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30"/>
  </p:notesMasterIdLst>
  <p:sldIdLst>
    <p:sldId id="383" r:id="rId2"/>
    <p:sldId id="384" r:id="rId3"/>
    <p:sldId id="385" r:id="rId4"/>
    <p:sldId id="386" r:id="rId5"/>
    <p:sldId id="387" r:id="rId6"/>
    <p:sldId id="395" r:id="rId7"/>
    <p:sldId id="396" r:id="rId8"/>
    <p:sldId id="389" r:id="rId9"/>
    <p:sldId id="391" r:id="rId10"/>
    <p:sldId id="392" r:id="rId11"/>
    <p:sldId id="393" r:id="rId12"/>
    <p:sldId id="397" r:id="rId13"/>
    <p:sldId id="341" r:id="rId14"/>
    <p:sldId id="286" r:id="rId15"/>
    <p:sldId id="375" r:id="rId16"/>
    <p:sldId id="398" r:id="rId17"/>
    <p:sldId id="399" r:id="rId18"/>
    <p:sldId id="400" r:id="rId19"/>
    <p:sldId id="380" r:id="rId20"/>
    <p:sldId id="402" r:id="rId21"/>
    <p:sldId id="353" r:id="rId22"/>
    <p:sldId id="290" r:id="rId23"/>
    <p:sldId id="359" r:id="rId24"/>
    <p:sldId id="381" r:id="rId25"/>
    <p:sldId id="382" r:id="rId26"/>
    <p:sldId id="403" r:id="rId27"/>
    <p:sldId id="291" r:id="rId28"/>
    <p:sldId id="361" r:id="rId29"/>
  </p:sldIdLst>
  <p:sldSz cx="9144000" cy="5143500" type="screen16x9"/>
  <p:notesSz cx="6858000" cy="9144000"/>
  <p:embeddedFontLst>
    <p:embeddedFont>
      <p:font typeface="Bebas Neue" panose="020B0606020202050201" pitchFamily="34" charset="0"/>
      <p:regular r:id="rId31"/>
    </p:embeddedFont>
    <p:embeddedFont>
      <p:font typeface="Cambria Math" panose="02040503050406030204" pitchFamily="18" charset="0"/>
      <p:regular r:id="rId32"/>
    </p:embeddedFont>
    <p:embeddedFont>
      <p:font typeface="Londrina Solid" panose="020B0604020202020204" charset="0"/>
      <p:regular r:id="rId33"/>
    </p:embeddedFont>
    <p:embeddedFont>
      <p:font typeface="Nunito Light" pitchFamily="2" charset="0"/>
      <p:regular r:id="rId34"/>
      <p:italic r:id="rId35"/>
    </p:embeddedFont>
    <p:embeddedFont>
      <p:font typeface="Open Sans" panose="020B0606030504020204" pitchFamily="34" charset="0"/>
      <p:regular r:id="rId36"/>
      <p:bold r:id="rId37"/>
      <p:italic r:id="rId38"/>
      <p:boldItalic r:id="rId39"/>
    </p:embeddedFont>
    <p:embeddedFont>
      <p:font typeface="Roboto" panose="02000000000000000000" pitchFamily="2" charset="0"/>
      <p:regular r:id="rId40"/>
      <p:bold r:id="rId41"/>
      <p:italic r:id="rId42"/>
      <p:boldItalic r:id="rId43"/>
    </p:embeddedFont>
    <p:embeddedFont>
      <p:font typeface="Tahoma" panose="020B0604030504040204" pitchFamily="3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F3D55"/>
    <a:srgbClr val="FADA8A"/>
    <a:srgbClr val="DDF6FF"/>
    <a:srgbClr val="DFF3C9"/>
    <a:srgbClr val="E5F8FF"/>
    <a:srgbClr val="E1F7FF"/>
    <a:srgbClr val="C5F0FF"/>
    <a:srgbClr val="FDF0CF"/>
    <a:srgbClr val="B57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E8E5F5-9CC0-4240-9C40-B4C1BE116D09}">
  <a:tblStyle styleId="{D1E8E5F5-9CC0-4240-9C40-B4C1BE116D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7692" autoAdjust="0"/>
  </p:normalViewPr>
  <p:slideViewPr>
    <p:cSldViewPr snapToGrid="0">
      <p:cViewPr varScale="1">
        <p:scale>
          <a:sx n="140" d="100"/>
          <a:sy n="140" d="100"/>
        </p:scale>
        <p:origin x="816" y="-10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528980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Tích</a:t>
            </a:r>
            <a:r>
              <a:rPr lang="en-US" baseline="0" dirty="0"/>
              <a:t> </a:t>
            </a:r>
            <a:r>
              <a:rPr lang="en-US" baseline="0" dirty="0" err="1"/>
              <a:t>trực</a:t>
            </a:r>
            <a:r>
              <a:rPr lang="en-US" baseline="0" dirty="0"/>
              <a:t> </a:t>
            </a:r>
            <a:r>
              <a:rPr lang="en-US" baseline="0" dirty="0" err="1"/>
              <a:t>tiếp</a:t>
            </a:r>
            <a:r>
              <a:rPr lang="en-US" baseline="0" dirty="0"/>
              <a:t> </a:t>
            </a:r>
            <a:r>
              <a:rPr lang="en-US" baseline="0" dirty="0" err="1"/>
              <a:t>vào</a:t>
            </a:r>
            <a:r>
              <a:rPr lang="en-US" baseline="0" dirty="0"/>
              <a:t> ô </a:t>
            </a:r>
            <a:r>
              <a:rPr lang="en-US" baseline="0" dirty="0" err="1"/>
              <a:t>đáp</a:t>
            </a:r>
            <a:r>
              <a:rPr lang="en-US" baseline="0" dirty="0"/>
              <a:t> </a:t>
            </a:r>
            <a:r>
              <a:rPr lang="en-US" baseline="0" dirty="0" err="1"/>
              <a:t>án</a:t>
            </a:r>
            <a:endParaRPr lang="en-US" dirty="0"/>
          </a:p>
          <a:p>
            <a:endParaRPr lang="en-US" dirty="0"/>
          </a:p>
        </p:txBody>
      </p:sp>
    </p:spTree>
    <p:extLst>
      <p:ext uri="{BB962C8B-B14F-4D97-AF65-F5344CB8AC3E}">
        <p14:creationId xmlns:p14="http://schemas.microsoft.com/office/powerpoint/2010/main" val="4098236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5" name="Google Shape;3065;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5" name="Google Shape;3065;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864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1"/>
        <p:cNvGrpSpPr/>
        <p:nvPr/>
      </p:nvGrpSpPr>
      <p:grpSpPr>
        <a:xfrm>
          <a:off x="0" y="0"/>
          <a:ext cx="0" cy="0"/>
          <a:chOff x="0" y="0"/>
          <a:chExt cx="0" cy="0"/>
        </a:xfrm>
      </p:grpSpPr>
      <p:sp>
        <p:nvSpPr>
          <p:cNvPr id="3132" name="Google Shape;313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3" name="Google Shape;313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1"/>
        <p:cNvGrpSpPr/>
        <p:nvPr/>
      </p:nvGrpSpPr>
      <p:grpSpPr>
        <a:xfrm>
          <a:off x="0" y="0"/>
          <a:ext cx="0" cy="0"/>
          <a:chOff x="0" y="0"/>
          <a:chExt cx="0" cy="0"/>
        </a:xfrm>
      </p:grpSpPr>
      <p:sp>
        <p:nvSpPr>
          <p:cNvPr id="3132" name="Google Shape;313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3" name="Google Shape;313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94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1"/>
        <p:cNvGrpSpPr/>
        <p:nvPr/>
      </p:nvGrpSpPr>
      <p:grpSpPr>
        <a:xfrm>
          <a:off x="0" y="0"/>
          <a:ext cx="0" cy="0"/>
          <a:chOff x="0" y="0"/>
          <a:chExt cx="0" cy="0"/>
        </a:xfrm>
      </p:grpSpPr>
      <p:sp>
        <p:nvSpPr>
          <p:cNvPr id="3132" name="Google Shape;313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3" name="Google Shape;313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43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6"/>
        <p:cNvGrpSpPr/>
        <p:nvPr/>
      </p:nvGrpSpPr>
      <p:grpSpPr>
        <a:xfrm>
          <a:off x="0" y="0"/>
          <a:ext cx="0" cy="0"/>
          <a:chOff x="0" y="0"/>
          <a:chExt cx="0" cy="0"/>
        </a:xfrm>
      </p:grpSpPr>
      <p:sp>
        <p:nvSpPr>
          <p:cNvPr id="3087" name="Google Shape;3087;g251dc2f7ca7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8" name="Google Shape;3088;g251dc2f7ca7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884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1"/>
        <p:cNvGrpSpPr/>
        <p:nvPr/>
      </p:nvGrpSpPr>
      <p:grpSpPr>
        <a:xfrm>
          <a:off x="0" y="0"/>
          <a:ext cx="0" cy="0"/>
          <a:chOff x="0" y="0"/>
          <a:chExt cx="0" cy="0"/>
        </a:xfrm>
      </p:grpSpPr>
      <p:sp>
        <p:nvSpPr>
          <p:cNvPr id="3132" name="Google Shape;313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3" name="Google Shape;313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509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5" name="Google Shape;3145;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5" name="Google Shape;3145;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938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371264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5" name="Google Shape;3145;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535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5" name="Google Shape;3145;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2240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1"/>
        <p:cNvGrpSpPr/>
        <p:nvPr/>
      </p:nvGrpSpPr>
      <p:grpSpPr>
        <a:xfrm>
          <a:off x="0" y="0"/>
          <a:ext cx="0" cy="0"/>
          <a:chOff x="0" y="0"/>
          <a:chExt cx="0" cy="0"/>
        </a:xfrm>
      </p:grpSpPr>
      <p:sp>
        <p:nvSpPr>
          <p:cNvPr id="3212" name="Google Shape;3212;g25231c905fb_0_1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3" name="Google Shape;3213;g25231c905fb_0_1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250c6fed1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250c6fed1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17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Tích</a:t>
            </a:r>
            <a:r>
              <a:rPr lang="en-US" baseline="0" dirty="0"/>
              <a:t> </a:t>
            </a:r>
            <a:r>
              <a:rPr lang="en-US" baseline="0" dirty="0" err="1"/>
              <a:t>trực</a:t>
            </a:r>
            <a:r>
              <a:rPr lang="en-US" baseline="0" dirty="0"/>
              <a:t> </a:t>
            </a:r>
            <a:r>
              <a:rPr lang="en-US" baseline="0" dirty="0" err="1"/>
              <a:t>tiếp</a:t>
            </a:r>
            <a:r>
              <a:rPr lang="en-US" baseline="0" dirty="0"/>
              <a:t> </a:t>
            </a:r>
            <a:r>
              <a:rPr lang="en-US" baseline="0" dirty="0" err="1"/>
              <a:t>vào</a:t>
            </a:r>
            <a:r>
              <a:rPr lang="en-US" baseline="0" dirty="0"/>
              <a:t> ô </a:t>
            </a:r>
            <a:r>
              <a:rPr lang="en-US" baseline="0" dirty="0" err="1"/>
              <a:t>đáp</a:t>
            </a:r>
            <a:r>
              <a:rPr lang="en-US" baseline="0" dirty="0"/>
              <a:t> </a:t>
            </a:r>
            <a:r>
              <a:rPr lang="en-US" baseline="0" dirty="0" err="1"/>
              <a:t>án</a:t>
            </a:r>
            <a:endParaRPr lang="en-US" dirty="0"/>
          </a:p>
        </p:txBody>
      </p:sp>
    </p:spTree>
    <p:extLst>
      <p:ext uri="{BB962C8B-B14F-4D97-AF65-F5344CB8AC3E}">
        <p14:creationId xmlns:p14="http://schemas.microsoft.com/office/powerpoint/2010/main" val="384780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37126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371264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37126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37126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Note: hiệu</a:t>
            </a:r>
            <a:r>
              <a:rPr lang="en-US" baseline="0"/>
              <a:t> ứng xuất hiện…</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EA8B73-FCCD-4D4C-BC4E-0CE5120A1B5B}" type="slidenum">
              <a:rPr lang="en-US" smtClean="0"/>
              <a:pPr/>
              <a:t>12</a:t>
            </a:fld>
            <a:endParaRPr lang="en-US"/>
          </a:p>
        </p:txBody>
      </p:sp>
    </p:spTree>
    <p:extLst>
      <p:ext uri="{BB962C8B-B14F-4D97-AF65-F5344CB8AC3E}">
        <p14:creationId xmlns:p14="http://schemas.microsoft.com/office/powerpoint/2010/main" val="2993286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415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084742" y="-705986"/>
            <a:ext cx="11970364" cy="7679263"/>
            <a:chOff x="-1084742" y="-705986"/>
            <a:chExt cx="11970364" cy="7679263"/>
          </a:xfrm>
        </p:grpSpPr>
        <p:grpSp>
          <p:nvGrpSpPr>
            <p:cNvPr id="10" name="Google Shape;10;p2"/>
            <p:cNvGrpSpPr/>
            <p:nvPr/>
          </p:nvGrpSpPr>
          <p:grpSpPr>
            <a:xfrm>
              <a:off x="-1084742" y="-705986"/>
              <a:ext cx="11970364" cy="7679263"/>
              <a:chOff x="-1084742" y="-705986"/>
              <a:chExt cx="11970364" cy="7679263"/>
            </a:xfrm>
          </p:grpSpPr>
          <p:grpSp>
            <p:nvGrpSpPr>
              <p:cNvPr id="11" name="Google Shape;11;p2"/>
              <p:cNvGrpSpPr/>
              <p:nvPr/>
            </p:nvGrpSpPr>
            <p:grpSpPr>
              <a:xfrm rot="899916">
                <a:off x="-66920" y="4213149"/>
                <a:ext cx="2481318" cy="2481318"/>
                <a:chOff x="2530475" y="1998650"/>
                <a:chExt cx="2100600" cy="2100600"/>
              </a:xfrm>
            </p:grpSpPr>
            <p:cxnSp>
              <p:nvCxnSpPr>
                <p:cNvPr id="12" name="Google Shape;12;p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3" name="Google Shape;13;p2"/>
                <p:cNvGrpSpPr/>
                <p:nvPr/>
              </p:nvGrpSpPr>
              <p:grpSpPr>
                <a:xfrm>
                  <a:off x="2530475" y="1998650"/>
                  <a:ext cx="2100600" cy="2100600"/>
                  <a:chOff x="2530475" y="1998650"/>
                  <a:chExt cx="2100600" cy="2100600"/>
                </a:xfrm>
              </p:grpSpPr>
              <p:cxnSp>
                <p:nvCxnSpPr>
                  <p:cNvPr id="14" name="Google Shape;14;p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31" name="Google Shape;31;p2"/>
              <p:cNvGrpSpPr/>
              <p:nvPr/>
            </p:nvGrpSpPr>
            <p:grpSpPr>
              <a:xfrm rot="-899916">
                <a:off x="8125494" y="-254293"/>
                <a:ext cx="2481318" cy="2481318"/>
                <a:chOff x="2530475" y="1998650"/>
                <a:chExt cx="2100600" cy="2100600"/>
              </a:xfrm>
            </p:grpSpPr>
            <p:cxnSp>
              <p:nvCxnSpPr>
                <p:cNvPr id="32" name="Google Shape;32;p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3" name="Google Shape;33;p2"/>
                <p:cNvGrpSpPr/>
                <p:nvPr/>
              </p:nvGrpSpPr>
              <p:grpSpPr>
                <a:xfrm>
                  <a:off x="2530475" y="1998650"/>
                  <a:ext cx="2100600" cy="2100600"/>
                  <a:chOff x="2530475" y="1998650"/>
                  <a:chExt cx="2100600" cy="2100600"/>
                </a:xfrm>
              </p:grpSpPr>
              <p:cxnSp>
                <p:nvCxnSpPr>
                  <p:cNvPr id="34" name="Google Shape;34;p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6" name="Google Shape;36;p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 name="Google Shape;37;p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8" name="Google Shape;38;p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 name="Google Shape;39;p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 name="Google Shape;40;p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 name="Google Shape;41;p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 name="Google Shape;42;p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3" name="Google Shape;43;p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4" name="Google Shape;44;p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 name="Google Shape;45;p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 name="Google Shape;46;p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 name="Google Shape;47;p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 name="Google Shape;48;p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 name="Google Shape;49;p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 name="Google Shape;50;p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51" name="Google Shape;51;p2"/>
              <p:cNvGrpSpPr/>
              <p:nvPr/>
            </p:nvGrpSpPr>
            <p:grpSpPr>
              <a:xfrm rot="899916">
                <a:off x="-805932" y="-427176"/>
                <a:ext cx="2481318" cy="2481318"/>
                <a:chOff x="2530475" y="1998650"/>
                <a:chExt cx="2100600" cy="2100600"/>
              </a:xfrm>
            </p:grpSpPr>
            <p:cxnSp>
              <p:nvCxnSpPr>
                <p:cNvPr id="52" name="Google Shape;52;p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53" name="Google Shape;53;p2"/>
                <p:cNvGrpSpPr/>
                <p:nvPr/>
              </p:nvGrpSpPr>
              <p:grpSpPr>
                <a:xfrm>
                  <a:off x="2530475" y="1998650"/>
                  <a:ext cx="2100600" cy="2100600"/>
                  <a:chOff x="2530475" y="1998650"/>
                  <a:chExt cx="2100600" cy="2100600"/>
                </a:xfrm>
              </p:grpSpPr>
              <p:cxnSp>
                <p:nvCxnSpPr>
                  <p:cNvPr id="54" name="Google Shape;54;p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5" name="Google Shape;55;p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6" name="Google Shape;56;p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7" name="Google Shape;57;p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 name="Google Shape;58;p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9" name="Google Shape;59;p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 name="Google Shape;60;p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1" name="Google Shape;61;p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 name="Google Shape;62;p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 name="Google Shape;63;p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4" name="Google Shape;64;p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 name="Google Shape;65;p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6" name="Google Shape;66;p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7" name="Google Shape;67;p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8" name="Google Shape;68;p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9" name="Google Shape;69;p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 name="Google Shape;70;p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71" name="Google Shape;71;p2"/>
            <p:cNvSpPr/>
            <p:nvPr/>
          </p:nvSpPr>
          <p:spPr>
            <a:xfrm rot="-9116763">
              <a:off x="7329845" y="3136919"/>
              <a:ext cx="1605366" cy="2558935"/>
            </a:xfrm>
            <a:custGeom>
              <a:avLst/>
              <a:gdLst/>
              <a:ahLst/>
              <a:cxnLst/>
              <a:rect l="l" t="t" r="r" b="b"/>
              <a:pathLst>
                <a:path w="64215" h="102358" extrusionOk="0">
                  <a:moveTo>
                    <a:pt x="0" y="100232"/>
                  </a:moveTo>
                  <a:cubicBezTo>
                    <a:pt x="3153" y="100505"/>
                    <a:pt x="13371" y="103476"/>
                    <a:pt x="18919" y="101869"/>
                  </a:cubicBezTo>
                  <a:cubicBezTo>
                    <a:pt x="24467" y="100262"/>
                    <a:pt x="31016" y="96048"/>
                    <a:pt x="33290" y="90591"/>
                  </a:cubicBezTo>
                  <a:cubicBezTo>
                    <a:pt x="35564" y="85134"/>
                    <a:pt x="32138" y="75037"/>
                    <a:pt x="32562" y="69125"/>
                  </a:cubicBezTo>
                  <a:cubicBezTo>
                    <a:pt x="32987" y="63213"/>
                    <a:pt x="32926" y="59908"/>
                    <a:pt x="35837" y="55118"/>
                  </a:cubicBezTo>
                  <a:cubicBezTo>
                    <a:pt x="38748" y="50328"/>
                    <a:pt x="45660" y="47206"/>
                    <a:pt x="50026" y="40384"/>
                  </a:cubicBezTo>
                  <a:cubicBezTo>
                    <a:pt x="54392" y="33563"/>
                    <a:pt x="59667" y="20920"/>
                    <a:pt x="62032" y="14189"/>
                  </a:cubicBezTo>
                  <a:cubicBezTo>
                    <a:pt x="64397" y="7458"/>
                    <a:pt x="63851" y="2365"/>
                    <a:pt x="64215" y="0"/>
                  </a:cubicBezTo>
                </a:path>
              </a:pathLst>
            </a:custGeom>
            <a:noFill/>
            <a:ln w="19050" cap="flat" cmpd="sng">
              <a:solidFill>
                <a:schemeClr val="accent5"/>
              </a:solidFill>
              <a:prstDash val="dash"/>
              <a:round/>
              <a:headEnd type="none" w="med" len="med"/>
              <a:tailEnd type="none" w="med" len="med"/>
            </a:ln>
          </p:spPr>
        </p:sp>
      </p:grpSp>
      <p:sp>
        <p:nvSpPr>
          <p:cNvPr id="72" name="Google Shape;72;p2"/>
          <p:cNvSpPr txBox="1">
            <a:spLocks noGrp="1"/>
          </p:cNvSpPr>
          <p:nvPr>
            <p:ph type="ctrTitle"/>
          </p:nvPr>
        </p:nvSpPr>
        <p:spPr>
          <a:xfrm>
            <a:off x="2197040" y="1609688"/>
            <a:ext cx="47499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3" name="Google Shape;73;p2"/>
          <p:cNvSpPr txBox="1">
            <a:spLocks noGrp="1"/>
          </p:cNvSpPr>
          <p:nvPr>
            <p:ph type="subTitle" idx="1"/>
          </p:nvPr>
        </p:nvSpPr>
        <p:spPr>
          <a:xfrm>
            <a:off x="2197060" y="3058013"/>
            <a:ext cx="47499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74" name="Google Shape;74;p2"/>
          <p:cNvGrpSpPr/>
          <p:nvPr/>
        </p:nvGrpSpPr>
        <p:grpSpPr>
          <a:xfrm>
            <a:off x="1587836" y="190427"/>
            <a:ext cx="7315677" cy="4837499"/>
            <a:chOff x="1587836" y="190427"/>
            <a:chExt cx="7315677" cy="4837499"/>
          </a:xfrm>
        </p:grpSpPr>
        <p:sp>
          <p:nvSpPr>
            <p:cNvPr id="75" name="Google Shape;75;p2"/>
            <p:cNvSpPr/>
            <p:nvPr/>
          </p:nvSpPr>
          <p:spPr>
            <a:xfrm>
              <a:off x="8518611" y="585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587836" y="190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flipH="1">
              <a:off x="8076036" y="4678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226403" y="109123"/>
            <a:ext cx="8606183" cy="4878872"/>
            <a:chOff x="226403" y="109123"/>
            <a:chExt cx="8606183" cy="4878872"/>
          </a:xfrm>
        </p:grpSpPr>
        <p:sp>
          <p:nvSpPr>
            <p:cNvPr id="79" name="Google Shape;79;p2"/>
            <p:cNvSpPr/>
            <p:nvPr/>
          </p:nvSpPr>
          <p:spPr>
            <a:xfrm>
              <a:off x="8205074" y="20617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8518598" y="1745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6403" y="1955501"/>
              <a:ext cx="145673" cy="120525"/>
            </a:xfrm>
            <a:custGeom>
              <a:avLst/>
              <a:gdLst/>
              <a:ahLst/>
              <a:cxnLst/>
              <a:rect l="l" t="t" r="r" b="b"/>
              <a:pathLst>
                <a:path w="1037" h="858" extrusionOk="0">
                  <a:moveTo>
                    <a:pt x="477" y="1"/>
                  </a:moveTo>
                  <a:cubicBezTo>
                    <a:pt x="334" y="1"/>
                    <a:pt x="215" y="48"/>
                    <a:pt x="108" y="132"/>
                  </a:cubicBezTo>
                  <a:cubicBezTo>
                    <a:pt x="48" y="191"/>
                    <a:pt x="1" y="263"/>
                    <a:pt x="1" y="358"/>
                  </a:cubicBezTo>
                  <a:cubicBezTo>
                    <a:pt x="1" y="453"/>
                    <a:pt x="36" y="537"/>
                    <a:pt x="96" y="608"/>
                  </a:cubicBezTo>
                  <a:cubicBezTo>
                    <a:pt x="132" y="656"/>
                    <a:pt x="203" y="703"/>
                    <a:pt x="274" y="727"/>
                  </a:cubicBezTo>
                  <a:cubicBezTo>
                    <a:pt x="274" y="727"/>
                    <a:pt x="274" y="739"/>
                    <a:pt x="274" y="739"/>
                  </a:cubicBezTo>
                  <a:cubicBezTo>
                    <a:pt x="322" y="810"/>
                    <a:pt x="405" y="858"/>
                    <a:pt x="489" y="858"/>
                  </a:cubicBezTo>
                  <a:cubicBezTo>
                    <a:pt x="572" y="858"/>
                    <a:pt x="655" y="822"/>
                    <a:pt x="703" y="751"/>
                  </a:cubicBezTo>
                  <a:cubicBezTo>
                    <a:pt x="763" y="727"/>
                    <a:pt x="822" y="691"/>
                    <a:pt x="882" y="667"/>
                  </a:cubicBezTo>
                  <a:cubicBezTo>
                    <a:pt x="929" y="656"/>
                    <a:pt x="965" y="632"/>
                    <a:pt x="989" y="596"/>
                  </a:cubicBezTo>
                  <a:cubicBezTo>
                    <a:pt x="1013" y="572"/>
                    <a:pt x="1036" y="513"/>
                    <a:pt x="1036" y="477"/>
                  </a:cubicBezTo>
                  <a:cubicBezTo>
                    <a:pt x="1024" y="394"/>
                    <a:pt x="1001" y="322"/>
                    <a:pt x="965" y="263"/>
                  </a:cubicBezTo>
                  <a:cubicBezTo>
                    <a:pt x="929" y="203"/>
                    <a:pt x="870" y="144"/>
                    <a:pt x="810" y="108"/>
                  </a:cubicBezTo>
                  <a:cubicBezTo>
                    <a:pt x="715" y="36"/>
                    <a:pt x="584"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55217" y="1655048"/>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14227" y="1863054"/>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flipH="1">
              <a:off x="1301787" y="109123"/>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flipH="1">
              <a:off x="1231417" y="317129"/>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flipH="1">
              <a:off x="8685369" y="47772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flipH="1">
              <a:off x="8550419" y="4518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589887" y="4902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084223" y="47537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781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9"/>
        <p:cNvGrpSpPr/>
        <p:nvPr/>
      </p:nvGrpSpPr>
      <p:grpSpPr>
        <a:xfrm>
          <a:off x="0" y="0"/>
          <a:ext cx="0" cy="0"/>
          <a:chOff x="0" y="0"/>
          <a:chExt cx="0" cy="0"/>
        </a:xfrm>
      </p:grpSpPr>
      <p:sp>
        <p:nvSpPr>
          <p:cNvPr id="220" name="Google Shape;220;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 name="Google Shape;221;p5"/>
          <p:cNvSpPr txBox="1">
            <a:spLocks noGrp="1"/>
          </p:cNvSpPr>
          <p:nvPr>
            <p:ph type="subTitle" idx="1"/>
          </p:nvPr>
        </p:nvSpPr>
        <p:spPr>
          <a:xfrm>
            <a:off x="5055284" y="3630627"/>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2" name="Google Shape;222;p5"/>
          <p:cNvSpPr txBox="1">
            <a:spLocks noGrp="1"/>
          </p:cNvSpPr>
          <p:nvPr>
            <p:ph type="subTitle" idx="2"/>
          </p:nvPr>
        </p:nvSpPr>
        <p:spPr>
          <a:xfrm>
            <a:off x="1583300" y="3630627"/>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3" name="Google Shape;223;p5"/>
          <p:cNvSpPr txBox="1">
            <a:spLocks noGrp="1"/>
          </p:cNvSpPr>
          <p:nvPr>
            <p:ph type="subTitle" idx="3"/>
          </p:nvPr>
        </p:nvSpPr>
        <p:spPr>
          <a:xfrm>
            <a:off x="5055275" y="3327525"/>
            <a:ext cx="2505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4" name="Google Shape;224;p5"/>
          <p:cNvSpPr txBox="1">
            <a:spLocks noGrp="1"/>
          </p:cNvSpPr>
          <p:nvPr>
            <p:ph type="subTitle" idx="4"/>
          </p:nvPr>
        </p:nvSpPr>
        <p:spPr>
          <a:xfrm>
            <a:off x="1583075" y="3327525"/>
            <a:ext cx="2505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25" name="Google Shape;225;p5"/>
          <p:cNvGrpSpPr/>
          <p:nvPr/>
        </p:nvGrpSpPr>
        <p:grpSpPr>
          <a:xfrm>
            <a:off x="193578" y="675958"/>
            <a:ext cx="8763439" cy="4336240"/>
            <a:chOff x="193578" y="675958"/>
            <a:chExt cx="8763439" cy="4336240"/>
          </a:xfrm>
        </p:grpSpPr>
        <p:sp>
          <p:nvSpPr>
            <p:cNvPr id="226" name="Google Shape;226;p5"/>
            <p:cNvSpPr/>
            <p:nvPr/>
          </p:nvSpPr>
          <p:spPr>
            <a:xfrm>
              <a:off x="8572115" y="4663124"/>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rot="10800000" flipH="1">
              <a:off x="193578" y="675958"/>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5"/>
          <p:cNvGrpSpPr/>
          <p:nvPr/>
        </p:nvGrpSpPr>
        <p:grpSpPr>
          <a:xfrm>
            <a:off x="186983" y="124009"/>
            <a:ext cx="8735155" cy="4895482"/>
            <a:chOff x="186983" y="124009"/>
            <a:chExt cx="8735155" cy="4895482"/>
          </a:xfrm>
        </p:grpSpPr>
        <p:sp>
          <p:nvSpPr>
            <p:cNvPr id="229" name="Google Shape;229;p5"/>
            <p:cNvSpPr/>
            <p:nvPr/>
          </p:nvSpPr>
          <p:spPr>
            <a:xfrm flipH="1">
              <a:off x="186983"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flipH="1">
              <a:off x="8517608"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flipH="1">
              <a:off x="8832620"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flipH="1">
              <a:off x="449624"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flipH="1">
              <a:off x="8572133"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rot="10800000" flipH="1">
              <a:off x="409629"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rot="10800000" flipH="1">
              <a:off x="556854"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rot="10800000" flipH="1">
              <a:off x="545403"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5"/>
          <p:cNvGrpSpPr/>
          <p:nvPr/>
        </p:nvGrpSpPr>
        <p:grpSpPr>
          <a:xfrm>
            <a:off x="-2179793" y="1148903"/>
            <a:ext cx="13389725" cy="3268031"/>
            <a:chOff x="-2179793" y="1148903"/>
            <a:chExt cx="13389725" cy="3268031"/>
          </a:xfrm>
        </p:grpSpPr>
        <p:grpSp>
          <p:nvGrpSpPr>
            <p:cNvPr id="238" name="Google Shape;238;p5"/>
            <p:cNvGrpSpPr/>
            <p:nvPr/>
          </p:nvGrpSpPr>
          <p:grpSpPr>
            <a:xfrm rot="711011">
              <a:off x="8499971" y="1377261"/>
              <a:ext cx="2481602" cy="2481602"/>
              <a:chOff x="2530475" y="1998650"/>
              <a:chExt cx="2100600" cy="2100600"/>
            </a:xfrm>
          </p:grpSpPr>
          <p:cxnSp>
            <p:nvCxnSpPr>
              <p:cNvPr id="239" name="Google Shape;239;p5"/>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240" name="Google Shape;240;p5"/>
              <p:cNvGrpSpPr/>
              <p:nvPr/>
            </p:nvGrpSpPr>
            <p:grpSpPr>
              <a:xfrm>
                <a:off x="2530475" y="1998650"/>
                <a:ext cx="2100600" cy="2100600"/>
                <a:chOff x="2530475" y="1998650"/>
                <a:chExt cx="2100600" cy="2100600"/>
              </a:xfrm>
            </p:grpSpPr>
            <p:cxnSp>
              <p:nvCxnSpPr>
                <p:cNvPr id="241" name="Google Shape;241;p5"/>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2" name="Google Shape;242;p5"/>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3" name="Google Shape;243;p5"/>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4" name="Google Shape;244;p5"/>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5" name="Google Shape;245;p5"/>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6" name="Google Shape;246;p5"/>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7" name="Google Shape;247;p5"/>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8" name="Google Shape;248;p5"/>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9" name="Google Shape;249;p5"/>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0" name="Google Shape;250;p5"/>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1" name="Google Shape;251;p5"/>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2" name="Google Shape;252;p5"/>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3" name="Google Shape;253;p5"/>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4" name="Google Shape;254;p5"/>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5" name="Google Shape;255;p5"/>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6" name="Google Shape;256;p5"/>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7" name="Google Shape;257;p5"/>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258" name="Google Shape;258;p5"/>
            <p:cNvGrpSpPr/>
            <p:nvPr/>
          </p:nvGrpSpPr>
          <p:grpSpPr>
            <a:xfrm rot="899916">
              <a:off x="-1900983" y="1656806"/>
              <a:ext cx="2481318" cy="2481318"/>
              <a:chOff x="2530475" y="1998650"/>
              <a:chExt cx="2100600" cy="2100600"/>
            </a:xfrm>
          </p:grpSpPr>
          <p:cxnSp>
            <p:nvCxnSpPr>
              <p:cNvPr id="259" name="Google Shape;259;p5"/>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260" name="Google Shape;260;p5"/>
              <p:cNvGrpSpPr/>
              <p:nvPr/>
            </p:nvGrpSpPr>
            <p:grpSpPr>
              <a:xfrm>
                <a:off x="2530475" y="1998650"/>
                <a:ext cx="2100600" cy="2100600"/>
                <a:chOff x="2530475" y="1998650"/>
                <a:chExt cx="2100600" cy="2100600"/>
              </a:xfrm>
            </p:grpSpPr>
            <p:cxnSp>
              <p:nvCxnSpPr>
                <p:cNvPr id="261" name="Google Shape;261;p5"/>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2" name="Google Shape;262;p5"/>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5"/>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5"/>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5"/>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5"/>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5"/>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5"/>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5"/>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5"/>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5"/>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5"/>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5"/>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5"/>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5"/>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5"/>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7" name="Google Shape;277;p5"/>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extLst>
      <p:ext uri="{BB962C8B-B14F-4D97-AF65-F5344CB8AC3E}">
        <p14:creationId xmlns:p14="http://schemas.microsoft.com/office/powerpoint/2010/main" val="3523294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grpSp>
        <p:nvGrpSpPr>
          <p:cNvPr id="91" name="Google Shape;91;p3"/>
          <p:cNvGrpSpPr/>
          <p:nvPr/>
        </p:nvGrpSpPr>
        <p:grpSpPr>
          <a:xfrm>
            <a:off x="-744643" y="-1427242"/>
            <a:ext cx="11716677" cy="8363361"/>
            <a:chOff x="-744643" y="-1427242"/>
            <a:chExt cx="11716677" cy="8363361"/>
          </a:xfrm>
        </p:grpSpPr>
        <p:grpSp>
          <p:nvGrpSpPr>
            <p:cNvPr id="92" name="Google Shape;92;p3"/>
            <p:cNvGrpSpPr/>
            <p:nvPr/>
          </p:nvGrpSpPr>
          <p:grpSpPr>
            <a:xfrm rot="-520522">
              <a:off x="326" y="4281468"/>
              <a:ext cx="2481684" cy="2481684"/>
              <a:chOff x="2530475" y="1998650"/>
              <a:chExt cx="2100600" cy="2100600"/>
            </a:xfrm>
          </p:grpSpPr>
          <p:cxnSp>
            <p:nvCxnSpPr>
              <p:cNvPr id="93" name="Google Shape;93;p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94" name="Google Shape;94;p3"/>
              <p:cNvGrpSpPr/>
              <p:nvPr/>
            </p:nvGrpSpPr>
            <p:grpSpPr>
              <a:xfrm>
                <a:off x="2530475" y="1998650"/>
                <a:ext cx="2100600" cy="2100600"/>
                <a:chOff x="2530475" y="1998650"/>
                <a:chExt cx="2100600" cy="2100600"/>
              </a:xfrm>
            </p:grpSpPr>
            <p:cxnSp>
              <p:nvCxnSpPr>
                <p:cNvPr id="95" name="Google Shape;95;p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6" name="Google Shape;96;p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7" name="Google Shape;97;p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8" name="Google Shape;98;p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9" name="Google Shape;99;p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 name="Google Shape;100;p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1" name="Google Shape;101;p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 name="Google Shape;102;p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3" name="Google Shape;103;p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4" name="Google Shape;104;p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5" name="Google Shape;105;p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6" name="Google Shape;106;p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7" name="Google Shape;107;p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8" name="Google Shape;108;p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9" name="Google Shape;109;p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0" name="Google Shape;110;p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 name="Google Shape;111;p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12" name="Google Shape;112;p3"/>
            <p:cNvGrpSpPr/>
            <p:nvPr/>
          </p:nvGrpSpPr>
          <p:grpSpPr>
            <a:xfrm rot="899916">
              <a:off x="-465833" y="-1148432"/>
              <a:ext cx="2481318" cy="2481318"/>
              <a:chOff x="2530475" y="1998650"/>
              <a:chExt cx="2100600" cy="2100600"/>
            </a:xfrm>
          </p:grpSpPr>
          <p:cxnSp>
            <p:nvCxnSpPr>
              <p:cNvPr id="113" name="Google Shape;113;p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14" name="Google Shape;114;p3"/>
              <p:cNvGrpSpPr/>
              <p:nvPr/>
            </p:nvGrpSpPr>
            <p:grpSpPr>
              <a:xfrm>
                <a:off x="2530475" y="1998650"/>
                <a:ext cx="2100600" cy="2100600"/>
                <a:chOff x="2530475" y="1998650"/>
                <a:chExt cx="2100600" cy="2100600"/>
              </a:xfrm>
            </p:grpSpPr>
            <p:cxnSp>
              <p:nvCxnSpPr>
                <p:cNvPr id="115" name="Google Shape;115;p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6" name="Google Shape;116;p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 name="Google Shape;117;p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8" name="Google Shape;118;p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9" name="Google Shape;119;p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0" name="Google Shape;120;p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1" name="Google Shape;121;p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 name="Google Shape;122;p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3" name="Google Shape;123;p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 name="Google Shape;124;p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5" name="Google Shape;125;p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6" name="Google Shape;126;p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7" name="Google Shape;127;p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8" name="Google Shape;128;p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 name="Google Shape;129;p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0" name="Google Shape;130;p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 name="Google Shape;131;p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32" name="Google Shape;132;p3"/>
            <p:cNvGrpSpPr/>
            <p:nvPr/>
          </p:nvGrpSpPr>
          <p:grpSpPr>
            <a:xfrm rot="900121">
              <a:off x="8211567" y="-581675"/>
              <a:ext cx="2481575" cy="2481575"/>
              <a:chOff x="2530475" y="1998650"/>
              <a:chExt cx="2100600" cy="2100600"/>
            </a:xfrm>
          </p:grpSpPr>
          <p:cxnSp>
            <p:nvCxnSpPr>
              <p:cNvPr id="133" name="Google Shape;133;p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34" name="Google Shape;134;p3"/>
              <p:cNvGrpSpPr/>
              <p:nvPr/>
            </p:nvGrpSpPr>
            <p:grpSpPr>
              <a:xfrm>
                <a:off x="2530475" y="1998650"/>
                <a:ext cx="2100600" cy="2100600"/>
                <a:chOff x="2530475" y="1998650"/>
                <a:chExt cx="2100600" cy="2100600"/>
              </a:xfrm>
            </p:grpSpPr>
            <p:cxnSp>
              <p:nvCxnSpPr>
                <p:cNvPr id="135" name="Google Shape;135;p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6" name="Google Shape;136;p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7" name="Google Shape;137;p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8" name="Google Shape;138;p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9" name="Google Shape;139;p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 name="Google Shape;140;p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 name="Google Shape;141;p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 name="Google Shape;142;p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 name="Google Shape;143;p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4" name="Google Shape;144;p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5" name="Google Shape;145;p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6" name="Google Shape;146;p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 name="Google Shape;147;p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152" name="Google Shape;152;p3"/>
          <p:cNvSpPr txBox="1">
            <a:spLocks noGrp="1"/>
          </p:cNvSpPr>
          <p:nvPr>
            <p:ph type="title"/>
          </p:nvPr>
        </p:nvSpPr>
        <p:spPr>
          <a:xfrm>
            <a:off x="3818650" y="2335075"/>
            <a:ext cx="41883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5230000" y="1611700"/>
            <a:ext cx="13656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3818650" y="3156800"/>
            <a:ext cx="41883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5" name="Google Shape;155;p3"/>
          <p:cNvGrpSpPr/>
          <p:nvPr/>
        </p:nvGrpSpPr>
        <p:grpSpPr>
          <a:xfrm>
            <a:off x="173689" y="286775"/>
            <a:ext cx="8450790" cy="4732020"/>
            <a:chOff x="173689" y="286775"/>
            <a:chExt cx="8450790" cy="4732020"/>
          </a:xfrm>
        </p:grpSpPr>
        <p:sp>
          <p:nvSpPr>
            <p:cNvPr id="156" name="Google Shape;156;p3"/>
            <p:cNvSpPr/>
            <p:nvPr/>
          </p:nvSpPr>
          <p:spPr>
            <a:xfrm>
              <a:off x="349823" y="8779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22573" y="2867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73689" y="496740"/>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8564074" y="49332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527173" y="35046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215011" y="4388915"/>
            <a:ext cx="8733977" cy="652637"/>
            <a:chOff x="215011" y="4388915"/>
            <a:chExt cx="8733977" cy="652637"/>
          </a:xfrm>
        </p:grpSpPr>
        <p:sp>
          <p:nvSpPr>
            <p:cNvPr id="162" name="Google Shape;162;p3"/>
            <p:cNvSpPr/>
            <p:nvPr/>
          </p:nvSpPr>
          <p:spPr>
            <a:xfrm>
              <a:off x="8564086" y="43889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15011" y="4692477"/>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6" name="Google Shape;166;p4"/>
          <p:cNvSpPr txBox="1">
            <a:spLocks noGrp="1"/>
          </p:cNvSpPr>
          <p:nvPr>
            <p:ph type="body" idx="1"/>
          </p:nvPr>
        </p:nvSpPr>
        <p:spPr>
          <a:xfrm>
            <a:off x="713225" y="1317725"/>
            <a:ext cx="7710900" cy="1809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167" name="Google Shape;167;p4"/>
          <p:cNvGrpSpPr/>
          <p:nvPr/>
        </p:nvGrpSpPr>
        <p:grpSpPr>
          <a:xfrm>
            <a:off x="104561" y="709115"/>
            <a:ext cx="8873889" cy="3695712"/>
            <a:chOff x="104561" y="709115"/>
            <a:chExt cx="8873889" cy="3695712"/>
          </a:xfrm>
        </p:grpSpPr>
        <p:sp>
          <p:nvSpPr>
            <p:cNvPr id="168" name="Google Shape;168;p4"/>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4"/>
          <p:cNvGrpSpPr/>
          <p:nvPr/>
        </p:nvGrpSpPr>
        <p:grpSpPr>
          <a:xfrm>
            <a:off x="320612" y="153363"/>
            <a:ext cx="8582337" cy="4803412"/>
            <a:chOff x="320612" y="153363"/>
            <a:chExt cx="8582337" cy="4803412"/>
          </a:xfrm>
        </p:grpSpPr>
        <p:sp>
          <p:nvSpPr>
            <p:cNvPr id="171" name="Google Shape;171;p4"/>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4"/>
          <p:cNvGrpSpPr/>
          <p:nvPr/>
        </p:nvGrpSpPr>
        <p:grpSpPr>
          <a:xfrm>
            <a:off x="-1881067" y="-1519935"/>
            <a:ext cx="12972985" cy="7674455"/>
            <a:chOff x="-1881067" y="-1519935"/>
            <a:chExt cx="12972985" cy="7674455"/>
          </a:xfrm>
        </p:grpSpPr>
        <p:sp>
          <p:nvSpPr>
            <p:cNvPr id="178" name="Google Shape;178;p4"/>
            <p:cNvSpPr/>
            <p:nvPr/>
          </p:nvSpPr>
          <p:spPr>
            <a:xfrm>
              <a:off x="1751650" y="-77875"/>
              <a:ext cx="6064225" cy="444325"/>
            </a:xfrm>
            <a:custGeom>
              <a:avLst/>
              <a:gdLst/>
              <a:ahLst/>
              <a:cxnLst/>
              <a:rect l="l" t="t" r="r" b="b"/>
              <a:pathLst>
                <a:path w="242569" h="17773" extrusionOk="0">
                  <a:moveTo>
                    <a:pt x="0" y="382"/>
                  </a:moveTo>
                  <a:cubicBezTo>
                    <a:pt x="3687" y="2607"/>
                    <a:pt x="9344" y="11475"/>
                    <a:pt x="22121" y="13731"/>
                  </a:cubicBezTo>
                  <a:cubicBezTo>
                    <a:pt x="34898" y="15988"/>
                    <a:pt x="59689" y="13285"/>
                    <a:pt x="76661" y="13921"/>
                  </a:cubicBezTo>
                  <a:cubicBezTo>
                    <a:pt x="93633" y="14557"/>
                    <a:pt x="109525" y="18785"/>
                    <a:pt x="123954" y="17545"/>
                  </a:cubicBezTo>
                  <a:cubicBezTo>
                    <a:pt x="138384" y="16306"/>
                    <a:pt x="151097" y="6611"/>
                    <a:pt x="163238" y="6484"/>
                  </a:cubicBezTo>
                  <a:cubicBezTo>
                    <a:pt x="175379" y="6357"/>
                    <a:pt x="183579" y="17863"/>
                    <a:pt x="196801" y="16782"/>
                  </a:cubicBezTo>
                  <a:cubicBezTo>
                    <a:pt x="210023" y="15701"/>
                    <a:pt x="234941" y="2797"/>
                    <a:pt x="242569" y="0"/>
                  </a:cubicBezTo>
                </a:path>
              </a:pathLst>
            </a:custGeom>
            <a:noFill/>
            <a:ln w="19050" cap="flat" cmpd="sng">
              <a:solidFill>
                <a:schemeClr val="accent5"/>
              </a:solidFill>
              <a:prstDash val="dash"/>
              <a:round/>
              <a:headEnd type="none" w="med" len="med"/>
              <a:tailEnd type="none" w="med" len="med"/>
            </a:ln>
          </p:spPr>
        </p:sp>
        <p:grpSp>
          <p:nvGrpSpPr>
            <p:cNvPr id="179" name="Google Shape;179;p4"/>
            <p:cNvGrpSpPr/>
            <p:nvPr/>
          </p:nvGrpSpPr>
          <p:grpSpPr>
            <a:xfrm rot="900121">
              <a:off x="8331452" y="3394054"/>
              <a:ext cx="2481575" cy="2481575"/>
              <a:chOff x="2530475" y="1998650"/>
              <a:chExt cx="2100600" cy="2100600"/>
            </a:xfrm>
          </p:grpSpPr>
          <p:cxnSp>
            <p:nvCxnSpPr>
              <p:cNvPr id="180" name="Google Shape;180;p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1" name="Google Shape;181;p4"/>
              <p:cNvGrpSpPr/>
              <p:nvPr/>
            </p:nvGrpSpPr>
            <p:grpSpPr>
              <a:xfrm>
                <a:off x="2530475" y="1998650"/>
                <a:ext cx="2100600" cy="2100600"/>
                <a:chOff x="2530475" y="1998650"/>
                <a:chExt cx="2100600" cy="2100600"/>
              </a:xfrm>
            </p:grpSpPr>
            <p:cxnSp>
              <p:nvCxnSpPr>
                <p:cNvPr id="182" name="Google Shape;182;p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 name="Google Shape;183;p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 name="Google Shape;184;p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5" name="Google Shape;185;p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 name="Google Shape;186;p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7" name="Google Shape;187;p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8" name="Google Shape;188;p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9" name="Google Shape;189;p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 name="Google Shape;190;p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 name="Google Shape;191;p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 name="Google Shape;192;p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 name="Google Shape;193;p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 name="Google Shape;194;p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5" name="Google Shape;195;p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6" name="Google Shape;196;p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7" name="Google Shape;197;p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8" name="Google Shape;198;p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99" name="Google Shape;199;p4"/>
            <p:cNvGrpSpPr/>
            <p:nvPr/>
          </p:nvGrpSpPr>
          <p:grpSpPr>
            <a:xfrm rot="1193168">
              <a:off x="-1533036" y="-1171904"/>
              <a:ext cx="2481306" cy="2481306"/>
              <a:chOff x="2530475" y="1998650"/>
              <a:chExt cx="2100600" cy="2100600"/>
            </a:xfrm>
          </p:grpSpPr>
          <p:cxnSp>
            <p:nvCxnSpPr>
              <p:cNvPr id="200" name="Google Shape;200;p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201" name="Google Shape;201;p4"/>
              <p:cNvGrpSpPr/>
              <p:nvPr/>
            </p:nvGrpSpPr>
            <p:grpSpPr>
              <a:xfrm>
                <a:off x="2530475" y="1998650"/>
                <a:ext cx="2100600" cy="2100600"/>
                <a:chOff x="2530475" y="1998650"/>
                <a:chExt cx="2100600" cy="2100600"/>
              </a:xfrm>
            </p:grpSpPr>
            <p:cxnSp>
              <p:nvCxnSpPr>
                <p:cNvPr id="202" name="Google Shape;202;p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5" name="Google Shape;215;p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6" name="Google Shape;216;p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7" name="Google Shape;217;p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8" name="Google Shape;218;p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6"/>
        <p:cNvGrpSpPr/>
        <p:nvPr/>
      </p:nvGrpSpPr>
      <p:grpSpPr>
        <a:xfrm>
          <a:off x="0" y="0"/>
          <a:ext cx="0" cy="0"/>
          <a:chOff x="0" y="0"/>
          <a:chExt cx="0" cy="0"/>
        </a:xfrm>
      </p:grpSpPr>
      <p:sp>
        <p:nvSpPr>
          <p:cNvPr id="387" name="Google Shape;387;p8"/>
          <p:cNvSpPr txBox="1">
            <a:spLocks noGrp="1"/>
          </p:cNvSpPr>
          <p:nvPr>
            <p:ph type="title"/>
          </p:nvPr>
        </p:nvSpPr>
        <p:spPr>
          <a:xfrm>
            <a:off x="4108535" y="1732650"/>
            <a:ext cx="3858900" cy="167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88" name="Google Shape;388;p8"/>
          <p:cNvGrpSpPr/>
          <p:nvPr/>
        </p:nvGrpSpPr>
        <p:grpSpPr>
          <a:xfrm>
            <a:off x="186983" y="675958"/>
            <a:ext cx="8763439" cy="4336240"/>
            <a:chOff x="186983" y="675958"/>
            <a:chExt cx="8763439" cy="4336240"/>
          </a:xfrm>
        </p:grpSpPr>
        <p:sp>
          <p:nvSpPr>
            <p:cNvPr id="389" name="Google Shape;389;p8"/>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8"/>
          <p:cNvGrpSpPr/>
          <p:nvPr/>
        </p:nvGrpSpPr>
        <p:grpSpPr>
          <a:xfrm>
            <a:off x="-1142726" y="-117525"/>
            <a:ext cx="11528932" cy="6545247"/>
            <a:chOff x="-1142726" y="-117525"/>
            <a:chExt cx="11528932" cy="6545247"/>
          </a:xfrm>
        </p:grpSpPr>
        <p:grpSp>
          <p:nvGrpSpPr>
            <p:cNvPr id="392" name="Google Shape;392;p8"/>
            <p:cNvGrpSpPr/>
            <p:nvPr/>
          </p:nvGrpSpPr>
          <p:grpSpPr>
            <a:xfrm rot="-1198589">
              <a:off x="7555353" y="3596870"/>
              <a:ext cx="2481607" cy="2481607"/>
              <a:chOff x="2530475" y="1998650"/>
              <a:chExt cx="2100600" cy="2100600"/>
            </a:xfrm>
          </p:grpSpPr>
          <p:cxnSp>
            <p:nvCxnSpPr>
              <p:cNvPr id="393" name="Google Shape;393;p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94" name="Google Shape;394;p8"/>
              <p:cNvGrpSpPr/>
              <p:nvPr/>
            </p:nvGrpSpPr>
            <p:grpSpPr>
              <a:xfrm>
                <a:off x="2530475" y="1998650"/>
                <a:ext cx="2100600" cy="2100600"/>
                <a:chOff x="2530475" y="1998650"/>
                <a:chExt cx="2100600" cy="2100600"/>
              </a:xfrm>
            </p:grpSpPr>
            <p:cxnSp>
              <p:nvCxnSpPr>
                <p:cNvPr id="395" name="Google Shape;395;p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6" name="Google Shape;396;p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7" name="Google Shape;397;p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8" name="Google Shape;398;p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9" name="Google Shape;399;p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0" name="Google Shape;400;p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1" name="Google Shape;401;p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2" name="Google Shape;402;p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3" name="Google Shape;403;p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4" name="Google Shape;404;p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5" name="Google Shape;405;p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6" name="Google Shape;406;p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7" name="Google Shape;407;p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8" name="Google Shape;408;p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9" name="Google Shape;409;p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10" name="Google Shape;410;p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11" name="Google Shape;411;p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12" name="Google Shape;412;p8"/>
            <p:cNvGrpSpPr/>
            <p:nvPr/>
          </p:nvGrpSpPr>
          <p:grpSpPr>
            <a:xfrm rot="-578074">
              <a:off x="-952582" y="1130534"/>
              <a:ext cx="2481358" cy="2481358"/>
              <a:chOff x="2530475" y="1998650"/>
              <a:chExt cx="2100600" cy="2100600"/>
            </a:xfrm>
          </p:grpSpPr>
          <p:cxnSp>
            <p:nvCxnSpPr>
              <p:cNvPr id="413" name="Google Shape;413;p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414" name="Google Shape;414;p8"/>
              <p:cNvGrpSpPr/>
              <p:nvPr/>
            </p:nvGrpSpPr>
            <p:grpSpPr>
              <a:xfrm>
                <a:off x="2530475" y="1998650"/>
                <a:ext cx="2100600" cy="2100600"/>
                <a:chOff x="2530475" y="1998650"/>
                <a:chExt cx="2100600" cy="2100600"/>
              </a:xfrm>
            </p:grpSpPr>
            <p:cxnSp>
              <p:nvCxnSpPr>
                <p:cNvPr id="415" name="Google Shape;415;p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6" name="Google Shape;416;p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7" name="Google Shape;417;p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8" name="Google Shape;418;p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9" name="Google Shape;419;p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0" name="Google Shape;420;p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1" name="Google Shape;421;p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2" name="Google Shape;422;p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3" name="Google Shape;423;p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4" name="Google Shape;424;p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5" name="Google Shape;425;p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6" name="Google Shape;426;p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7" name="Google Shape;427;p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8" name="Google Shape;428;p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9" name="Google Shape;429;p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30" name="Google Shape;430;p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31" name="Google Shape;431;p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432" name="Google Shape;432;p8"/>
            <p:cNvSpPr/>
            <p:nvPr/>
          </p:nvSpPr>
          <p:spPr>
            <a:xfrm>
              <a:off x="3767875" y="-117525"/>
              <a:ext cx="5516022" cy="967800"/>
            </a:xfrm>
            <a:custGeom>
              <a:avLst/>
              <a:gdLst/>
              <a:ahLst/>
              <a:cxnLst/>
              <a:rect l="l" t="t" r="r" b="b"/>
              <a:pathLst>
                <a:path w="233606" h="38712" extrusionOk="0">
                  <a:moveTo>
                    <a:pt x="233606" y="38712"/>
                  </a:moveTo>
                  <a:cubicBezTo>
                    <a:pt x="232017" y="36742"/>
                    <a:pt x="229633" y="29527"/>
                    <a:pt x="224071" y="26889"/>
                  </a:cubicBezTo>
                  <a:cubicBezTo>
                    <a:pt x="218509" y="24251"/>
                    <a:pt x="208402" y="22789"/>
                    <a:pt x="200234" y="22884"/>
                  </a:cubicBezTo>
                  <a:cubicBezTo>
                    <a:pt x="192066" y="22979"/>
                    <a:pt x="184692" y="25204"/>
                    <a:pt x="175062" y="27461"/>
                  </a:cubicBezTo>
                  <a:cubicBezTo>
                    <a:pt x="165432" y="29718"/>
                    <a:pt x="153862" y="36361"/>
                    <a:pt x="142452" y="36424"/>
                  </a:cubicBezTo>
                  <a:cubicBezTo>
                    <a:pt x="131042" y="36488"/>
                    <a:pt x="119918" y="31624"/>
                    <a:pt x="106601" y="27842"/>
                  </a:cubicBezTo>
                  <a:cubicBezTo>
                    <a:pt x="93284" y="24060"/>
                    <a:pt x="74087" y="15257"/>
                    <a:pt x="62550" y="13731"/>
                  </a:cubicBezTo>
                  <a:cubicBezTo>
                    <a:pt x="51013" y="12206"/>
                    <a:pt x="47802" y="20978"/>
                    <a:pt x="37377" y="18689"/>
                  </a:cubicBezTo>
                  <a:cubicBezTo>
                    <a:pt x="26952" y="16401"/>
                    <a:pt x="6230" y="3115"/>
                    <a:pt x="0" y="0"/>
                  </a:cubicBezTo>
                </a:path>
              </a:pathLst>
            </a:custGeom>
            <a:noFill/>
            <a:ln w="19050" cap="flat" cmpd="sng">
              <a:solidFill>
                <a:schemeClr val="accent5"/>
              </a:solidFill>
              <a:prstDash val="dash"/>
              <a:round/>
              <a:headEnd type="none" w="med" len="med"/>
              <a:tailEnd type="none" w="med" len="med"/>
            </a:ln>
          </p:spPr>
        </p:sp>
      </p:grpSp>
      <p:grpSp>
        <p:nvGrpSpPr>
          <p:cNvPr id="433" name="Google Shape;433;p8"/>
          <p:cNvGrpSpPr/>
          <p:nvPr/>
        </p:nvGrpSpPr>
        <p:grpSpPr>
          <a:xfrm>
            <a:off x="221862" y="124009"/>
            <a:ext cx="8735155" cy="4895482"/>
            <a:chOff x="221862" y="124009"/>
            <a:chExt cx="8735155" cy="4895482"/>
          </a:xfrm>
        </p:grpSpPr>
        <p:sp>
          <p:nvSpPr>
            <p:cNvPr id="434" name="Google Shape;434;p8"/>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760"/>
        <p:cNvGrpSpPr/>
        <p:nvPr/>
      </p:nvGrpSpPr>
      <p:grpSpPr>
        <a:xfrm>
          <a:off x="0" y="0"/>
          <a:ext cx="0" cy="0"/>
          <a:chOff x="0" y="0"/>
          <a:chExt cx="0" cy="0"/>
        </a:xfrm>
      </p:grpSpPr>
      <p:sp>
        <p:nvSpPr>
          <p:cNvPr id="761" name="Google Shape;761;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62" name="Google Shape;762;p15"/>
          <p:cNvGrpSpPr/>
          <p:nvPr/>
        </p:nvGrpSpPr>
        <p:grpSpPr>
          <a:xfrm>
            <a:off x="186983" y="675958"/>
            <a:ext cx="8763439" cy="4336240"/>
            <a:chOff x="186983" y="675958"/>
            <a:chExt cx="8763439" cy="4336240"/>
          </a:xfrm>
        </p:grpSpPr>
        <p:sp>
          <p:nvSpPr>
            <p:cNvPr id="763" name="Google Shape;763;p15"/>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5"/>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15"/>
          <p:cNvGrpSpPr/>
          <p:nvPr/>
        </p:nvGrpSpPr>
        <p:grpSpPr>
          <a:xfrm>
            <a:off x="221862" y="124009"/>
            <a:ext cx="8735155" cy="4895482"/>
            <a:chOff x="221862" y="124009"/>
            <a:chExt cx="8735155" cy="4895482"/>
          </a:xfrm>
        </p:grpSpPr>
        <p:sp>
          <p:nvSpPr>
            <p:cNvPr id="766" name="Google Shape;766;p15"/>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5"/>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5"/>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5"/>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5"/>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5"/>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5"/>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5"/>
          <p:cNvGrpSpPr/>
          <p:nvPr/>
        </p:nvGrpSpPr>
        <p:grpSpPr>
          <a:xfrm>
            <a:off x="-2085137" y="-158825"/>
            <a:ext cx="10819504" cy="7680171"/>
            <a:chOff x="-2085137" y="-158825"/>
            <a:chExt cx="10819504" cy="7680171"/>
          </a:xfrm>
        </p:grpSpPr>
        <p:sp>
          <p:nvSpPr>
            <p:cNvPr id="775" name="Google Shape;775;p15"/>
            <p:cNvSpPr/>
            <p:nvPr/>
          </p:nvSpPr>
          <p:spPr>
            <a:xfrm>
              <a:off x="-189100" y="-158825"/>
              <a:ext cx="7480150" cy="914325"/>
            </a:xfrm>
            <a:custGeom>
              <a:avLst/>
              <a:gdLst/>
              <a:ahLst/>
              <a:cxnLst/>
              <a:rect l="l" t="t" r="r" b="b"/>
              <a:pathLst>
                <a:path w="299206" h="36573" extrusionOk="0">
                  <a:moveTo>
                    <a:pt x="0" y="33563"/>
                  </a:moveTo>
                  <a:cubicBezTo>
                    <a:pt x="2288" y="33976"/>
                    <a:pt x="6897" y="37949"/>
                    <a:pt x="13730" y="36042"/>
                  </a:cubicBezTo>
                  <a:cubicBezTo>
                    <a:pt x="20563" y="34135"/>
                    <a:pt x="30861" y="25236"/>
                    <a:pt x="41000" y="22121"/>
                  </a:cubicBezTo>
                  <a:cubicBezTo>
                    <a:pt x="51139" y="19006"/>
                    <a:pt x="64456" y="17162"/>
                    <a:pt x="74563" y="17353"/>
                  </a:cubicBezTo>
                  <a:cubicBezTo>
                    <a:pt x="84670" y="17544"/>
                    <a:pt x="90454" y="23964"/>
                    <a:pt x="101642" y="23265"/>
                  </a:cubicBezTo>
                  <a:cubicBezTo>
                    <a:pt x="112830" y="22566"/>
                    <a:pt x="128690" y="14461"/>
                    <a:pt x="141689" y="13158"/>
                  </a:cubicBezTo>
                  <a:cubicBezTo>
                    <a:pt x="154688" y="11855"/>
                    <a:pt x="163047" y="15065"/>
                    <a:pt x="179638" y="15446"/>
                  </a:cubicBezTo>
                  <a:cubicBezTo>
                    <a:pt x="196229" y="15827"/>
                    <a:pt x="221305" y="18020"/>
                    <a:pt x="241233" y="15446"/>
                  </a:cubicBezTo>
                  <a:cubicBezTo>
                    <a:pt x="261161" y="12872"/>
                    <a:pt x="289544" y="2574"/>
                    <a:pt x="299206" y="0"/>
                  </a:cubicBezTo>
                </a:path>
              </a:pathLst>
            </a:custGeom>
            <a:noFill/>
            <a:ln w="19050" cap="flat" cmpd="sng">
              <a:solidFill>
                <a:schemeClr val="accent5"/>
              </a:solidFill>
              <a:prstDash val="dash"/>
              <a:round/>
              <a:headEnd type="none" w="med" len="med"/>
              <a:tailEnd type="none" w="med" len="med"/>
            </a:ln>
          </p:spPr>
        </p:sp>
        <p:grpSp>
          <p:nvGrpSpPr>
            <p:cNvPr id="776" name="Google Shape;776;p15"/>
            <p:cNvGrpSpPr/>
            <p:nvPr/>
          </p:nvGrpSpPr>
          <p:grpSpPr>
            <a:xfrm rot="900121">
              <a:off x="5973900" y="4760880"/>
              <a:ext cx="2481575" cy="2481575"/>
              <a:chOff x="2530475" y="1998650"/>
              <a:chExt cx="2100600" cy="2100600"/>
            </a:xfrm>
          </p:grpSpPr>
          <p:cxnSp>
            <p:nvCxnSpPr>
              <p:cNvPr id="777" name="Google Shape;777;p15"/>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778" name="Google Shape;778;p15"/>
              <p:cNvGrpSpPr/>
              <p:nvPr/>
            </p:nvGrpSpPr>
            <p:grpSpPr>
              <a:xfrm>
                <a:off x="2530475" y="1998650"/>
                <a:ext cx="2100600" cy="2100600"/>
                <a:chOff x="2530475" y="1998650"/>
                <a:chExt cx="2100600" cy="2100600"/>
              </a:xfrm>
            </p:grpSpPr>
            <p:cxnSp>
              <p:nvCxnSpPr>
                <p:cNvPr id="779" name="Google Shape;779;p15"/>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5"/>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1" name="Google Shape;781;p15"/>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2" name="Google Shape;782;p15"/>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3" name="Google Shape;783;p15"/>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4" name="Google Shape;784;p15"/>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5" name="Google Shape;785;p15"/>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6" name="Google Shape;786;p15"/>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7" name="Google Shape;787;p15"/>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88" name="Google Shape;788;p15"/>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89" name="Google Shape;789;p15"/>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0" name="Google Shape;790;p15"/>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1" name="Google Shape;791;p15"/>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2" name="Google Shape;792;p15"/>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3" name="Google Shape;793;p15"/>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4" name="Google Shape;794;p15"/>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5" name="Google Shape;795;p15"/>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796" name="Google Shape;796;p15"/>
            <p:cNvGrpSpPr/>
            <p:nvPr/>
          </p:nvGrpSpPr>
          <p:grpSpPr>
            <a:xfrm rot="-484102">
              <a:off x="-1923279" y="1408231"/>
              <a:ext cx="2481425" cy="2481425"/>
              <a:chOff x="2530475" y="1998650"/>
              <a:chExt cx="2100600" cy="2100600"/>
            </a:xfrm>
          </p:grpSpPr>
          <p:cxnSp>
            <p:nvCxnSpPr>
              <p:cNvPr id="797" name="Google Shape;797;p15"/>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798" name="Google Shape;798;p15"/>
              <p:cNvGrpSpPr/>
              <p:nvPr/>
            </p:nvGrpSpPr>
            <p:grpSpPr>
              <a:xfrm>
                <a:off x="2530475" y="1998650"/>
                <a:ext cx="2100600" cy="2100600"/>
                <a:chOff x="2530475" y="1998650"/>
                <a:chExt cx="2100600" cy="2100600"/>
              </a:xfrm>
            </p:grpSpPr>
            <p:cxnSp>
              <p:nvCxnSpPr>
                <p:cNvPr id="799" name="Google Shape;799;p15"/>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0" name="Google Shape;800;p15"/>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1" name="Google Shape;801;p15"/>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2" name="Google Shape;802;p15"/>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3" name="Google Shape;803;p15"/>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4" name="Google Shape;804;p15"/>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5" name="Google Shape;805;p15"/>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6" name="Google Shape;806;p15"/>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7" name="Google Shape;807;p15"/>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08" name="Google Shape;808;p15"/>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09" name="Google Shape;809;p15"/>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0" name="Google Shape;810;p15"/>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1" name="Google Shape;811;p15"/>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2" name="Google Shape;812;p15"/>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3" name="Google Shape;813;p15"/>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4" name="Google Shape;814;p15"/>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5" name="Google Shape;815;p15"/>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750"/>
        <p:cNvGrpSpPr/>
        <p:nvPr/>
      </p:nvGrpSpPr>
      <p:grpSpPr>
        <a:xfrm>
          <a:off x="0" y="0"/>
          <a:ext cx="0" cy="0"/>
          <a:chOff x="0" y="0"/>
          <a:chExt cx="0" cy="0"/>
        </a:xfrm>
      </p:grpSpPr>
      <p:sp>
        <p:nvSpPr>
          <p:cNvPr id="1751" name="Google Shape;1751;p32"/>
          <p:cNvSpPr txBox="1">
            <a:spLocks noGrp="1"/>
          </p:cNvSpPr>
          <p:nvPr>
            <p:ph type="title"/>
          </p:nvPr>
        </p:nvSpPr>
        <p:spPr>
          <a:xfrm>
            <a:off x="3484953" y="739146"/>
            <a:ext cx="3339000" cy="1058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2" name="Google Shape;1752;p32"/>
          <p:cNvSpPr txBox="1">
            <a:spLocks noGrp="1"/>
          </p:cNvSpPr>
          <p:nvPr>
            <p:ph type="subTitle" idx="1"/>
          </p:nvPr>
        </p:nvSpPr>
        <p:spPr>
          <a:xfrm>
            <a:off x="3484925" y="1636026"/>
            <a:ext cx="3339000" cy="1248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3" name="Google Shape;1753;p32"/>
          <p:cNvSpPr txBox="1"/>
          <p:nvPr/>
        </p:nvSpPr>
        <p:spPr>
          <a:xfrm>
            <a:off x="3484925" y="3592625"/>
            <a:ext cx="4945800" cy="556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Roboto"/>
                <a:ea typeface="Roboto"/>
                <a:cs typeface="Roboto"/>
                <a:sym typeface="Roboto"/>
              </a:rPr>
              <a:t>CREDITS:</a:t>
            </a:r>
            <a:r>
              <a:rPr lang="en" sz="1200">
                <a:solidFill>
                  <a:schemeClr val="dk1"/>
                </a:solidFill>
                <a:latin typeface="Roboto"/>
                <a:ea typeface="Roboto"/>
                <a:cs typeface="Roboto"/>
                <a:sym typeface="Roboto"/>
              </a:rPr>
              <a:t> This presentation template was created by </a:t>
            </a:r>
            <a:r>
              <a:rPr lang="en" sz="1200" b="1" u="sng">
                <a:solidFill>
                  <a:schemeClr val="hlink"/>
                </a:solidFill>
                <a:latin typeface="Roboto"/>
                <a:ea typeface="Roboto"/>
                <a:cs typeface="Roboto"/>
                <a:sym typeface="Roboto"/>
                <a:hlinkClick r:id="rId2"/>
              </a:rPr>
              <a:t>Slidesgo</a:t>
            </a:r>
            <a:r>
              <a:rPr lang="en" sz="1200">
                <a:solidFill>
                  <a:schemeClr val="dk1"/>
                </a:solidFill>
                <a:latin typeface="Roboto"/>
                <a:ea typeface="Roboto"/>
                <a:cs typeface="Roboto"/>
                <a:sym typeface="Roboto"/>
              </a:rPr>
              <a:t>, and includes icons by </a:t>
            </a:r>
            <a:r>
              <a:rPr lang="en" sz="1200" b="1" u="sng">
                <a:solidFill>
                  <a:schemeClr val="dk1"/>
                </a:solid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200">
                <a:solidFill>
                  <a:schemeClr val="dk1"/>
                </a:solidFill>
                <a:latin typeface="Roboto"/>
                <a:ea typeface="Roboto"/>
                <a:cs typeface="Roboto"/>
                <a:sym typeface="Roboto"/>
              </a:rPr>
              <a:t>, and infographics &amp; images by </a:t>
            </a:r>
            <a:r>
              <a:rPr lang="en" sz="1200" b="1"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Roboto"/>
                <a:ea typeface="Roboto"/>
                <a:cs typeface="Roboto"/>
                <a:sym typeface="Roboto"/>
              </a:rPr>
              <a:t> </a:t>
            </a:r>
            <a:endParaRPr sz="1200" b="1" u="sng">
              <a:solidFill>
                <a:schemeClr val="dk1"/>
              </a:solidFill>
              <a:latin typeface="Roboto"/>
              <a:ea typeface="Roboto"/>
              <a:cs typeface="Roboto"/>
              <a:sym typeface="Roboto"/>
            </a:endParaRPr>
          </a:p>
        </p:txBody>
      </p:sp>
      <p:grpSp>
        <p:nvGrpSpPr>
          <p:cNvPr id="1754" name="Google Shape;1754;p32"/>
          <p:cNvGrpSpPr/>
          <p:nvPr/>
        </p:nvGrpSpPr>
        <p:grpSpPr>
          <a:xfrm>
            <a:off x="221862" y="124009"/>
            <a:ext cx="8735155" cy="4895482"/>
            <a:chOff x="221862" y="124009"/>
            <a:chExt cx="8735155" cy="4895482"/>
          </a:xfrm>
        </p:grpSpPr>
        <p:sp>
          <p:nvSpPr>
            <p:cNvPr id="1755" name="Google Shape;1755;p32"/>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2"/>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2"/>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2"/>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2"/>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2"/>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2"/>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2"/>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32"/>
          <p:cNvGrpSpPr/>
          <p:nvPr/>
        </p:nvGrpSpPr>
        <p:grpSpPr>
          <a:xfrm>
            <a:off x="-1280522" y="-144525"/>
            <a:ext cx="12280867" cy="4507073"/>
            <a:chOff x="-1280522" y="-144525"/>
            <a:chExt cx="12280867" cy="4507073"/>
          </a:xfrm>
        </p:grpSpPr>
        <p:sp>
          <p:nvSpPr>
            <p:cNvPr id="1764" name="Google Shape;1764;p32"/>
            <p:cNvSpPr/>
            <p:nvPr/>
          </p:nvSpPr>
          <p:spPr>
            <a:xfrm>
              <a:off x="1245900" y="-144525"/>
              <a:ext cx="8228650" cy="1174850"/>
            </a:xfrm>
            <a:custGeom>
              <a:avLst/>
              <a:gdLst/>
              <a:ahLst/>
              <a:cxnLst/>
              <a:rect l="l" t="t" r="r" b="b"/>
              <a:pathLst>
                <a:path w="329146" h="46994" extrusionOk="0">
                  <a:moveTo>
                    <a:pt x="0" y="0"/>
                  </a:moveTo>
                  <a:cubicBezTo>
                    <a:pt x="3147" y="2161"/>
                    <a:pt x="11919" y="10711"/>
                    <a:pt x="18879" y="12967"/>
                  </a:cubicBezTo>
                  <a:cubicBezTo>
                    <a:pt x="25840" y="15224"/>
                    <a:pt x="34707" y="13952"/>
                    <a:pt x="41763" y="13539"/>
                  </a:cubicBezTo>
                  <a:cubicBezTo>
                    <a:pt x="48819" y="13126"/>
                    <a:pt x="53745" y="10234"/>
                    <a:pt x="61214" y="10488"/>
                  </a:cubicBezTo>
                  <a:cubicBezTo>
                    <a:pt x="68683" y="10742"/>
                    <a:pt x="75993" y="15542"/>
                    <a:pt x="86577" y="15065"/>
                  </a:cubicBezTo>
                  <a:cubicBezTo>
                    <a:pt x="97161" y="14588"/>
                    <a:pt x="111177" y="7247"/>
                    <a:pt x="124717" y="7628"/>
                  </a:cubicBezTo>
                  <a:cubicBezTo>
                    <a:pt x="138257" y="8009"/>
                    <a:pt x="155896" y="12236"/>
                    <a:pt x="167815" y="17353"/>
                  </a:cubicBezTo>
                  <a:cubicBezTo>
                    <a:pt x="179734" y="22470"/>
                    <a:pt x="186503" y="33404"/>
                    <a:pt x="196229" y="38330"/>
                  </a:cubicBezTo>
                  <a:cubicBezTo>
                    <a:pt x="205955" y="43257"/>
                    <a:pt x="214346" y="47548"/>
                    <a:pt x="226169" y="46912"/>
                  </a:cubicBezTo>
                  <a:cubicBezTo>
                    <a:pt x="237992" y="46276"/>
                    <a:pt x="256426" y="38489"/>
                    <a:pt x="267169" y="34516"/>
                  </a:cubicBezTo>
                  <a:cubicBezTo>
                    <a:pt x="277912" y="30543"/>
                    <a:pt x="280296" y="25172"/>
                    <a:pt x="290625" y="23074"/>
                  </a:cubicBezTo>
                  <a:cubicBezTo>
                    <a:pt x="300955" y="20976"/>
                    <a:pt x="322726" y="22121"/>
                    <a:pt x="329146" y="21930"/>
                  </a:cubicBezTo>
                </a:path>
              </a:pathLst>
            </a:custGeom>
            <a:noFill/>
            <a:ln w="19050" cap="flat" cmpd="sng">
              <a:solidFill>
                <a:schemeClr val="accent5"/>
              </a:solidFill>
              <a:prstDash val="dash"/>
              <a:round/>
              <a:headEnd type="none" w="med" len="med"/>
              <a:tailEnd type="none" w="med" len="med"/>
            </a:ln>
          </p:spPr>
        </p:sp>
        <p:grpSp>
          <p:nvGrpSpPr>
            <p:cNvPr id="1765" name="Google Shape;1765;p32"/>
            <p:cNvGrpSpPr/>
            <p:nvPr/>
          </p:nvGrpSpPr>
          <p:grpSpPr>
            <a:xfrm rot="-900121">
              <a:off x="-1001630" y="1353340"/>
              <a:ext cx="2481575" cy="2481575"/>
              <a:chOff x="2530475" y="1998650"/>
              <a:chExt cx="2100600" cy="2100600"/>
            </a:xfrm>
          </p:grpSpPr>
          <p:cxnSp>
            <p:nvCxnSpPr>
              <p:cNvPr id="1766" name="Google Shape;1766;p3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767" name="Google Shape;1767;p32"/>
              <p:cNvGrpSpPr/>
              <p:nvPr/>
            </p:nvGrpSpPr>
            <p:grpSpPr>
              <a:xfrm>
                <a:off x="2530475" y="1998650"/>
                <a:ext cx="2100600" cy="2100600"/>
                <a:chOff x="2530475" y="1998650"/>
                <a:chExt cx="2100600" cy="2100600"/>
              </a:xfrm>
            </p:grpSpPr>
            <p:cxnSp>
              <p:nvCxnSpPr>
                <p:cNvPr id="1768" name="Google Shape;1768;p3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2" name="Google Shape;1772;p3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3" name="Google Shape;1773;p3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4" name="Google Shape;1774;p3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5" name="Google Shape;1775;p3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6" name="Google Shape;1776;p3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77" name="Google Shape;1777;p3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78" name="Google Shape;1778;p3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79" name="Google Shape;1779;p3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80" name="Google Shape;1780;p3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81" name="Google Shape;1781;p3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82" name="Google Shape;1782;p3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83" name="Google Shape;1783;p3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84" name="Google Shape;1784;p3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785" name="Google Shape;1785;p32"/>
            <p:cNvGrpSpPr/>
            <p:nvPr/>
          </p:nvGrpSpPr>
          <p:grpSpPr>
            <a:xfrm rot="-899916">
              <a:off x="8240217" y="1602420"/>
              <a:ext cx="2481318" cy="2481318"/>
              <a:chOff x="2530475" y="1998650"/>
              <a:chExt cx="2100600" cy="2100600"/>
            </a:xfrm>
          </p:grpSpPr>
          <p:cxnSp>
            <p:nvCxnSpPr>
              <p:cNvPr id="1786" name="Google Shape;1786;p3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787" name="Google Shape;1787;p32"/>
              <p:cNvGrpSpPr/>
              <p:nvPr/>
            </p:nvGrpSpPr>
            <p:grpSpPr>
              <a:xfrm>
                <a:off x="2530475" y="1998650"/>
                <a:ext cx="2100600" cy="2100600"/>
                <a:chOff x="2530475" y="1998650"/>
                <a:chExt cx="2100600" cy="2100600"/>
              </a:xfrm>
            </p:grpSpPr>
            <p:cxnSp>
              <p:nvCxnSpPr>
                <p:cNvPr id="1788" name="Google Shape;1788;p3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03" name="Google Shape;1803;p3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04" name="Google Shape;1804;p3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nvGrpSpPr>
          <p:cNvPr id="1805" name="Google Shape;1805;p32"/>
          <p:cNvGrpSpPr/>
          <p:nvPr/>
        </p:nvGrpSpPr>
        <p:grpSpPr>
          <a:xfrm>
            <a:off x="186983" y="675958"/>
            <a:ext cx="8763439" cy="4336240"/>
            <a:chOff x="186983" y="675958"/>
            <a:chExt cx="8763439" cy="4336240"/>
          </a:xfrm>
        </p:grpSpPr>
        <p:sp>
          <p:nvSpPr>
            <p:cNvPr id="1806" name="Google Shape;1806;p32"/>
            <p:cNvSpPr/>
            <p:nvPr/>
          </p:nvSpPr>
          <p:spPr>
            <a:xfrm>
              <a:off x="186986" y="761490"/>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2"/>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2"/>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09"/>
        <p:cNvGrpSpPr/>
        <p:nvPr/>
      </p:nvGrpSpPr>
      <p:grpSpPr>
        <a:xfrm>
          <a:off x="0" y="0"/>
          <a:ext cx="0" cy="0"/>
          <a:chOff x="0" y="0"/>
          <a:chExt cx="0" cy="0"/>
        </a:xfrm>
      </p:grpSpPr>
      <p:grpSp>
        <p:nvGrpSpPr>
          <p:cNvPr id="1810" name="Google Shape;1810;p33"/>
          <p:cNvGrpSpPr/>
          <p:nvPr/>
        </p:nvGrpSpPr>
        <p:grpSpPr>
          <a:xfrm>
            <a:off x="-1418182" y="-2610468"/>
            <a:ext cx="11397599" cy="9785111"/>
            <a:chOff x="-1418182" y="-2610468"/>
            <a:chExt cx="11397599" cy="9785111"/>
          </a:xfrm>
        </p:grpSpPr>
        <p:grpSp>
          <p:nvGrpSpPr>
            <p:cNvPr id="1811" name="Google Shape;1811;p33"/>
            <p:cNvGrpSpPr/>
            <p:nvPr/>
          </p:nvGrpSpPr>
          <p:grpSpPr>
            <a:xfrm>
              <a:off x="-1418182" y="-2610468"/>
              <a:ext cx="11397599" cy="8533495"/>
              <a:chOff x="-1418182" y="-2610468"/>
              <a:chExt cx="11397599" cy="8533495"/>
            </a:xfrm>
          </p:grpSpPr>
          <p:grpSp>
            <p:nvGrpSpPr>
              <p:cNvPr id="1812" name="Google Shape;1812;p33"/>
              <p:cNvGrpSpPr/>
              <p:nvPr/>
            </p:nvGrpSpPr>
            <p:grpSpPr>
              <a:xfrm rot="487353">
                <a:off x="-1255333" y="-534814"/>
                <a:ext cx="2481334" cy="2481334"/>
                <a:chOff x="2530475" y="1998650"/>
                <a:chExt cx="2100600" cy="2100600"/>
              </a:xfrm>
            </p:grpSpPr>
            <p:cxnSp>
              <p:nvCxnSpPr>
                <p:cNvPr id="1813" name="Google Shape;1813;p3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14" name="Google Shape;1814;p33"/>
                <p:cNvGrpSpPr/>
                <p:nvPr/>
              </p:nvGrpSpPr>
              <p:grpSpPr>
                <a:xfrm>
                  <a:off x="2530475" y="1998650"/>
                  <a:ext cx="2100600" cy="2100600"/>
                  <a:chOff x="2530475" y="1998650"/>
                  <a:chExt cx="2100600" cy="2100600"/>
                </a:xfrm>
              </p:grpSpPr>
              <p:cxnSp>
                <p:nvCxnSpPr>
                  <p:cNvPr id="1815" name="Google Shape;1815;p3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6" name="Google Shape;1816;p3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7" name="Google Shape;1817;p3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8" name="Google Shape;1818;p3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9" name="Google Shape;1819;p3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0" name="Google Shape;1820;p3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1" name="Google Shape;1821;p3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2" name="Google Shape;1822;p3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3" name="Google Shape;1823;p3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4" name="Google Shape;1824;p3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5" name="Google Shape;1825;p3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6" name="Google Shape;1826;p3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7" name="Google Shape;1827;p3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8" name="Google Shape;1828;p3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9" name="Google Shape;1829;p3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30" name="Google Shape;1830;p3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31" name="Google Shape;1831;p3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832" name="Google Shape;1832;p33"/>
              <p:cNvGrpSpPr/>
              <p:nvPr/>
            </p:nvGrpSpPr>
            <p:grpSpPr>
              <a:xfrm rot="1146498">
                <a:off x="7160216" y="-1681430"/>
                <a:ext cx="2481412" cy="2481412"/>
                <a:chOff x="2530475" y="1998650"/>
                <a:chExt cx="2100600" cy="2100600"/>
              </a:xfrm>
            </p:grpSpPr>
            <p:cxnSp>
              <p:nvCxnSpPr>
                <p:cNvPr id="1833" name="Google Shape;1833;p3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34" name="Google Shape;1834;p33"/>
                <p:cNvGrpSpPr/>
                <p:nvPr/>
              </p:nvGrpSpPr>
              <p:grpSpPr>
                <a:xfrm>
                  <a:off x="2530475" y="1998650"/>
                  <a:ext cx="2100600" cy="2100600"/>
                  <a:chOff x="2530475" y="1998650"/>
                  <a:chExt cx="2100600" cy="2100600"/>
                </a:xfrm>
              </p:grpSpPr>
              <p:cxnSp>
                <p:nvCxnSpPr>
                  <p:cNvPr id="1835" name="Google Shape;1835;p3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6" name="Google Shape;1836;p3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7" name="Google Shape;1837;p3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8" name="Google Shape;1838;p3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9" name="Google Shape;1839;p3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0" name="Google Shape;1840;p3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1" name="Google Shape;1841;p3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2" name="Google Shape;1842;p3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3" name="Google Shape;1843;p3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4" name="Google Shape;1844;p3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5" name="Google Shape;1845;p3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6" name="Google Shape;1846;p3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7" name="Google Shape;1847;p3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8" name="Google Shape;1848;p3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9" name="Google Shape;1849;p3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50" name="Google Shape;1850;p3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51" name="Google Shape;1851;p3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1852" name="Google Shape;1852;p33"/>
              <p:cNvSpPr/>
              <p:nvPr/>
            </p:nvSpPr>
            <p:spPr>
              <a:xfrm rot="-9116763">
                <a:off x="7329845" y="3136919"/>
                <a:ext cx="1605366" cy="2558935"/>
              </a:xfrm>
              <a:custGeom>
                <a:avLst/>
                <a:gdLst/>
                <a:ahLst/>
                <a:cxnLst/>
                <a:rect l="l" t="t" r="r" b="b"/>
                <a:pathLst>
                  <a:path w="64215" h="102358" extrusionOk="0">
                    <a:moveTo>
                      <a:pt x="0" y="100232"/>
                    </a:moveTo>
                    <a:cubicBezTo>
                      <a:pt x="3153" y="100505"/>
                      <a:pt x="13371" y="103476"/>
                      <a:pt x="18919" y="101869"/>
                    </a:cubicBezTo>
                    <a:cubicBezTo>
                      <a:pt x="24467" y="100262"/>
                      <a:pt x="31016" y="96048"/>
                      <a:pt x="33290" y="90591"/>
                    </a:cubicBezTo>
                    <a:cubicBezTo>
                      <a:pt x="35564" y="85134"/>
                      <a:pt x="32138" y="75037"/>
                      <a:pt x="32562" y="69125"/>
                    </a:cubicBezTo>
                    <a:cubicBezTo>
                      <a:pt x="32987" y="63213"/>
                      <a:pt x="32926" y="59908"/>
                      <a:pt x="35837" y="55118"/>
                    </a:cubicBezTo>
                    <a:cubicBezTo>
                      <a:pt x="38748" y="50328"/>
                      <a:pt x="45660" y="47206"/>
                      <a:pt x="50026" y="40384"/>
                    </a:cubicBezTo>
                    <a:cubicBezTo>
                      <a:pt x="54392" y="33563"/>
                      <a:pt x="59667" y="20920"/>
                      <a:pt x="62032" y="14189"/>
                    </a:cubicBezTo>
                    <a:cubicBezTo>
                      <a:pt x="64397" y="7458"/>
                      <a:pt x="63851" y="2365"/>
                      <a:pt x="64215" y="0"/>
                    </a:cubicBezTo>
                  </a:path>
                </a:pathLst>
              </a:custGeom>
              <a:noFill/>
              <a:ln w="19050" cap="flat" cmpd="sng">
                <a:solidFill>
                  <a:schemeClr val="accent5"/>
                </a:solidFill>
                <a:prstDash val="dash"/>
                <a:round/>
                <a:headEnd type="none" w="med" len="med"/>
                <a:tailEnd type="none" w="med" len="med"/>
              </a:ln>
            </p:spPr>
          </p:sp>
          <p:sp>
            <p:nvSpPr>
              <p:cNvPr id="1853" name="Google Shape;1853;p33"/>
              <p:cNvSpPr/>
              <p:nvPr/>
            </p:nvSpPr>
            <p:spPr>
              <a:xfrm rot="2402816">
                <a:off x="3496348" y="-889049"/>
                <a:ext cx="6116559" cy="2101001"/>
              </a:xfrm>
              <a:custGeom>
                <a:avLst/>
                <a:gdLst/>
                <a:ahLst/>
                <a:cxnLst/>
                <a:rect l="l" t="t" r="r" b="b"/>
                <a:pathLst>
                  <a:path w="244668" h="84042" extrusionOk="0">
                    <a:moveTo>
                      <a:pt x="244668" y="0"/>
                    </a:moveTo>
                    <a:cubicBezTo>
                      <a:pt x="243213" y="3092"/>
                      <a:pt x="243395" y="13794"/>
                      <a:pt x="235937" y="18554"/>
                    </a:cubicBezTo>
                    <a:cubicBezTo>
                      <a:pt x="228479" y="23314"/>
                      <a:pt x="212198" y="22890"/>
                      <a:pt x="199919" y="28559"/>
                    </a:cubicBezTo>
                    <a:cubicBezTo>
                      <a:pt x="187640" y="34229"/>
                      <a:pt x="178817" y="47387"/>
                      <a:pt x="162263" y="52571"/>
                    </a:cubicBezTo>
                    <a:cubicBezTo>
                      <a:pt x="145709" y="57756"/>
                      <a:pt x="115331" y="56301"/>
                      <a:pt x="100596" y="59666"/>
                    </a:cubicBezTo>
                    <a:cubicBezTo>
                      <a:pt x="85861" y="63031"/>
                      <a:pt x="85406" y="71187"/>
                      <a:pt x="73855" y="72763"/>
                    </a:cubicBezTo>
                    <a:cubicBezTo>
                      <a:pt x="62304" y="74340"/>
                      <a:pt x="43597" y="67245"/>
                      <a:pt x="31288" y="69125"/>
                    </a:cubicBezTo>
                    <a:cubicBezTo>
                      <a:pt x="18979" y="71005"/>
                      <a:pt x="5215" y="81556"/>
                      <a:pt x="0" y="84042"/>
                    </a:cubicBezTo>
                  </a:path>
                </a:pathLst>
              </a:custGeom>
              <a:noFill/>
              <a:ln w="19050" cap="flat" cmpd="sng">
                <a:solidFill>
                  <a:schemeClr val="accent5"/>
                </a:solidFill>
                <a:prstDash val="dash"/>
                <a:round/>
                <a:headEnd type="none" w="med" len="med"/>
                <a:tailEnd type="none" w="med" len="med"/>
              </a:ln>
            </p:spPr>
          </p:sp>
        </p:grpSp>
        <p:grpSp>
          <p:nvGrpSpPr>
            <p:cNvPr id="1854" name="Google Shape;1854;p33"/>
            <p:cNvGrpSpPr/>
            <p:nvPr/>
          </p:nvGrpSpPr>
          <p:grpSpPr>
            <a:xfrm rot="290483">
              <a:off x="1273110" y="4592886"/>
              <a:ext cx="2481470" cy="2481470"/>
              <a:chOff x="2530475" y="1998650"/>
              <a:chExt cx="2100600" cy="2100600"/>
            </a:xfrm>
          </p:grpSpPr>
          <p:cxnSp>
            <p:nvCxnSpPr>
              <p:cNvPr id="1855" name="Google Shape;1855;p3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56" name="Google Shape;1856;p33"/>
              <p:cNvGrpSpPr/>
              <p:nvPr/>
            </p:nvGrpSpPr>
            <p:grpSpPr>
              <a:xfrm>
                <a:off x="2530475" y="1998650"/>
                <a:ext cx="2100600" cy="2100600"/>
                <a:chOff x="2530475" y="1998650"/>
                <a:chExt cx="2100600" cy="2100600"/>
              </a:xfrm>
            </p:grpSpPr>
            <p:cxnSp>
              <p:nvCxnSpPr>
                <p:cNvPr id="1857" name="Google Shape;1857;p3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58" name="Google Shape;1858;p3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59" name="Google Shape;1859;p3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0" name="Google Shape;1860;p3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1" name="Google Shape;1861;p3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2" name="Google Shape;1862;p3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nvGrpSpPr>
          <p:cNvPr id="1874" name="Google Shape;1874;p33"/>
          <p:cNvGrpSpPr/>
          <p:nvPr/>
        </p:nvGrpSpPr>
        <p:grpSpPr>
          <a:xfrm>
            <a:off x="1587836" y="190427"/>
            <a:ext cx="7315677" cy="4837499"/>
            <a:chOff x="1587836" y="190427"/>
            <a:chExt cx="7315677" cy="4837499"/>
          </a:xfrm>
        </p:grpSpPr>
        <p:sp>
          <p:nvSpPr>
            <p:cNvPr id="1875" name="Google Shape;1875;p33"/>
            <p:cNvSpPr/>
            <p:nvPr/>
          </p:nvSpPr>
          <p:spPr>
            <a:xfrm>
              <a:off x="8518611" y="585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1587836" y="190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flipH="1">
              <a:off x="8076036" y="4678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33"/>
          <p:cNvGrpSpPr/>
          <p:nvPr/>
        </p:nvGrpSpPr>
        <p:grpSpPr>
          <a:xfrm>
            <a:off x="226403" y="109123"/>
            <a:ext cx="8606183" cy="4878872"/>
            <a:chOff x="226403" y="109123"/>
            <a:chExt cx="8606183" cy="4878872"/>
          </a:xfrm>
        </p:grpSpPr>
        <p:sp>
          <p:nvSpPr>
            <p:cNvPr id="1879" name="Google Shape;1879;p33"/>
            <p:cNvSpPr/>
            <p:nvPr/>
          </p:nvSpPr>
          <p:spPr>
            <a:xfrm>
              <a:off x="8205074" y="20617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8518598" y="1745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226403" y="1955501"/>
              <a:ext cx="145673" cy="120525"/>
            </a:xfrm>
            <a:custGeom>
              <a:avLst/>
              <a:gdLst/>
              <a:ahLst/>
              <a:cxnLst/>
              <a:rect l="l" t="t" r="r" b="b"/>
              <a:pathLst>
                <a:path w="1037" h="858" extrusionOk="0">
                  <a:moveTo>
                    <a:pt x="477" y="1"/>
                  </a:moveTo>
                  <a:cubicBezTo>
                    <a:pt x="334" y="1"/>
                    <a:pt x="215" y="48"/>
                    <a:pt x="108" y="132"/>
                  </a:cubicBezTo>
                  <a:cubicBezTo>
                    <a:pt x="48" y="191"/>
                    <a:pt x="1" y="263"/>
                    <a:pt x="1" y="358"/>
                  </a:cubicBezTo>
                  <a:cubicBezTo>
                    <a:pt x="1" y="453"/>
                    <a:pt x="36" y="537"/>
                    <a:pt x="96" y="608"/>
                  </a:cubicBezTo>
                  <a:cubicBezTo>
                    <a:pt x="132" y="656"/>
                    <a:pt x="203" y="703"/>
                    <a:pt x="274" y="727"/>
                  </a:cubicBezTo>
                  <a:cubicBezTo>
                    <a:pt x="274" y="727"/>
                    <a:pt x="274" y="739"/>
                    <a:pt x="274" y="739"/>
                  </a:cubicBezTo>
                  <a:cubicBezTo>
                    <a:pt x="322" y="810"/>
                    <a:pt x="405" y="858"/>
                    <a:pt x="489" y="858"/>
                  </a:cubicBezTo>
                  <a:cubicBezTo>
                    <a:pt x="572" y="858"/>
                    <a:pt x="655" y="822"/>
                    <a:pt x="703" y="751"/>
                  </a:cubicBezTo>
                  <a:cubicBezTo>
                    <a:pt x="763" y="727"/>
                    <a:pt x="822" y="691"/>
                    <a:pt x="882" y="667"/>
                  </a:cubicBezTo>
                  <a:cubicBezTo>
                    <a:pt x="929" y="656"/>
                    <a:pt x="965" y="632"/>
                    <a:pt x="989" y="596"/>
                  </a:cubicBezTo>
                  <a:cubicBezTo>
                    <a:pt x="1013" y="572"/>
                    <a:pt x="1036" y="513"/>
                    <a:pt x="1036" y="477"/>
                  </a:cubicBezTo>
                  <a:cubicBezTo>
                    <a:pt x="1024" y="394"/>
                    <a:pt x="1001" y="322"/>
                    <a:pt x="965" y="263"/>
                  </a:cubicBezTo>
                  <a:cubicBezTo>
                    <a:pt x="929" y="203"/>
                    <a:pt x="870" y="144"/>
                    <a:pt x="810" y="108"/>
                  </a:cubicBezTo>
                  <a:cubicBezTo>
                    <a:pt x="715" y="36"/>
                    <a:pt x="584"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3"/>
            <p:cNvSpPr/>
            <p:nvPr/>
          </p:nvSpPr>
          <p:spPr>
            <a:xfrm>
              <a:off x="355217" y="1655048"/>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3"/>
            <p:cNvSpPr/>
            <p:nvPr/>
          </p:nvSpPr>
          <p:spPr>
            <a:xfrm>
              <a:off x="514227" y="1863054"/>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flipH="1">
              <a:off x="1301787" y="109123"/>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flipH="1">
              <a:off x="1231417" y="317129"/>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flipH="1">
              <a:off x="8685369" y="47772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flipH="1">
              <a:off x="8550419" y="4518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7589887" y="4902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7084223" y="47537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90"/>
        <p:cNvGrpSpPr/>
        <p:nvPr/>
      </p:nvGrpSpPr>
      <p:grpSpPr>
        <a:xfrm>
          <a:off x="0" y="0"/>
          <a:ext cx="0" cy="0"/>
          <a:chOff x="0" y="0"/>
          <a:chExt cx="0" cy="0"/>
        </a:xfrm>
      </p:grpSpPr>
      <p:grpSp>
        <p:nvGrpSpPr>
          <p:cNvPr id="1891" name="Google Shape;1891;p34"/>
          <p:cNvGrpSpPr/>
          <p:nvPr/>
        </p:nvGrpSpPr>
        <p:grpSpPr>
          <a:xfrm>
            <a:off x="104561" y="709115"/>
            <a:ext cx="8873889" cy="3695712"/>
            <a:chOff x="104561" y="709115"/>
            <a:chExt cx="8873889" cy="3695712"/>
          </a:xfrm>
        </p:grpSpPr>
        <p:sp>
          <p:nvSpPr>
            <p:cNvPr id="1892" name="Google Shape;1892;p34"/>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4"/>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4" name="Google Shape;1894;p34"/>
          <p:cNvGrpSpPr/>
          <p:nvPr/>
        </p:nvGrpSpPr>
        <p:grpSpPr>
          <a:xfrm>
            <a:off x="320612" y="153363"/>
            <a:ext cx="8582337" cy="4803412"/>
            <a:chOff x="320612" y="153363"/>
            <a:chExt cx="8582337" cy="4803412"/>
          </a:xfrm>
        </p:grpSpPr>
        <p:sp>
          <p:nvSpPr>
            <p:cNvPr id="1895" name="Google Shape;1895;p34"/>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4"/>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4"/>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4"/>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4"/>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4"/>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1" name="Google Shape;1901;p34"/>
          <p:cNvGrpSpPr/>
          <p:nvPr/>
        </p:nvGrpSpPr>
        <p:grpSpPr>
          <a:xfrm>
            <a:off x="-2081234" y="-1667063"/>
            <a:ext cx="13143688" cy="7790526"/>
            <a:chOff x="-2081234" y="-1667063"/>
            <a:chExt cx="13143688" cy="7790526"/>
          </a:xfrm>
        </p:grpSpPr>
        <p:sp>
          <p:nvSpPr>
            <p:cNvPr id="1902" name="Google Shape;1902;p34"/>
            <p:cNvSpPr/>
            <p:nvPr/>
          </p:nvSpPr>
          <p:spPr>
            <a:xfrm>
              <a:off x="1377567" y="-154266"/>
              <a:ext cx="6328400" cy="518175"/>
            </a:xfrm>
            <a:custGeom>
              <a:avLst/>
              <a:gdLst/>
              <a:ahLst/>
              <a:cxnLst/>
              <a:rect l="l" t="t" r="r" b="b"/>
              <a:pathLst>
                <a:path w="253136" h="20727" extrusionOk="0">
                  <a:moveTo>
                    <a:pt x="253136" y="199"/>
                  </a:moveTo>
                  <a:cubicBezTo>
                    <a:pt x="251007" y="1979"/>
                    <a:pt x="245349" y="8145"/>
                    <a:pt x="240359" y="10878"/>
                  </a:cubicBezTo>
                  <a:cubicBezTo>
                    <a:pt x="235369" y="13611"/>
                    <a:pt x="233081" y="16631"/>
                    <a:pt x="223196" y="16599"/>
                  </a:cubicBezTo>
                  <a:cubicBezTo>
                    <a:pt x="213312" y="16567"/>
                    <a:pt x="199613" y="10020"/>
                    <a:pt x="181052" y="10687"/>
                  </a:cubicBezTo>
                  <a:cubicBezTo>
                    <a:pt x="162491" y="11355"/>
                    <a:pt x="138876" y="21589"/>
                    <a:pt x="111828" y="20604"/>
                  </a:cubicBezTo>
                  <a:cubicBezTo>
                    <a:pt x="84781" y="19619"/>
                    <a:pt x="37042" y="8177"/>
                    <a:pt x="18767" y="4776"/>
                  </a:cubicBezTo>
                  <a:cubicBezTo>
                    <a:pt x="492" y="1375"/>
                    <a:pt x="5292" y="835"/>
                    <a:pt x="2177" y="199"/>
                  </a:cubicBezTo>
                  <a:cubicBezTo>
                    <a:pt x="-938" y="-437"/>
                    <a:pt x="429" y="835"/>
                    <a:pt x="79" y="962"/>
                  </a:cubicBezTo>
                </a:path>
              </a:pathLst>
            </a:custGeom>
            <a:noFill/>
            <a:ln w="19050" cap="flat" cmpd="sng">
              <a:solidFill>
                <a:schemeClr val="accent5"/>
              </a:solidFill>
              <a:prstDash val="dash"/>
              <a:round/>
              <a:headEnd type="none" w="med" len="med"/>
              <a:tailEnd type="none" w="med" len="med"/>
            </a:ln>
          </p:spPr>
        </p:sp>
        <p:grpSp>
          <p:nvGrpSpPr>
            <p:cNvPr id="1903" name="Google Shape;1903;p34"/>
            <p:cNvGrpSpPr/>
            <p:nvPr/>
          </p:nvGrpSpPr>
          <p:grpSpPr>
            <a:xfrm rot="1800033">
              <a:off x="-1627064" y="-1212893"/>
              <a:ext cx="2481608" cy="2481608"/>
              <a:chOff x="2530475" y="1998650"/>
              <a:chExt cx="2100600" cy="2100600"/>
            </a:xfrm>
          </p:grpSpPr>
          <p:cxnSp>
            <p:nvCxnSpPr>
              <p:cNvPr id="1904" name="Google Shape;1904;p3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905" name="Google Shape;1905;p34"/>
              <p:cNvGrpSpPr/>
              <p:nvPr/>
            </p:nvGrpSpPr>
            <p:grpSpPr>
              <a:xfrm>
                <a:off x="2530475" y="1998650"/>
                <a:ext cx="2100600" cy="2100600"/>
                <a:chOff x="2530475" y="1998650"/>
                <a:chExt cx="2100600" cy="2100600"/>
              </a:xfrm>
            </p:grpSpPr>
            <p:cxnSp>
              <p:nvCxnSpPr>
                <p:cNvPr id="1906" name="Google Shape;1906;p3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7" name="Google Shape;1907;p3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8" name="Google Shape;1908;p3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9" name="Google Shape;1909;p3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0" name="Google Shape;1910;p3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1" name="Google Shape;1911;p3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2" name="Google Shape;1912;p3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3" name="Google Shape;1913;p3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4" name="Google Shape;1914;p3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5" name="Google Shape;1915;p3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6" name="Google Shape;1916;p3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7" name="Google Shape;1917;p3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8" name="Google Shape;1918;p3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9" name="Google Shape;1919;p3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0" name="Google Shape;1920;p3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1" name="Google Shape;1921;p3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2" name="Google Shape;1922;p3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923" name="Google Shape;1923;p34"/>
            <p:cNvGrpSpPr/>
            <p:nvPr/>
          </p:nvGrpSpPr>
          <p:grpSpPr>
            <a:xfrm rot="899916">
              <a:off x="8302326" y="3363335"/>
              <a:ext cx="2481318" cy="2481318"/>
              <a:chOff x="2530475" y="1998650"/>
              <a:chExt cx="2100600" cy="2100600"/>
            </a:xfrm>
          </p:grpSpPr>
          <p:cxnSp>
            <p:nvCxnSpPr>
              <p:cNvPr id="1924" name="Google Shape;1924;p3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925" name="Google Shape;1925;p34"/>
              <p:cNvGrpSpPr/>
              <p:nvPr/>
            </p:nvGrpSpPr>
            <p:grpSpPr>
              <a:xfrm>
                <a:off x="2530475" y="1998650"/>
                <a:ext cx="2100600" cy="2100600"/>
                <a:chOff x="2530475" y="1998650"/>
                <a:chExt cx="2100600" cy="2100600"/>
              </a:xfrm>
            </p:grpSpPr>
            <p:cxnSp>
              <p:nvCxnSpPr>
                <p:cNvPr id="1926" name="Google Shape;1926;p3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27" name="Google Shape;1927;p3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28" name="Google Shape;1928;p3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29" name="Google Shape;1929;p3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0" name="Google Shape;1930;p3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1" name="Google Shape;1931;p3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2" name="Google Shape;1932;p3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3" name="Google Shape;1933;p3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4" name="Google Shape;1934;p3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5" name="Google Shape;1935;p3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6" name="Google Shape;1936;p3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7" name="Google Shape;1937;p3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8" name="Google Shape;1938;p3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9" name="Google Shape;1939;p3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0" name="Google Shape;1940;p3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1" name="Google Shape;1941;p3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2" name="Google Shape;1942;p3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grpSp>
        <p:nvGrpSpPr>
          <p:cNvPr id="4" name="Group 3">
            <a:extLst>
              <a:ext uri="{FF2B5EF4-FFF2-40B4-BE49-F238E27FC236}">
                <a16:creationId xmlns:a16="http://schemas.microsoft.com/office/drawing/2014/main" id="{AFFB7763-C6DE-40D7-92FE-9060336BF3AE}"/>
              </a:ext>
            </a:extLst>
          </p:cNvPr>
          <p:cNvGrpSpPr/>
          <p:nvPr userDrawn="1"/>
        </p:nvGrpSpPr>
        <p:grpSpPr>
          <a:xfrm>
            <a:off x="0" y="-23211"/>
            <a:ext cx="9144000" cy="5189922"/>
            <a:chOff x="0" y="0"/>
            <a:chExt cx="18288000" cy="10286998"/>
          </a:xfrm>
        </p:grpSpPr>
        <p:pic>
          <p:nvPicPr>
            <p:cNvPr id="5" name="Picture 4">
              <a:extLst>
                <a:ext uri="{FF2B5EF4-FFF2-40B4-BE49-F238E27FC236}">
                  <a16:creationId xmlns:a16="http://schemas.microsoft.com/office/drawing/2014/main" id="{016C3FA0-C19A-4FBC-8A3C-D6B615F6FBBD}"/>
                </a:ext>
              </a:extLst>
            </p:cNvPr>
            <p:cNvPicPr>
              <a:picLocks noChangeAspect="1"/>
            </p:cNvPicPr>
            <p:nvPr userDrawn="1"/>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colorTemperature colorTemp="3406"/>
                      </a14:imgEffect>
                      <a14:imgEffect>
                        <a14:brightnessContrast bright="20000" contrast="20000"/>
                      </a14:imgEffect>
                    </a14:imgLayer>
                  </a14:imgProps>
                </a:ext>
              </a:extLst>
            </a:blip>
            <a:stretch>
              <a:fillRect/>
            </a:stretch>
          </p:blipFill>
          <p:spPr>
            <a:xfrm>
              <a:off x="0" y="0"/>
              <a:ext cx="18288000" cy="571500"/>
            </a:xfrm>
            <a:prstGeom prst="rect">
              <a:avLst/>
            </a:prstGeom>
          </p:spPr>
        </p:pic>
        <p:pic>
          <p:nvPicPr>
            <p:cNvPr id="8" name="Picture 7">
              <a:extLst>
                <a:ext uri="{FF2B5EF4-FFF2-40B4-BE49-F238E27FC236}">
                  <a16:creationId xmlns:a16="http://schemas.microsoft.com/office/drawing/2014/main" id="{D3FF4AD6-C1CB-4799-95E9-EB1DD61DEEB6}"/>
                </a:ext>
              </a:extLst>
            </p:cNvPr>
            <p:cNvPicPr>
              <a:picLocks noChangeAspect="1"/>
            </p:cNvPicPr>
            <p:nvPr userDrawn="1"/>
          </p:nvPicPr>
          <p:blipFill>
            <a:blip r:embed="rId15">
              <a:clrChange>
                <a:clrFrom>
                  <a:srgbClr val="000000">
                    <a:alpha val="0"/>
                  </a:srgbClr>
                </a:clrFrom>
                <a:clrTo>
                  <a:srgbClr val="000000">
                    <a:alpha val="0"/>
                  </a:srgbClr>
                </a:clrTo>
              </a:clrChange>
            </a:blip>
            <a:stretch>
              <a:fillRect/>
            </a:stretch>
          </p:blipFill>
          <p:spPr>
            <a:xfrm flipH="1">
              <a:off x="5503" y="9715497"/>
              <a:ext cx="18269550" cy="571501"/>
            </a:xfrm>
            <a:prstGeom prst="rect">
              <a:avLst/>
            </a:prstGeom>
          </p:spPr>
        </p:pic>
      </p:gr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61" r:id="rId6"/>
    <p:sldLayoutId id="2147483678" r:id="rId7"/>
    <p:sldLayoutId id="2147483679" r:id="rId8"/>
    <p:sldLayoutId id="2147483680" r:id="rId9"/>
    <p:sldLayoutId id="2147483687" r:id="rId10"/>
    <p:sldLayoutId id="214748368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5.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0.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68.svg"/><Relationship Id="rId5" Type="http://schemas.openxmlformats.org/officeDocument/2006/relationships/image" Target="../media/image58.svg"/><Relationship Id="rId10"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670.png"/><Relationship Id="rId4" Type="http://schemas.openxmlformats.org/officeDocument/2006/relationships/image" Target="../media/image7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80.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90.png"/></Relationships>
</file>

<file path=ppt/slides/_rels/slide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15.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40.png"/><Relationship Id="rId4" Type="http://schemas.openxmlformats.org/officeDocument/2006/relationships/image" Target="../media/image76.svg"/></Relationships>
</file>

<file path=ppt/slides/_rels/slide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gif"/><Relationship Id="rId7" Type="http://schemas.openxmlformats.org/officeDocument/2006/relationships/image" Target="../media/image34.jpe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3.jpeg"/><Relationship Id="rId11" Type="http://schemas.openxmlformats.org/officeDocument/2006/relationships/slide" Target="slide17.xml"/><Relationship Id="rId5" Type="http://schemas.microsoft.com/office/2007/relationships/hdphoto" Target="../media/hdphoto2.wdp"/><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20.png"/><Relationship Id="rId3" Type="http://schemas.openxmlformats.org/officeDocument/2006/relationships/audio" Target="../media/audio1.wav"/><Relationship Id="rId7" Type="http://schemas.openxmlformats.org/officeDocument/2006/relationships/image" Target="../media/image40.gif"/><Relationship Id="rId12" Type="http://schemas.openxmlformats.org/officeDocument/2006/relationships/image" Target="../media/image280.png"/><Relationship Id="rId17" Type="http://schemas.openxmlformats.org/officeDocument/2006/relationships/image" Target="../media/image43.gif"/><Relationship Id="rId2" Type="http://schemas.openxmlformats.org/officeDocument/2006/relationships/notesSlide" Target="../notesSlides/notesSlide1.xml"/><Relationship Id="rId16" Type="http://schemas.openxmlformats.org/officeDocument/2006/relationships/image" Target="../media/image42.jpeg"/><Relationship Id="rId1" Type="http://schemas.openxmlformats.org/officeDocument/2006/relationships/slideLayout" Target="../slideLayouts/slideLayout5.xml"/><Relationship Id="rId6" Type="http://schemas.openxmlformats.org/officeDocument/2006/relationships/image" Target="../media/image39.gif"/><Relationship Id="rId11" Type="http://schemas.openxmlformats.org/officeDocument/2006/relationships/image" Target="../media/image300.png"/><Relationship Id="rId5" Type="http://schemas.openxmlformats.org/officeDocument/2006/relationships/image" Target="../media/image30.png"/><Relationship Id="rId15" Type="http://schemas.openxmlformats.org/officeDocument/2006/relationships/image" Target="../media/image41.jpeg"/><Relationship Id="rId10" Type="http://schemas.openxmlformats.org/officeDocument/2006/relationships/image" Target="../media/image37.jpeg"/><Relationship Id="rId4" Type="http://schemas.openxmlformats.org/officeDocument/2006/relationships/audio" Target="../media/audio2.wav"/><Relationship Id="rId9" Type="http://schemas.openxmlformats.org/officeDocument/2006/relationships/image" Target="../media/image36.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9.png"/><Relationship Id="rId18" Type="http://schemas.openxmlformats.org/officeDocument/2006/relationships/image" Target="../media/image42.jpeg"/><Relationship Id="rId3" Type="http://schemas.openxmlformats.org/officeDocument/2006/relationships/audio" Target="../media/audio1.wav"/><Relationship Id="rId7" Type="http://schemas.openxmlformats.org/officeDocument/2006/relationships/image" Target="../media/image39.gif"/><Relationship Id="rId12" Type="http://schemas.openxmlformats.org/officeDocument/2006/relationships/image" Target="../media/image380.png"/><Relationship Id="rId17" Type="http://schemas.openxmlformats.org/officeDocument/2006/relationships/image" Target="../media/image41.jpeg"/><Relationship Id="rId2" Type="http://schemas.openxmlformats.org/officeDocument/2006/relationships/notesSlide" Target="../notesSlides/notesSlide2.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4.gif"/><Relationship Id="rId11" Type="http://schemas.openxmlformats.org/officeDocument/2006/relationships/image" Target="../media/image37.jpeg"/><Relationship Id="rId5" Type="http://schemas.openxmlformats.org/officeDocument/2006/relationships/image" Target="../media/image30.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3.gif"/><Relationship Id="rId4" Type="http://schemas.openxmlformats.org/officeDocument/2006/relationships/audio" Target="../media/audio2.wav"/><Relationship Id="rId9" Type="http://schemas.openxmlformats.org/officeDocument/2006/relationships/image" Target="../media/image35.jpe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35.jpeg"/><Relationship Id="rId18" Type="http://schemas.openxmlformats.org/officeDocument/2006/relationships/image" Target="../media/image43.gif"/><Relationship Id="rId3" Type="http://schemas.openxmlformats.org/officeDocument/2006/relationships/audio" Target="../media/audio1.wav"/><Relationship Id="rId7" Type="http://schemas.openxmlformats.org/officeDocument/2006/relationships/image" Target="../media/image46.png"/><Relationship Id="rId12" Type="http://schemas.openxmlformats.org/officeDocument/2006/relationships/image" Target="../media/image34.jpeg"/><Relationship Id="rId17" Type="http://schemas.openxmlformats.org/officeDocument/2006/relationships/image" Target="../media/image42.jpeg"/><Relationship Id="rId2" Type="http://schemas.openxmlformats.org/officeDocument/2006/relationships/notesSlide" Target="../notesSlides/notesSlide3.xml"/><Relationship Id="rId16" Type="http://schemas.openxmlformats.org/officeDocument/2006/relationships/image" Target="../media/image41.jpeg"/><Relationship Id="rId1" Type="http://schemas.openxmlformats.org/officeDocument/2006/relationships/slideLayout" Target="../slideLayouts/slideLayout5.xml"/><Relationship Id="rId6" Type="http://schemas.openxmlformats.org/officeDocument/2006/relationships/image" Target="../media/image45.gif"/><Relationship Id="rId11" Type="http://schemas.openxmlformats.org/officeDocument/2006/relationships/image" Target="../media/image33.jpeg"/><Relationship Id="rId5" Type="http://schemas.openxmlformats.org/officeDocument/2006/relationships/image" Target="../media/image30.png"/><Relationship Id="rId15" Type="http://schemas.openxmlformats.org/officeDocument/2006/relationships/image" Target="../media/image37.jpeg"/><Relationship Id="rId10" Type="http://schemas.microsoft.com/office/2007/relationships/hdphoto" Target="../media/hdphoto2.wdp"/><Relationship Id="rId19" Type="http://schemas.openxmlformats.org/officeDocument/2006/relationships/image" Target="../media/image460.png"/><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png"/><Relationship Id="rId18" Type="http://schemas.openxmlformats.org/officeDocument/2006/relationships/image" Target="../media/image42.jpeg"/><Relationship Id="rId3" Type="http://schemas.openxmlformats.org/officeDocument/2006/relationships/audio" Target="../media/audio1.wav"/><Relationship Id="rId7" Type="http://schemas.openxmlformats.org/officeDocument/2006/relationships/image" Target="../media/image39.gif"/><Relationship Id="rId12" Type="http://schemas.openxmlformats.org/officeDocument/2006/relationships/image" Target="../media/image47.png"/><Relationship Id="rId17" Type="http://schemas.openxmlformats.org/officeDocument/2006/relationships/image" Target="../media/image41.jpeg"/><Relationship Id="rId2" Type="http://schemas.openxmlformats.org/officeDocument/2006/relationships/notesSlide" Target="../notesSlides/notesSlide4.xml"/><Relationship Id="rId16"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4.gif"/><Relationship Id="rId11" Type="http://schemas.openxmlformats.org/officeDocument/2006/relationships/image" Target="../media/image37.jpeg"/><Relationship Id="rId5" Type="http://schemas.openxmlformats.org/officeDocument/2006/relationships/image" Target="../media/image30.png"/><Relationship Id="rId15"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3.gif"/><Relationship Id="rId4" Type="http://schemas.openxmlformats.org/officeDocument/2006/relationships/audio" Target="../media/audio2.wav"/><Relationship Id="rId9" Type="http://schemas.openxmlformats.org/officeDocument/2006/relationships/image" Target="../media/image35.jpeg"/><Relationship Id="rId14"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49.png"/><Relationship Id="rId18" Type="http://schemas.openxmlformats.org/officeDocument/2006/relationships/image" Target="../media/image42.jpeg"/><Relationship Id="rId3" Type="http://schemas.openxmlformats.org/officeDocument/2006/relationships/audio" Target="../media/audio1.wav"/><Relationship Id="rId7" Type="http://schemas.openxmlformats.org/officeDocument/2006/relationships/image" Target="../media/image39.gif"/><Relationship Id="rId12" Type="http://schemas.openxmlformats.org/officeDocument/2006/relationships/image" Target="../media/image48.png"/><Relationship Id="rId17" Type="http://schemas.openxmlformats.org/officeDocument/2006/relationships/image" Target="../media/image41.jpeg"/><Relationship Id="rId2" Type="http://schemas.openxmlformats.org/officeDocument/2006/relationships/notesSlide" Target="../notesSlides/notesSlide5.xml"/><Relationship Id="rId16"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44.gif"/><Relationship Id="rId11" Type="http://schemas.openxmlformats.org/officeDocument/2006/relationships/image" Target="../media/image37.jpeg"/><Relationship Id="rId5" Type="http://schemas.openxmlformats.org/officeDocument/2006/relationships/image" Target="../media/image30.png"/><Relationship Id="rId15" Type="http://schemas.openxmlformats.org/officeDocument/2006/relationships/image" Target="../media/image51.png"/><Relationship Id="rId10" Type="http://schemas.openxmlformats.org/officeDocument/2006/relationships/image" Target="../media/image36.png"/><Relationship Id="rId19" Type="http://schemas.openxmlformats.org/officeDocument/2006/relationships/image" Target="../media/image43.gif"/><Relationship Id="rId4" Type="http://schemas.openxmlformats.org/officeDocument/2006/relationships/audio" Target="../media/audio2.wav"/><Relationship Id="rId9" Type="http://schemas.openxmlformats.org/officeDocument/2006/relationships/image" Target="../media/image35.jpeg"/><Relationship Id="rId1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530.png"/><Relationship Id="rId18" Type="http://schemas.openxmlformats.org/officeDocument/2006/relationships/image" Target="../media/image42.jpeg"/><Relationship Id="rId3" Type="http://schemas.openxmlformats.org/officeDocument/2006/relationships/audio" Target="../media/audio1.wav"/><Relationship Id="rId7" Type="http://schemas.openxmlformats.org/officeDocument/2006/relationships/image" Target="../media/image39.gif"/><Relationship Id="rId12" Type="http://schemas.openxmlformats.org/officeDocument/2006/relationships/image" Target="../media/image360.png"/><Relationship Id="rId17" Type="http://schemas.openxmlformats.org/officeDocument/2006/relationships/image" Target="../media/image41.jpeg"/><Relationship Id="rId2" Type="http://schemas.openxmlformats.org/officeDocument/2006/relationships/notesSlide" Target="../notesSlides/notesSlide6.xml"/><Relationship Id="rId16" Type="http://schemas.openxmlformats.org/officeDocument/2006/relationships/image" Target="../media/image560.png"/><Relationship Id="rId1" Type="http://schemas.openxmlformats.org/officeDocument/2006/relationships/slideLayout" Target="../slideLayouts/slideLayout5.xml"/><Relationship Id="rId6" Type="http://schemas.openxmlformats.org/officeDocument/2006/relationships/image" Target="../media/image44.gif"/><Relationship Id="rId11" Type="http://schemas.openxmlformats.org/officeDocument/2006/relationships/image" Target="../media/image37.jpeg"/><Relationship Id="rId5" Type="http://schemas.openxmlformats.org/officeDocument/2006/relationships/image" Target="../media/image30.png"/><Relationship Id="rId15" Type="http://schemas.openxmlformats.org/officeDocument/2006/relationships/image" Target="../media/image550.png"/><Relationship Id="rId10" Type="http://schemas.openxmlformats.org/officeDocument/2006/relationships/image" Target="../media/image36.png"/><Relationship Id="rId19" Type="http://schemas.openxmlformats.org/officeDocument/2006/relationships/image" Target="../media/image43.gif"/><Relationship Id="rId4" Type="http://schemas.openxmlformats.org/officeDocument/2006/relationships/audio" Target="../media/audio2.wav"/><Relationship Id="rId9" Type="http://schemas.openxmlformats.org/officeDocument/2006/relationships/image" Target="../media/image35.jpeg"/><Relationship Id="rId14" Type="http://schemas.openxmlformats.org/officeDocument/2006/relationships/image" Target="../media/image540.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63.png"/><Relationship Id="rId18" Type="http://schemas.openxmlformats.org/officeDocument/2006/relationships/image" Target="../media/image42.jpeg"/><Relationship Id="rId3" Type="http://schemas.openxmlformats.org/officeDocument/2006/relationships/audio" Target="../media/audio1.wav"/><Relationship Id="rId7" Type="http://schemas.openxmlformats.org/officeDocument/2006/relationships/image" Target="../media/image39.gif"/><Relationship Id="rId12" Type="http://schemas.openxmlformats.org/officeDocument/2006/relationships/image" Target="../media/image44.png"/><Relationship Id="rId17" Type="http://schemas.openxmlformats.org/officeDocument/2006/relationships/image" Target="../media/image41.jpeg"/><Relationship Id="rId2" Type="http://schemas.openxmlformats.org/officeDocument/2006/relationships/notesSlide" Target="../notesSlides/notesSlide7.xml"/><Relationship Id="rId16"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44.gif"/><Relationship Id="rId11" Type="http://schemas.openxmlformats.org/officeDocument/2006/relationships/image" Target="../media/image37.jpeg"/><Relationship Id="rId5" Type="http://schemas.openxmlformats.org/officeDocument/2006/relationships/image" Target="../media/image30.png"/><Relationship Id="rId15" Type="http://schemas.openxmlformats.org/officeDocument/2006/relationships/image" Target="../media/image65.png"/><Relationship Id="rId10" Type="http://schemas.openxmlformats.org/officeDocument/2006/relationships/image" Target="../media/image36.png"/><Relationship Id="rId19" Type="http://schemas.openxmlformats.org/officeDocument/2006/relationships/image" Target="../media/image43.gif"/><Relationship Id="rId4" Type="http://schemas.openxmlformats.org/officeDocument/2006/relationships/audio" Target="../media/audio2.wav"/><Relationship Id="rId9" Type="http://schemas.openxmlformats.org/officeDocument/2006/relationships/image" Target="../media/image35.jpeg"/><Relationship Id="rId1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85131" y="323850"/>
            <a:ext cx="4160433" cy="4745079"/>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136664" y="197400"/>
            <a:ext cx="4591050" cy="4920801"/>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flipH="1">
            <a:off x="3062133" y="1750535"/>
            <a:ext cx="3019735" cy="1660854"/>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325848" y="43130"/>
            <a:ext cx="3427558" cy="1885157"/>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7343918">
            <a:off x="6904198" y="663699"/>
            <a:ext cx="2299621" cy="1509126"/>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6203807">
            <a:off x="6977967" y="2725918"/>
            <a:ext cx="2046068" cy="2180886"/>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698606">
            <a:off x="-118559" y="2565391"/>
            <a:ext cx="2216724" cy="2362787"/>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7433049">
            <a:off x="-253667" y="2096790"/>
            <a:ext cx="2181687" cy="1431732"/>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2911170" y="3943856"/>
            <a:ext cx="2055144" cy="1268880"/>
          </a:xfrm>
          <a:custGeom>
            <a:avLst/>
            <a:gdLst/>
            <a:ahLst/>
            <a:cxnLst/>
            <a:rect l="l" t="t" r="r" b="b"/>
            <a:pathLst>
              <a:path w="4291992" h="3444324">
                <a:moveTo>
                  <a:pt x="0" y="0"/>
                </a:moveTo>
                <a:lnTo>
                  <a:pt x="4291992" y="0"/>
                </a:lnTo>
                <a:lnTo>
                  <a:pt x="4291992" y="3444323"/>
                </a:lnTo>
                <a:lnTo>
                  <a:pt x="0" y="34443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5979811" y="3824598"/>
            <a:ext cx="395456" cy="1205119"/>
          </a:xfrm>
          <a:custGeom>
            <a:avLst/>
            <a:gdLst/>
            <a:ahLst/>
            <a:cxnLst/>
            <a:rect l="l" t="t" r="r" b="b"/>
            <a:pathLst>
              <a:path w="1173596" h="3078283">
                <a:moveTo>
                  <a:pt x="0" y="0"/>
                </a:moveTo>
                <a:lnTo>
                  <a:pt x="1173596" y="0"/>
                </a:lnTo>
                <a:lnTo>
                  <a:pt x="1173596" y="3078283"/>
                </a:lnTo>
                <a:lnTo>
                  <a:pt x="0" y="30782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rot="2099990">
            <a:off x="272373" y="1620360"/>
            <a:ext cx="257005" cy="171025"/>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1503479">
            <a:off x="708675" y="2247805"/>
            <a:ext cx="257005" cy="171025"/>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rot="-2289442">
            <a:off x="713617" y="3179245"/>
            <a:ext cx="257005" cy="171025"/>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Freeform 15"/>
          <p:cNvSpPr/>
          <p:nvPr/>
        </p:nvSpPr>
        <p:spPr>
          <a:xfrm rot="1956101">
            <a:off x="174302" y="3372545"/>
            <a:ext cx="257005" cy="171025"/>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Freeform 16"/>
          <p:cNvSpPr/>
          <p:nvPr/>
        </p:nvSpPr>
        <p:spPr>
          <a:xfrm rot="2485546">
            <a:off x="273751" y="2611138"/>
            <a:ext cx="257005" cy="171025"/>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7" name="Freeform 17"/>
          <p:cNvSpPr/>
          <p:nvPr/>
        </p:nvSpPr>
        <p:spPr>
          <a:xfrm rot="-2289442">
            <a:off x="8750599" y="1228249"/>
            <a:ext cx="257005" cy="171025"/>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rot="1737646">
            <a:off x="8213834" y="1193562"/>
            <a:ext cx="257005" cy="171025"/>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19"/>
          <p:cNvSpPr/>
          <p:nvPr/>
        </p:nvSpPr>
        <p:spPr>
          <a:xfrm rot="-1503479">
            <a:off x="8309514" y="428838"/>
            <a:ext cx="257005" cy="171025"/>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Freeform 20"/>
          <p:cNvSpPr/>
          <p:nvPr/>
        </p:nvSpPr>
        <p:spPr>
          <a:xfrm rot="-1618813">
            <a:off x="8310201" y="1888947"/>
            <a:ext cx="257005" cy="171025"/>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1" name="Freeform 21"/>
          <p:cNvSpPr/>
          <p:nvPr/>
        </p:nvSpPr>
        <p:spPr>
          <a:xfrm rot="2099990">
            <a:off x="8214306" y="3056620"/>
            <a:ext cx="257005" cy="171025"/>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Freeform 22"/>
          <p:cNvSpPr/>
          <p:nvPr/>
        </p:nvSpPr>
        <p:spPr>
          <a:xfrm rot="-2010675">
            <a:off x="8672406" y="2647573"/>
            <a:ext cx="257005" cy="171025"/>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3" name="Freeform 23"/>
          <p:cNvSpPr/>
          <p:nvPr/>
        </p:nvSpPr>
        <p:spPr>
          <a:xfrm rot="-1503479">
            <a:off x="481256" y="3896810"/>
            <a:ext cx="257005" cy="171025"/>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Freeform 24"/>
          <p:cNvSpPr/>
          <p:nvPr/>
        </p:nvSpPr>
        <p:spPr>
          <a:xfrm rot="-2192837">
            <a:off x="8655023" y="3472508"/>
            <a:ext cx="257005" cy="171025"/>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5" name="Freeform 25"/>
          <p:cNvSpPr/>
          <p:nvPr/>
        </p:nvSpPr>
        <p:spPr>
          <a:xfrm rot="2842188">
            <a:off x="327381" y="1114636"/>
            <a:ext cx="257005" cy="171025"/>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6" name="Freeform 26"/>
          <p:cNvSpPr/>
          <p:nvPr/>
        </p:nvSpPr>
        <p:spPr>
          <a:xfrm>
            <a:off x="7102919" y="3968331"/>
            <a:ext cx="1622308" cy="1253233"/>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7" name="Freeform 27"/>
          <p:cNvSpPr/>
          <p:nvPr/>
        </p:nvSpPr>
        <p:spPr>
          <a:xfrm>
            <a:off x="953871" y="3700133"/>
            <a:ext cx="1217996" cy="1418069"/>
          </a:xfrm>
          <a:custGeom>
            <a:avLst/>
            <a:gdLst/>
            <a:ahLst/>
            <a:cxnLst/>
            <a:rect l="l" t="t" r="r" b="b"/>
            <a:pathLst>
              <a:path w="2921124" h="3487909">
                <a:moveTo>
                  <a:pt x="0" y="0"/>
                </a:moveTo>
                <a:lnTo>
                  <a:pt x="2921124" y="0"/>
                </a:lnTo>
                <a:lnTo>
                  <a:pt x="2921124" y="3487909"/>
                </a:lnTo>
                <a:lnTo>
                  <a:pt x="0" y="348790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8" name="Rectangle 27">
            <a:extLst>
              <a:ext uri="{FF2B5EF4-FFF2-40B4-BE49-F238E27FC236}">
                <a16:creationId xmlns:a16="http://schemas.microsoft.com/office/drawing/2014/main" id="{3D0B61A9-20CB-4DD7-5BC9-00A2253B0EFB}"/>
              </a:ext>
            </a:extLst>
          </p:cNvPr>
          <p:cNvSpPr/>
          <p:nvPr/>
        </p:nvSpPr>
        <p:spPr>
          <a:xfrm>
            <a:off x="1388761" y="780584"/>
            <a:ext cx="6990110" cy="7391400"/>
          </a:xfrm>
          <a:prstGeom prst="rect">
            <a:avLst/>
          </a:prstGeom>
          <a:noFill/>
        </p:spPr>
        <p:txBody>
          <a:bodyPr wrap="none" lIns="45720" tIns="22860" rIns="45720" bIns="22860">
            <a:prstTxWarp prst="textArchUp">
              <a:avLst>
                <a:gd name="adj" fmla="val 9506430"/>
              </a:avLst>
            </a:prstTxWarp>
            <a:spAutoFit/>
          </a:bodyPr>
          <a:lstStyle/>
          <a:p>
            <a:pPr algn="ctr"/>
            <a:r>
              <a:rPr lang="en-US" sz="2900" dirty="0">
                <a:ln w="0">
                  <a:solidFill>
                    <a:srgbClr val="FF0000"/>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CHÀO MỪNG </a:t>
            </a:r>
            <a:r>
              <a:rPr lang="vi-VN" sz="2900" dirty="0">
                <a:ln w="0">
                  <a:solidFill>
                    <a:srgbClr val="FF0000"/>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QUÝ THẦY CÔ VỀ DỰ GIỜ LỚP 11A6</a:t>
            </a:r>
          </a:p>
          <a:p>
            <a:pPr algn="ctr"/>
            <a:r>
              <a:rPr lang="en-US" sz="2900" dirty="0">
                <a:ln w="0">
                  <a:solidFill>
                    <a:srgbClr val="FF0000"/>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 HỌC 2024 - 2025</a:t>
            </a:r>
          </a:p>
        </p:txBody>
      </p:sp>
      <p:sp>
        <p:nvSpPr>
          <p:cNvPr id="29" name="Rectangle 28">
            <a:extLst>
              <a:ext uri="{FF2B5EF4-FFF2-40B4-BE49-F238E27FC236}">
                <a16:creationId xmlns:a16="http://schemas.microsoft.com/office/drawing/2014/main" id="{CA0C76E3-0030-AE82-2425-AB5FD5537DA6}"/>
              </a:ext>
            </a:extLst>
          </p:cNvPr>
          <p:cNvSpPr/>
          <p:nvPr/>
        </p:nvSpPr>
        <p:spPr>
          <a:xfrm>
            <a:off x="1943101" y="1829093"/>
            <a:ext cx="6057900" cy="1400383"/>
          </a:xfrm>
          <a:prstGeom prst="rect">
            <a:avLst/>
          </a:prstGeom>
          <a:noFill/>
          <a:ln>
            <a:noFill/>
          </a:ln>
        </p:spPr>
        <p:txBody>
          <a:bodyPr wrap="square" lIns="45720" tIns="22860" rIns="45720" bIns="22860">
            <a:spAutoFit/>
          </a:bodyPr>
          <a:lstStyle/>
          <a:p>
            <a:pPr algn="ctr"/>
            <a:r>
              <a:rPr lang="en-US" sz="4400" dirty="0">
                <a:ln w="0">
                  <a:solidFill>
                    <a:srgbClr val="00B050"/>
                  </a:solidFill>
                </a:ln>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vi-VN" sz="4400" dirty="0">
                <a:ln w="0">
                  <a:solidFill>
                    <a:srgbClr val="00B050"/>
                  </a:solidFill>
                </a:ln>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sz="4400" dirty="0">
                <a:ln w="0">
                  <a:solidFill>
                    <a:srgbClr val="00B050"/>
                  </a:solidFill>
                </a:ln>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4400" dirty="0">
                <a:ln w="0">
                  <a:solidFill>
                    <a:srgbClr val="00B050"/>
                  </a:solidFill>
                </a:ln>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a:ln w="0">
                  <a:solidFill>
                    <a:srgbClr val="00B050"/>
                  </a:solidFill>
                </a:ln>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CẤP SỐ CỘNG</a:t>
            </a:r>
          </a:p>
          <a:p>
            <a:pPr algn="ctr"/>
            <a:r>
              <a:rPr lang="vi-VN" sz="4400" dirty="0">
                <a:ln w="0">
                  <a:solidFill>
                    <a:srgbClr val="00B050"/>
                  </a:solidFill>
                </a:ln>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a:ln w="0">
                  <a:solidFill>
                    <a:srgbClr val="00B050"/>
                  </a:solidFill>
                </a:ln>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PPCT: 17</a:t>
            </a:r>
          </a:p>
        </p:txBody>
      </p:sp>
    </p:spTree>
    <p:extLst>
      <p:ext uri="{BB962C8B-B14F-4D97-AF65-F5344CB8AC3E}">
        <p14:creationId xmlns:p14="http://schemas.microsoft.com/office/powerpoint/2010/main" val="3207751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p:cNvGrpSpPr/>
          <p:nvPr/>
        </p:nvGrpSpPr>
        <p:grpSpPr>
          <a:xfrm>
            <a:off x="763000" y="346595"/>
            <a:ext cx="7958674" cy="4558759"/>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algn="ctr">
                <a:lnSpc>
                  <a:spcPts val="1330"/>
                </a:lnSpc>
                <a:spcBef>
                  <a:spcPct val="0"/>
                </a:spcBef>
              </a:pPr>
              <a:endParaRPr/>
            </a:p>
          </p:txBody>
        </p:sp>
      </p:grpSp>
      <p:grpSp>
        <p:nvGrpSpPr>
          <p:cNvPr id="28" name="Group 5"/>
          <p:cNvGrpSpPr/>
          <p:nvPr/>
        </p:nvGrpSpPr>
        <p:grpSpPr>
          <a:xfrm>
            <a:off x="763000" y="280635"/>
            <a:ext cx="7958674" cy="4582231"/>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30" name="TextBox 7"/>
            <p:cNvSpPr txBox="1"/>
            <p:nvPr/>
          </p:nvSpPr>
          <p:spPr>
            <a:xfrm>
              <a:off x="0" y="-38100"/>
              <a:ext cx="812800" cy="850900"/>
            </a:xfrm>
            <a:prstGeom prst="rect">
              <a:avLst/>
            </a:prstGeom>
          </p:spPr>
          <p:txBody>
            <a:bodyPr lIns="50800" tIns="50800" rIns="50800" bIns="50800" rtlCol="0" anchor="ctr"/>
            <a:lstStyle/>
            <a:p>
              <a:pPr algn="ctr">
                <a:lnSpc>
                  <a:spcPts val="1330"/>
                </a:lnSpc>
                <a:spcBef>
                  <a:spcPct val="0"/>
                </a:spcBef>
              </a:pPr>
              <a:endParaRPr/>
            </a:p>
          </p:txBody>
        </p:sp>
      </p:grpSp>
      <p:sp>
        <p:nvSpPr>
          <p:cNvPr id="31" name="Freeform 8"/>
          <p:cNvSpPr/>
          <p:nvPr/>
        </p:nvSpPr>
        <p:spPr>
          <a:xfrm rot="-5400000">
            <a:off x="8181263" y="497530"/>
            <a:ext cx="447013" cy="933707"/>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2" name="Freeform 9"/>
          <p:cNvSpPr/>
          <p:nvPr/>
        </p:nvSpPr>
        <p:spPr>
          <a:xfrm rot="-5400000">
            <a:off x="8181263" y="1119157"/>
            <a:ext cx="447013" cy="933707"/>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3" name="Freeform 10"/>
          <p:cNvSpPr/>
          <p:nvPr/>
        </p:nvSpPr>
        <p:spPr>
          <a:xfrm rot="-5400000">
            <a:off x="8181263" y="1741185"/>
            <a:ext cx="447013" cy="933707"/>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4" name="Freeform 11"/>
          <p:cNvSpPr/>
          <p:nvPr/>
        </p:nvSpPr>
        <p:spPr>
          <a:xfrm rot="-5400000">
            <a:off x="8181263" y="2363213"/>
            <a:ext cx="447013" cy="933707"/>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5" name="Freeform 12"/>
          <p:cNvSpPr/>
          <p:nvPr/>
        </p:nvSpPr>
        <p:spPr>
          <a:xfrm rot="-5400000">
            <a:off x="8181263" y="3605751"/>
            <a:ext cx="447013" cy="933707"/>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6" name="Freeform 13"/>
          <p:cNvSpPr/>
          <p:nvPr/>
        </p:nvSpPr>
        <p:spPr>
          <a:xfrm rot="-5400000">
            <a:off x="8181263" y="444551"/>
            <a:ext cx="447013" cy="933707"/>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7" name="Freeform 14"/>
          <p:cNvSpPr/>
          <p:nvPr/>
        </p:nvSpPr>
        <p:spPr>
          <a:xfrm rot="-5400000">
            <a:off x="8181263" y="1068475"/>
            <a:ext cx="447013" cy="933707"/>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15"/>
          <p:cNvSpPr/>
          <p:nvPr/>
        </p:nvSpPr>
        <p:spPr>
          <a:xfrm rot="-5400000">
            <a:off x="8181263" y="1690995"/>
            <a:ext cx="447013" cy="933707"/>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9" name="Freeform 16"/>
          <p:cNvSpPr/>
          <p:nvPr/>
        </p:nvSpPr>
        <p:spPr>
          <a:xfrm rot="-5400000">
            <a:off x="8181263" y="2313023"/>
            <a:ext cx="447013" cy="933707"/>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0" name="Freeform 17"/>
          <p:cNvSpPr/>
          <p:nvPr/>
        </p:nvSpPr>
        <p:spPr>
          <a:xfrm rot="-5400000">
            <a:off x="8181263" y="3557079"/>
            <a:ext cx="447013" cy="933707"/>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41" name="Group 18"/>
          <p:cNvGrpSpPr/>
          <p:nvPr/>
        </p:nvGrpSpPr>
        <p:grpSpPr>
          <a:xfrm>
            <a:off x="592663" y="280635"/>
            <a:ext cx="7958674" cy="4582231"/>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43" name="TextBox 20"/>
            <p:cNvSpPr txBox="1"/>
            <p:nvPr/>
          </p:nvSpPr>
          <p:spPr>
            <a:xfrm>
              <a:off x="0" y="-38100"/>
              <a:ext cx="812800" cy="850900"/>
            </a:xfrm>
            <a:prstGeom prst="rect">
              <a:avLst/>
            </a:prstGeom>
          </p:spPr>
          <p:txBody>
            <a:bodyPr lIns="50800" tIns="50800" rIns="50800" bIns="50800" rtlCol="0" anchor="ctr"/>
            <a:lstStyle/>
            <a:p>
              <a:pPr algn="ctr">
                <a:lnSpc>
                  <a:spcPts val="1330"/>
                </a:lnSpc>
                <a:spcBef>
                  <a:spcPct val="0"/>
                </a:spcBef>
              </a:pPr>
              <a:endParaRPr/>
            </a:p>
          </p:txBody>
        </p:sp>
      </p:grpSp>
      <p:sp>
        <p:nvSpPr>
          <p:cNvPr id="44" name="Freeform 21"/>
          <p:cNvSpPr/>
          <p:nvPr/>
        </p:nvSpPr>
        <p:spPr>
          <a:xfrm>
            <a:off x="461319" y="525327"/>
            <a:ext cx="368356" cy="4092847"/>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sp>
        <p:nvSpPr>
          <p:cNvPr id="58" name="TextBox 57"/>
          <p:cNvSpPr txBox="1"/>
          <p:nvPr/>
        </p:nvSpPr>
        <p:spPr>
          <a:xfrm>
            <a:off x="742228" y="1640719"/>
            <a:ext cx="8304801" cy="1138710"/>
          </a:xfrm>
          <a:prstGeom prst="rect">
            <a:avLst/>
          </a:prstGeom>
          <a:noFill/>
        </p:spPr>
        <p:txBody>
          <a:bodyPr wrap="square" lIns="45720" tIns="22860" rIns="45720" bIns="22860" rtlCol="0">
            <a:spAutoFit/>
          </a:bodyPr>
          <a:lstStyle/>
          <a:p>
            <a:pPr>
              <a:lnSpc>
                <a:spcPct val="150000"/>
              </a:lnSpc>
            </a:pPr>
            <a:r>
              <a:rPr lang="en-US" sz="5400" b="1" dirty="0">
                <a:latin typeface="Arial" panose="020B0604020202020204" pitchFamily="34" charset="0"/>
                <a:cs typeface="Arial" panose="020B0604020202020204" pitchFamily="34" charset="0"/>
              </a:rPr>
              <a:t>TIẾT 17.</a:t>
            </a:r>
            <a:r>
              <a:rPr lang="vi-VN" sz="5400" b="1" dirty="0">
                <a:latin typeface="Arial" panose="020B0604020202020204" pitchFamily="34" charset="0"/>
                <a:cs typeface="Arial" panose="020B0604020202020204" pitchFamily="34" charset="0"/>
              </a:rPr>
              <a:t> </a:t>
            </a:r>
            <a:r>
              <a:rPr lang="en-US" sz="5400" b="1" dirty="0">
                <a:latin typeface="Arial" panose="020B0604020202020204" pitchFamily="34" charset="0"/>
                <a:cs typeface="Arial" panose="020B0604020202020204" pitchFamily="34" charset="0"/>
              </a:rPr>
              <a:t>CẤP SỐ CỘNG</a:t>
            </a:r>
          </a:p>
        </p:txBody>
      </p:sp>
    </p:spTree>
    <p:extLst>
      <p:ext uri="{BB962C8B-B14F-4D97-AF65-F5344CB8AC3E}">
        <p14:creationId xmlns:p14="http://schemas.microsoft.com/office/powerpoint/2010/main" val="3069741810"/>
      </p:ext>
    </p:extLst>
  </p:cSld>
  <p:clrMapOvr>
    <a:masterClrMapping/>
  </p:clrMapOvr>
  <p:transition spd="med">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721" y="1276350"/>
            <a:ext cx="8554066" cy="3528066"/>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143741" y="3977635"/>
            <a:ext cx="457200" cy="843826"/>
          </a:xfrm>
          <a:prstGeom prst="rect">
            <a:avLst/>
          </a:prstGeom>
        </p:spPr>
      </p:pic>
      <p:sp>
        <p:nvSpPr>
          <p:cNvPr id="2" name="Rectangle 1"/>
          <p:cNvSpPr/>
          <p:nvPr/>
        </p:nvSpPr>
        <p:spPr>
          <a:xfrm>
            <a:off x="1320957" y="438150"/>
            <a:ext cx="6595716" cy="577081"/>
          </a:xfrm>
          <a:prstGeom prst="rect">
            <a:avLst/>
          </a:prstGeom>
        </p:spPr>
        <p:txBody>
          <a:bodyPr wrap="none" lIns="45720" tIns="22860" rIns="45720" bIns="22860">
            <a:spAutoFit/>
          </a:bodyPr>
          <a:lstStyle/>
          <a:p>
            <a:pPr algn="just" defTabSz="457200">
              <a:lnSpc>
                <a:spcPct val="150000"/>
              </a:lnSpc>
              <a:spcBef>
                <a:spcPts val="300"/>
              </a:spcBef>
              <a:spcAft>
                <a:spcPts val="300"/>
              </a:spcAft>
              <a:buClrTx/>
              <a:defRPr/>
            </a:pPr>
            <a:r>
              <a:rPr lang="en-US" sz="2300" b="1" kern="1200" dirty="0">
                <a:solidFill>
                  <a:srgbClr val="1F497D"/>
                </a:solidFill>
                <a:latin typeface="Arial" panose="020B0604020202020204" pitchFamily="34" charset="0"/>
                <a:ea typeface="Calibri" panose="020F0502020204030204" pitchFamily="34" charset="0"/>
                <a:cs typeface="Times New Roman" panose="02020603050405020304" pitchFamily="18" charset="0"/>
              </a:rPr>
              <a:t>Ô</a:t>
            </a:r>
            <a:r>
              <a:rPr lang="vi-VN" sz="2300" b="1" kern="1200" dirty="0">
                <a:solidFill>
                  <a:srgbClr val="1F497D"/>
                </a:solidFill>
                <a:latin typeface="Arial" panose="020B0604020202020204" pitchFamily="34" charset="0"/>
                <a:ea typeface="Calibri" panose="020F0502020204030204" pitchFamily="34" charset="0"/>
                <a:cs typeface="Times New Roman" panose="02020603050405020304" pitchFamily="18" charset="0"/>
              </a:rPr>
              <a:t>n tập kiến thức đã học trong </a:t>
            </a:r>
            <a:r>
              <a:rPr lang="en-US" sz="2300" b="1" kern="1200" dirty="0" err="1">
                <a:solidFill>
                  <a:srgbClr val="1F497D"/>
                </a:solidFill>
                <a:latin typeface="Arial" panose="020B0604020202020204" pitchFamily="34" charset="0"/>
                <a:ea typeface="Calibri" panose="020F0502020204030204" pitchFamily="34" charset="0"/>
                <a:cs typeface="Times New Roman" panose="02020603050405020304" pitchFamily="18" charset="0"/>
              </a:rPr>
              <a:t>bài</a:t>
            </a:r>
            <a:r>
              <a:rPr lang="en-US" sz="2300" b="1" kern="1200" dirty="0">
                <a:solidFill>
                  <a:srgbClr val="1F497D"/>
                </a:solidFill>
                <a:latin typeface="Arial" panose="020B0604020202020204" pitchFamily="34" charset="0"/>
                <a:ea typeface="Calibri" panose="020F0502020204030204" pitchFamily="34" charset="0"/>
                <a:cs typeface="Times New Roman" panose="02020603050405020304" pitchFamily="18" charset="0"/>
              </a:rPr>
              <a:t> </a:t>
            </a:r>
            <a:r>
              <a:rPr lang="en-US" sz="2300" b="1" kern="1200" dirty="0" err="1">
                <a:solidFill>
                  <a:srgbClr val="1F497D"/>
                </a:solidFill>
                <a:latin typeface="Arial" panose="020B0604020202020204" pitchFamily="34" charset="0"/>
                <a:ea typeface="Calibri" panose="020F0502020204030204" pitchFamily="34" charset="0"/>
                <a:cs typeface="Times New Roman" panose="02020603050405020304" pitchFamily="18" charset="0"/>
              </a:rPr>
              <a:t>cấp</a:t>
            </a:r>
            <a:r>
              <a:rPr lang="en-US" sz="2300" b="1" kern="1200" dirty="0">
                <a:solidFill>
                  <a:srgbClr val="1F497D"/>
                </a:solidFill>
                <a:latin typeface="Arial" panose="020B0604020202020204" pitchFamily="34" charset="0"/>
                <a:ea typeface="Calibri" panose="020F0502020204030204" pitchFamily="34" charset="0"/>
                <a:cs typeface="Times New Roman" panose="02020603050405020304" pitchFamily="18" charset="0"/>
              </a:rPr>
              <a:t> </a:t>
            </a:r>
            <a:r>
              <a:rPr lang="en-US" sz="2300" b="1" kern="1200" dirty="0" err="1">
                <a:solidFill>
                  <a:srgbClr val="1F497D"/>
                </a:solidFill>
                <a:latin typeface="Arial" panose="020B0604020202020204" pitchFamily="34" charset="0"/>
                <a:ea typeface="Calibri" panose="020F0502020204030204" pitchFamily="34" charset="0"/>
                <a:cs typeface="Times New Roman" panose="02020603050405020304" pitchFamily="18" charset="0"/>
              </a:rPr>
              <a:t>số</a:t>
            </a:r>
            <a:r>
              <a:rPr lang="en-US" sz="2300" b="1" kern="1200" dirty="0">
                <a:solidFill>
                  <a:srgbClr val="1F497D"/>
                </a:solidFill>
                <a:latin typeface="Arial" panose="020B0604020202020204" pitchFamily="34" charset="0"/>
                <a:ea typeface="Calibri" panose="020F0502020204030204" pitchFamily="34" charset="0"/>
                <a:cs typeface="Times New Roman" panose="02020603050405020304" pitchFamily="18" charset="0"/>
              </a:rPr>
              <a:t> </a:t>
            </a:r>
            <a:r>
              <a:rPr lang="en-US" sz="2300" b="1" kern="1200" dirty="0" err="1">
                <a:solidFill>
                  <a:srgbClr val="1F497D"/>
                </a:solidFill>
                <a:latin typeface="Arial" panose="020B0604020202020204" pitchFamily="34" charset="0"/>
                <a:ea typeface="Calibri" panose="020F0502020204030204" pitchFamily="34" charset="0"/>
                <a:cs typeface="Times New Roman" panose="02020603050405020304" pitchFamily="18" charset="0"/>
              </a:rPr>
              <a:t>cộng</a:t>
            </a:r>
            <a:endParaRPr lang="en-US" sz="2300" b="1" kern="12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47699" y="1543050"/>
            <a:ext cx="8181087" cy="3000821"/>
          </a:xfrm>
          <a:prstGeom prst="rect">
            <a:avLst/>
          </a:prstGeom>
        </p:spPr>
        <p:txBody>
          <a:bodyPr wrap="square" lIns="45720" tIns="22860" rIns="45720" bIns="22860">
            <a:spAutoFit/>
          </a:bodyPr>
          <a:lstStyle/>
          <a:p>
            <a:pPr lvl="0" algn="just">
              <a:lnSpc>
                <a:spcPct val="200000"/>
              </a:lnSpc>
            </a:pPr>
            <a:r>
              <a:rPr lang="vi-VN" sz="2400" dirty="0">
                <a:solidFill>
                  <a:prstClr val="white"/>
                </a:solidFill>
                <a:ea typeface="Calibri" panose="020F0502020204030204" pitchFamily="34" charset="0"/>
                <a:cs typeface="Arial" panose="020B0604020202020204" pitchFamily="34" charset="0"/>
              </a:rPr>
              <a:t>Nêu định nghĩa của cấp số cộng? Viết công thức của cấp số cộng cho bởi hệ thức truy hồi. Nêu số hạng tổng quát và công thức tính số hạng tổng quát của cấp số cộng? Viết công thức tính tổng n số hạng đầu của một cấp số cộng?</a:t>
            </a:r>
          </a:p>
        </p:txBody>
      </p:sp>
    </p:spTree>
    <p:extLst>
      <p:ext uri="{BB962C8B-B14F-4D97-AF65-F5344CB8AC3E}">
        <p14:creationId xmlns:p14="http://schemas.microsoft.com/office/powerpoint/2010/main" val="450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332902" y="1295637"/>
            <a:ext cx="1681542" cy="993169"/>
          </a:xfrm>
          <a:prstGeom prst="roundRect">
            <a:avLst/>
          </a:prstGeom>
          <a:solidFill>
            <a:schemeClr val="accent4">
              <a:lumMod val="20000"/>
              <a:lumOff val="80000"/>
            </a:schemeClr>
          </a:solidFill>
          <a:ln w="57150">
            <a:solidFill>
              <a:srgbClr val="FF0000"/>
            </a:solidFill>
          </a:ln>
          <a:effectLst>
            <a:outerShdw blurRad="57150" dist="19050" dir="5400000" algn="ctr" rotWithShape="0">
              <a:srgbClr val="000000">
                <a:alpha val="63000"/>
              </a:srgbClr>
            </a:outerShdw>
          </a:effectLst>
        </p:spPr>
        <p:txBody>
          <a:bodyPr lIns="34290" tIns="17145" rIns="34290" bIns="17145"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42866">
              <a:defRPr/>
            </a:pPr>
            <a:r>
              <a:rPr lang="en-US" sz="1700" b="1" dirty="0">
                <a:solidFill>
                  <a:schemeClr val="tx1"/>
                </a:solidFill>
                <a:latin typeface="Tahoma" panose="020B0604030504040204" pitchFamily="34" charset="0"/>
                <a:ea typeface="Tahoma" panose="020B0604030504040204" pitchFamily="34" charset="0"/>
                <a:cs typeface="Tahoma" panose="020B0604030504040204" pitchFamily="34" charset="0"/>
              </a:rPr>
              <a:t>CẤP SỐ CỘNG</a:t>
            </a:r>
          </a:p>
        </p:txBody>
      </p:sp>
      <p:cxnSp>
        <p:nvCxnSpPr>
          <p:cNvPr id="38" name="Straight Arrow Connector 37"/>
          <p:cNvCxnSpPr/>
          <p:nvPr/>
        </p:nvCxnSpPr>
        <p:spPr>
          <a:xfrm flipV="1">
            <a:off x="2014444" y="733291"/>
            <a:ext cx="1025792" cy="1024638"/>
          </a:xfrm>
          <a:prstGeom prst="straightConnector1">
            <a:avLst/>
          </a:prstGeom>
          <a:noFill/>
          <a:ln w="57150" cap="flat" cmpd="sng" algn="ctr">
            <a:solidFill>
              <a:srgbClr val="002060"/>
            </a:solidFill>
            <a:prstDash val="solid"/>
            <a:miter lim="800000"/>
            <a:tailEnd type="stealth" w="lg" len="lg"/>
          </a:ln>
          <a:effectLst/>
        </p:spPr>
      </p:cxnSp>
      <mc:AlternateContent xmlns:mc="http://schemas.openxmlformats.org/markup-compatibility/2006" xmlns:a14="http://schemas.microsoft.com/office/drawing/2010/main">
        <mc:Choice Requires="a14">
          <p:sp>
            <p:nvSpPr>
              <p:cNvPr id="36" name="Rounded Rectangle 35"/>
              <p:cNvSpPr/>
              <p:nvPr/>
            </p:nvSpPr>
            <p:spPr>
              <a:xfrm>
                <a:off x="3040236" y="1600393"/>
                <a:ext cx="5619467" cy="837714"/>
              </a:xfrm>
              <a:prstGeom prst="roundRect">
                <a:avLst/>
              </a:prstGeom>
              <a:solidFill>
                <a:schemeClr val="accent4">
                  <a:lumMod val="40000"/>
                  <a:lumOff val="60000"/>
                </a:schemeClr>
              </a:solidFill>
              <a:ln w="57150" cap="flat" cmpd="sng" algn="ctr">
                <a:solidFill>
                  <a:srgbClr val="FF0000"/>
                </a:solid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34290" tIns="17145" rIns="34290" bIns="17145"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700" b="1" dirty="0">
                    <a:solidFill>
                      <a:srgbClr val="FF0000"/>
                    </a:solidFill>
                    <a:latin typeface="Tahoma" panose="020B0604030504040204" pitchFamily="34" charset="0"/>
                    <a:ea typeface="Tahoma" panose="020B0604030504040204" pitchFamily="34" charset="0"/>
                    <a:cs typeface="Tahoma" panose="020B0604030504040204" pitchFamily="34" charset="0"/>
                  </a:rPr>
                  <a:t>II.  SỐ </a:t>
                </a:r>
                <a:r>
                  <a:rPr lang="vi-VN" sz="1700" b="1" dirty="0">
                    <a:solidFill>
                      <a:srgbClr val="FF0000"/>
                    </a:solidFill>
                    <a:latin typeface="Tahoma" panose="020B0604030504040204" pitchFamily="34" charset="0"/>
                    <a:ea typeface="Tahoma" panose="020B0604030504040204" pitchFamily="34" charset="0"/>
                    <a:cs typeface="Tahoma" panose="020B0604030504040204" pitchFamily="34" charset="0"/>
                  </a:rPr>
                  <a:t>HẠNG TỔNG QUÁT</a:t>
                </a:r>
                <a:endParaRPr lang="en-US" sz="1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14:m>
                  <m:oMath xmlns:m="http://schemas.openxmlformats.org/officeDocument/2006/math">
                    <m:sSub>
                      <m:sSubPr>
                        <m:ctrlPr>
                          <a:rPr lang="en-US" sz="1700" b="1" i="1">
                            <a:solidFill>
                              <a:schemeClr val="tx1"/>
                            </a:solidFill>
                            <a:latin typeface="Cambria Math" panose="02040503050406030204" pitchFamily="18" charset="0"/>
                          </a:rPr>
                        </m:ctrlPr>
                      </m:sSubPr>
                      <m:e>
                        <m:r>
                          <a:rPr lang="vi-VN" sz="1700" b="1">
                            <a:solidFill>
                              <a:schemeClr val="tx1"/>
                            </a:solidFill>
                            <a:latin typeface="Cambria Math" panose="02040503050406030204" pitchFamily="18" charset="0"/>
                          </a:rPr>
                          <m:t>𝐮</m:t>
                        </m:r>
                      </m:e>
                      <m:sub>
                        <m:r>
                          <a:rPr lang="vi-VN" sz="1700" b="1">
                            <a:solidFill>
                              <a:schemeClr val="tx1"/>
                            </a:solidFill>
                            <a:latin typeface="Cambria Math" panose="02040503050406030204" pitchFamily="18" charset="0"/>
                          </a:rPr>
                          <m:t>𝐧</m:t>
                        </m:r>
                      </m:sub>
                    </m:sSub>
                    <m:r>
                      <a:rPr lang="vi-VN" sz="1700" b="1">
                        <a:solidFill>
                          <a:schemeClr val="tx1"/>
                        </a:solidFill>
                        <a:latin typeface="Cambria Math" panose="02040503050406030204" pitchFamily="18" charset="0"/>
                      </a:rPr>
                      <m:t>=</m:t>
                    </m:r>
                    <m:sSub>
                      <m:sSubPr>
                        <m:ctrlPr>
                          <a:rPr lang="en-US" sz="1700" b="1" i="1">
                            <a:solidFill>
                              <a:schemeClr val="tx1"/>
                            </a:solidFill>
                            <a:latin typeface="Cambria Math" panose="02040503050406030204" pitchFamily="18" charset="0"/>
                          </a:rPr>
                        </m:ctrlPr>
                      </m:sSubPr>
                      <m:e>
                        <m:r>
                          <a:rPr lang="vi-VN" sz="1700" b="1">
                            <a:solidFill>
                              <a:schemeClr val="tx1"/>
                            </a:solidFill>
                            <a:latin typeface="Cambria Math" panose="02040503050406030204" pitchFamily="18" charset="0"/>
                          </a:rPr>
                          <m:t>𝐮</m:t>
                        </m:r>
                      </m:e>
                      <m:sub>
                        <m:r>
                          <a:rPr lang="vi-VN" sz="1700" b="1">
                            <a:solidFill>
                              <a:schemeClr val="tx1"/>
                            </a:solidFill>
                            <a:latin typeface="Cambria Math" panose="02040503050406030204" pitchFamily="18" charset="0"/>
                          </a:rPr>
                          <m:t>𝟏</m:t>
                        </m:r>
                      </m:sub>
                    </m:sSub>
                    <m:r>
                      <a:rPr lang="vi-VN" sz="1700" b="1">
                        <a:solidFill>
                          <a:schemeClr val="tx1"/>
                        </a:solidFill>
                        <a:latin typeface="Cambria Math" panose="02040503050406030204" pitchFamily="18" charset="0"/>
                      </a:rPr>
                      <m:t>+</m:t>
                    </m:r>
                    <m:d>
                      <m:dPr>
                        <m:ctrlPr>
                          <a:rPr lang="en-US" sz="1700" b="1" i="1">
                            <a:solidFill>
                              <a:schemeClr val="tx1"/>
                            </a:solidFill>
                            <a:latin typeface="Cambria Math" panose="02040503050406030204" pitchFamily="18" charset="0"/>
                          </a:rPr>
                        </m:ctrlPr>
                      </m:dPr>
                      <m:e>
                        <m:r>
                          <a:rPr lang="vi-VN" sz="1700" b="1">
                            <a:solidFill>
                              <a:schemeClr val="tx1"/>
                            </a:solidFill>
                            <a:latin typeface="Cambria Math" panose="02040503050406030204" pitchFamily="18" charset="0"/>
                          </a:rPr>
                          <m:t>𝐧</m:t>
                        </m:r>
                        <m:r>
                          <a:rPr lang="vi-VN" sz="1700" b="1">
                            <a:solidFill>
                              <a:schemeClr val="tx1"/>
                            </a:solidFill>
                            <a:latin typeface="Cambria Math" panose="02040503050406030204" pitchFamily="18" charset="0"/>
                          </a:rPr>
                          <m:t>−</m:t>
                        </m:r>
                        <m:r>
                          <a:rPr lang="vi-VN" sz="1700" b="1">
                            <a:solidFill>
                              <a:schemeClr val="tx1"/>
                            </a:solidFill>
                            <a:latin typeface="Cambria Math" panose="02040503050406030204" pitchFamily="18" charset="0"/>
                          </a:rPr>
                          <m:t>𝟏</m:t>
                        </m:r>
                      </m:e>
                    </m:d>
                    <m:r>
                      <a:rPr lang="vi-VN" sz="1700" b="1">
                        <a:solidFill>
                          <a:schemeClr val="tx1"/>
                        </a:solidFill>
                        <a:latin typeface="Cambria Math" panose="02040503050406030204" pitchFamily="18" charset="0"/>
                      </a:rPr>
                      <m:t>𝐝</m:t>
                    </m:r>
                  </m:oMath>
                </a14:m>
                <a:r>
                  <a:rPr lang="vi-VN" sz="1700" b="1" dirty="0">
                    <a:solidFill>
                      <a:schemeClr val="tx1"/>
                    </a:solidFill>
                    <a:latin typeface="Tahoma" panose="020B0604030504040204" pitchFamily="34" charset="0"/>
                    <a:ea typeface="Tahoma" panose="020B0604030504040204" pitchFamily="34" charset="0"/>
                    <a:cs typeface="Tahoma" panose="020B0604030504040204" pitchFamily="34" charset="0"/>
                  </a:rPr>
                  <a:t> với </a:t>
                </a:r>
                <a14:m>
                  <m:oMath xmlns:m="http://schemas.openxmlformats.org/officeDocument/2006/math">
                    <m:r>
                      <a:rPr lang="vi-VN" sz="1700" b="1">
                        <a:solidFill>
                          <a:schemeClr val="tx1"/>
                        </a:solidFill>
                        <a:latin typeface="Cambria Math" panose="02040503050406030204" pitchFamily="18" charset="0"/>
                      </a:rPr>
                      <m:t>𝐧</m:t>
                    </m:r>
                    <m:r>
                      <a:rPr lang="vi-VN" sz="1700" b="1">
                        <a:solidFill>
                          <a:schemeClr val="tx1"/>
                        </a:solidFill>
                        <a:latin typeface="Cambria Math" panose="02040503050406030204" pitchFamily="18" charset="0"/>
                      </a:rPr>
                      <m:t>≥</m:t>
                    </m:r>
                    <m:r>
                      <a:rPr lang="vi-VN" sz="1700" b="1">
                        <a:solidFill>
                          <a:schemeClr val="tx1"/>
                        </a:solidFill>
                        <a:latin typeface="Cambria Math" panose="02040503050406030204" pitchFamily="18" charset="0"/>
                      </a:rPr>
                      <m:t>𝟐</m:t>
                    </m:r>
                  </m:oMath>
                </a14:m>
                <a:r>
                  <a:rPr lang="vi-VN" sz="17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en-US" sz="1700" b="1" i="1">
                            <a:solidFill>
                              <a:schemeClr val="tx1"/>
                            </a:solidFill>
                            <a:latin typeface="Cambria Math" panose="02040503050406030204" pitchFamily="18" charset="0"/>
                          </a:rPr>
                        </m:ctrlPr>
                      </m:dPr>
                      <m:e>
                        <m:r>
                          <a:rPr lang="vi-VN" sz="1700" b="1">
                            <a:solidFill>
                              <a:schemeClr val="tx1"/>
                            </a:solidFill>
                            <a:latin typeface="Cambria Math" panose="02040503050406030204" pitchFamily="18" charset="0"/>
                          </a:rPr>
                          <m:t>𝟐</m:t>
                        </m:r>
                      </m:e>
                    </m:d>
                  </m:oMath>
                </a14:m>
                <a:endParaRPr lang="en-US" sz="17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6" name="Rounded Rectangle 35"/>
              <p:cNvSpPr>
                <a:spLocks noRot="1" noChangeAspect="1" noMove="1" noResize="1" noEditPoints="1" noAdjustHandles="1" noChangeArrowheads="1" noChangeShapeType="1" noTextEdit="1"/>
              </p:cNvSpPr>
              <p:nvPr/>
            </p:nvSpPr>
            <p:spPr>
              <a:xfrm>
                <a:off x="3040236" y="1600393"/>
                <a:ext cx="5619467" cy="837714"/>
              </a:xfrm>
              <a:prstGeom prst="roundRect">
                <a:avLst/>
              </a:prstGeom>
              <a:blipFill rotWithShape="1">
                <a:blip r:embed="rId3"/>
                <a:stretch>
                  <a:fillRect/>
                </a:stretch>
              </a:blipFill>
              <a:ln w="57150" cap="flat" cmpd="sng" algn="ctr">
                <a:solidFill>
                  <a:srgbClr val="FF0000"/>
                </a:solidFill>
                <a:prstDash val="solid"/>
                <a:miter lim="800000"/>
              </a:ln>
              <a:effectLst>
                <a:outerShdw blurRad="107950" dist="12700" dir="5400000" algn="ctr">
                  <a:srgbClr val="000000"/>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3153058" y="146775"/>
                <a:ext cx="5854755" cy="1322102"/>
              </a:xfrm>
              <a:prstGeom prst="roundRect">
                <a:avLst/>
              </a:prstGeom>
              <a:solidFill>
                <a:schemeClr val="accent6">
                  <a:lumMod val="20000"/>
                  <a:lumOff val="80000"/>
                </a:schemeClr>
              </a:solidFill>
              <a:ln w="57150" cap="flat" cmpd="sng" algn="ctr">
                <a:solidFill>
                  <a:srgbClr val="3333FF"/>
                </a:solid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34290" tIns="17145" rIns="34290" bIns="17145"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21469" indent="-321469">
                  <a:buAutoNum type="romanUcPeriod"/>
                </a:pPr>
                <a:r>
                  <a:rPr lang="vi-VN" sz="1700" b="1" dirty="0">
                    <a:solidFill>
                      <a:srgbClr val="FF0000"/>
                    </a:solidFill>
                    <a:latin typeface="Tahoma" panose="020B0604030504040204" pitchFamily="34" charset="0"/>
                    <a:ea typeface="Tahoma" panose="020B0604030504040204" pitchFamily="34" charset="0"/>
                    <a:cs typeface="Tahoma" panose="020B0604030504040204" pitchFamily="34" charset="0"/>
                  </a:rPr>
                  <a:t>ĐỊNH NGHĨA CẤP SỐ CỘNG</a:t>
                </a:r>
                <a:endParaRPr lang="en-US" sz="1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vi-VN" sz="1700" b="1" dirty="0">
                    <a:solidFill>
                      <a:schemeClr val="tx1"/>
                    </a:solidFill>
                    <a:latin typeface="Tahoma" panose="020B0604030504040204" pitchFamily="34" charset="0"/>
                    <a:ea typeface="Tahoma" panose="020B0604030504040204" pitchFamily="34" charset="0"/>
                    <a:cs typeface="Tahoma" panose="020B0604030504040204" pitchFamily="34" charset="0"/>
                  </a:rPr>
                  <a:t>Dãy số </a:t>
                </a:r>
                <a14:m>
                  <m:oMath xmlns:m="http://schemas.openxmlformats.org/officeDocument/2006/math">
                    <m:d>
                      <m:dPr>
                        <m:ctrlPr>
                          <a:rPr lang="en-US" sz="1700" b="1" i="1">
                            <a:solidFill>
                              <a:schemeClr val="tx1"/>
                            </a:solidFill>
                            <a:latin typeface="Cambria Math" panose="02040503050406030204" pitchFamily="18" charset="0"/>
                          </a:rPr>
                        </m:ctrlPr>
                      </m:dPr>
                      <m:e>
                        <m:sSub>
                          <m:sSubPr>
                            <m:ctrlPr>
                              <a:rPr lang="en-US" sz="1700" b="1" i="1">
                                <a:solidFill>
                                  <a:schemeClr val="tx1"/>
                                </a:solidFill>
                                <a:latin typeface="Cambria Math" panose="02040503050406030204" pitchFamily="18" charset="0"/>
                              </a:rPr>
                            </m:ctrlPr>
                          </m:sSubPr>
                          <m:e>
                            <m:r>
                              <a:rPr lang="vi-VN" sz="1700" b="1">
                                <a:solidFill>
                                  <a:schemeClr val="tx1"/>
                                </a:solidFill>
                                <a:latin typeface="Cambria Math" panose="02040503050406030204" pitchFamily="18" charset="0"/>
                              </a:rPr>
                              <m:t>𝐮</m:t>
                            </m:r>
                          </m:e>
                          <m:sub>
                            <m:r>
                              <a:rPr lang="vi-VN" sz="1700" b="1">
                                <a:solidFill>
                                  <a:schemeClr val="tx1"/>
                                </a:solidFill>
                                <a:latin typeface="Cambria Math" panose="02040503050406030204" pitchFamily="18" charset="0"/>
                              </a:rPr>
                              <m:t>𝐧</m:t>
                            </m:r>
                          </m:sub>
                        </m:sSub>
                      </m:e>
                    </m:d>
                  </m:oMath>
                </a14:m>
                <a:r>
                  <a:rPr lang="vi-VN" sz="1700" b="1" dirty="0">
                    <a:solidFill>
                      <a:schemeClr val="tx1"/>
                    </a:solidFill>
                    <a:latin typeface="Tahoma" panose="020B0604030504040204" pitchFamily="34" charset="0"/>
                    <a:ea typeface="Tahoma" panose="020B0604030504040204" pitchFamily="34" charset="0"/>
                    <a:cs typeface="Tahoma" panose="020B0604030504040204" pitchFamily="34" charset="0"/>
                  </a:rPr>
                  <a:t> được gọi là cấp số cộng </a:t>
                </a:r>
                <a14:m>
                  <m:oMath xmlns:m="http://schemas.openxmlformats.org/officeDocument/2006/math">
                    <m:sSub>
                      <m:sSubPr>
                        <m:ctrlPr>
                          <a:rPr lang="en-US" sz="1700" b="1" i="1">
                            <a:solidFill>
                              <a:schemeClr val="tx1"/>
                            </a:solidFill>
                            <a:latin typeface="Cambria Math" panose="02040503050406030204" pitchFamily="18" charset="0"/>
                          </a:rPr>
                        </m:ctrlPr>
                      </m:sSubPr>
                      <m:e>
                        <m:r>
                          <a:rPr lang="en-US" sz="1700" b="1">
                            <a:solidFill>
                              <a:schemeClr val="tx1"/>
                            </a:solidFill>
                            <a:latin typeface="Cambria Math"/>
                          </a:rPr>
                          <m:t>⇔</m:t>
                        </m:r>
                        <m:r>
                          <a:rPr lang="vi-VN" sz="1700" b="1">
                            <a:solidFill>
                              <a:schemeClr val="tx1"/>
                            </a:solidFill>
                            <a:latin typeface="Cambria Math" panose="02040503050406030204" pitchFamily="18" charset="0"/>
                          </a:rPr>
                          <m:t>𝐮</m:t>
                        </m:r>
                      </m:e>
                      <m:sub>
                        <m:r>
                          <a:rPr lang="vi-VN" sz="1700" b="1">
                            <a:solidFill>
                              <a:schemeClr val="tx1"/>
                            </a:solidFill>
                            <a:latin typeface="Cambria Math" panose="02040503050406030204" pitchFamily="18" charset="0"/>
                          </a:rPr>
                          <m:t>𝐧</m:t>
                        </m:r>
                      </m:sub>
                    </m:sSub>
                    <m:r>
                      <a:rPr lang="vi-VN" sz="1700" b="1">
                        <a:solidFill>
                          <a:schemeClr val="tx1"/>
                        </a:solidFill>
                        <a:latin typeface="Cambria Math" panose="02040503050406030204" pitchFamily="18" charset="0"/>
                      </a:rPr>
                      <m:t>=</m:t>
                    </m:r>
                    <m:sSub>
                      <m:sSubPr>
                        <m:ctrlPr>
                          <a:rPr lang="en-US" sz="1700" b="1" i="1">
                            <a:solidFill>
                              <a:schemeClr val="tx1"/>
                            </a:solidFill>
                            <a:latin typeface="Cambria Math" panose="02040503050406030204" pitchFamily="18" charset="0"/>
                          </a:rPr>
                        </m:ctrlPr>
                      </m:sSubPr>
                      <m:e>
                        <m:r>
                          <a:rPr lang="vi-VN" sz="1700" b="1">
                            <a:solidFill>
                              <a:schemeClr val="tx1"/>
                            </a:solidFill>
                            <a:latin typeface="Cambria Math" panose="02040503050406030204" pitchFamily="18" charset="0"/>
                          </a:rPr>
                          <m:t>𝐮</m:t>
                        </m:r>
                      </m:e>
                      <m:sub>
                        <m:r>
                          <a:rPr lang="vi-VN" sz="1700" b="1">
                            <a:solidFill>
                              <a:schemeClr val="tx1"/>
                            </a:solidFill>
                            <a:latin typeface="Cambria Math" panose="02040503050406030204" pitchFamily="18" charset="0"/>
                          </a:rPr>
                          <m:t>𝐧</m:t>
                        </m:r>
                        <m:r>
                          <a:rPr lang="en-US" sz="1700" b="1">
                            <a:solidFill>
                              <a:schemeClr val="tx1"/>
                            </a:solidFill>
                            <a:latin typeface="Cambria Math"/>
                          </a:rPr>
                          <m:t>−</m:t>
                        </m:r>
                        <m:r>
                          <a:rPr lang="en-US" sz="1700" b="1">
                            <a:solidFill>
                              <a:schemeClr val="tx1"/>
                            </a:solidFill>
                            <a:latin typeface="Cambria Math"/>
                          </a:rPr>
                          <m:t>𝟏</m:t>
                        </m:r>
                      </m:sub>
                    </m:sSub>
                    <m:r>
                      <a:rPr lang="vi-VN" sz="1700" b="1">
                        <a:solidFill>
                          <a:schemeClr val="tx1"/>
                        </a:solidFill>
                        <a:latin typeface="Cambria Math" panose="02040503050406030204" pitchFamily="18" charset="0"/>
                      </a:rPr>
                      <m:t>+</m:t>
                    </m:r>
                    <m:r>
                      <a:rPr lang="vi-VN" sz="1700" b="1">
                        <a:solidFill>
                          <a:schemeClr val="tx1"/>
                        </a:solidFill>
                        <a:latin typeface="Cambria Math" panose="02040503050406030204" pitchFamily="18" charset="0"/>
                      </a:rPr>
                      <m:t>𝐝</m:t>
                    </m:r>
                    <m:r>
                      <a:rPr lang="vi-VN" sz="1700" b="1">
                        <a:solidFill>
                          <a:schemeClr val="tx1"/>
                        </a:solidFill>
                        <a:latin typeface="Cambria Math" panose="02040503050406030204" pitchFamily="18" charset="0"/>
                      </a:rPr>
                      <m:t>,</m:t>
                    </m:r>
                  </m:oMath>
                </a14:m>
                <a:endParaRPr lang="en-US" sz="1700" b="1" dirty="0">
                  <a:solidFill>
                    <a:schemeClr val="tx1"/>
                  </a:solidFill>
                </a:endParaRPr>
              </a:p>
              <a:p>
                <a14:m>
                  <m:oMath xmlns:m="http://schemas.openxmlformats.org/officeDocument/2006/math">
                    <m:r>
                      <a:rPr lang="vi-VN" sz="1700" b="1">
                        <a:solidFill>
                          <a:schemeClr val="tx1"/>
                        </a:solidFill>
                        <a:latin typeface="Cambria Math" panose="02040503050406030204" pitchFamily="18" charset="0"/>
                      </a:rPr>
                      <m:t>∀</m:t>
                    </m:r>
                    <m:r>
                      <a:rPr lang="vi-VN" sz="1700" b="1">
                        <a:solidFill>
                          <a:schemeClr val="tx1"/>
                        </a:solidFill>
                        <a:latin typeface="Cambria Math" panose="02040503050406030204" pitchFamily="18" charset="0"/>
                      </a:rPr>
                      <m:t>𝐧</m:t>
                    </m:r>
                    <m:r>
                      <a:rPr lang="vi-VN" sz="1700" b="1">
                        <a:solidFill>
                          <a:schemeClr val="tx1"/>
                        </a:solidFill>
                        <a:latin typeface="Cambria Math" panose="02040503050406030204" pitchFamily="18" charset="0"/>
                      </a:rPr>
                      <m:t>≥</m:t>
                    </m:r>
                    <m:r>
                      <a:rPr lang="en-US" sz="1700" b="1">
                        <a:solidFill>
                          <a:schemeClr val="tx1"/>
                        </a:solidFill>
                        <a:latin typeface="Cambria Math"/>
                      </a:rPr>
                      <m:t>𝟐</m:t>
                    </m:r>
                  </m:oMath>
                </a14:m>
                <a:r>
                  <a:rPr lang="vi-VN" sz="17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vi-VN" sz="1700" b="1">
                        <a:solidFill>
                          <a:schemeClr val="tx1"/>
                        </a:solidFill>
                        <a:latin typeface="Cambria Math" panose="02040503050406030204" pitchFamily="18" charset="0"/>
                      </a:rPr>
                      <m:t>𝐝</m:t>
                    </m:r>
                  </m:oMath>
                </a14:m>
                <a:r>
                  <a:rPr lang="vi-VN" sz="1700" b="1" dirty="0">
                    <a:solidFill>
                      <a:schemeClr val="tx1"/>
                    </a:solidFill>
                    <a:latin typeface="Tahoma" panose="020B0604030504040204" pitchFamily="34" charset="0"/>
                    <a:ea typeface="Tahoma" panose="020B0604030504040204" pitchFamily="34" charset="0"/>
                    <a:cs typeface="Tahoma" panose="020B0604030504040204" pitchFamily="34" charset="0"/>
                  </a:rPr>
                  <a:t> không đổi.  </a:t>
                </a:r>
                <a14:m>
                  <m:oMath xmlns:m="http://schemas.openxmlformats.org/officeDocument/2006/math">
                    <m:d>
                      <m:dPr>
                        <m:ctrlPr>
                          <a:rPr lang="en-US" sz="1700" b="1" i="1">
                            <a:solidFill>
                              <a:schemeClr val="tx1"/>
                            </a:solidFill>
                            <a:latin typeface="Cambria Math" panose="02040503050406030204" pitchFamily="18" charset="0"/>
                          </a:rPr>
                        </m:ctrlPr>
                      </m:dPr>
                      <m:e>
                        <m:r>
                          <a:rPr lang="vi-VN" sz="1700" b="1">
                            <a:solidFill>
                              <a:schemeClr val="tx1"/>
                            </a:solidFill>
                            <a:latin typeface="Cambria Math" panose="02040503050406030204" pitchFamily="18" charset="0"/>
                          </a:rPr>
                          <m:t>𝟏</m:t>
                        </m:r>
                      </m:e>
                    </m:d>
                  </m:oMath>
                </a14:m>
                <a:endParaRPr lang="en-US" sz="17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3153058" y="146775"/>
                <a:ext cx="5854755" cy="1322102"/>
              </a:xfrm>
              <a:prstGeom prst="roundRect">
                <a:avLst/>
              </a:prstGeom>
              <a:blipFill rotWithShape="1">
                <a:blip r:embed="rId4"/>
                <a:stretch>
                  <a:fillRect/>
                </a:stretch>
              </a:blipFill>
              <a:ln w="57150" cap="flat" cmpd="sng" algn="ctr">
                <a:solidFill>
                  <a:srgbClr val="3333FF"/>
                </a:solidFill>
                <a:prstDash val="solid"/>
                <a:miter lim="800000"/>
              </a:ln>
              <a:effectLst>
                <a:outerShdw blurRad="107950" dist="12700" dir="5400000" algn="ctr">
                  <a:srgbClr val="000000"/>
                </a:outerShdw>
              </a:effectLst>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6C6DBCB9-CC6E-4CCB-A63A-334D0310AA42}"/>
              </a:ext>
            </a:extLst>
          </p:cNvPr>
          <p:cNvCxnSpPr>
            <a:cxnSpLocks/>
          </p:cNvCxnSpPr>
          <p:nvPr/>
        </p:nvCxnSpPr>
        <p:spPr>
          <a:xfrm>
            <a:off x="2014444" y="2156005"/>
            <a:ext cx="890398" cy="1238948"/>
          </a:xfrm>
          <a:prstGeom prst="straightConnector1">
            <a:avLst/>
          </a:prstGeom>
          <a:noFill/>
          <a:ln w="57150" cap="flat" cmpd="sng" algn="ctr">
            <a:solidFill>
              <a:srgbClr val="002060"/>
            </a:solidFill>
            <a:prstDash val="solid"/>
            <a:miter lim="800000"/>
            <a:tailEnd type="stealth" w="lg" len="lg"/>
          </a:ln>
          <a:effectLst/>
        </p:spPr>
      </p:cxnSp>
      <mc:AlternateContent xmlns:mc="http://schemas.openxmlformats.org/markup-compatibility/2006" xmlns:a14="http://schemas.microsoft.com/office/drawing/2010/main">
        <mc:Choice Requires="a14">
          <p:sp>
            <p:nvSpPr>
              <p:cNvPr id="50" name="Rounded Rectangle 33">
                <a:extLst>
                  <a:ext uri="{FF2B5EF4-FFF2-40B4-BE49-F238E27FC236}">
                    <a16:creationId xmlns:a16="http://schemas.microsoft.com/office/drawing/2014/main" id="{0D1EF5AA-F614-4CDE-9679-0A81A296B8A0}"/>
                  </a:ext>
                </a:extLst>
              </p:cNvPr>
              <p:cNvSpPr/>
              <p:nvPr/>
            </p:nvSpPr>
            <p:spPr>
              <a:xfrm>
                <a:off x="2916127" y="2850204"/>
                <a:ext cx="5867683" cy="1838527"/>
              </a:xfrm>
              <a:prstGeom prst="roundRect">
                <a:avLst/>
              </a:prstGeom>
              <a:solidFill>
                <a:schemeClr val="accent5">
                  <a:lumMod val="40000"/>
                  <a:lumOff val="60000"/>
                </a:schemeClr>
              </a:solidFill>
              <a:ln w="57150" cap="flat" cmpd="sng" algn="ctr">
                <a:solidFill>
                  <a:srgbClr val="270F6B"/>
                </a:solid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34290" tIns="17145" rIns="34290" bIns="17145"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vi-VN" sz="1700" b="1" dirty="0">
                    <a:solidFill>
                      <a:srgbClr val="FF0000"/>
                    </a:solidFill>
                    <a:latin typeface="Tahoma" panose="020B0604030504040204" pitchFamily="34" charset="0"/>
                    <a:ea typeface="Tahoma" panose="020B0604030504040204" pitchFamily="34" charset="0"/>
                    <a:cs typeface="Tahoma" panose="020B0604030504040204" pitchFamily="34" charset="0"/>
                  </a:rPr>
                  <a:t>I</a:t>
                </a:r>
                <a:r>
                  <a:rPr lang="en-US" sz="1700" b="1" dirty="0">
                    <a:solidFill>
                      <a:srgbClr val="FF0000"/>
                    </a:solidFill>
                    <a:latin typeface="Tahoma" panose="020B0604030504040204" pitchFamily="34" charset="0"/>
                    <a:ea typeface="Tahoma" panose="020B0604030504040204" pitchFamily="34" charset="0"/>
                    <a:cs typeface="Tahoma" panose="020B0604030504040204" pitchFamily="34" charset="0"/>
                  </a:rPr>
                  <a:t>II</a:t>
                </a:r>
                <a:r>
                  <a:rPr lang="vi-VN" sz="1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1700" b="1" dirty="0">
                    <a:solidFill>
                      <a:srgbClr val="FF0000"/>
                    </a:solidFill>
                    <a:latin typeface="Tahoma" panose="020B0604030504040204" pitchFamily="34" charset="0"/>
                    <a:ea typeface="Tahoma" panose="020B0604030504040204" pitchFamily="34" charset="0"/>
                    <a:cs typeface="Tahoma" panose="020B0604030504040204" pitchFamily="34" charset="0"/>
                  </a:rPr>
                  <a:t>TỔNG </a:t>
                </a:r>
                <a14:m>
                  <m:oMath xmlns:m="http://schemas.openxmlformats.org/officeDocument/2006/math">
                    <m:r>
                      <a:rPr lang="vi-VN" sz="1700" b="1">
                        <a:solidFill>
                          <a:srgbClr val="FF0000"/>
                        </a:solidFill>
                        <a:latin typeface="Cambria Math" panose="02040503050406030204" pitchFamily="18" charset="0"/>
                      </a:rPr>
                      <m:t>𝐧</m:t>
                    </m:r>
                  </m:oMath>
                </a14:m>
                <a:r>
                  <a:rPr lang="vi-VN" sz="1700" b="1" dirty="0">
                    <a:solidFill>
                      <a:srgbClr val="FF0000"/>
                    </a:solidFill>
                    <a:latin typeface="Tahoma" panose="020B0604030504040204" pitchFamily="34" charset="0"/>
                    <a:ea typeface="Tahoma" panose="020B0604030504040204" pitchFamily="34" charset="0"/>
                    <a:cs typeface="Tahoma" panose="020B0604030504040204" pitchFamily="34" charset="0"/>
                  </a:rPr>
                  <a:t> SỐ HẠNG ĐẦU CỦA MỘT CẤP SỐ CỘNG</a:t>
                </a:r>
                <a:endParaRPr lang="en-US" sz="1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14:m>
                  <m:oMath xmlns:m="http://schemas.openxmlformats.org/officeDocument/2006/math">
                    <m:sSub>
                      <m:sSubPr>
                        <m:ctrlPr>
                          <a:rPr lang="en-US" sz="1700" b="1" i="1">
                            <a:solidFill>
                              <a:schemeClr val="tx1"/>
                            </a:solidFill>
                            <a:latin typeface="Cambria Math" panose="02040503050406030204" pitchFamily="18" charset="0"/>
                          </a:rPr>
                        </m:ctrlPr>
                      </m:sSubPr>
                      <m:e>
                        <m:r>
                          <a:rPr lang="vi-VN" sz="1700" b="1">
                            <a:solidFill>
                              <a:schemeClr val="tx1"/>
                            </a:solidFill>
                            <a:latin typeface="Cambria Math" panose="02040503050406030204" pitchFamily="18" charset="0"/>
                          </a:rPr>
                          <m:t>𝐒</m:t>
                        </m:r>
                      </m:e>
                      <m:sub>
                        <m:r>
                          <a:rPr lang="vi-VN" sz="1700" b="1">
                            <a:solidFill>
                              <a:schemeClr val="tx1"/>
                            </a:solidFill>
                            <a:latin typeface="Cambria Math" panose="02040503050406030204" pitchFamily="18" charset="0"/>
                          </a:rPr>
                          <m:t>𝐧</m:t>
                        </m:r>
                      </m:sub>
                    </m:sSub>
                    <m:r>
                      <a:rPr lang="vi-VN" sz="1700" b="1">
                        <a:solidFill>
                          <a:schemeClr val="tx1"/>
                        </a:solidFill>
                        <a:latin typeface="Cambria Math" panose="02040503050406030204" pitchFamily="18" charset="0"/>
                      </a:rPr>
                      <m:t>=</m:t>
                    </m:r>
                    <m:f>
                      <m:fPr>
                        <m:ctrlPr>
                          <a:rPr lang="en-US" sz="1700" b="1" i="1">
                            <a:solidFill>
                              <a:schemeClr val="tx1"/>
                            </a:solidFill>
                            <a:latin typeface="Cambria Math" panose="02040503050406030204" pitchFamily="18" charset="0"/>
                          </a:rPr>
                        </m:ctrlPr>
                      </m:fPr>
                      <m:num>
                        <m:r>
                          <a:rPr lang="vi-VN" sz="1700" b="1">
                            <a:solidFill>
                              <a:schemeClr val="tx1"/>
                            </a:solidFill>
                            <a:latin typeface="Cambria Math" panose="02040503050406030204" pitchFamily="18" charset="0"/>
                          </a:rPr>
                          <m:t>𝐧</m:t>
                        </m:r>
                        <m:d>
                          <m:dPr>
                            <m:ctrlPr>
                              <a:rPr lang="en-US" sz="1700" b="1" i="1">
                                <a:solidFill>
                                  <a:schemeClr val="tx1"/>
                                </a:solidFill>
                                <a:latin typeface="Cambria Math" panose="02040503050406030204" pitchFamily="18" charset="0"/>
                              </a:rPr>
                            </m:ctrlPr>
                          </m:dPr>
                          <m:e>
                            <m:sSub>
                              <m:sSubPr>
                                <m:ctrlPr>
                                  <a:rPr lang="en-US" sz="1700" b="1" i="1">
                                    <a:solidFill>
                                      <a:schemeClr val="tx1"/>
                                    </a:solidFill>
                                    <a:latin typeface="Cambria Math" panose="02040503050406030204" pitchFamily="18" charset="0"/>
                                  </a:rPr>
                                </m:ctrlPr>
                              </m:sSubPr>
                              <m:e>
                                <m:r>
                                  <a:rPr lang="vi-VN" sz="1700" b="1">
                                    <a:solidFill>
                                      <a:schemeClr val="tx1"/>
                                    </a:solidFill>
                                    <a:latin typeface="Cambria Math" panose="02040503050406030204" pitchFamily="18" charset="0"/>
                                  </a:rPr>
                                  <m:t>𝐮</m:t>
                                </m:r>
                              </m:e>
                              <m:sub>
                                <m:r>
                                  <a:rPr lang="vi-VN" sz="1700" b="1">
                                    <a:solidFill>
                                      <a:schemeClr val="tx1"/>
                                    </a:solidFill>
                                    <a:latin typeface="Cambria Math" panose="02040503050406030204" pitchFamily="18" charset="0"/>
                                  </a:rPr>
                                  <m:t>𝟏</m:t>
                                </m:r>
                              </m:sub>
                            </m:sSub>
                            <m:r>
                              <a:rPr lang="vi-VN" sz="1700" b="1">
                                <a:solidFill>
                                  <a:schemeClr val="tx1"/>
                                </a:solidFill>
                                <a:latin typeface="Cambria Math" panose="02040503050406030204" pitchFamily="18" charset="0"/>
                              </a:rPr>
                              <m:t>+</m:t>
                            </m:r>
                            <m:sSub>
                              <m:sSubPr>
                                <m:ctrlPr>
                                  <a:rPr lang="en-US" sz="1700" b="1" i="1">
                                    <a:solidFill>
                                      <a:schemeClr val="tx1"/>
                                    </a:solidFill>
                                    <a:latin typeface="Cambria Math" panose="02040503050406030204" pitchFamily="18" charset="0"/>
                                  </a:rPr>
                                </m:ctrlPr>
                              </m:sSubPr>
                              <m:e>
                                <m:r>
                                  <a:rPr lang="vi-VN" sz="1700" b="1">
                                    <a:solidFill>
                                      <a:schemeClr val="tx1"/>
                                    </a:solidFill>
                                    <a:latin typeface="Cambria Math" panose="02040503050406030204" pitchFamily="18" charset="0"/>
                                  </a:rPr>
                                  <m:t>𝐮</m:t>
                                </m:r>
                              </m:e>
                              <m:sub>
                                <m:r>
                                  <a:rPr lang="vi-VN" sz="1700" b="1">
                                    <a:solidFill>
                                      <a:schemeClr val="tx1"/>
                                    </a:solidFill>
                                    <a:latin typeface="Cambria Math" panose="02040503050406030204" pitchFamily="18" charset="0"/>
                                  </a:rPr>
                                  <m:t>𝐧</m:t>
                                </m:r>
                              </m:sub>
                            </m:sSub>
                          </m:e>
                        </m:d>
                      </m:num>
                      <m:den>
                        <m:r>
                          <a:rPr lang="vi-VN" sz="1700" b="1">
                            <a:solidFill>
                              <a:schemeClr val="tx1"/>
                            </a:solidFill>
                            <a:latin typeface="Cambria Math" panose="02040503050406030204" pitchFamily="18" charset="0"/>
                          </a:rPr>
                          <m:t>𝟐</m:t>
                        </m:r>
                      </m:den>
                    </m:f>
                  </m:oMath>
                </a14:m>
                <a:r>
                  <a:rPr lang="vi-VN" sz="17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en-US" sz="1700" b="1" i="1">
                            <a:solidFill>
                              <a:schemeClr val="tx1"/>
                            </a:solidFill>
                            <a:latin typeface="Cambria Math" panose="02040503050406030204" pitchFamily="18" charset="0"/>
                          </a:rPr>
                        </m:ctrlPr>
                      </m:dPr>
                      <m:e>
                        <m:r>
                          <a:rPr lang="en-US" sz="1700" b="1" i="1" smtClean="0">
                            <a:solidFill>
                              <a:schemeClr val="tx1"/>
                            </a:solidFill>
                            <a:latin typeface="Cambria Math"/>
                          </a:rPr>
                          <m:t>𝟑</m:t>
                        </m:r>
                      </m:e>
                    </m:d>
                  </m:oMath>
                </a14:m>
                <a:endParaRPr lang="en-US" sz="17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vi-VN" sz="1700" b="1" dirty="0">
                    <a:solidFill>
                      <a:schemeClr val="tx1"/>
                    </a:solidFill>
                    <a:latin typeface="Tahoma" panose="020B0604030504040204" pitchFamily="34" charset="0"/>
                    <a:ea typeface="Tahoma" panose="020B0604030504040204" pitchFamily="34" charset="0"/>
                    <a:cs typeface="Tahoma" panose="020B0604030504040204" pitchFamily="34" charset="0"/>
                  </a:rPr>
                  <a:t>Hoặc </a:t>
                </a:r>
                <a14:m>
                  <m:oMath xmlns:m="http://schemas.openxmlformats.org/officeDocument/2006/math">
                    <m:sSub>
                      <m:sSubPr>
                        <m:ctrlPr>
                          <a:rPr lang="en-US" sz="20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Sub>
                              <m:sSub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𝑛</m:t>
                                </m:r>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e>
                            </m:d>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𝑑</m:t>
                            </m:r>
                          </m:e>
                        </m:d>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𝑛</m:t>
                        </m:r>
                      </m:num>
                      <m:den>
                        <m:r>
                          <a:rPr lang="en-US" sz="2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en>
                    </m:f>
                    <m:r>
                      <a:rPr lang="vi-VN" sz="2000" b="0" i="1" smtClean="0">
                        <a:solidFill>
                          <a:schemeClr val="tx1"/>
                        </a:solidFill>
                        <a:latin typeface="Cambria Math"/>
                        <a:ea typeface="Calibri" panose="020F0502020204030204" pitchFamily="34" charset="0"/>
                        <a:cs typeface="Times New Roman" panose="02020603050405020304" pitchFamily="18" charset="0"/>
                      </a:rPr>
                      <m:t>     </m:t>
                    </m:r>
                    <m:d>
                      <m:dPr>
                        <m:ctrlPr>
                          <a:rPr lang="en-US" sz="1700" b="1" i="1">
                            <a:solidFill>
                              <a:schemeClr val="tx1"/>
                            </a:solidFill>
                            <a:latin typeface="Cambria Math" panose="02040503050406030204" pitchFamily="18" charset="0"/>
                          </a:rPr>
                        </m:ctrlPr>
                      </m:dPr>
                      <m:e>
                        <m:r>
                          <a:rPr lang="en-US" sz="1700" b="1" i="1" smtClean="0">
                            <a:solidFill>
                              <a:schemeClr val="tx1"/>
                            </a:solidFill>
                            <a:latin typeface="Cambria Math"/>
                          </a:rPr>
                          <m:t>𝟑</m:t>
                        </m:r>
                        <m:r>
                          <a:rPr lang="vi-VN" sz="1700" b="1">
                            <a:solidFill>
                              <a:schemeClr val="tx1"/>
                            </a:solidFill>
                            <a:latin typeface="Cambria Math" panose="02040503050406030204" pitchFamily="18" charset="0"/>
                          </a:rPr>
                          <m:t>′</m:t>
                        </m:r>
                      </m:e>
                    </m:d>
                  </m:oMath>
                </a14:m>
                <a:endParaRPr lang="en-US" sz="17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0" name="Rounded Rectangle 33">
                <a:extLst>
                  <a:ext uri="{FF2B5EF4-FFF2-40B4-BE49-F238E27FC236}">
                    <a16:creationId xmlns="" xmlns:a16="http://schemas.microsoft.com/office/drawing/2014/main" xmlns:a14="http://schemas.microsoft.com/office/drawing/2010/main" id="{0D1EF5AA-F614-4CDE-9679-0A81A296B8A0}"/>
                  </a:ext>
                </a:extLst>
              </p:cNvPr>
              <p:cNvSpPr>
                <a:spLocks noRot="1" noChangeAspect="1" noMove="1" noResize="1" noEditPoints="1" noAdjustHandles="1" noChangeArrowheads="1" noChangeShapeType="1" noTextEdit="1"/>
              </p:cNvSpPr>
              <p:nvPr/>
            </p:nvSpPr>
            <p:spPr>
              <a:xfrm>
                <a:off x="2916127" y="2850204"/>
                <a:ext cx="5867683" cy="1838527"/>
              </a:xfrm>
              <a:prstGeom prst="roundRect">
                <a:avLst/>
              </a:prstGeom>
              <a:blipFill rotWithShape="1">
                <a:blip r:embed="rId5"/>
                <a:stretch>
                  <a:fillRect/>
                </a:stretch>
              </a:blipFill>
              <a:ln w="57150" cap="flat" cmpd="sng" algn="ctr">
                <a:solidFill>
                  <a:srgbClr val="270F6B"/>
                </a:solidFill>
                <a:prstDash val="solid"/>
                <a:miter lim="800000"/>
              </a:ln>
              <a:effectLst>
                <a:outerShdw blurRad="107950" dist="12700" dir="5400000" algn="ctr">
                  <a:srgbClr val="000000"/>
                </a:outerShdw>
              </a:effectLst>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C78E2CD7-413F-4F0A-AE7C-61E9BF84FE76}"/>
              </a:ext>
            </a:extLst>
          </p:cNvPr>
          <p:cNvCxnSpPr>
            <a:cxnSpLocks/>
          </p:cNvCxnSpPr>
          <p:nvPr/>
        </p:nvCxnSpPr>
        <p:spPr>
          <a:xfrm>
            <a:off x="2014444" y="1792221"/>
            <a:ext cx="1062812" cy="7124"/>
          </a:xfrm>
          <a:prstGeom prst="straightConnector1">
            <a:avLst/>
          </a:prstGeom>
          <a:noFill/>
          <a:ln w="57150" cap="flat" cmpd="sng" algn="ctr">
            <a:solidFill>
              <a:srgbClr val="002060"/>
            </a:solidFill>
            <a:prstDash val="solid"/>
            <a:miter lim="800000"/>
            <a:tailEnd type="stealth" w="lg" len="lg"/>
          </a:ln>
          <a:effectLst/>
        </p:spPr>
      </p:cxnSp>
      <p:sp>
        <p:nvSpPr>
          <p:cNvPr id="39" name="TextBox 38"/>
          <p:cNvSpPr txBox="1"/>
          <p:nvPr/>
        </p:nvSpPr>
        <p:spPr>
          <a:xfrm>
            <a:off x="110552" y="146775"/>
            <a:ext cx="1420010" cy="400110"/>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spAutoFit/>
          </a:bodyPr>
          <a:lstStyle/>
          <a:p>
            <a:r>
              <a:rPr lang="en-US" sz="2000" b="1" dirty="0">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132478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left)">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up)">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7"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grpSp>
        <p:nvGrpSpPr>
          <p:cNvPr id="2161" name="Google Shape;2161;p45"/>
          <p:cNvGrpSpPr/>
          <p:nvPr/>
        </p:nvGrpSpPr>
        <p:grpSpPr>
          <a:xfrm>
            <a:off x="2962175" y="-68325"/>
            <a:ext cx="6458575" cy="5291875"/>
            <a:chOff x="2962175" y="-68325"/>
            <a:chExt cx="6458575" cy="5291875"/>
          </a:xfrm>
        </p:grpSpPr>
        <p:sp>
          <p:nvSpPr>
            <p:cNvPr id="2162" name="Google Shape;2162;p45"/>
            <p:cNvSpPr/>
            <p:nvPr/>
          </p:nvSpPr>
          <p:spPr>
            <a:xfrm>
              <a:off x="2962175" y="-68325"/>
              <a:ext cx="6458575" cy="2963525"/>
            </a:xfrm>
            <a:custGeom>
              <a:avLst/>
              <a:gdLst/>
              <a:ahLst/>
              <a:cxnLst/>
              <a:rect l="l" t="t" r="r" b="b"/>
              <a:pathLst>
                <a:path w="258343" h="118541" extrusionOk="0">
                  <a:moveTo>
                    <a:pt x="0" y="0"/>
                  </a:moveTo>
                  <a:cubicBezTo>
                    <a:pt x="2257" y="3750"/>
                    <a:pt x="4895" y="16908"/>
                    <a:pt x="13540" y="22502"/>
                  </a:cubicBezTo>
                  <a:cubicBezTo>
                    <a:pt x="22185" y="28096"/>
                    <a:pt x="36487" y="32387"/>
                    <a:pt x="51870" y="33563"/>
                  </a:cubicBezTo>
                  <a:cubicBezTo>
                    <a:pt x="67253" y="34739"/>
                    <a:pt x="89343" y="24759"/>
                    <a:pt x="105838" y="29558"/>
                  </a:cubicBezTo>
                  <a:cubicBezTo>
                    <a:pt x="122334" y="34357"/>
                    <a:pt x="138543" y="56605"/>
                    <a:pt x="150843" y="62358"/>
                  </a:cubicBezTo>
                  <a:cubicBezTo>
                    <a:pt x="163143" y="68111"/>
                    <a:pt x="171979" y="58830"/>
                    <a:pt x="179639" y="64074"/>
                  </a:cubicBezTo>
                  <a:cubicBezTo>
                    <a:pt x="187299" y="69318"/>
                    <a:pt x="188792" y="88674"/>
                    <a:pt x="196801" y="93823"/>
                  </a:cubicBezTo>
                  <a:cubicBezTo>
                    <a:pt x="204810" y="98972"/>
                    <a:pt x="218001" y="91186"/>
                    <a:pt x="227695" y="94968"/>
                  </a:cubicBezTo>
                  <a:cubicBezTo>
                    <a:pt x="237389" y="98750"/>
                    <a:pt x="249880" y="112735"/>
                    <a:pt x="254965" y="116517"/>
                  </a:cubicBezTo>
                  <a:cubicBezTo>
                    <a:pt x="260050" y="120299"/>
                    <a:pt x="257666" y="117470"/>
                    <a:pt x="258206" y="117661"/>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2163" name="Google Shape;2163;p45"/>
            <p:cNvSpPr/>
            <p:nvPr/>
          </p:nvSpPr>
          <p:spPr>
            <a:xfrm>
              <a:off x="3219625" y="3759950"/>
              <a:ext cx="6111900" cy="1463600"/>
            </a:xfrm>
            <a:custGeom>
              <a:avLst/>
              <a:gdLst/>
              <a:ahLst/>
              <a:cxnLst/>
              <a:rect l="l" t="t" r="r" b="b"/>
              <a:pathLst>
                <a:path w="244476" h="58544" extrusionOk="0">
                  <a:moveTo>
                    <a:pt x="0" y="58544"/>
                  </a:moveTo>
                  <a:cubicBezTo>
                    <a:pt x="2797" y="56923"/>
                    <a:pt x="10489" y="50249"/>
                    <a:pt x="16782" y="48819"/>
                  </a:cubicBezTo>
                  <a:cubicBezTo>
                    <a:pt x="23075" y="47389"/>
                    <a:pt x="29495" y="54445"/>
                    <a:pt x="37758" y="49963"/>
                  </a:cubicBezTo>
                  <a:cubicBezTo>
                    <a:pt x="46022" y="45482"/>
                    <a:pt x="53777" y="24695"/>
                    <a:pt x="66363" y="21930"/>
                  </a:cubicBezTo>
                  <a:cubicBezTo>
                    <a:pt x="78949" y="19165"/>
                    <a:pt x="96748" y="35883"/>
                    <a:pt x="113275" y="33372"/>
                  </a:cubicBezTo>
                  <a:cubicBezTo>
                    <a:pt x="129802" y="30861"/>
                    <a:pt x="149858" y="10520"/>
                    <a:pt x="165527" y="6865"/>
                  </a:cubicBezTo>
                  <a:cubicBezTo>
                    <a:pt x="181196" y="3210"/>
                    <a:pt x="194132" y="12586"/>
                    <a:pt x="207290" y="11442"/>
                  </a:cubicBezTo>
                  <a:cubicBezTo>
                    <a:pt x="220448" y="10298"/>
                    <a:pt x="238278" y="1907"/>
                    <a:pt x="244476" y="0"/>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sp>
        <p:nvSpPr>
          <p:cNvPr id="2165" name="Google Shape;2165;p45"/>
          <p:cNvSpPr txBox="1">
            <a:spLocks noGrp="1"/>
          </p:cNvSpPr>
          <p:nvPr>
            <p:ph type="title" idx="2"/>
          </p:nvPr>
        </p:nvSpPr>
        <p:spPr>
          <a:xfrm>
            <a:off x="3159858" y="2038443"/>
            <a:ext cx="3115717" cy="91828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a:latin typeface="+mj-lt"/>
              </a:rPr>
              <a:t>LUYỆN TẬP</a:t>
            </a:r>
            <a:endParaRPr sz="3500" b="1" dirty="0">
              <a:latin typeface="+mj-lt"/>
            </a:endParaRPr>
          </a:p>
        </p:txBody>
      </p:sp>
      <p:sp>
        <p:nvSpPr>
          <p:cNvPr id="2167" name="Google Shape;2167;p45"/>
          <p:cNvSpPr/>
          <p:nvPr/>
        </p:nvSpPr>
        <p:spPr>
          <a:xfrm>
            <a:off x="8572861" y="1142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8" name="Google Shape;2168;p45"/>
          <p:cNvGrpSpPr/>
          <p:nvPr/>
        </p:nvGrpSpPr>
        <p:grpSpPr>
          <a:xfrm>
            <a:off x="570791" y="1284830"/>
            <a:ext cx="1834059" cy="2573840"/>
            <a:chOff x="920571" y="615585"/>
            <a:chExt cx="2961533" cy="3912785"/>
          </a:xfrm>
        </p:grpSpPr>
        <p:grpSp>
          <p:nvGrpSpPr>
            <p:cNvPr id="2169" name="Google Shape;2169;p45"/>
            <p:cNvGrpSpPr/>
            <p:nvPr/>
          </p:nvGrpSpPr>
          <p:grpSpPr>
            <a:xfrm>
              <a:off x="2315346" y="3002120"/>
              <a:ext cx="1095765" cy="1526251"/>
              <a:chOff x="7658617" y="2315257"/>
              <a:chExt cx="1265463" cy="1762618"/>
            </a:xfrm>
          </p:grpSpPr>
          <p:sp>
            <p:nvSpPr>
              <p:cNvPr id="2170" name="Google Shape;2170;p45"/>
              <p:cNvSpPr/>
              <p:nvPr/>
            </p:nvSpPr>
            <p:spPr>
              <a:xfrm>
                <a:off x="7658617" y="2315257"/>
                <a:ext cx="1265463" cy="1762192"/>
              </a:xfrm>
              <a:custGeom>
                <a:avLst/>
                <a:gdLst/>
                <a:ahLst/>
                <a:cxnLst/>
                <a:rect l="l" t="t" r="r" b="b"/>
                <a:pathLst>
                  <a:path w="11908" h="16583" extrusionOk="0">
                    <a:moveTo>
                      <a:pt x="5073" y="0"/>
                    </a:moveTo>
                    <a:cubicBezTo>
                      <a:pt x="4504" y="0"/>
                      <a:pt x="3959" y="343"/>
                      <a:pt x="3775" y="914"/>
                    </a:cubicBezTo>
                    <a:cubicBezTo>
                      <a:pt x="3680" y="1235"/>
                      <a:pt x="3680" y="1581"/>
                      <a:pt x="3680" y="1914"/>
                    </a:cubicBezTo>
                    <a:cubicBezTo>
                      <a:pt x="3692" y="2271"/>
                      <a:pt x="3692" y="2664"/>
                      <a:pt x="3501" y="2974"/>
                    </a:cubicBezTo>
                    <a:cubicBezTo>
                      <a:pt x="3339" y="3251"/>
                      <a:pt x="3045" y="3437"/>
                      <a:pt x="2732" y="3437"/>
                    </a:cubicBezTo>
                    <a:cubicBezTo>
                      <a:pt x="2656" y="3437"/>
                      <a:pt x="2578" y="3426"/>
                      <a:pt x="2501" y="3402"/>
                    </a:cubicBezTo>
                    <a:cubicBezTo>
                      <a:pt x="2096" y="3271"/>
                      <a:pt x="1965" y="2867"/>
                      <a:pt x="2013" y="2486"/>
                    </a:cubicBezTo>
                    <a:cubicBezTo>
                      <a:pt x="2036" y="2184"/>
                      <a:pt x="2173" y="1520"/>
                      <a:pt x="2566" y="1520"/>
                    </a:cubicBezTo>
                    <a:cubicBezTo>
                      <a:pt x="2576" y="1520"/>
                      <a:pt x="2586" y="1520"/>
                      <a:pt x="2596" y="1521"/>
                    </a:cubicBezTo>
                    <a:cubicBezTo>
                      <a:pt x="2811" y="1545"/>
                      <a:pt x="2870" y="1819"/>
                      <a:pt x="2775" y="1974"/>
                    </a:cubicBezTo>
                    <a:cubicBezTo>
                      <a:pt x="2668" y="2140"/>
                      <a:pt x="2430" y="2224"/>
                      <a:pt x="2251" y="2247"/>
                    </a:cubicBezTo>
                    <a:cubicBezTo>
                      <a:pt x="2132" y="2259"/>
                      <a:pt x="2144" y="2426"/>
                      <a:pt x="2251" y="2450"/>
                    </a:cubicBezTo>
                    <a:cubicBezTo>
                      <a:pt x="2304" y="2460"/>
                      <a:pt x="2358" y="2466"/>
                      <a:pt x="2411" y="2466"/>
                    </a:cubicBezTo>
                    <a:cubicBezTo>
                      <a:pt x="2834" y="2466"/>
                      <a:pt x="3227" y="2141"/>
                      <a:pt x="3132" y="1676"/>
                    </a:cubicBezTo>
                    <a:cubicBezTo>
                      <a:pt x="3064" y="1374"/>
                      <a:pt x="2824" y="1211"/>
                      <a:pt x="2566" y="1211"/>
                    </a:cubicBezTo>
                    <a:cubicBezTo>
                      <a:pt x="2417" y="1211"/>
                      <a:pt x="2263" y="1265"/>
                      <a:pt x="2132" y="1378"/>
                    </a:cubicBezTo>
                    <a:cubicBezTo>
                      <a:pt x="1811" y="1652"/>
                      <a:pt x="1680" y="2212"/>
                      <a:pt x="1680" y="2640"/>
                    </a:cubicBezTo>
                    <a:cubicBezTo>
                      <a:pt x="1680" y="3045"/>
                      <a:pt x="1846" y="3438"/>
                      <a:pt x="2227" y="3629"/>
                    </a:cubicBezTo>
                    <a:cubicBezTo>
                      <a:pt x="2389" y="3720"/>
                      <a:pt x="2569" y="3764"/>
                      <a:pt x="2748" y="3764"/>
                    </a:cubicBezTo>
                    <a:cubicBezTo>
                      <a:pt x="2990" y="3764"/>
                      <a:pt x="3232" y="3684"/>
                      <a:pt x="3430" y="3533"/>
                    </a:cubicBezTo>
                    <a:cubicBezTo>
                      <a:pt x="3775" y="3283"/>
                      <a:pt x="3954" y="2890"/>
                      <a:pt x="3989" y="2474"/>
                    </a:cubicBezTo>
                    <a:cubicBezTo>
                      <a:pt x="4085" y="1724"/>
                      <a:pt x="3811" y="676"/>
                      <a:pt x="4740" y="366"/>
                    </a:cubicBezTo>
                    <a:cubicBezTo>
                      <a:pt x="4861" y="326"/>
                      <a:pt x="4978" y="307"/>
                      <a:pt x="5090" y="307"/>
                    </a:cubicBezTo>
                    <a:cubicBezTo>
                      <a:pt x="5799" y="307"/>
                      <a:pt x="6281" y="1061"/>
                      <a:pt x="6168" y="1771"/>
                    </a:cubicBezTo>
                    <a:cubicBezTo>
                      <a:pt x="5323" y="1962"/>
                      <a:pt x="4644" y="2640"/>
                      <a:pt x="4501" y="3545"/>
                    </a:cubicBezTo>
                    <a:cubicBezTo>
                      <a:pt x="4359" y="4510"/>
                      <a:pt x="4859" y="5426"/>
                      <a:pt x="5692" y="5831"/>
                    </a:cubicBezTo>
                    <a:cubicBezTo>
                      <a:pt x="5287" y="6105"/>
                      <a:pt x="4894" y="6415"/>
                      <a:pt x="4513" y="6712"/>
                    </a:cubicBezTo>
                    <a:cubicBezTo>
                      <a:pt x="4263" y="6903"/>
                      <a:pt x="4013" y="7093"/>
                      <a:pt x="3751" y="7284"/>
                    </a:cubicBezTo>
                    <a:cubicBezTo>
                      <a:pt x="3513" y="7474"/>
                      <a:pt x="3251" y="7665"/>
                      <a:pt x="3013" y="7867"/>
                    </a:cubicBezTo>
                    <a:cubicBezTo>
                      <a:pt x="2882" y="7772"/>
                      <a:pt x="2727" y="7689"/>
                      <a:pt x="2561" y="7617"/>
                    </a:cubicBezTo>
                    <a:cubicBezTo>
                      <a:pt x="2454" y="7569"/>
                      <a:pt x="2335" y="7534"/>
                      <a:pt x="2215" y="7498"/>
                    </a:cubicBezTo>
                    <a:cubicBezTo>
                      <a:pt x="2144" y="7474"/>
                      <a:pt x="2084" y="7450"/>
                      <a:pt x="2025" y="7439"/>
                    </a:cubicBezTo>
                    <a:cubicBezTo>
                      <a:pt x="1991" y="7430"/>
                      <a:pt x="1964" y="7422"/>
                      <a:pt x="1933" y="7422"/>
                    </a:cubicBezTo>
                    <a:cubicBezTo>
                      <a:pt x="1921" y="7422"/>
                      <a:pt x="1908" y="7423"/>
                      <a:pt x="1894" y="7427"/>
                    </a:cubicBezTo>
                    <a:cubicBezTo>
                      <a:pt x="1846" y="7439"/>
                      <a:pt x="1823" y="7462"/>
                      <a:pt x="1787" y="7486"/>
                    </a:cubicBezTo>
                    <a:cubicBezTo>
                      <a:pt x="1727" y="7522"/>
                      <a:pt x="1727" y="7581"/>
                      <a:pt x="1763" y="7641"/>
                    </a:cubicBezTo>
                    <a:cubicBezTo>
                      <a:pt x="1787" y="7677"/>
                      <a:pt x="1787" y="7700"/>
                      <a:pt x="1834" y="7736"/>
                    </a:cubicBezTo>
                    <a:cubicBezTo>
                      <a:pt x="1870" y="7760"/>
                      <a:pt x="1906" y="7772"/>
                      <a:pt x="1942" y="7772"/>
                    </a:cubicBezTo>
                    <a:cubicBezTo>
                      <a:pt x="2001" y="7796"/>
                      <a:pt x="2061" y="7808"/>
                      <a:pt x="2108" y="7820"/>
                    </a:cubicBezTo>
                    <a:cubicBezTo>
                      <a:pt x="2227" y="7855"/>
                      <a:pt x="2335" y="7891"/>
                      <a:pt x="2442" y="7939"/>
                    </a:cubicBezTo>
                    <a:cubicBezTo>
                      <a:pt x="2549" y="7974"/>
                      <a:pt x="2668" y="8022"/>
                      <a:pt x="2775" y="8070"/>
                    </a:cubicBezTo>
                    <a:cubicBezTo>
                      <a:pt x="2680" y="8117"/>
                      <a:pt x="2596" y="8165"/>
                      <a:pt x="2501" y="8224"/>
                    </a:cubicBezTo>
                    <a:cubicBezTo>
                      <a:pt x="2335" y="8320"/>
                      <a:pt x="2168" y="8427"/>
                      <a:pt x="2001" y="8546"/>
                    </a:cubicBezTo>
                    <a:cubicBezTo>
                      <a:pt x="1918" y="8605"/>
                      <a:pt x="1846" y="8665"/>
                      <a:pt x="1763" y="8724"/>
                    </a:cubicBezTo>
                    <a:cubicBezTo>
                      <a:pt x="1668" y="8796"/>
                      <a:pt x="1584" y="8915"/>
                      <a:pt x="1632" y="9046"/>
                    </a:cubicBezTo>
                    <a:cubicBezTo>
                      <a:pt x="1644" y="9082"/>
                      <a:pt x="1680" y="9129"/>
                      <a:pt x="1727" y="9141"/>
                    </a:cubicBezTo>
                    <a:cubicBezTo>
                      <a:pt x="1753" y="9150"/>
                      <a:pt x="1766" y="9158"/>
                      <a:pt x="1763" y="9158"/>
                    </a:cubicBezTo>
                    <a:cubicBezTo>
                      <a:pt x="1762" y="9158"/>
                      <a:pt x="1758" y="9157"/>
                      <a:pt x="1751" y="9153"/>
                    </a:cubicBezTo>
                    <a:cubicBezTo>
                      <a:pt x="1744" y="9150"/>
                      <a:pt x="1739" y="9148"/>
                      <a:pt x="1737" y="9148"/>
                    </a:cubicBezTo>
                    <a:cubicBezTo>
                      <a:pt x="1731" y="9148"/>
                      <a:pt x="1741" y="9157"/>
                      <a:pt x="1775" y="9165"/>
                    </a:cubicBezTo>
                    <a:cubicBezTo>
                      <a:pt x="1823" y="9165"/>
                      <a:pt x="1882" y="9153"/>
                      <a:pt x="1918" y="9129"/>
                    </a:cubicBezTo>
                    <a:cubicBezTo>
                      <a:pt x="1977" y="9093"/>
                      <a:pt x="2013" y="9022"/>
                      <a:pt x="2001" y="8963"/>
                    </a:cubicBezTo>
                    <a:cubicBezTo>
                      <a:pt x="2049" y="8927"/>
                      <a:pt x="2096" y="8891"/>
                      <a:pt x="2144" y="8855"/>
                    </a:cubicBezTo>
                    <a:cubicBezTo>
                      <a:pt x="2251" y="8772"/>
                      <a:pt x="2370" y="8689"/>
                      <a:pt x="2477" y="8605"/>
                    </a:cubicBezTo>
                    <a:cubicBezTo>
                      <a:pt x="2596" y="8534"/>
                      <a:pt x="2704" y="8451"/>
                      <a:pt x="2823" y="8367"/>
                    </a:cubicBezTo>
                    <a:cubicBezTo>
                      <a:pt x="2858" y="8343"/>
                      <a:pt x="2894" y="8320"/>
                      <a:pt x="2930" y="8296"/>
                    </a:cubicBezTo>
                    <a:lnTo>
                      <a:pt x="2930" y="8296"/>
                    </a:lnTo>
                    <a:cubicBezTo>
                      <a:pt x="2894" y="8379"/>
                      <a:pt x="2858" y="8474"/>
                      <a:pt x="2823" y="8570"/>
                    </a:cubicBezTo>
                    <a:cubicBezTo>
                      <a:pt x="2775" y="8701"/>
                      <a:pt x="2727" y="8832"/>
                      <a:pt x="2692" y="8963"/>
                    </a:cubicBezTo>
                    <a:cubicBezTo>
                      <a:pt x="2644" y="9105"/>
                      <a:pt x="2596" y="9248"/>
                      <a:pt x="2573" y="9391"/>
                    </a:cubicBezTo>
                    <a:cubicBezTo>
                      <a:pt x="2565" y="9509"/>
                      <a:pt x="2667" y="9590"/>
                      <a:pt x="2763" y="9590"/>
                    </a:cubicBezTo>
                    <a:cubicBezTo>
                      <a:pt x="2822" y="9590"/>
                      <a:pt x="2879" y="9559"/>
                      <a:pt x="2906" y="9486"/>
                    </a:cubicBezTo>
                    <a:cubicBezTo>
                      <a:pt x="2954" y="9355"/>
                      <a:pt x="2977" y="9213"/>
                      <a:pt x="3013" y="9082"/>
                    </a:cubicBezTo>
                    <a:cubicBezTo>
                      <a:pt x="3049" y="8951"/>
                      <a:pt x="3085" y="8820"/>
                      <a:pt x="3120" y="8677"/>
                    </a:cubicBezTo>
                    <a:cubicBezTo>
                      <a:pt x="3156" y="8522"/>
                      <a:pt x="3204" y="8379"/>
                      <a:pt x="3251" y="8224"/>
                    </a:cubicBezTo>
                    <a:cubicBezTo>
                      <a:pt x="3263" y="8224"/>
                      <a:pt x="3263" y="8212"/>
                      <a:pt x="3263" y="8212"/>
                    </a:cubicBezTo>
                    <a:cubicBezTo>
                      <a:pt x="3275" y="8415"/>
                      <a:pt x="3311" y="8629"/>
                      <a:pt x="3347" y="8820"/>
                    </a:cubicBezTo>
                    <a:cubicBezTo>
                      <a:pt x="3382" y="8963"/>
                      <a:pt x="3406" y="9105"/>
                      <a:pt x="3442" y="9236"/>
                    </a:cubicBezTo>
                    <a:cubicBezTo>
                      <a:pt x="3466" y="9379"/>
                      <a:pt x="3489" y="9582"/>
                      <a:pt x="3644" y="9641"/>
                    </a:cubicBezTo>
                    <a:cubicBezTo>
                      <a:pt x="3657" y="9650"/>
                      <a:pt x="3672" y="9654"/>
                      <a:pt x="3689" y="9654"/>
                    </a:cubicBezTo>
                    <a:cubicBezTo>
                      <a:pt x="3719" y="9654"/>
                      <a:pt x="3752" y="9640"/>
                      <a:pt x="3775" y="9617"/>
                    </a:cubicBezTo>
                    <a:cubicBezTo>
                      <a:pt x="3870" y="9498"/>
                      <a:pt x="3799" y="9320"/>
                      <a:pt x="3763" y="9189"/>
                    </a:cubicBezTo>
                    <a:cubicBezTo>
                      <a:pt x="3739" y="9046"/>
                      <a:pt x="3704" y="8915"/>
                      <a:pt x="3680" y="8772"/>
                    </a:cubicBezTo>
                    <a:cubicBezTo>
                      <a:pt x="3620" y="8498"/>
                      <a:pt x="3585" y="8212"/>
                      <a:pt x="3513" y="7950"/>
                    </a:cubicBezTo>
                    <a:cubicBezTo>
                      <a:pt x="3656" y="7831"/>
                      <a:pt x="3799" y="7712"/>
                      <a:pt x="3954" y="7605"/>
                    </a:cubicBezTo>
                    <a:cubicBezTo>
                      <a:pt x="4204" y="7403"/>
                      <a:pt x="4466" y="7200"/>
                      <a:pt x="4728" y="6998"/>
                    </a:cubicBezTo>
                    <a:cubicBezTo>
                      <a:pt x="5156" y="6665"/>
                      <a:pt x="5621" y="6343"/>
                      <a:pt x="6025" y="5962"/>
                    </a:cubicBezTo>
                    <a:cubicBezTo>
                      <a:pt x="6037" y="5962"/>
                      <a:pt x="6061" y="5974"/>
                      <a:pt x="6073" y="5974"/>
                    </a:cubicBezTo>
                    <a:cubicBezTo>
                      <a:pt x="5990" y="6379"/>
                      <a:pt x="5906" y="6772"/>
                      <a:pt x="5823" y="7177"/>
                    </a:cubicBezTo>
                    <a:cubicBezTo>
                      <a:pt x="5644" y="8093"/>
                      <a:pt x="5490" y="9010"/>
                      <a:pt x="5359" y="9927"/>
                    </a:cubicBezTo>
                    <a:lnTo>
                      <a:pt x="5049" y="9879"/>
                    </a:lnTo>
                    <a:lnTo>
                      <a:pt x="2644" y="13284"/>
                    </a:lnTo>
                    <a:lnTo>
                      <a:pt x="3180" y="13368"/>
                    </a:lnTo>
                    <a:cubicBezTo>
                      <a:pt x="3132" y="13463"/>
                      <a:pt x="3085" y="13570"/>
                      <a:pt x="3037" y="13677"/>
                    </a:cubicBezTo>
                    <a:cubicBezTo>
                      <a:pt x="2858" y="14058"/>
                      <a:pt x="2680" y="14451"/>
                      <a:pt x="2489" y="14832"/>
                    </a:cubicBezTo>
                    <a:cubicBezTo>
                      <a:pt x="2477" y="14856"/>
                      <a:pt x="2465" y="14880"/>
                      <a:pt x="2454" y="14904"/>
                    </a:cubicBezTo>
                    <a:cubicBezTo>
                      <a:pt x="2323" y="14832"/>
                      <a:pt x="2168" y="14797"/>
                      <a:pt x="2037" y="14761"/>
                    </a:cubicBezTo>
                    <a:cubicBezTo>
                      <a:pt x="1834" y="14701"/>
                      <a:pt x="1632" y="14666"/>
                      <a:pt x="1430" y="14642"/>
                    </a:cubicBezTo>
                    <a:cubicBezTo>
                      <a:pt x="1336" y="14634"/>
                      <a:pt x="1244" y="14630"/>
                      <a:pt x="1151" y="14630"/>
                    </a:cubicBezTo>
                    <a:cubicBezTo>
                      <a:pt x="820" y="14630"/>
                      <a:pt x="494" y="14680"/>
                      <a:pt x="168" y="14773"/>
                    </a:cubicBezTo>
                    <a:cubicBezTo>
                      <a:pt x="72" y="14797"/>
                      <a:pt x="1" y="14928"/>
                      <a:pt x="13" y="15023"/>
                    </a:cubicBezTo>
                    <a:cubicBezTo>
                      <a:pt x="25" y="15142"/>
                      <a:pt x="120" y="15213"/>
                      <a:pt x="227" y="15249"/>
                    </a:cubicBezTo>
                    <a:cubicBezTo>
                      <a:pt x="668" y="15368"/>
                      <a:pt x="1132" y="15451"/>
                      <a:pt x="1596" y="15475"/>
                    </a:cubicBezTo>
                    <a:cubicBezTo>
                      <a:pt x="1748" y="15489"/>
                      <a:pt x="1922" y="15510"/>
                      <a:pt x="2095" y="15510"/>
                    </a:cubicBezTo>
                    <a:cubicBezTo>
                      <a:pt x="2370" y="15510"/>
                      <a:pt x="2642" y="15457"/>
                      <a:pt x="2811" y="15237"/>
                    </a:cubicBezTo>
                    <a:cubicBezTo>
                      <a:pt x="2930" y="15082"/>
                      <a:pt x="3001" y="14868"/>
                      <a:pt x="3085" y="14678"/>
                    </a:cubicBezTo>
                    <a:cubicBezTo>
                      <a:pt x="3180" y="14463"/>
                      <a:pt x="3275" y="14249"/>
                      <a:pt x="3358" y="14023"/>
                    </a:cubicBezTo>
                    <a:cubicBezTo>
                      <a:pt x="3442" y="13832"/>
                      <a:pt x="3537" y="13630"/>
                      <a:pt x="3620" y="13439"/>
                    </a:cubicBezTo>
                    <a:lnTo>
                      <a:pt x="4621" y="13582"/>
                    </a:lnTo>
                    <a:lnTo>
                      <a:pt x="5383" y="13701"/>
                    </a:lnTo>
                    <a:lnTo>
                      <a:pt x="6156" y="13820"/>
                    </a:lnTo>
                    <a:cubicBezTo>
                      <a:pt x="6180" y="14035"/>
                      <a:pt x="6204" y="14249"/>
                      <a:pt x="6228" y="14463"/>
                    </a:cubicBezTo>
                    <a:cubicBezTo>
                      <a:pt x="6240" y="14701"/>
                      <a:pt x="6264" y="14928"/>
                      <a:pt x="6287" y="15166"/>
                    </a:cubicBezTo>
                    <a:cubicBezTo>
                      <a:pt x="6311" y="15368"/>
                      <a:pt x="6311" y="15594"/>
                      <a:pt x="6383" y="15797"/>
                    </a:cubicBezTo>
                    <a:cubicBezTo>
                      <a:pt x="6537" y="16213"/>
                      <a:pt x="7085" y="16297"/>
                      <a:pt x="7466" y="16392"/>
                    </a:cubicBezTo>
                    <a:cubicBezTo>
                      <a:pt x="7919" y="16499"/>
                      <a:pt x="8383" y="16559"/>
                      <a:pt x="8835" y="16583"/>
                    </a:cubicBezTo>
                    <a:cubicBezTo>
                      <a:pt x="8954" y="16583"/>
                      <a:pt x="9062" y="16547"/>
                      <a:pt x="9109" y="16440"/>
                    </a:cubicBezTo>
                    <a:cubicBezTo>
                      <a:pt x="9145" y="16344"/>
                      <a:pt x="9133" y="16202"/>
                      <a:pt x="9038" y="16142"/>
                    </a:cubicBezTo>
                    <a:cubicBezTo>
                      <a:pt x="8681" y="15904"/>
                      <a:pt x="8288" y="15737"/>
                      <a:pt x="7871" y="15642"/>
                    </a:cubicBezTo>
                    <a:cubicBezTo>
                      <a:pt x="7669" y="15594"/>
                      <a:pt x="7466" y="15570"/>
                      <a:pt x="7264" y="15570"/>
                    </a:cubicBezTo>
                    <a:cubicBezTo>
                      <a:pt x="7198" y="15565"/>
                      <a:pt x="7124" y="15559"/>
                      <a:pt x="7048" y="15559"/>
                    </a:cubicBezTo>
                    <a:cubicBezTo>
                      <a:pt x="6972" y="15559"/>
                      <a:pt x="6895" y="15565"/>
                      <a:pt x="6823" y="15582"/>
                    </a:cubicBezTo>
                    <a:cubicBezTo>
                      <a:pt x="6823" y="15559"/>
                      <a:pt x="6811" y="15523"/>
                      <a:pt x="6799" y="15499"/>
                    </a:cubicBezTo>
                    <a:cubicBezTo>
                      <a:pt x="6740" y="15070"/>
                      <a:pt x="6692" y="14654"/>
                      <a:pt x="6633" y="14237"/>
                    </a:cubicBezTo>
                    <a:cubicBezTo>
                      <a:pt x="6621" y="14118"/>
                      <a:pt x="6609" y="14011"/>
                      <a:pt x="6585" y="13892"/>
                    </a:cubicBezTo>
                    <a:lnTo>
                      <a:pt x="6585" y="13892"/>
                    </a:lnTo>
                    <a:lnTo>
                      <a:pt x="7204" y="13987"/>
                    </a:lnTo>
                    <a:lnTo>
                      <a:pt x="6037" y="10046"/>
                    </a:lnTo>
                    <a:lnTo>
                      <a:pt x="5752" y="9998"/>
                    </a:lnTo>
                    <a:cubicBezTo>
                      <a:pt x="5799" y="9629"/>
                      <a:pt x="5859" y="9272"/>
                      <a:pt x="5906" y="8903"/>
                    </a:cubicBezTo>
                    <a:cubicBezTo>
                      <a:pt x="6061" y="7974"/>
                      <a:pt x="6216" y="7046"/>
                      <a:pt x="6406" y="6117"/>
                    </a:cubicBezTo>
                    <a:cubicBezTo>
                      <a:pt x="6656" y="6593"/>
                      <a:pt x="6942" y="7046"/>
                      <a:pt x="7228" y="7486"/>
                    </a:cubicBezTo>
                    <a:cubicBezTo>
                      <a:pt x="7407" y="7760"/>
                      <a:pt x="7585" y="8022"/>
                      <a:pt x="7764" y="8284"/>
                    </a:cubicBezTo>
                    <a:cubicBezTo>
                      <a:pt x="7859" y="8415"/>
                      <a:pt x="7942" y="8534"/>
                      <a:pt x="8038" y="8665"/>
                    </a:cubicBezTo>
                    <a:cubicBezTo>
                      <a:pt x="8085" y="8724"/>
                      <a:pt x="8121" y="8784"/>
                      <a:pt x="8180" y="8843"/>
                    </a:cubicBezTo>
                    <a:cubicBezTo>
                      <a:pt x="8073" y="9070"/>
                      <a:pt x="8014" y="9296"/>
                      <a:pt x="7966" y="9534"/>
                    </a:cubicBezTo>
                    <a:cubicBezTo>
                      <a:pt x="7942" y="9653"/>
                      <a:pt x="7930" y="9760"/>
                      <a:pt x="7930" y="9879"/>
                    </a:cubicBezTo>
                    <a:cubicBezTo>
                      <a:pt x="7919" y="9951"/>
                      <a:pt x="7919" y="10010"/>
                      <a:pt x="7919" y="10082"/>
                    </a:cubicBezTo>
                    <a:cubicBezTo>
                      <a:pt x="7919" y="10117"/>
                      <a:pt x="7919" y="10141"/>
                      <a:pt x="7930" y="10177"/>
                    </a:cubicBezTo>
                    <a:cubicBezTo>
                      <a:pt x="7942" y="10213"/>
                      <a:pt x="7978" y="10225"/>
                      <a:pt x="7990" y="10260"/>
                    </a:cubicBezTo>
                    <a:cubicBezTo>
                      <a:pt x="8009" y="10293"/>
                      <a:pt x="8050" y="10314"/>
                      <a:pt x="8088" y="10314"/>
                    </a:cubicBezTo>
                    <a:cubicBezTo>
                      <a:pt x="8121" y="10314"/>
                      <a:pt x="8152" y="10299"/>
                      <a:pt x="8169" y="10260"/>
                    </a:cubicBezTo>
                    <a:cubicBezTo>
                      <a:pt x="8180" y="10248"/>
                      <a:pt x="8204" y="10225"/>
                      <a:pt x="8216" y="10201"/>
                    </a:cubicBezTo>
                    <a:cubicBezTo>
                      <a:pt x="8240" y="10153"/>
                      <a:pt x="8240" y="10117"/>
                      <a:pt x="8240" y="10070"/>
                    </a:cubicBezTo>
                    <a:lnTo>
                      <a:pt x="8252" y="9927"/>
                    </a:lnTo>
                    <a:cubicBezTo>
                      <a:pt x="8252" y="9820"/>
                      <a:pt x="8264" y="9701"/>
                      <a:pt x="8276" y="9582"/>
                    </a:cubicBezTo>
                    <a:cubicBezTo>
                      <a:pt x="8300" y="9451"/>
                      <a:pt x="8323" y="9320"/>
                      <a:pt x="8347" y="9189"/>
                    </a:cubicBezTo>
                    <a:cubicBezTo>
                      <a:pt x="8395" y="9272"/>
                      <a:pt x="8442" y="9344"/>
                      <a:pt x="8490" y="9415"/>
                    </a:cubicBezTo>
                    <a:cubicBezTo>
                      <a:pt x="8573" y="9570"/>
                      <a:pt x="8669" y="9713"/>
                      <a:pt x="8752" y="9867"/>
                    </a:cubicBezTo>
                    <a:cubicBezTo>
                      <a:pt x="8835" y="10010"/>
                      <a:pt x="8919" y="10153"/>
                      <a:pt x="9014" y="10296"/>
                    </a:cubicBezTo>
                    <a:cubicBezTo>
                      <a:pt x="9050" y="10367"/>
                      <a:pt x="9097" y="10451"/>
                      <a:pt x="9145" y="10522"/>
                    </a:cubicBezTo>
                    <a:cubicBezTo>
                      <a:pt x="9193" y="10606"/>
                      <a:pt x="9252" y="10677"/>
                      <a:pt x="9347" y="10677"/>
                    </a:cubicBezTo>
                    <a:cubicBezTo>
                      <a:pt x="9395" y="10677"/>
                      <a:pt x="9419" y="10665"/>
                      <a:pt x="9443" y="10629"/>
                    </a:cubicBezTo>
                    <a:cubicBezTo>
                      <a:pt x="9490" y="10534"/>
                      <a:pt x="9466" y="10439"/>
                      <a:pt x="9419" y="10356"/>
                    </a:cubicBezTo>
                    <a:cubicBezTo>
                      <a:pt x="9371" y="10284"/>
                      <a:pt x="9323" y="10213"/>
                      <a:pt x="9288" y="10141"/>
                    </a:cubicBezTo>
                    <a:cubicBezTo>
                      <a:pt x="9193" y="9998"/>
                      <a:pt x="9097" y="9844"/>
                      <a:pt x="9002" y="9701"/>
                    </a:cubicBezTo>
                    <a:cubicBezTo>
                      <a:pt x="8907" y="9546"/>
                      <a:pt x="8812" y="9415"/>
                      <a:pt x="8716" y="9272"/>
                    </a:cubicBezTo>
                    <a:cubicBezTo>
                      <a:pt x="8692" y="9236"/>
                      <a:pt x="8669" y="9213"/>
                      <a:pt x="8657" y="9189"/>
                    </a:cubicBezTo>
                    <a:lnTo>
                      <a:pt x="8657" y="9189"/>
                    </a:lnTo>
                    <a:cubicBezTo>
                      <a:pt x="8776" y="9272"/>
                      <a:pt x="8895" y="9344"/>
                      <a:pt x="9014" y="9427"/>
                    </a:cubicBezTo>
                    <a:cubicBezTo>
                      <a:pt x="9157" y="9510"/>
                      <a:pt x="9300" y="9605"/>
                      <a:pt x="9431" y="9689"/>
                    </a:cubicBezTo>
                    <a:cubicBezTo>
                      <a:pt x="9574" y="9784"/>
                      <a:pt x="9728" y="9903"/>
                      <a:pt x="9883" y="9951"/>
                    </a:cubicBezTo>
                    <a:cubicBezTo>
                      <a:pt x="9894" y="9954"/>
                      <a:pt x="9904" y="9955"/>
                      <a:pt x="9914" y="9955"/>
                    </a:cubicBezTo>
                    <a:cubicBezTo>
                      <a:pt x="10020" y="9955"/>
                      <a:pt x="10102" y="9799"/>
                      <a:pt x="10026" y="9713"/>
                    </a:cubicBezTo>
                    <a:cubicBezTo>
                      <a:pt x="9919" y="9594"/>
                      <a:pt x="9752" y="9510"/>
                      <a:pt x="9609" y="9427"/>
                    </a:cubicBezTo>
                    <a:cubicBezTo>
                      <a:pt x="9466" y="9344"/>
                      <a:pt x="9323" y="9248"/>
                      <a:pt x="9181" y="9165"/>
                    </a:cubicBezTo>
                    <a:cubicBezTo>
                      <a:pt x="9050" y="9093"/>
                      <a:pt x="8919" y="9010"/>
                      <a:pt x="8788" y="8939"/>
                    </a:cubicBezTo>
                    <a:lnTo>
                      <a:pt x="8835" y="8939"/>
                    </a:lnTo>
                    <a:cubicBezTo>
                      <a:pt x="8966" y="8927"/>
                      <a:pt x="9097" y="8927"/>
                      <a:pt x="9216" y="8927"/>
                    </a:cubicBezTo>
                    <a:cubicBezTo>
                      <a:pt x="9347" y="8927"/>
                      <a:pt x="9466" y="8927"/>
                      <a:pt x="9585" y="8939"/>
                    </a:cubicBezTo>
                    <a:cubicBezTo>
                      <a:pt x="9661" y="8946"/>
                      <a:pt x="9755" y="8968"/>
                      <a:pt x="9841" y="8968"/>
                    </a:cubicBezTo>
                    <a:cubicBezTo>
                      <a:pt x="9891" y="8968"/>
                      <a:pt x="9939" y="8961"/>
                      <a:pt x="9978" y="8939"/>
                    </a:cubicBezTo>
                    <a:cubicBezTo>
                      <a:pt x="10074" y="8891"/>
                      <a:pt x="10097" y="8784"/>
                      <a:pt x="10014" y="8712"/>
                    </a:cubicBezTo>
                    <a:cubicBezTo>
                      <a:pt x="9919" y="8629"/>
                      <a:pt x="9728" y="8629"/>
                      <a:pt x="9609" y="8629"/>
                    </a:cubicBezTo>
                    <a:cubicBezTo>
                      <a:pt x="9478" y="8617"/>
                      <a:pt x="9347" y="8617"/>
                      <a:pt x="9216" y="8617"/>
                    </a:cubicBezTo>
                    <a:cubicBezTo>
                      <a:pt x="9085" y="8617"/>
                      <a:pt x="8966" y="8629"/>
                      <a:pt x="8835" y="8653"/>
                    </a:cubicBezTo>
                    <a:cubicBezTo>
                      <a:pt x="8776" y="8653"/>
                      <a:pt x="8716" y="8665"/>
                      <a:pt x="8645" y="8677"/>
                    </a:cubicBezTo>
                    <a:cubicBezTo>
                      <a:pt x="8585" y="8689"/>
                      <a:pt x="8538" y="8701"/>
                      <a:pt x="8502" y="8736"/>
                    </a:cubicBezTo>
                    <a:cubicBezTo>
                      <a:pt x="8502" y="8712"/>
                      <a:pt x="8502" y="8701"/>
                      <a:pt x="8490" y="8677"/>
                    </a:cubicBezTo>
                    <a:cubicBezTo>
                      <a:pt x="8454" y="8617"/>
                      <a:pt x="8407" y="8558"/>
                      <a:pt x="8359" y="8486"/>
                    </a:cubicBezTo>
                    <a:cubicBezTo>
                      <a:pt x="8264" y="8355"/>
                      <a:pt x="8169" y="8224"/>
                      <a:pt x="8073" y="8093"/>
                    </a:cubicBezTo>
                    <a:cubicBezTo>
                      <a:pt x="7883" y="7831"/>
                      <a:pt x="7704" y="7569"/>
                      <a:pt x="7526" y="7308"/>
                    </a:cubicBezTo>
                    <a:cubicBezTo>
                      <a:pt x="7252" y="6891"/>
                      <a:pt x="6990" y="6474"/>
                      <a:pt x="6716" y="6046"/>
                    </a:cubicBezTo>
                    <a:cubicBezTo>
                      <a:pt x="7740" y="6010"/>
                      <a:pt x="8633" y="5260"/>
                      <a:pt x="8788" y="4212"/>
                    </a:cubicBezTo>
                    <a:cubicBezTo>
                      <a:pt x="8919" y="3390"/>
                      <a:pt x="8561" y="2605"/>
                      <a:pt x="7942" y="2140"/>
                    </a:cubicBezTo>
                    <a:cubicBezTo>
                      <a:pt x="8132" y="1658"/>
                      <a:pt x="8590" y="1312"/>
                      <a:pt x="9068" y="1312"/>
                    </a:cubicBezTo>
                    <a:cubicBezTo>
                      <a:pt x="9309" y="1312"/>
                      <a:pt x="9556" y="1401"/>
                      <a:pt x="9776" y="1604"/>
                    </a:cubicBezTo>
                    <a:cubicBezTo>
                      <a:pt x="10490" y="2271"/>
                      <a:pt x="9812" y="3105"/>
                      <a:pt x="9574" y="3819"/>
                    </a:cubicBezTo>
                    <a:cubicBezTo>
                      <a:pt x="9443" y="4212"/>
                      <a:pt x="9431" y="4641"/>
                      <a:pt x="9645" y="5022"/>
                    </a:cubicBezTo>
                    <a:cubicBezTo>
                      <a:pt x="9838" y="5385"/>
                      <a:pt x="10215" y="5619"/>
                      <a:pt x="10632" y="5619"/>
                    </a:cubicBezTo>
                    <a:cubicBezTo>
                      <a:pt x="10652" y="5619"/>
                      <a:pt x="10672" y="5618"/>
                      <a:pt x="10693" y="5617"/>
                    </a:cubicBezTo>
                    <a:cubicBezTo>
                      <a:pt x="11121" y="5593"/>
                      <a:pt x="11443" y="5307"/>
                      <a:pt x="11609" y="4938"/>
                    </a:cubicBezTo>
                    <a:cubicBezTo>
                      <a:pt x="11788" y="4557"/>
                      <a:pt x="11907" y="3998"/>
                      <a:pt x="11717" y="3605"/>
                    </a:cubicBezTo>
                    <a:cubicBezTo>
                      <a:pt x="11607" y="3358"/>
                      <a:pt x="11380" y="3218"/>
                      <a:pt x="11152" y="3218"/>
                    </a:cubicBezTo>
                    <a:cubicBezTo>
                      <a:pt x="10983" y="3218"/>
                      <a:pt x="10814" y="3295"/>
                      <a:pt x="10693" y="3462"/>
                    </a:cubicBezTo>
                    <a:cubicBezTo>
                      <a:pt x="10371" y="3890"/>
                      <a:pt x="10693" y="4414"/>
                      <a:pt x="11157" y="4522"/>
                    </a:cubicBezTo>
                    <a:cubicBezTo>
                      <a:pt x="11168" y="4525"/>
                      <a:pt x="11179" y="4527"/>
                      <a:pt x="11189" y="4527"/>
                    </a:cubicBezTo>
                    <a:cubicBezTo>
                      <a:pt x="11279" y="4527"/>
                      <a:pt x="11338" y="4396"/>
                      <a:pt x="11252" y="4343"/>
                    </a:cubicBezTo>
                    <a:cubicBezTo>
                      <a:pt x="11086" y="4248"/>
                      <a:pt x="10907" y="4069"/>
                      <a:pt x="10883" y="3879"/>
                    </a:cubicBezTo>
                    <a:cubicBezTo>
                      <a:pt x="10873" y="3723"/>
                      <a:pt x="10998" y="3532"/>
                      <a:pt x="11164" y="3532"/>
                    </a:cubicBezTo>
                    <a:cubicBezTo>
                      <a:pt x="11188" y="3532"/>
                      <a:pt x="11214" y="3536"/>
                      <a:pt x="11240" y="3545"/>
                    </a:cubicBezTo>
                    <a:cubicBezTo>
                      <a:pt x="11633" y="3688"/>
                      <a:pt x="11467" y="4367"/>
                      <a:pt x="11371" y="4664"/>
                    </a:cubicBezTo>
                    <a:cubicBezTo>
                      <a:pt x="11251" y="5003"/>
                      <a:pt x="11001" y="5291"/>
                      <a:pt x="10640" y="5291"/>
                    </a:cubicBezTo>
                    <a:cubicBezTo>
                      <a:pt x="10607" y="5291"/>
                      <a:pt x="10573" y="5288"/>
                      <a:pt x="10538" y="5284"/>
                    </a:cubicBezTo>
                    <a:cubicBezTo>
                      <a:pt x="10133" y="5236"/>
                      <a:pt x="9847" y="4879"/>
                      <a:pt x="9812" y="4486"/>
                    </a:cubicBezTo>
                    <a:cubicBezTo>
                      <a:pt x="9764" y="4117"/>
                      <a:pt x="9931" y="3771"/>
                      <a:pt x="10085" y="3450"/>
                    </a:cubicBezTo>
                    <a:cubicBezTo>
                      <a:pt x="10228" y="3140"/>
                      <a:pt x="10371" y="2831"/>
                      <a:pt x="10419" y="2497"/>
                    </a:cubicBezTo>
                    <a:cubicBezTo>
                      <a:pt x="10514" y="1771"/>
                      <a:pt x="9955" y="1116"/>
                      <a:pt x="9240" y="1009"/>
                    </a:cubicBezTo>
                    <a:cubicBezTo>
                      <a:pt x="9184" y="1001"/>
                      <a:pt x="9128" y="997"/>
                      <a:pt x="9073" y="997"/>
                    </a:cubicBezTo>
                    <a:cubicBezTo>
                      <a:pt x="8472" y="997"/>
                      <a:pt x="7939" y="1454"/>
                      <a:pt x="7776" y="2021"/>
                    </a:cubicBezTo>
                    <a:cubicBezTo>
                      <a:pt x="7538" y="1878"/>
                      <a:pt x="7264" y="1783"/>
                      <a:pt x="6978" y="1735"/>
                    </a:cubicBezTo>
                    <a:cubicBezTo>
                      <a:pt x="6860" y="1716"/>
                      <a:pt x="6746" y="1707"/>
                      <a:pt x="6633" y="1707"/>
                    </a:cubicBezTo>
                    <a:cubicBezTo>
                      <a:pt x="6541" y="1707"/>
                      <a:pt x="6450" y="1713"/>
                      <a:pt x="6359" y="1724"/>
                    </a:cubicBezTo>
                    <a:cubicBezTo>
                      <a:pt x="6526" y="1057"/>
                      <a:pt x="6156" y="259"/>
                      <a:pt x="5466" y="57"/>
                    </a:cubicBezTo>
                    <a:cubicBezTo>
                      <a:pt x="5336" y="19"/>
                      <a:pt x="5204" y="0"/>
                      <a:pt x="5073"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45"/>
              <p:cNvGrpSpPr/>
              <p:nvPr/>
            </p:nvGrpSpPr>
            <p:grpSpPr>
              <a:xfrm>
                <a:off x="7659751" y="2315682"/>
                <a:ext cx="1264188" cy="1762192"/>
                <a:chOff x="5489950" y="1589700"/>
                <a:chExt cx="297400" cy="414575"/>
              </a:xfrm>
            </p:grpSpPr>
            <p:sp>
              <p:nvSpPr>
                <p:cNvPr id="2172" name="Google Shape;2172;p45"/>
                <p:cNvSpPr/>
                <p:nvPr/>
              </p:nvSpPr>
              <p:spPr>
                <a:xfrm>
                  <a:off x="5682275" y="1614600"/>
                  <a:ext cx="105075" cy="115575"/>
                </a:xfrm>
                <a:custGeom>
                  <a:avLst/>
                  <a:gdLst/>
                  <a:ahLst/>
                  <a:cxnLst/>
                  <a:rect l="l" t="t" r="r" b="b"/>
                  <a:pathLst>
                    <a:path w="4203" h="4623" extrusionOk="0">
                      <a:moveTo>
                        <a:pt x="1374" y="0"/>
                      </a:moveTo>
                      <a:cubicBezTo>
                        <a:pt x="635" y="0"/>
                        <a:pt x="0" y="689"/>
                        <a:pt x="11" y="1418"/>
                      </a:cubicBezTo>
                      <a:cubicBezTo>
                        <a:pt x="11" y="1468"/>
                        <a:pt x="52" y="1496"/>
                        <a:pt x="91" y="1496"/>
                      </a:cubicBezTo>
                      <a:cubicBezTo>
                        <a:pt x="126" y="1496"/>
                        <a:pt x="160" y="1474"/>
                        <a:pt x="166" y="1430"/>
                      </a:cubicBezTo>
                      <a:cubicBezTo>
                        <a:pt x="258" y="808"/>
                        <a:pt x="808" y="310"/>
                        <a:pt x="1378" y="310"/>
                      </a:cubicBezTo>
                      <a:cubicBezTo>
                        <a:pt x="1616" y="310"/>
                        <a:pt x="1857" y="397"/>
                        <a:pt x="2071" y="596"/>
                      </a:cubicBezTo>
                      <a:cubicBezTo>
                        <a:pt x="2785" y="1275"/>
                        <a:pt x="2107" y="2108"/>
                        <a:pt x="1869" y="2823"/>
                      </a:cubicBezTo>
                      <a:cubicBezTo>
                        <a:pt x="1738" y="3216"/>
                        <a:pt x="1738" y="3644"/>
                        <a:pt x="1940" y="4013"/>
                      </a:cubicBezTo>
                      <a:cubicBezTo>
                        <a:pt x="2145" y="4378"/>
                        <a:pt x="2524" y="4622"/>
                        <a:pt x="2942" y="4622"/>
                      </a:cubicBezTo>
                      <a:cubicBezTo>
                        <a:pt x="2961" y="4622"/>
                        <a:pt x="2980" y="4622"/>
                        <a:pt x="3000" y="4621"/>
                      </a:cubicBezTo>
                      <a:cubicBezTo>
                        <a:pt x="3416" y="4585"/>
                        <a:pt x="3738" y="4311"/>
                        <a:pt x="3905" y="3942"/>
                      </a:cubicBezTo>
                      <a:cubicBezTo>
                        <a:pt x="4083" y="3561"/>
                        <a:pt x="4202" y="3001"/>
                        <a:pt x="4024" y="2597"/>
                      </a:cubicBezTo>
                      <a:cubicBezTo>
                        <a:pt x="3914" y="2356"/>
                        <a:pt x="3685" y="2219"/>
                        <a:pt x="3456" y="2219"/>
                      </a:cubicBezTo>
                      <a:cubicBezTo>
                        <a:pt x="3288" y="2219"/>
                        <a:pt x="3121" y="2293"/>
                        <a:pt x="3000" y="2454"/>
                      </a:cubicBezTo>
                      <a:cubicBezTo>
                        <a:pt x="2678" y="2882"/>
                        <a:pt x="2988" y="3418"/>
                        <a:pt x="3464" y="3525"/>
                      </a:cubicBezTo>
                      <a:cubicBezTo>
                        <a:pt x="3472" y="3527"/>
                        <a:pt x="3480" y="3528"/>
                        <a:pt x="3488" y="3528"/>
                      </a:cubicBezTo>
                      <a:cubicBezTo>
                        <a:pt x="3583" y="3528"/>
                        <a:pt x="3646" y="3402"/>
                        <a:pt x="3547" y="3347"/>
                      </a:cubicBezTo>
                      <a:cubicBezTo>
                        <a:pt x="3393" y="3251"/>
                        <a:pt x="3214" y="3073"/>
                        <a:pt x="3190" y="2882"/>
                      </a:cubicBezTo>
                      <a:cubicBezTo>
                        <a:pt x="3170" y="2729"/>
                        <a:pt x="3290" y="2532"/>
                        <a:pt x="3452" y="2532"/>
                      </a:cubicBezTo>
                      <a:cubicBezTo>
                        <a:pt x="3479" y="2532"/>
                        <a:pt x="3507" y="2537"/>
                        <a:pt x="3535" y="2549"/>
                      </a:cubicBezTo>
                      <a:cubicBezTo>
                        <a:pt x="3940" y="2692"/>
                        <a:pt x="3774" y="3371"/>
                        <a:pt x="3678" y="3656"/>
                      </a:cubicBezTo>
                      <a:cubicBezTo>
                        <a:pt x="3557" y="4010"/>
                        <a:pt x="3301" y="4292"/>
                        <a:pt x="2922" y="4292"/>
                      </a:cubicBezTo>
                      <a:cubicBezTo>
                        <a:pt x="2893" y="4292"/>
                        <a:pt x="2863" y="4291"/>
                        <a:pt x="2833" y="4287"/>
                      </a:cubicBezTo>
                      <a:cubicBezTo>
                        <a:pt x="2428" y="4240"/>
                        <a:pt x="2154" y="3882"/>
                        <a:pt x="2107" y="3490"/>
                      </a:cubicBezTo>
                      <a:cubicBezTo>
                        <a:pt x="2071" y="3120"/>
                        <a:pt x="2238" y="2763"/>
                        <a:pt x="2381" y="2442"/>
                      </a:cubicBezTo>
                      <a:cubicBezTo>
                        <a:pt x="2523" y="2144"/>
                        <a:pt x="2678" y="1835"/>
                        <a:pt x="2714" y="1489"/>
                      </a:cubicBezTo>
                      <a:cubicBezTo>
                        <a:pt x="2809" y="763"/>
                        <a:pt x="2250" y="120"/>
                        <a:pt x="1547" y="13"/>
                      </a:cubicBezTo>
                      <a:cubicBezTo>
                        <a:pt x="1489" y="4"/>
                        <a:pt x="1431" y="0"/>
                        <a:pt x="1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p:nvPr/>
              </p:nvSpPr>
              <p:spPr>
                <a:xfrm>
                  <a:off x="5531625" y="1589700"/>
                  <a:ext cx="123550" cy="94000"/>
                </a:xfrm>
                <a:custGeom>
                  <a:avLst/>
                  <a:gdLst/>
                  <a:ahLst/>
                  <a:cxnLst/>
                  <a:rect l="l" t="t" r="r" b="b"/>
                  <a:pathLst>
                    <a:path w="4942" h="3760" extrusionOk="0">
                      <a:moveTo>
                        <a:pt x="3397" y="0"/>
                      </a:moveTo>
                      <a:cubicBezTo>
                        <a:pt x="2833" y="0"/>
                        <a:pt x="2282" y="341"/>
                        <a:pt x="2108" y="902"/>
                      </a:cubicBezTo>
                      <a:cubicBezTo>
                        <a:pt x="2001" y="1235"/>
                        <a:pt x="2013" y="1569"/>
                        <a:pt x="2013" y="1914"/>
                      </a:cubicBezTo>
                      <a:cubicBezTo>
                        <a:pt x="2013" y="2271"/>
                        <a:pt x="2013" y="2664"/>
                        <a:pt x="1822" y="2973"/>
                      </a:cubicBezTo>
                      <a:cubicBezTo>
                        <a:pt x="1661" y="3239"/>
                        <a:pt x="1379" y="3429"/>
                        <a:pt x="1072" y="3429"/>
                      </a:cubicBezTo>
                      <a:cubicBezTo>
                        <a:pt x="994" y="3429"/>
                        <a:pt x="914" y="3417"/>
                        <a:pt x="834" y="3390"/>
                      </a:cubicBezTo>
                      <a:cubicBezTo>
                        <a:pt x="429" y="3271"/>
                        <a:pt x="298" y="2866"/>
                        <a:pt x="334" y="2473"/>
                      </a:cubicBezTo>
                      <a:cubicBezTo>
                        <a:pt x="369" y="2183"/>
                        <a:pt x="494" y="1520"/>
                        <a:pt x="898" y="1520"/>
                      </a:cubicBezTo>
                      <a:cubicBezTo>
                        <a:pt x="908" y="1520"/>
                        <a:pt x="919" y="1520"/>
                        <a:pt x="929" y="1521"/>
                      </a:cubicBezTo>
                      <a:cubicBezTo>
                        <a:pt x="1132" y="1533"/>
                        <a:pt x="1191" y="1819"/>
                        <a:pt x="1096" y="1973"/>
                      </a:cubicBezTo>
                      <a:cubicBezTo>
                        <a:pt x="1001" y="2140"/>
                        <a:pt x="763" y="2223"/>
                        <a:pt x="584" y="2247"/>
                      </a:cubicBezTo>
                      <a:cubicBezTo>
                        <a:pt x="453" y="2259"/>
                        <a:pt x="477" y="2426"/>
                        <a:pt x="584" y="2450"/>
                      </a:cubicBezTo>
                      <a:cubicBezTo>
                        <a:pt x="636" y="2460"/>
                        <a:pt x="688" y="2465"/>
                        <a:pt x="740" y="2465"/>
                      </a:cubicBezTo>
                      <a:cubicBezTo>
                        <a:pt x="1162" y="2465"/>
                        <a:pt x="1549" y="2132"/>
                        <a:pt x="1453" y="1676"/>
                      </a:cubicBezTo>
                      <a:cubicBezTo>
                        <a:pt x="1392" y="1371"/>
                        <a:pt x="1146" y="1207"/>
                        <a:pt x="886" y="1207"/>
                      </a:cubicBezTo>
                      <a:cubicBezTo>
                        <a:pt x="740" y="1207"/>
                        <a:pt x="589" y="1259"/>
                        <a:pt x="465" y="1366"/>
                      </a:cubicBezTo>
                      <a:cubicBezTo>
                        <a:pt x="132" y="1652"/>
                        <a:pt x="1" y="2211"/>
                        <a:pt x="1" y="2628"/>
                      </a:cubicBezTo>
                      <a:cubicBezTo>
                        <a:pt x="1" y="3045"/>
                        <a:pt x="179" y="3426"/>
                        <a:pt x="548" y="3628"/>
                      </a:cubicBezTo>
                      <a:cubicBezTo>
                        <a:pt x="713" y="3718"/>
                        <a:pt x="889" y="3760"/>
                        <a:pt x="1065" y="3760"/>
                      </a:cubicBezTo>
                      <a:cubicBezTo>
                        <a:pt x="1311" y="3760"/>
                        <a:pt x="1555" y="3679"/>
                        <a:pt x="1763" y="3533"/>
                      </a:cubicBezTo>
                      <a:cubicBezTo>
                        <a:pt x="2096" y="3271"/>
                        <a:pt x="2275" y="2878"/>
                        <a:pt x="2322" y="2473"/>
                      </a:cubicBezTo>
                      <a:cubicBezTo>
                        <a:pt x="2406" y="1723"/>
                        <a:pt x="2144" y="676"/>
                        <a:pt x="3061" y="366"/>
                      </a:cubicBezTo>
                      <a:cubicBezTo>
                        <a:pt x="3182" y="327"/>
                        <a:pt x="3299" y="308"/>
                        <a:pt x="3410" y="308"/>
                      </a:cubicBezTo>
                      <a:cubicBezTo>
                        <a:pt x="4174" y="308"/>
                        <a:pt x="4672" y="1166"/>
                        <a:pt x="4454" y="1914"/>
                      </a:cubicBezTo>
                      <a:cubicBezTo>
                        <a:pt x="4438" y="1975"/>
                        <a:pt x="4482" y="2016"/>
                        <a:pt x="4528" y="2016"/>
                      </a:cubicBezTo>
                      <a:cubicBezTo>
                        <a:pt x="4553" y="2016"/>
                        <a:pt x="4579" y="2003"/>
                        <a:pt x="4597" y="1973"/>
                      </a:cubicBezTo>
                      <a:cubicBezTo>
                        <a:pt x="4942" y="1259"/>
                        <a:pt x="4573" y="283"/>
                        <a:pt x="3787" y="56"/>
                      </a:cubicBezTo>
                      <a:cubicBezTo>
                        <a:pt x="3659" y="18"/>
                        <a:pt x="3528" y="0"/>
                        <a:pt x="3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5"/>
                <p:cNvSpPr/>
                <p:nvPr/>
              </p:nvSpPr>
              <p:spPr>
                <a:xfrm>
                  <a:off x="5529250" y="1695450"/>
                  <a:ext cx="213275" cy="187875"/>
                </a:xfrm>
                <a:custGeom>
                  <a:avLst/>
                  <a:gdLst/>
                  <a:ahLst/>
                  <a:cxnLst/>
                  <a:rect l="l" t="t" r="r" b="b"/>
                  <a:pathLst>
                    <a:path w="8531" h="7515" extrusionOk="0">
                      <a:moveTo>
                        <a:pt x="156" y="4914"/>
                      </a:moveTo>
                      <a:cubicBezTo>
                        <a:pt x="153" y="4915"/>
                        <a:pt x="157" y="4918"/>
                        <a:pt x="167" y="4923"/>
                      </a:cubicBezTo>
                      <a:cubicBezTo>
                        <a:pt x="199" y="4923"/>
                        <a:pt x="193" y="4923"/>
                        <a:pt x="156" y="4914"/>
                      </a:cubicBezTo>
                      <a:close/>
                      <a:moveTo>
                        <a:pt x="5034" y="0"/>
                      </a:moveTo>
                      <a:cubicBezTo>
                        <a:pt x="4999" y="0"/>
                        <a:pt x="4964" y="20"/>
                        <a:pt x="4942" y="65"/>
                      </a:cubicBezTo>
                      <a:cubicBezTo>
                        <a:pt x="4775" y="470"/>
                        <a:pt x="4680" y="910"/>
                        <a:pt x="4584" y="1351"/>
                      </a:cubicBezTo>
                      <a:cubicBezTo>
                        <a:pt x="4573" y="1345"/>
                        <a:pt x="4561" y="1342"/>
                        <a:pt x="4549" y="1342"/>
                      </a:cubicBezTo>
                      <a:cubicBezTo>
                        <a:pt x="4537" y="1342"/>
                        <a:pt x="4525" y="1345"/>
                        <a:pt x="4513" y="1351"/>
                      </a:cubicBezTo>
                      <a:cubicBezTo>
                        <a:pt x="3953" y="1661"/>
                        <a:pt x="3441" y="2089"/>
                        <a:pt x="2929" y="2470"/>
                      </a:cubicBezTo>
                      <a:cubicBezTo>
                        <a:pt x="2679" y="2661"/>
                        <a:pt x="2429" y="2863"/>
                        <a:pt x="2179" y="3054"/>
                      </a:cubicBezTo>
                      <a:cubicBezTo>
                        <a:pt x="1929" y="3244"/>
                        <a:pt x="1667" y="3423"/>
                        <a:pt x="1441" y="3625"/>
                      </a:cubicBezTo>
                      <a:cubicBezTo>
                        <a:pt x="1298" y="3530"/>
                        <a:pt x="1144" y="3446"/>
                        <a:pt x="989" y="3387"/>
                      </a:cubicBezTo>
                      <a:cubicBezTo>
                        <a:pt x="870" y="3339"/>
                        <a:pt x="751" y="3292"/>
                        <a:pt x="632" y="3256"/>
                      </a:cubicBezTo>
                      <a:cubicBezTo>
                        <a:pt x="572" y="3232"/>
                        <a:pt x="501" y="3220"/>
                        <a:pt x="441" y="3196"/>
                      </a:cubicBezTo>
                      <a:cubicBezTo>
                        <a:pt x="405" y="3185"/>
                        <a:pt x="358" y="3185"/>
                        <a:pt x="322" y="3185"/>
                      </a:cubicBezTo>
                      <a:cubicBezTo>
                        <a:pt x="262" y="3196"/>
                        <a:pt x="239" y="3220"/>
                        <a:pt x="203" y="3256"/>
                      </a:cubicBezTo>
                      <a:cubicBezTo>
                        <a:pt x="155" y="3292"/>
                        <a:pt x="155" y="3351"/>
                        <a:pt x="179" y="3399"/>
                      </a:cubicBezTo>
                      <a:cubicBezTo>
                        <a:pt x="203" y="3435"/>
                        <a:pt x="215" y="3470"/>
                        <a:pt x="251" y="3494"/>
                      </a:cubicBezTo>
                      <a:cubicBezTo>
                        <a:pt x="286" y="3518"/>
                        <a:pt x="322" y="3530"/>
                        <a:pt x="358" y="3542"/>
                      </a:cubicBezTo>
                      <a:cubicBezTo>
                        <a:pt x="417" y="3554"/>
                        <a:pt x="477" y="3566"/>
                        <a:pt x="536" y="3589"/>
                      </a:cubicBezTo>
                      <a:cubicBezTo>
                        <a:pt x="643" y="3625"/>
                        <a:pt x="751" y="3661"/>
                        <a:pt x="858" y="3696"/>
                      </a:cubicBezTo>
                      <a:cubicBezTo>
                        <a:pt x="977" y="3744"/>
                        <a:pt x="1084" y="3792"/>
                        <a:pt x="1203" y="3827"/>
                      </a:cubicBezTo>
                      <a:cubicBezTo>
                        <a:pt x="1108" y="3875"/>
                        <a:pt x="1013" y="3923"/>
                        <a:pt x="917" y="3982"/>
                      </a:cubicBezTo>
                      <a:cubicBezTo>
                        <a:pt x="751" y="4089"/>
                        <a:pt x="584" y="4197"/>
                        <a:pt x="429" y="4316"/>
                      </a:cubicBezTo>
                      <a:cubicBezTo>
                        <a:pt x="346" y="4363"/>
                        <a:pt x="262" y="4423"/>
                        <a:pt x="179" y="4482"/>
                      </a:cubicBezTo>
                      <a:cubicBezTo>
                        <a:pt x="96" y="4566"/>
                        <a:pt x="1" y="4685"/>
                        <a:pt x="48" y="4804"/>
                      </a:cubicBezTo>
                      <a:cubicBezTo>
                        <a:pt x="60" y="4851"/>
                        <a:pt x="96" y="4887"/>
                        <a:pt x="143" y="4911"/>
                      </a:cubicBezTo>
                      <a:cubicBezTo>
                        <a:pt x="148" y="4912"/>
                        <a:pt x="152" y="4913"/>
                        <a:pt x="156" y="4914"/>
                      </a:cubicBezTo>
                      <a:lnTo>
                        <a:pt x="156" y="4914"/>
                      </a:lnTo>
                      <a:cubicBezTo>
                        <a:pt x="157" y="4914"/>
                        <a:pt x="157" y="4914"/>
                        <a:pt x="158" y="4914"/>
                      </a:cubicBezTo>
                      <a:cubicBezTo>
                        <a:pt x="164" y="4914"/>
                        <a:pt x="179" y="4917"/>
                        <a:pt x="203" y="4923"/>
                      </a:cubicBezTo>
                      <a:cubicBezTo>
                        <a:pt x="215" y="4926"/>
                        <a:pt x="227" y="4927"/>
                        <a:pt x="238" y="4927"/>
                      </a:cubicBezTo>
                      <a:cubicBezTo>
                        <a:pt x="274" y="4927"/>
                        <a:pt x="307" y="4914"/>
                        <a:pt x="334" y="4887"/>
                      </a:cubicBezTo>
                      <a:cubicBezTo>
                        <a:pt x="393" y="4851"/>
                        <a:pt x="429" y="4792"/>
                        <a:pt x="417" y="4732"/>
                      </a:cubicBezTo>
                      <a:cubicBezTo>
                        <a:pt x="465" y="4685"/>
                        <a:pt x="512" y="4649"/>
                        <a:pt x="572" y="4613"/>
                      </a:cubicBezTo>
                      <a:cubicBezTo>
                        <a:pt x="679" y="4530"/>
                        <a:pt x="786" y="4447"/>
                        <a:pt x="905" y="4375"/>
                      </a:cubicBezTo>
                      <a:cubicBezTo>
                        <a:pt x="1013" y="4292"/>
                        <a:pt x="1120" y="4220"/>
                        <a:pt x="1239" y="4137"/>
                      </a:cubicBezTo>
                      <a:cubicBezTo>
                        <a:pt x="1274" y="4113"/>
                        <a:pt x="1310" y="4077"/>
                        <a:pt x="1346" y="4054"/>
                      </a:cubicBezTo>
                      <a:lnTo>
                        <a:pt x="1346" y="4054"/>
                      </a:lnTo>
                      <a:cubicBezTo>
                        <a:pt x="1310" y="4149"/>
                        <a:pt x="1274" y="4244"/>
                        <a:pt x="1239" y="4339"/>
                      </a:cubicBezTo>
                      <a:cubicBezTo>
                        <a:pt x="1191" y="4470"/>
                        <a:pt x="1155" y="4601"/>
                        <a:pt x="1108" y="4732"/>
                      </a:cubicBezTo>
                      <a:cubicBezTo>
                        <a:pt x="1060" y="4863"/>
                        <a:pt x="1013" y="5018"/>
                        <a:pt x="1001" y="5161"/>
                      </a:cubicBezTo>
                      <a:cubicBezTo>
                        <a:pt x="986" y="5273"/>
                        <a:pt x="1088" y="5357"/>
                        <a:pt x="1184" y="5357"/>
                      </a:cubicBezTo>
                      <a:cubicBezTo>
                        <a:pt x="1241" y="5357"/>
                        <a:pt x="1295" y="5327"/>
                        <a:pt x="1322" y="5256"/>
                      </a:cubicBezTo>
                      <a:cubicBezTo>
                        <a:pt x="1370" y="5125"/>
                        <a:pt x="1394" y="4982"/>
                        <a:pt x="1429" y="4839"/>
                      </a:cubicBezTo>
                      <a:cubicBezTo>
                        <a:pt x="1465" y="4709"/>
                        <a:pt x="1501" y="4578"/>
                        <a:pt x="1536" y="4447"/>
                      </a:cubicBezTo>
                      <a:cubicBezTo>
                        <a:pt x="1584" y="4292"/>
                        <a:pt x="1632" y="4137"/>
                        <a:pt x="1679" y="3982"/>
                      </a:cubicBezTo>
                      <a:lnTo>
                        <a:pt x="1691" y="3982"/>
                      </a:lnTo>
                      <a:cubicBezTo>
                        <a:pt x="1703" y="4185"/>
                        <a:pt x="1727" y="4387"/>
                        <a:pt x="1775" y="4589"/>
                      </a:cubicBezTo>
                      <a:cubicBezTo>
                        <a:pt x="1798" y="4720"/>
                        <a:pt x="1822" y="4863"/>
                        <a:pt x="1858" y="5006"/>
                      </a:cubicBezTo>
                      <a:cubicBezTo>
                        <a:pt x="1894" y="5137"/>
                        <a:pt x="1917" y="5351"/>
                        <a:pt x="2060" y="5411"/>
                      </a:cubicBezTo>
                      <a:cubicBezTo>
                        <a:pt x="2076" y="5415"/>
                        <a:pt x="2093" y="5418"/>
                        <a:pt x="2110" y="5418"/>
                      </a:cubicBezTo>
                      <a:cubicBezTo>
                        <a:pt x="2144" y="5418"/>
                        <a:pt x="2175" y="5407"/>
                        <a:pt x="2191" y="5375"/>
                      </a:cubicBezTo>
                      <a:cubicBezTo>
                        <a:pt x="2287" y="5256"/>
                        <a:pt x="2215" y="5078"/>
                        <a:pt x="2191" y="4947"/>
                      </a:cubicBezTo>
                      <a:cubicBezTo>
                        <a:pt x="2156" y="4816"/>
                        <a:pt x="2120" y="4673"/>
                        <a:pt x="2096" y="4530"/>
                      </a:cubicBezTo>
                      <a:cubicBezTo>
                        <a:pt x="2048" y="4268"/>
                        <a:pt x="2001" y="3982"/>
                        <a:pt x="1929" y="3720"/>
                      </a:cubicBezTo>
                      <a:cubicBezTo>
                        <a:pt x="2084" y="3601"/>
                        <a:pt x="2227" y="3482"/>
                        <a:pt x="2370" y="3363"/>
                      </a:cubicBezTo>
                      <a:cubicBezTo>
                        <a:pt x="2632" y="3173"/>
                        <a:pt x="2882" y="2970"/>
                        <a:pt x="3144" y="2768"/>
                      </a:cubicBezTo>
                      <a:cubicBezTo>
                        <a:pt x="3596" y="2411"/>
                        <a:pt x="4084" y="2077"/>
                        <a:pt x="4501" y="1672"/>
                      </a:cubicBezTo>
                      <a:lnTo>
                        <a:pt x="4501" y="1672"/>
                      </a:lnTo>
                      <a:cubicBezTo>
                        <a:pt x="4418" y="2101"/>
                        <a:pt x="4322" y="2518"/>
                        <a:pt x="4239" y="2946"/>
                      </a:cubicBezTo>
                      <a:cubicBezTo>
                        <a:pt x="4049" y="3923"/>
                        <a:pt x="3894" y="4899"/>
                        <a:pt x="3751" y="5887"/>
                      </a:cubicBezTo>
                      <a:cubicBezTo>
                        <a:pt x="3715" y="6161"/>
                        <a:pt x="3680" y="6435"/>
                        <a:pt x="3644" y="6697"/>
                      </a:cubicBezTo>
                      <a:cubicBezTo>
                        <a:pt x="3632" y="6852"/>
                        <a:pt x="3608" y="6995"/>
                        <a:pt x="3596" y="7137"/>
                      </a:cubicBezTo>
                      <a:cubicBezTo>
                        <a:pt x="3572" y="7280"/>
                        <a:pt x="3572" y="7376"/>
                        <a:pt x="3680" y="7483"/>
                      </a:cubicBezTo>
                      <a:cubicBezTo>
                        <a:pt x="3702" y="7505"/>
                        <a:pt x="3732" y="7514"/>
                        <a:pt x="3762" y="7514"/>
                      </a:cubicBezTo>
                      <a:cubicBezTo>
                        <a:pt x="3797" y="7514"/>
                        <a:pt x="3833" y="7502"/>
                        <a:pt x="3858" y="7483"/>
                      </a:cubicBezTo>
                      <a:cubicBezTo>
                        <a:pt x="4037" y="7364"/>
                        <a:pt x="4013" y="7042"/>
                        <a:pt x="4037" y="6852"/>
                      </a:cubicBezTo>
                      <a:cubicBezTo>
                        <a:pt x="4061" y="6602"/>
                        <a:pt x="4096" y="6363"/>
                        <a:pt x="4132" y="6125"/>
                      </a:cubicBezTo>
                      <a:cubicBezTo>
                        <a:pt x="4192" y="5637"/>
                        <a:pt x="4263" y="5161"/>
                        <a:pt x="4334" y="4673"/>
                      </a:cubicBezTo>
                      <a:cubicBezTo>
                        <a:pt x="4477" y="3744"/>
                        <a:pt x="4644" y="2815"/>
                        <a:pt x="4823" y="1887"/>
                      </a:cubicBezTo>
                      <a:cubicBezTo>
                        <a:pt x="5073" y="2363"/>
                        <a:pt x="5370" y="2815"/>
                        <a:pt x="5656" y="3256"/>
                      </a:cubicBezTo>
                      <a:cubicBezTo>
                        <a:pt x="5823" y="3518"/>
                        <a:pt x="6001" y="3792"/>
                        <a:pt x="6192" y="4054"/>
                      </a:cubicBezTo>
                      <a:cubicBezTo>
                        <a:pt x="6275" y="4173"/>
                        <a:pt x="6370" y="4304"/>
                        <a:pt x="6454" y="4423"/>
                      </a:cubicBezTo>
                      <a:cubicBezTo>
                        <a:pt x="6501" y="4494"/>
                        <a:pt x="6549" y="4554"/>
                        <a:pt x="6597" y="4613"/>
                      </a:cubicBezTo>
                      <a:cubicBezTo>
                        <a:pt x="6501" y="4828"/>
                        <a:pt x="6430" y="5054"/>
                        <a:pt x="6394" y="5292"/>
                      </a:cubicBezTo>
                      <a:cubicBezTo>
                        <a:pt x="6370" y="5411"/>
                        <a:pt x="6358" y="5530"/>
                        <a:pt x="6347" y="5649"/>
                      </a:cubicBezTo>
                      <a:cubicBezTo>
                        <a:pt x="6347" y="5721"/>
                        <a:pt x="6347" y="5780"/>
                        <a:pt x="6347" y="5852"/>
                      </a:cubicBezTo>
                      <a:cubicBezTo>
                        <a:pt x="6347" y="5887"/>
                        <a:pt x="6347" y="5911"/>
                        <a:pt x="6358" y="5947"/>
                      </a:cubicBezTo>
                      <a:cubicBezTo>
                        <a:pt x="6370" y="5982"/>
                        <a:pt x="6406" y="5994"/>
                        <a:pt x="6418" y="6018"/>
                      </a:cubicBezTo>
                      <a:cubicBezTo>
                        <a:pt x="6437" y="6057"/>
                        <a:pt x="6478" y="6078"/>
                        <a:pt x="6516" y="6078"/>
                      </a:cubicBezTo>
                      <a:cubicBezTo>
                        <a:pt x="6549" y="6078"/>
                        <a:pt x="6580" y="6063"/>
                        <a:pt x="6597" y="6030"/>
                      </a:cubicBezTo>
                      <a:cubicBezTo>
                        <a:pt x="6597" y="6018"/>
                        <a:pt x="6632" y="5982"/>
                        <a:pt x="6644" y="5971"/>
                      </a:cubicBezTo>
                      <a:cubicBezTo>
                        <a:pt x="6668" y="5923"/>
                        <a:pt x="6668" y="5887"/>
                        <a:pt x="6668" y="5840"/>
                      </a:cubicBezTo>
                      <a:lnTo>
                        <a:pt x="6668" y="5697"/>
                      </a:lnTo>
                      <a:cubicBezTo>
                        <a:pt x="6680" y="5578"/>
                        <a:pt x="6680" y="5459"/>
                        <a:pt x="6704" y="5351"/>
                      </a:cubicBezTo>
                      <a:cubicBezTo>
                        <a:pt x="6716" y="5220"/>
                        <a:pt x="6739" y="5078"/>
                        <a:pt x="6775" y="4947"/>
                      </a:cubicBezTo>
                      <a:cubicBezTo>
                        <a:pt x="6775" y="4947"/>
                        <a:pt x="6775" y="4959"/>
                        <a:pt x="6775" y="4959"/>
                      </a:cubicBezTo>
                      <a:cubicBezTo>
                        <a:pt x="6823" y="5030"/>
                        <a:pt x="6859" y="5113"/>
                        <a:pt x="6906" y="5185"/>
                      </a:cubicBezTo>
                      <a:cubicBezTo>
                        <a:pt x="7001" y="5328"/>
                        <a:pt x="7085" y="5482"/>
                        <a:pt x="7180" y="5625"/>
                      </a:cubicBezTo>
                      <a:cubicBezTo>
                        <a:pt x="7263" y="5768"/>
                        <a:pt x="7347" y="5911"/>
                        <a:pt x="7430" y="6066"/>
                      </a:cubicBezTo>
                      <a:cubicBezTo>
                        <a:pt x="7478" y="6137"/>
                        <a:pt x="7525" y="6221"/>
                        <a:pt x="7561" y="6292"/>
                      </a:cubicBezTo>
                      <a:cubicBezTo>
                        <a:pt x="7609" y="6375"/>
                        <a:pt x="7668" y="6435"/>
                        <a:pt x="7775" y="6447"/>
                      </a:cubicBezTo>
                      <a:cubicBezTo>
                        <a:pt x="7811" y="6447"/>
                        <a:pt x="7847" y="6435"/>
                        <a:pt x="7871" y="6387"/>
                      </a:cubicBezTo>
                      <a:cubicBezTo>
                        <a:pt x="7918" y="6304"/>
                        <a:pt x="7882" y="6209"/>
                        <a:pt x="7835" y="6125"/>
                      </a:cubicBezTo>
                      <a:cubicBezTo>
                        <a:pt x="7799" y="6054"/>
                        <a:pt x="7751" y="5982"/>
                        <a:pt x="7704" y="5911"/>
                      </a:cubicBezTo>
                      <a:cubicBezTo>
                        <a:pt x="7621" y="5756"/>
                        <a:pt x="7525" y="5613"/>
                        <a:pt x="7430" y="5459"/>
                      </a:cubicBezTo>
                      <a:cubicBezTo>
                        <a:pt x="7335" y="5316"/>
                        <a:pt x="7240" y="5173"/>
                        <a:pt x="7132" y="5042"/>
                      </a:cubicBezTo>
                      <a:cubicBezTo>
                        <a:pt x="7120" y="5006"/>
                        <a:pt x="7097" y="4982"/>
                        <a:pt x="7073" y="4959"/>
                      </a:cubicBezTo>
                      <a:lnTo>
                        <a:pt x="7073" y="4959"/>
                      </a:lnTo>
                      <a:cubicBezTo>
                        <a:pt x="7204" y="5030"/>
                        <a:pt x="7323" y="5113"/>
                        <a:pt x="7442" y="5197"/>
                      </a:cubicBezTo>
                      <a:cubicBezTo>
                        <a:pt x="7585" y="5280"/>
                        <a:pt x="7716" y="5375"/>
                        <a:pt x="7859" y="5459"/>
                      </a:cubicBezTo>
                      <a:cubicBezTo>
                        <a:pt x="8002" y="5542"/>
                        <a:pt x="8144" y="5673"/>
                        <a:pt x="8311" y="5721"/>
                      </a:cubicBezTo>
                      <a:cubicBezTo>
                        <a:pt x="8321" y="5724"/>
                        <a:pt x="8331" y="5725"/>
                        <a:pt x="8341" y="5725"/>
                      </a:cubicBezTo>
                      <a:cubicBezTo>
                        <a:pt x="8447" y="5725"/>
                        <a:pt x="8530" y="5558"/>
                        <a:pt x="8454" y="5471"/>
                      </a:cubicBezTo>
                      <a:cubicBezTo>
                        <a:pt x="8347" y="5351"/>
                        <a:pt x="8180" y="5280"/>
                        <a:pt x="8037" y="5197"/>
                      </a:cubicBezTo>
                      <a:cubicBezTo>
                        <a:pt x="7894" y="5113"/>
                        <a:pt x="7751" y="5018"/>
                        <a:pt x="7609" y="4935"/>
                      </a:cubicBezTo>
                      <a:cubicBezTo>
                        <a:pt x="7478" y="4863"/>
                        <a:pt x="7347" y="4780"/>
                        <a:pt x="7216" y="4697"/>
                      </a:cubicBezTo>
                      <a:lnTo>
                        <a:pt x="7644" y="4697"/>
                      </a:lnTo>
                      <a:cubicBezTo>
                        <a:pt x="7763" y="4697"/>
                        <a:pt x="7894" y="4697"/>
                        <a:pt x="8013" y="4709"/>
                      </a:cubicBezTo>
                      <a:cubicBezTo>
                        <a:pt x="8089" y="4716"/>
                        <a:pt x="8183" y="4738"/>
                        <a:pt x="8269" y="4738"/>
                      </a:cubicBezTo>
                      <a:cubicBezTo>
                        <a:pt x="8319" y="4738"/>
                        <a:pt x="8367" y="4730"/>
                        <a:pt x="8406" y="4709"/>
                      </a:cubicBezTo>
                      <a:cubicBezTo>
                        <a:pt x="8502" y="4661"/>
                        <a:pt x="8525" y="4554"/>
                        <a:pt x="8442" y="4482"/>
                      </a:cubicBezTo>
                      <a:cubicBezTo>
                        <a:pt x="8366" y="4406"/>
                        <a:pt x="8229" y="4398"/>
                        <a:pt x="8116" y="4398"/>
                      </a:cubicBezTo>
                      <a:cubicBezTo>
                        <a:pt x="8088" y="4398"/>
                        <a:pt x="8061" y="4399"/>
                        <a:pt x="8037" y="4399"/>
                      </a:cubicBezTo>
                      <a:cubicBezTo>
                        <a:pt x="7906" y="4387"/>
                        <a:pt x="7775" y="4387"/>
                        <a:pt x="7644" y="4387"/>
                      </a:cubicBezTo>
                      <a:cubicBezTo>
                        <a:pt x="7513" y="4387"/>
                        <a:pt x="7382" y="4399"/>
                        <a:pt x="7263" y="4411"/>
                      </a:cubicBezTo>
                      <a:cubicBezTo>
                        <a:pt x="7192" y="4423"/>
                        <a:pt x="7132" y="4435"/>
                        <a:pt x="7073" y="4447"/>
                      </a:cubicBezTo>
                      <a:cubicBezTo>
                        <a:pt x="7013" y="4458"/>
                        <a:pt x="6966" y="4470"/>
                        <a:pt x="6930" y="4506"/>
                      </a:cubicBezTo>
                      <a:cubicBezTo>
                        <a:pt x="6930" y="4482"/>
                        <a:pt x="6918" y="4470"/>
                        <a:pt x="6906" y="4447"/>
                      </a:cubicBezTo>
                      <a:cubicBezTo>
                        <a:pt x="6882" y="4375"/>
                        <a:pt x="6823" y="4316"/>
                        <a:pt x="6787" y="4256"/>
                      </a:cubicBezTo>
                      <a:cubicBezTo>
                        <a:pt x="6692" y="4125"/>
                        <a:pt x="6597" y="3994"/>
                        <a:pt x="6489" y="3863"/>
                      </a:cubicBezTo>
                      <a:cubicBezTo>
                        <a:pt x="6311" y="3601"/>
                        <a:pt x="6132" y="3339"/>
                        <a:pt x="5954" y="3077"/>
                      </a:cubicBezTo>
                      <a:cubicBezTo>
                        <a:pt x="5596" y="2542"/>
                        <a:pt x="5275" y="1994"/>
                        <a:pt x="4918" y="1470"/>
                      </a:cubicBezTo>
                      <a:cubicBezTo>
                        <a:pt x="5013" y="1029"/>
                        <a:pt x="5120" y="577"/>
                        <a:pt x="5144" y="125"/>
                      </a:cubicBezTo>
                      <a:cubicBezTo>
                        <a:pt x="5144" y="51"/>
                        <a:pt x="5089" y="0"/>
                        <a:pt x="5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p:nvPr/>
              </p:nvSpPr>
              <p:spPr>
                <a:xfrm>
                  <a:off x="5489950" y="1902000"/>
                  <a:ext cx="97675" cy="75325"/>
                </a:xfrm>
                <a:custGeom>
                  <a:avLst/>
                  <a:gdLst/>
                  <a:ahLst/>
                  <a:cxnLst/>
                  <a:rect l="l" t="t" r="r" b="b"/>
                  <a:pathLst>
                    <a:path w="3907" h="3013" extrusionOk="0">
                      <a:moveTo>
                        <a:pt x="3727" y="0"/>
                      </a:moveTo>
                      <a:cubicBezTo>
                        <a:pt x="3686" y="0"/>
                        <a:pt x="3647" y="16"/>
                        <a:pt x="3620" y="54"/>
                      </a:cubicBezTo>
                      <a:cubicBezTo>
                        <a:pt x="3382" y="399"/>
                        <a:pt x="3216" y="804"/>
                        <a:pt x="3037" y="1173"/>
                      </a:cubicBezTo>
                      <a:cubicBezTo>
                        <a:pt x="2846" y="1554"/>
                        <a:pt x="2680" y="1947"/>
                        <a:pt x="2489" y="2328"/>
                      </a:cubicBezTo>
                      <a:cubicBezTo>
                        <a:pt x="2477" y="2352"/>
                        <a:pt x="2465" y="2376"/>
                        <a:pt x="2442" y="2400"/>
                      </a:cubicBezTo>
                      <a:cubicBezTo>
                        <a:pt x="2323" y="2328"/>
                        <a:pt x="2156" y="2292"/>
                        <a:pt x="2037" y="2257"/>
                      </a:cubicBezTo>
                      <a:cubicBezTo>
                        <a:pt x="1834" y="2197"/>
                        <a:pt x="1632" y="2162"/>
                        <a:pt x="1430" y="2150"/>
                      </a:cubicBezTo>
                      <a:cubicBezTo>
                        <a:pt x="1325" y="2141"/>
                        <a:pt x="1220" y="2136"/>
                        <a:pt x="1117" y="2136"/>
                      </a:cubicBezTo>
                      <a:cubicBezTo>
                        <a:pt x="797" y="2136"/>
                        <a:pt x="482" y="2179"/>
                        <a:pt x="168" y="2269"/>
                      </a:cubicBezTo>
                      <a:cubicBezTo>
                        <a:pt x="60" y="2304"/>
                        <a:pt x="1" y="2423"/>
                        <a:pt x="13" y="2531"/>
                      </a:cubicBezTo>
                      <a:cubicBezTo>
                        <a:pt x="25" y="2650"/>
                        <a:pt x="108" y="2721"/>
                        <a:pt x="215" y="2745"/>
                      </a:cubicBezTo>
                      <a:cubicBezTo>
                        <a:pt x="668" y="2864"/>
                        <a:pt x="1132" y="2947"/>
                        <a:pt x="1584" y="2983"/>
                      </a:cubicBezTo>
                      <a:cubicBezTo>
                        <a:pt x="1737" y="2992"/>
                        <a:pt x="1916" y="3012"/>
                        <a:pt x="2093" y="3012"/>
                      </a:cubicBezTo>
                      <a:cubicBezTo>
                        <a:pt x="2370" y="3012"/>
                        <a:pt x="2644" y="2963"/>
                        <a:pt x="2811" y="2745"/>
                      </a:cubicBezTo>
                      <a:cubicBezTo>
                        <a:pt x="2930" y="2578"/>
                        <a:pt x="3001" y="2364"/>
                        <a:pt x="3085" y="2173"/>
                      </a:cubicBezTo>
                      <a:cubicBezTo>
                        <a:pt x="3180" y="1959"/>
                        <a:pt x="3263" y="1745"/>
                        <a:pt x="3358" y="1530"/>
                      </a:cubicBezTo>
                      <a:cubicBezTo>
                        <a:pt x="3537" y="1078"/>
                        <a:pt x="3763" y="638"/>
                        <a:pt x="3882" y="173"/>
                      </a:cubicBezTo>
                      <a:cubicBezTo>
                        <a:pt x="3907" y="76"/>
                        <a:pt x="3814" y="0"/>
                        <a:pt x="3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5"/>
                <p:cNvSpPr/>
                <p:nvPr/>
              </p:nvSpPr>
              <p:spPr>
                <a:xfrm>
                  <a:off x="5642350" y="1911900"/>
                  <a:ext cx="76225" cy="92375"/>
                </a:xfrm>
                <a:custGeom>
                  <a:avLst/>
                  <a:gdLst/>
                  <a:ahLst/>
                  <a:cxnLst/>
                  <a:rect l="l" t="t" r="r" b="b"/>
                  <a:pathLst>
                    <a:path w="3049" h="3695" extrusionOk="0">
                      <a:moveTo>
                        <a:pt x="192" y="1"/>
                      </a:moveTo>
                      <a:cubicBezTo>
                        <a:pt x="124" y="1"/>
                        <a:pt x="55" y="43"/>
                        <a:pt x="49" y="122"/>
                      </a:cubicBezTo>
                      <a:cubicBezTo>
                        <a:pt x="1" y="599"/>
                        <a:pt x="84" y="1099"/>
                        <a:pt x="132" y="1575"/>
                      </a:cubicBezTo>
                      <a:cubicBezTo>
                        <a:pt x="144" y="1813"/>
                        <a:pt x="168" y="2039"/>
                        <a:pt x="191" y="2277"/>
                      </a:cubicBezTo>
                      <a:cubicBezTo>
                        <a:pt x="215" y="2480"/>
                        <a:pt x="215" y="2706"/>
                        <a:pt x="287" y="2897"/>
                      </a:cubicBezTo>
                      <a:cubicBezTo>
                        <a:pt x="441" y="3325"/>
                        <a:pt x="989" y="3409"/>
                        <a:pt x="1370" y="3492"/>
                      </a:cubicBezTo>
                      <a:cubicBezTo>
                        <a:pt x="1823" y="3611"/>
                        <a:pt x="2287" y="3670"/>
                        <a:pt x="2751" y="3694"/>
                      </a:cubicBezTo>
                      <a:cubicBezTo>
                        <a:pt x="2858" y="3694"/>
                        <a:pt x="2966" y="3659"/>
                        <a:pt x="3013" y="3551"/>
                      </a:cubicBezTo>
                      <a:cubicBezTo>
                        <a:pt x="3049" y="3456"/>
                        <a:pt x="3037" y="3313"/>
                        <a:pt x="2942" y="3254"/>
                      </a:cubicBezTo>
                      <a:cubicBezTo>
                        <a:pt x="2585" y="3016"/>
                        <a:pt x="2192" y="2849"/>
                        <a:pt x="1775" y="2754"/>
                      </a:cubicBezTo>
                      <a:cubicBezTo>
                        <a:pt x="1573" y="2706"/>
                        <a:pt x="1370" y="2682"/>
                        <a:pt x="1168" y="2682"/>
                      </a:cubicBezTo>
                      <a:cubicBezTo>
                        <a:pt x="1092" y="2675"/>
                        <a:pt x="1005" y="2669"/>
                        <a:pt x="917" y="2669"/>
                      </a:cubicBezTo>
                      <a:cubicBezTo>
                        <a:pt x="852" y="2669"/>
                        <a:pt x="788" y="2672"/>
                        <a:pt x="727" y="2682"/>
                      </a:cubicBezTo>
                      <a:cubicBezTo>
                        <a:pt x="727" y="2658"/>
                        <a:pt x="715" y="2635"/>
                        <a:pt x="715" y="2599"/>
                      </a:cubicBezTo>
                      <a:cubicBezTo>
                        <a:pt x="644" y="2182"/>
                        <a:pt x="596" y="1766"/>
                        <a:pt x="537" y="1337"/>
                      </a:cubicBezTo>
                      <a:cubicBezTo>
                        <a:pt x="489" y="932"/>
                        <a:pt x="453" y="492"/>
                        <a:pt x="322" y="87"/>
                      </a:cubicBezTo>
                      <a:cubicBezTo>
                        <a:pt x="301" y="28"/>
                        <a:pt x="24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p:nvPr/>
              </p:nvSpPr>
              <p:spPr>
                <a:xfrm>
                  <a:off x="5555750" y="1836375"/>
                  <a:ext cx="114325" cy="103000"/>
                </a:xfrm>
                <a:custGeom>
                  <a:avLst/>
                  <a:gdLst/>
                  <a:ahLst/>
                  <a:cxnLst/>
                  <a:rect l="l" t="t" r="r" b="b"/>
                  <a:pathLst>
                    <a:path w="4573" h="4120" extrusionOk="0">
                      <a:moveTo>
                        <a:pt x="2417" y="0"/>
                      </a:moveTo>
                      <a:lnTo>
                        <a:pt x="0" y="3405"/>
                      </a:lnTo>
                      <a:lnTo>
                        <a:pt x="1989" y="3715"/>
                      </a:lnTo>
                      <a:lnTo>
                        <a:pt x="2751" y="3834"/>
                      </a:lnTo>
                      <a:lnTo>
                        <a:pt x="4572" y="4120"/>
                      </a:lnTo>
                      <a:lnTo>
                        <a:pt x="3405" y="167"/>
                      </a:lnTo>
                      <a:lnTo>
                        <a:pt x="24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5"/>
                <p:cNvSpPr/>
                <p:nvPr/>
              </p:nvSpPr>
              <p:spPr>
                <a:xfrm>
                  <a:off x="5601575" y="1632175"/>
                  <a:ext cx="108675" cy="108675"/>
                </a:xfrm>
                <a:custGeom>
                  <a:avLst/>
                  <a:gdLst/>
                  <a:ahLst/>
                  <a:cxnLst/>
                  <a:rect l="l" t="t" r="r" b="b"/>
                  <a:pathLst>
                    <a:path w="4347" h="4347" extrusionOk="0">
                      <a:moveTo>
                        <a:pt x="2180" y="1"/>
                      </a:moveTo>
                      <a:cubicBezTo>
                        <a:pt x="977" y="1"/>
                        <a:pt x="1" y="977"/>
                        <a:pt x="1" y="2179"/>
                      </a:cubicBezTo>
                      <a:cubicBezTo>
                        <a:pt x="1" y="3382"/>
                        <a:pt x="977" y="4346"/>
                        <a:pt x="2180" y="4346"/>
                      </a:cubicBezTo>
                      <a:cubicBezTo>
                        <a:pt x="3370" y="4346"/>
                        <a:pt x="4347" y="3382"/>
                        <a:pt x="4347" y="2179"/>
                      </a:cubicBezTo>
                      <a:cubicBezTo>
                        <a:pt x="4347" y="977"/>
                        <a:pt x="3370" y="1"/>
                        <a:pt x="2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p:nvPr/>
              </p:nvSpPr>
              <p:spPr>
                <a:xfrm>
                  <a:off x="5623975" y="1670200"/>
                  <a:ext cx="16250" cy="11800"/>
                </a:xfrm>
                <a:custGeom>
                  <a:avLst/>
                  <a:gdLst/>
                  <a:ahLst/>
                  <a:cxnLst/>
                  <a:rect l="l" t="t" r="r" b="b"/>
                  <a:pathLst>
                    <a:path w="650" h="472" extrusionOk="0">
                      <a:moveTo>
                        <a:pt x="313" y="0"/>
                      </a:moveTo>
                      <a:cubicBezTo>
                        <a:pt x="51" y="0"/>
                        <a:pt x="0" y="423"/>
                        <a:pt x="283" y="468"/>
                      </a:cubicBezTo>
                      <a:cubicBezTo>
                        <a:pt x="298" y="470"/>
                        <a:pt x="312" y="471"/>
                        <a:pt x="325" y="471"/>
                      </a:cubicBezTo>
                      <a:cubicBezTo>
                        <a:pt x="588" y="471"/>
                        <a:pt x="649" y="49"/>
                        <a:pt x="355" y="4"/>
                      </a:cubicBezTo>
                      <a:cubicBezTo>
                        <a:pt x="340" y="1"/>
                        <a:pt x="326"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5"/>
                <p:cNvSpPr/>
                <p:nvPr/>
              </p:nvSpPr>
              <p:spPr>
                <a:xfrm>
                  <a:off x="5672725" y="1679975"/>
                  <a:ext cx="12225" cy="12350"/>
                </a:xfrm>
                <a:custGeom>
                  <a:avLst/>
                  <a:gdLst/>
                  <a:ahLst/>
                  <a:cxnLst/>
                  <a:rect l="l" t="t" r="r" b="b"/>
                  <a:pathLst>
                    <a:path w="489" h="494" extrusionOk="0">
                      <a:moveTo>
                        <a:pt x="251" y="0"/>
                      </a:moveTo>
                      <a:cubicBezTo>
                        <a:pt x="228" y="0"/>
                        <a:pt x="207" y="5"/>
                        <a:pt x="191" y="5"/>
                      </a:cubicBezTo>
                      <a:cubicBezTo>
                        <a:pt x="155" y="17"/>
                        <a:pt x="131" y="29"/>
                        <a:pt x="96" y="53"/>
                      </a:cubicBezTo>
                      <a:cubicBezTo>
                        <a:pt x="72" y="65"/>
                        <a:pt x="48" y="89"/>
                        <a:pt x="36" y="124"/>
                      </a:cubicBezTo>
                      <a:cubicBezTo>
                        <a:pt x="24" y="148"/>
                        <a:pt x="12" y="172"/>
                        <a:pt x="0" y="208"/>
                      </a:cubicBezTo>
                      <a:cubicBezTo>
                        <a:pt x="0" y="232"/>
                        <a:pt x="0" y="255"/>
                        <a:pt x="0" y="279"/>
                      </a:cubicBezTo>
                      <a:cubicBezTo>
                        <a:pt x="0" y="315"/>
                        <a:pt x="24" y="363"/>
                        <a:pt x="48" y="398"/>
                      </a:cubicBezTo>
                      <a:cubicBezTo>
                        <a:pt x="60" y="410"/>
                        <a:pt x="72" y="422"/>
                        <a:pt x="96" y="446"/>
                      </a:cubicBezTo>
                      <a:cubicBezTo>
                        <a:pt x="119" y="470"/>
                        <a:pt x="167" y="482"/>
                        <a:pt x="215" y="494"/>
                      </a:cubicBezTo>
                      <a:cubicBezTo>
                        <a:pt x="238" y="494"/>
                        <a:pt x="274" y="494"/>
                        <a:pt x="310" y="482"/>
                      </a:cubicBezTo>
                      <a:cubicBezTo>
                        <a:pt x="334" y="482"/>
                        <a:pt x="369" y="470"/>
                        <a:pt x="393" y="446"/>
                      </a:cubicBezTo>
                      <a:cubicBezTo>
                        <a:pt x="417" y="434"/>
                        <a:pt x="441" y="410"/>
                        <a:pt x="453" y="375"/>
                      </a:cubicBezTo>
                      <a:cubicBezTo>
                        <a:pt x="477" y="351"/>
                        <a:pt x="488" y="327"/>
                        <a:pt x="488" y="291"/>
                      </a:cubicBezTo>
                      <a:cubicBezTo>
                        <a:pt x="488" y="267"/>
                        <a:pt x="488" y="244"/>
                        <a:pt x="488" y="220"/>
                      </a:cubicBezTo>
                      <a:cubicBezTo>
                        <a:pt x="488" y="172"/>
                        <a:pt x="477" y="136"/>
                        <a:pt x="453" y="101"/>
                      </a:cubicBezTo>
                      <a:cubicBezTo>
                        <a:pt x="429" y="89"/>
                        <a:pt x="417" y="77"/>
                        <a:pt x="405" y="53"/>
                      </a:cubicBezTo>
                      <a:cubicBezTo>
                        <a:pt x="369" y="29"/>
                        <a:pt x="334" y="5"/>
                        <a:pt x="286" y="5"/>
                      </a:cubicBezTo>
                      <a:cubicBezTo>
                        <a:pt x="274" y="1"/>
                        <a:pt x="262"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5"/>
                <p:cNvSpPr/>
                <p:nvPr/>
              </p:nvSpPr>
              <p:spPr>
                <a:xfrm>
                  <a:off x="5644650" y="1666600"/>
                  <a:ext cx="12625" cy="26125"/>
                </a:xfrm>
                <a:custGeom>
                  <a:avLst/>
                  <a:gdLst/>
                  <a:ahLst/>
                  <a:cxnLst/>
                  <a:rect l="l" t="t" r="r" b="b"/>
                  <a:pathLst>
                    <a:path w="505" h="1045" extrusionOk="0">
                      <a:moveTo>
                        <a:pt x="455" y="1"/>
                      </a:moveTo>
                      <a:cubicBezTo>
                        <a:pt x="437" y="1"/>
                        <a:pt x="419" y="7"/>
                        <a:pt x="409" y="17"/>
                      </a:cubicBezTo>
                      <a:cubicBezTo>
                        <a:pt x="349" y="76"/>
                        <a:pt x="326" y="159"/>
                        <a:pt x="290" y="231"/>
                      </a:cubicBezTo>
                      <a:cubicBezTo>
                        <a:pt x="254" y="314"/>
                        <a:pt x="230" y="398"/>
                        <a:pt x="195" y="469"/>
                      </a:cubicBezTo>
                      <a:cubicBezTo>
                        <a:pt x="135" y="636"/>
                        <a:pt x="76" y="790"/>
                        <a:pt x="16" y="945"/>
                      </a:cubicBezTo>
                      <a:cubicBezTo>
                        <a:pt x="0" y="1000"/>
                        <a:pt x="47" y="1045"/>
                        <a:pt x="91" y="1045"/>
                      </a:cubicBezTo>
                      <a:cubicBezTo>
                        <a:pt x="113" y="1045"/>
                        <a:pt x="135" y="1033"/>
                        <a:pt x="147" y="1005"/>
                      </a:cubicBezTo>
                      <a:cubicBezTo>
                        <a:pt x="207" y="850"/>
                        <a:pt x="278" y="683"/>
                        <a:pt x="338" y="529"/>
                      </a:cubicBezTo>
                      <a:cubicBezTo>
                        <a:pt x="373" y="457"/>
                        <a:pt x="409" y="374"/>
                        <a:pt x="433" y="302"/>
                      </a:cubicBezTo>
                      <a:cubicBezTo>
                        <a:pt x="445" y="255"/>
                        <a:pt x="468" y="219"/>
                        <a:pt x="480" y="171"/>
                      </a:cubicBezTo>
                      <a:cubicBezTo>
                        <a:pt x="492" y="124"/>
                        <a:pt x="504" y="88"/>
                        <a:pt x="504" y="40"/>
                      </a:cubicBezTo>
                      <a:cubicBezTo>
                        <a:pt x="504" y="12"/>
                        <a:pt x="480" y="1"/>
                        <a:pt x="4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5"/>
                <p:cNvSpPr/>
                <p:nvPr/>
              </p:nvSpPr>
              <p:spPr>
                <a:xfrm>
                  <a:off x="5623000" y="1694975"/>
                  <a:ext cx="59225" cy="22325"/>
                </a:xfrm>
                <a:custGeom>
                  <a:avLst/>
                  <a:gdLst/>
                  <a:ahLst/>
                  <a:cxnLst/>
                  <a:rect l="l" t="t" r="r" b="b"/>
                  <a:pathLst>
                    <a:path w="2369" h="893" extrusionOk="0">
                      <a:moveTo>
                        <a:pt x="96" y="1"/>
                      </a:moveTo>
                      <a:cubicBezTo>
                        <a:pt x="75" y="1"/>
                        <a:pt x="55" y="13"/>
                        <a:pt x="49" y="36"/>
                      </a:cubicBezTo>
                      <a:cubicBezTo>
                        <a:pt x="1" y="525"/>
                        <a:pt x="537" y="834"/>
                        <a:pt x="953" y="882"/>
                      </a:cubicBezTo>
                      <a:cubicBezTo>
                        <a:pt x="1033" y="889"/>
                        <a:pt x="1113" y="893"/>
                        <a:pt x="1194" y="893"/>
                      </a:cubicBezTo>
                      <a:cubicBezTo>
                        <a:pt x="1379" y="893"/>
                        <a:pt x="1565" y="872"/>
                        <a:pt x="1739" y="822"/>
                      </a:cubicBezTo>
                      <a:cubicBezTo>
                        <a:pt x="1870" y="787"/>
                        <a:pt x="1989" y="715"/>
                        <a:pt x="2096" y="644"/>
                      </a:cubicBezTo>
                      <a:cubicBezTo>
                        <a:pt x="2180" y="584"/>
                        <a:pt x="2323" y="489"/>
                        <a:pt x="2358" y="382"/>
                      </a:cubicBezTo>
                      <a:cubicBezTo>
                        <a:pt x="2369" y="351"/>
                        <a:pt x="2352" y="320"/>
                        <a:pt x="2324" y="320"/>
                      </a:cubicBezTo>
                      <a:cubicBezTo>
                        <a:pt x="2320" y="320"/>
                        <a:pt x="2316" y="321"/>
                        <a:pt x="2311" y="322"/>
                      </a:cubicBezTo>
                      <a:cubicBezTo>
                        <a:pt x="2227" y="334"/>
                        <a:pt x="2144" y="394"/>
                        <a:pt x="2073" y="453"/>
                      </a:cubicBezTo>
                      <a:cubicBezTo>
                        <a:pt x="1977" y="513"/>
                        <a:pt x="1894" y="560"/>
                        <a:pt x="1787" y="608"/>
                      </a:cubicBezTo>
                      <a:cubicBezTo>
                        <a:pt x="1573" y="691"/>
                        <a:pt x="1323" y="715"/>
                        <a:pt x="1096" y="715"/>
                      </a:cubicBezTo>
                      <a:cubicBezTo>
                        <a:pt x="644" y="703"/>
                        <a:pt x="239" y="501"/>
                        <a:pt x="144" y="36"/>
                      </a:cubicBezTo>
                      <a:cubicBezTo>
                        <a:pt x="138" y="13"/>
                        <a:pt x="117" y="1"/>
                        <a:pt x="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3" name="Google Shape;2183;p45"/>
            <p:cNvGrpSpPr/>
            <p:nvPr/>
          </p:nvGrpSpPr>
          <p:grpSpPr>
            <a:xfrm>
              <a:off x="920571" y="1370937"/>
              <a:ext cx="1411685" cy="1794733"/>
              <a:chOff x="7781983" y="1257300"/>
              <a:chExt cx="1018899" cy="1295369"/>
            </a:xfrm>
          </p:grpSpPr>
          <p:sp>
            <p:nvSpPr>
              <p:cNvPr id="2184" name="Google Shape;2184;p45"/>
              <p:cNvSpPr/>
              <p:nvPr/>
            </p:nvSpPr>
            <p:spPr>
              <a:xfrm>
                <a:off x="7781983" y="1257300"/>
                <a:ext cx="1018829" cy="1295369"/>
              </a:xfrm>
              <a:custGeom>
                <a:avLst/>
                <a:gdLst/>
                <a:ahLst/>
                <a:cxnLst/>
                <a:rect l="l" t="t" r="r" b="b"/>
                <a:pathLst>
                  <a:path w="14431" h="18348" extrusionOk="0">
                    <a:moveTo>
                      <a:pt x="596" y="0"/>
                    </a:moveTo>
                    <a:lnTo>
                      <a:pt x="0" y="10704"/>
                    </a:lnTo>
                    <a:lnTo>
                      <a:pt x="3894" y="18348"/>
                    </a:lnTo>
                    <a:lnTo>
                      <a:pt x="8263" y="15895"/>
                    </a:lnTo>
                    <a:lnTo>
                      <a:pt x="10668" y="14597"/>
                    </a:lnTo>
                    <a:lnTo>
                      <a:pt x="10645" y="14562"/>
                    </a:lnTo>
                    <a:lnTo>
                      <a:pt x="14431" y="12442"/>
                    </a:lnTo>
                    <a:lnTo>
                      <a:pt x="9728" y="5144"/>
                    </a:lnTo>
                    <a:lnTo>
                      <a:pt x="2286" y="965"/>
                    </a:lnTo>
                    <a:lnTo>
                      <a:pt x="596" y="0"/>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5"/>
              <p:cNvSpPr/>
              <p:nvPr/>
            </p:nvSpPr>
            <p:spPr>
              <a:xfrm>
                <a:off x="7782901" y="1257300"/>
                <a:ext cx="1017981" cy="1295369"/>
              </a:xfrm>
              <a:custGeom>
                <a:avLst/>
                <a:gdLst/>
                <a:ahLst/>
                <a:cxnLst/>
                <a:rect l="l" t="t" r="r" b="b"/>
                <a:pathLst>
                  <a:path w="14419" h="18348" extrusionOk="0">
                    <a:moveTo>
                      <a:pt x="583" y="0"/>
                    </a:moveTo>
                    <a:lnTo>
                      <a:pt x="0" y="10704"/>
                    </a:lnTo>
                    <a:lnTo>
                      <a:pt x="3893" y="18348"/>
                    </a:lnTo>
                    <a:lnTo>
                      <a:pt x="14419" y="12442"/>
                    </a:lnTo>
                    <a:lnTo>
                      <a:pt x="9716" y="5144"/>
                    </a:lnTo>
                    <a:lnTo>
                      <a:pt x="5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5"/>
              <p:cNvSpPr/>
              <p:nvPr/>
            </p:nvSpPr>
            <p:spPr>
              <a:xfrm>
                <a:off x="7782901" y="1257300"/>
                <a:ext cx="685950" cy="755702"/>
              </a:xfrm>
              <a:custGeom>
                <a:avLst/>
                <a:gdLst/>
                <a:ahLst/>
                <a:cxnLst/>
                <a:rect l="l" t="t" r="r" b="b"/>
                <a:pathLst>
                  <a:path w="9716" h="10704" extrusionOk="0">
                    <a:moveTo>
                      <a:pt x="583" y="0"/>
                    </a:moveTo>
                    <a:lnTo>
                      <a:pt x="0" y="10704"/>
                    </a:lnTo>
                    <a:lnTo>
                      <a:pt x="9716" y="5144"/>
                    </a:lnTo>
                    <a:lnTo>
                      <a:pt x="5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5"/>
              <p:cNvSpPr/>
              <p:nvPr/>
            </p:nvSpPr>
            <p:spPr>
              <a:xfrm>
                <a:off x="7803868" y="1416995"/>
                <a:ext cx="319536" cy="248088"/>
              </a:xfrm>
              <a:custGeom>
                <a:avLst/>
                <a:gdLst/>
                <a:ahLst/>
                <a:cxnLst/>
                <a:rect l="l" t="t" r="r" b="b"/>
                <a:pathLst>
                  <a:path w="4526" h="3514" extrusionOk="0">
                    <a:moveTo>
                      <a:pt x="2049" y="239"/>
                    </a:moveTo>
                    <a:cubicBezTo>
                      <a:pt x="2215" y="239"/>
                      <a:pt x="2287" y="584"/>
                      <a:pt x="2311" y="703"/>
                    </a:cubicBezTo>
                    <a:cubicBezTo>
                      <a:pt x="2358" y="881"/>
                      <a:pt x="2382" y="1060"/>
                      <a:pt x="2382" y="1251"/>
                    </a:cubicBezTo>
                    <a:cubicBezTo>
                      <a:pt x="2382" y="1405"/>
                      <a:pt x="2370" y="1548"/>
                      <a:pt x="2334" y="1703"/>
                    </a:cubicBezTo>
                    <a:cubicBezTo>
                      <a:pt x="2144" y="1608"/>
                      <a:pt x="1977" y="1465"/>
                      <a:pt x="1870" y="1274"/>
                    </a:cubicBezTo>
                    <a:cubicBezTo>
                      <a:pt x="1763" y="1108"/>
                      <a:pt x="1715" y="905"/>
                      <a:pt x="1739" y="703"/>
                    </a:cubicBezTo>
                    <a:cubicBezTo>
                      <a:pt x="1751" y="548"/>
                      <a:pt x="1846" y="250"/>
                      <a:pt x="2049" y="239"/>
                    </a:cubicBezTo>
                    <a:close/>
                    <a:moveTo>
                      <a:pt x="4287" y="0"/>
                    </a:moveTo>
                    <a:lnTo>
                      <a:pt x="4287" y="0"/>
                    </a:lnTo>
                    <a:cubicBezTo>
                      <a:pt x="4323" y="143"/>
                      <a:pt x="4347" y="298"/>
                      <a:pt x="4347" y="465"/>
                    </a:cubicBezTo>
                    <a:cubicBezTo>
                      <a:pt x="4347" y="846"/>
                      <a:pt x="4251" y="1274"/>
                      <a:pt x="4001" y="1584"/>
                    </a:cubicBezTo>
                    <a:cubicBezTo>
                      <a:pt x="3805" y="1821"/>
                      <a:pt x="3497" y="1901"/>
                      <a:pt x="3192" y="1901"/>
                    </a:cubicBezTo>
                    <a:cubicBezTo>
                      <a:pt x="3053" y="1901"/>
                      <a:pt x="2914" y="1884"/>
                      <a:pt x="2787" y="1858"/>
                    </a:cubicBezTo>
                    <a:cubicBezTo>
                      <a:pt x="2680" y="1846"/>
                      <a:pt x="2584" y="1810"/>
                      <a:pt x="2489" y="1774"/>
                    </a:cubicBezTo>
                    <a:cubicBezTo>
                      <a:pt x="2525" y="1596"/>
                      <a:pt x="2549" y="1417"/>
                      <a:pt x="2549" y="1251"/>
                    </a:cubicBezTo>
                    <a:cubicBezTo>
                      <a:pt x="2549" y="1036"/>
                      <a:pt x="2513" y="810"/>
                      <a:pt x="2453" y="608"/>
                    </a:cubicBezTo>
                    <a:cubicBezTo>
                      <a:pt x="2406" y="453"/>
                      <a:pt x="2346" y="191"/>
                      <a:pt x="2180" y="119"/>
                    </a:cubicBezTo>
                    <a:cubicBezTo>
                      <a:pt x="2145" y="104"/>
                      <a:pt x="2109" y="96"/>
                      <a:pt x="2073" y="96"/>
                    </a:cubicBezTo>
                    <a:cubicBezTo>
                      <a:pt x="1949" y="96"/>
                      <a:pt x="1822" y="182"/>
                      <a:pt x="1739" y="274"/>
                    </a:cubicBezTo>
                    <a:cubicBezTo>
                      <a:pt x="1620" y="417"/>
                      <a:pt x="1572" y="631"/>
                      <a:pt x="1572" y="834"/>
                    </a:cubicBezTo>
                    <a:cubicBezTo>
                      <a:pt x="1584" y="1310"/>
                      <a:pt x="1882" y="1679"/>
                      <a:pt x="2299" y="1882"/>
                    </a:cubicBezTo>
                    <a:cubicBezTo>
                      <a:pt x="2168" y="2358"/>
                      <a:pt x="1882" y="2810"/>
                      <a:pt x="1477" y="3120"/>
                    </a:cubicBezTo>
                    <a:cubicBezTo>
                      <a:pt x="1316" y="3241"/>
                      <a:pt x="1120" y="3345"/>
                      <a:pt x="912" y="3345"/>
                    </a:cubicBezTo>
                    <a:cubicBezTo>
                      <a:pt x="875" y="3345"/>
                      <a:pt x="837" y="3341"/>
                      <a:pt x="798" y="3334"/>
                    </a:cubicBezTo>
                    <a:cubicBezTo>
                      <a:pt x="572" y="3275"/>
                      <a:pt x="406" y="3108"/>
                      <a:pt x="275" y="2929"/>
                    </a:cubicBezTo>
                    <a:cubicBezTo>
                      <a:pt x="179" y="2810"/>
                      <a:pt x="96" y="2667"/>
                      <a:pt x="25" y="2525"/>
                    </a:cubicBezTo>
                    <a:lnTo>
                      <a:pt x="1" y="2810"/>
                    </a:lnTo>
                    <a:cubicBezTo>
                      <a:pt x="48" y="2882"/>
                      <a:pt x="96" y="2953"/>
                      <a:pt x="144" y="3025"/>
                    </a:cubicBezTo>
                    <a:cubicBezTo>
                      <a:pt x="350" y="3303"/>
                      <a:pt x="624" y="3513"/>
                      <a:pt x="946" y="3513"/>
                    </a:cubicBezTo>
                    <a:cubicBezTo>
                      <a:pt x="1051" y="3513"/>
                      <a:pt x="1160" y="3491"/>
                      <a:pt x="1275" y="3441"/>
                    </a:cubicBezTo>
                    <a:cubicBezTo>
                      <a:pt x="1882" y="3179"/>
                      <a:pt x="2275" y="2584"/>
                      <a:pt x="2453" y="1953"/>
                    </a:cubicBezTo>
                    <a:cubicBezTo>
                      <a:pt x="2677" y="2040"/>
                      <a:pt x="2922" y="2087"/>
                      <a:pt x="3163" y="2087"/>
                    </a:cubicBezTo>
                    <a:cubicBezTo>
                      <a:pt x="3320" y="2087"/>
                      <a:pt x="3475" y="2067"/>
                      <a:pt x="3620" y="2024"/>
                    </a:cubicBezTo>
                    <a:cubicBezTo>
                      <a:pt x="4180" y="1882"/>
                      <a:pt x="4418" y="1322"/>
                      <a:pt x="4489" y="810"/>
                    </a:cubicBezTo>
                    <a:cubicBezTo>
                      <a:pt x="4525" y="596"/>
                      <a:pt x="4525" y="358"/>
                      <a:pt x="4501" y="108"/>
                    </a:cubicBezTo>
                    <a:lnTo>
                      <a:pt x="4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5"/>
              <p:cNvSpPr/>
              <p:nvPr/>
            </p:nvSpPr>
            <p:spPr>
              <a:xfrm>
                <a:off x="7788760" y="1519505"/>
                <a:ext cx="575037" cy="390136"/>
              </a:xfrm>
              <a:custGeom>
                <a:avLst/>
                <a:gdLst/>
                <a:ahLst/>
                <a:cxnLst/>
                <a:rect l="l" t="t" r="r" b="b"/>
                <a:pathLst>
                  <a:path w="8145" h="5526" extrusionOk="0">
                    <a:moveTo>
                      <a:pt x="5751" y="132"/>
                    </a:moveTo>
                    <a:lnTo>
                      <a:pt x="5751" y="132"/>
                    </a:lnTo>
                    <a:cubicBezTo>
                      <a:pt x="6061" y="180"/>
                      <a:pt x="6251" y="453"/>
                      <a:pt x="6335" y="727"/>
                    </a:cubicBezTo>
                    <a:cubicBezTo>
                      <a:pt x="6370" y="858"/>
                      <a:pt x="6394" y="977"/>
                      <a:pt x="6382" y="1108"/>
                    </a:cubicBezTo>
                    <a:cubicBezTo>
                      <a:pt x="6311" y="1084"/>
                      <a:pt x="6239" y="1049"/>
                      <a:pt x="6168" y="1001"/>
                    </a:cubicBezTo>
                    <a:cubicBezTo>
                      <a:pt x="5894" y="811"/>
                      <a:pt x="5704" y="477"/>
                      <a:pt x="5751" y="132"/>
                    </a:cubicBezTo>
                    <a:close/>
                    <a:moveTo>
                      <a:pt x="3617" y="1920"/>
                    </a:moveTo>
                    <a:cubicBezTo>
                      <a:pt x="3767" y="1920"/>
                      <a:pt x="3928" y="2065"/>
                      <a:pt x="3977" y="2204"/>
                    </a:cubicBezTo>
                    <a:cubicBezTo>
                      <a:pt x="4025" y="2382"/>
                      <a:pt x="3989" y="2585"/>
                      <a:pt x="3918" y="2775"/>
                    </a:cubicBezTo>
                    <a:cubicBezTo>
                      <a:pt x="3775" y="2727"/>
                      <a:pt x="3644" y="2656"/>
                      <a:pt x="3537" y="2561"/>
                    </a:cubicBezTo>
                    <a:cubicBezTo>
                      <a:pt x="3394" y="2430"/>
                      <a:pt x="3298" y="2192"/>
                      <a:pt x="3429" y="2025"/>
                    </a:cubicBezTo>
                    <a:cubicBezTo>
                      <a:pt x="3482" y="1950"/>
                      <a:pt x="3548" y="1920"/>
                      <a:pt x="3617" y="1920"/>
                    </a:cubicBezTo>
                    <a:close/>
                    <a:moveTo>
                      <a:pt x="1429" y="3037"/>
                    </a:moveTo>
                    <a:lnTo>
                      <a:pt x="1429" y="3037"/>
                    </a:lnTo>
                    <a:cubicBezTo>
                      <a:pt x="1798" y="3216"/>
                      <a:pt x="1929" y="3668"/>
                      <a:pt x="1870" y="4073"/>
                    </a:cubicBezTo>
                    <a:cubicBezTo>
                      <a:pt x="1822" y="4037"/>
                      <a:pt x="1763" y="4013"/>
                      <a:pt x="1715" y="3978"/>
                    </a:cubicBezTo>
                    <a:cubicBezTo>
                      <a:pt x="1441" y="3751"/>
                      <a:pt x="1298" y="3359"/>
                      <a:pt x="1429" y="3037"/>
                    </a:cubicBezTo>
                    <a:close/>
                    <a:moveTo>
                      <a:pt x="5704" y="1"/>
                    </a:moveTo>
                    <a:cubicBezTo>
                      <a:pt x="5668" y="1"/>
                      <a:pt x="5644" y="25"/>
                      <a:pt x="5644" y="49"/>
                    </a:cubicBezTo>
                    <a:cubicBezTo>
                      <a:pt x="5561" y="418"/>
                      <a:pt x="5704" y="775"/>
                      <a:pt x="5965" y="1025"/>
                    </a:cubicBezTo>
                    <a:cubicBezTo>
                      <a:pt x="6085" y="1144"/>
                      <a:pt x="6227" y="1227"/>
                      <a:pt x="6370" y="1275"/>
                    </a:cubicBezTo>
                    <a:cubicBezTo>
                      <a:pt x="6358" y="1430"/>
                      <a:pt x="6311" y="1573"/>
                      <a:pt x="6263" y="1715"/>
                    </a:cubicBezTo>
                    <a:cubicBezTo>
                      <a:pt x="5989" y="2394"/>
                      <a:pt x="5358" y="2847"/>
                      <a:pt x="4632" y="2882"/>
                    </a:cubicBezTo>
                    <a:cubicBezTo>
                      <a:pt x="4453" y="2882"/>
                      <a:pt x="4251" y="2870"/>
                      <a:pt x="4072" y="2823"/>
                    </a:cubicBezTo>
                    <a:cubicBezTo>
                      <a:pt x="4144" y="2608"/>
                      <a:pt x="4168" y="2382"/>
                      <a:pt x="4108" y="2180"/>
                    </a:cubicBezTo>
                    <a:cubicBezTo>
                      <a:pt x="4040" y="1974"/>
                      <a:pt x="3820" y="1808"/>
                      <a:pt x="3615" y="1808"/>
                    </a:cubicBezTo>
                    <a:cubicBezTo>
                      <a:pt x="3499" y="1808"/>
                      <a:pt x="3388" y="1861"/>
                      <a:pt x="3310" y="1989"/>
                    </a:cubicBezTo>
                    <a:cubicBezTo>
                      <a:pt x="3072" y="2382"/>
                      <a:pt x="3465" y="2739"/>
                      <a:pt x="3810" y="2882"/>
                    </a:cubicBezTo>
                    <a:cubicBezTo>
                      <a:pt x="3822" y="2894"/>
                      <a:pt x="3846" y="2906"/>
                      <a:pt x="3858" y="2906"/>
                    </a:cubicBezTo>
                    <a:cubicBezTo>
                      <a:pt x="3799" y="3049"/>
                      <a:pt x="3727" y="3180"/>
                      <a:pt x="3668" y="3287"/>
                    </a:cubicBezTo>
                    <a:cubicBezTo>
                      <a:pt x="3465" y="3609"/>
                      <a:pt x="3203" y="3894"/>
                      <a:pt x="2858" y="4049"/>
                    </a:cubicBezTo>
                    <a:cubicBezTo>
                      <a:pt x="2690" y="4121"/>
                      <a:pt x="2500" y="4166"/>
                      <a:pt x="2314" y="4166"/>
                    </a:cubicBezTo>
                    <a:cubicBezTo>
                      <a:pt x="2223" y="4166"/>
                      <a:pt x="2134" y="4156"/>
                      <a:pt x="2048" y="4132"/>
                    </a:cubicBezTo>
                    <a:cubicBezTo>
                      <a:pt x="2048" y="4085"/>
                      <a:pt x="2060" y="4049"/>
                      <a:pt x="2060" y="4001"/>
                    </a:cubicBezTo>
                    <a:cubicBezTo>
                      <a:pt x="2084" y="3549"/>
                      <a:pt x="1870" y="3061"/>
                      <a:pt x="1429" y="2894"/>
                    </a:cubicBezTo>
                    <a:cubicBezTo>
                      <a:pt x="1420" y="2891"/>
                      <a:pt x="1410" y="2889"/>
                      <a:pt x="1401" y="2889"/>
                    </a:cubicBezTo>
                    <a:cubicBezTo>
                      <a:pt x="1376" y="2889"/>
                      <a:pt x="1355" y="2901"/>
                      <a:pt x="1346" y="2918"/>
                    </a:cubicBezTo>
                    <a:cubicBezTo>
                      <a:pt x="1167" y="3275"/>
                      <a:pt x="1251" y="3692"/>
                      <a:pt x="1513" y="3990"/>
                    </a:cubicBezTo>
                    <a:cubicBezTo>
                      <a:pt x="1608" y="4097"/>
                      <a:pt x="1715" y="4168"/>
                      <a:pt x="1846" y="4228"/>
                    </a:cubicBezTo>
                    <a:cubicBezTo>
                      <a:pt x="1727" y="4668"/>
                      <a:pt x="1382" y="5049"/>
                      <a:pt x="965" y="5228"/>
                    </a:cubicBezTo>
                    <a:cubicBezTo>
                      <a:pt x="791" y="5298"/>
                      <a:pt x="614" y="5331"/>
                      <a:pt x="441" y="5331"/>
                    </a:cubicBezTo>
                    <a:cubicBezTo>
                      <a:pt x="294" y="5331"/>
                      <a:pt x="149" y="5307"/>
                      <a:pt x="12" y="5264"/>
                    </a:cubicBezTo>
                    <a:lnTo>
                      <a:pt x="0" y="5454"/>
                    </a:lnTo>
                    <a:cubicBezTo>
                      <a:pt x="131" y="5502"/>
                      <a:pt x="286" y="5525"/>
                      <a:pt x="429" y="5525"/>
                    </a:cubicBezTo>
                    <a:cubicBezTo>
                      <a:pt x="437" y="5526"/>
                      <a:pt x="444" y="5526"/>
                      <a:pt x="452" y="5526"/>
                    </a:cubicBezTo>
                    <a:cubicBezTo>
                      <a:pt x="1169" y="5526"/>
                      <a:pt x="1824" y="4971"/>
                      <a:pt x="2013" y="4287"/>
                    </a:cubicBezTo>
                    <a:cubicBezTo>
                      <a:pt x="2119" y="4319"/>
                      <a:pt x="2230" y="4333"/>
                      <a:pt x="2340" y="4333"/>
                    </a:cubicBezTo>
                    <a:cubicBezTo>
                      <a:pt x="2438" y="4333"/>
                      <a:pt x="2536" y="4322"/>
                      <a:pt x="2632" y="4299"/>
                    </a:cubicBezTo>
                    <a:cubicBezTo>
                      <a:pt x="3096" y="4192"/>
                      <a:pt x="3465" y="3882"/>
                      <a:pt x="3727" y="3478"/>
                    </a:cubicBezTo>
                    <a:cubicBezTo>
                      <a:pt x="3822" y="3335"/>
                      <a:pt x="3929" y="3156"/>
                      <a:pt x="4013" y="2966"/>
                    </a:cubicBezTo>
                    <a:cubicBezTo>
                      <a:pt x="4189" y="3016"/>
                      <a:pt x="4369" y="3040"/>
                      <a:pt x="4548" y="3040"/>
                    </a:cubicBezTo>
                    <a:cubicBezTo>
                      <a:pt x="5218" y="3040"/>
                      <a:pt x="5875" y="2700"/>
                      <a:pt x="6251" y="2108"/>
                    </a:cubicBezTo>
                    <a:cubicBezTo>
                      <a:pt x="6394" y="1870"/>
                      <a:pt x="6501" y="1596"/>
                      <a:pt x="6537" y="1323"/>
                    </a:cubicBezTo>
                    <a:cubicBezTo>
                      <a:pt x="6620" y="1339"/>
                      <a:pt x="6705" y="1348"/>
                      <a:pt x="6792" y="1348"/>
                    </a:cubicBezTo>
                    <a:cubicBezTo>
                      <a:pt x="6892" y="1348"/>
                      <a:pt x="6994" y="1336"/>
                      <a:pt x="7097" y="1311"/>
                    </a:cubicBezTo>
                    <a:cubicBezTo>
                      <a:pt x="7537" y="1215"/>
                      <a:pt x="7894" y="942"/>
                      <a:pt x="8144" y="596"/>
                    </a:cubicBezTo>
                    <a:lnTo>
                      <a:pt x="8001" y="513"/>
                    </a:lnTo>
                    <a:cubicBezTo>
                      <a:pt x="7811" y="763"/>
                      <a:pt x="7573" y="965"/>
                      <a:pt x="7251" y="1096"/>
                    </a:cubicBezTo>
                    <a:cubicBezTo>
                      <a:pt x="7103" y="1151"/>
                      <a:pt x="6944" y="1180"/>
                      <a:pt x="6788" y="1180"/>
                    </a:cubicBezTo>
                    <a:cubicBezTo>
                      <a:pt x="6707" y="1180"/>
                      <a:pt x="6626" y="1172"/>
                      <a:pt x="6549" y="1156"/>
                    </a:cubicBezTo>
                    <a:cubicBezTo>
                      <a:pt x="6549" y="1025"/>
                      <a:pt x="6537" y="894"/>
                      <a:pt x="6513" y="775"/>
                    </a:cubicBezTo>
                    <a:cubicBezTo>
                      <a:pt x="6418" y="382"/>
                      <a:pt x="6132" y="1"/>
                      <a:pt x="57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5"/>
              <p:cNvSpPr/>
              <p:nvPr/>
            </p:nvSpPr>
            <p:spPr>
              <a:xfrm>
                <a:off x="7898895" y="1975150"/>
                <a:ext cx="274069" cy="269904"/>
              </a:xfrm>
              <a:custGeom>
                <a:avLst/>
                <a:gdLst/>
                <a:ahLst/>
                <a:cxnLst/>
                <a:rect l="l" t="t" r="r" b="b"/>
                <a:pathLst>
                  <a:path w="3882" h="3823" extrusionOk="0">
                    <a:moveTo>
                      <a:pt x="2215" y="0"/>
                    </a:moveTo>
                    <a:lnTo>
                      <a:pt x="0" y="1429"/>
                    </a:lnTo>
                    <a:lnTo>
                      <a:pt x="1536" y="3822"/>
                    </a:lnTo>
                    <a:lnTo>
                      <a:pt x="3882" y="2786"/>
                    </a:lnTo>
                    <a:lnTo>
                      <a:pt x="22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5"/>
              <p:cNvSpPr/>
              <p:nvPr/>
            </p:nvSpPr>
            <p:spPr>
              <a:xfrm>
                <a:off x="8150227" y="2163438"/>
                <a:ext cx="71" cy="71"/>
              </a:xfrm>
              <a:custGeom>
                <a:avLst/>
                <a:gdLst/>
                <a:ahLst/>
                <a:cxnLst/>
                <a:rect l="l" t="t" r="r" b="b"/>
                <a:pathLst>
                  <a:path w="1" h="1" extrusionOk="0">
                    <a:moveTo>
                      <a:pt x="0" y="0"/>
                    </a:moveTo>
                    <a:lnTo>
                      <a:pt x="0" y="0"/>
                    </a:lnTo>
                    <a:lnTo>
                      <a:pt x="0" y="0"/>
                    </a:lnTo>
                    <a:cubicBezTo>
                      <a:pt x="0" y="0"/>
                      <a:pt x="0" y="0"/>
                      <a:pt x="0" y="0"/>
                    </a:cubicBezTo>
                    <a:close/>
                  </a:path>
                </a:pathLst>
              </a:custGeom>
              <a:solidFill>
                <a:srgbClr val="FA3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5"/>
              <p:cNvSpPr/>
              <p:nvPr/>
            </p:nvSpPr>
            <p:spPr>
              <a:xfrm>
                <a:off x="7890493" y="1958207"/>
                <a:ext cx="292566" cy="304992"/>
              </a:xfrm>
              <a:custGeom>
                <a:avLst/>
                <a:gdLst/>
                <a:ahLst/>
                <a:cxnLst/>
                <a:rect l="l" t="t" r="r" b="b"/>
                <a:pathLst>
                  <a:path w="4144" h="4320" extrusionOk="0">
                    <a:moveTo>
                      <a:pt x="2269" y="418"/>
                    </a:moveTo>
                    <a:cubicBezTo>
                      <a:pt x="2271" y="418"/>
                      <a:pt x="2273" y="418"/>
                      <a:pt x="2274" y="419"/>
                    </a:cubicBezTo>
                    <a:cubicBezTo>
                      <a:pt x="2286" y="419"/>
                      <a:pt x="2334" y="526"/>
                      <a:pt x="2346" y="538"/>
                    </a:cubicBezTo>
                    <a:cubicBezTo>
                      <a:pt x="2429" y="693"/>
                      <a:pt x="2512" y="835"/>
                      <a:pt x="2608" y="990"/>
                    </a:cubicBezTo>
                    <a:cubicBezTo>
                      <a:pt x="2715" y="1193"/>
                      <a:pt x="2834" y="1407"/>
                      <a:pt x="2953" y="1609"/>
                    </a:cubicBezTo>
                    <a:cubicBezTo>
                      <a:pt x="2715" y="1752"/>
                      <a:pt x="2477" y="1895"/>
                      <a:pt x="2227" y="2026"/>
                    </a:cubicBezTo>
                    <a:cubicBezTo>
                      <a:pt x="2096" y="1788"/>
                      <a:pt x="1965" y="1550"/>
                      <a:pt x="1834" y="1312"/>
                    </a:cubicBezTo>
                    <a:cubicBezTo>
                      <a:pt x="1750" y="1157"/>
                      <a:pt x="1667" y="1014"/>
                      <a:pt x="1572" y="871"/>
                    </a:cubicBezTo>
                    <a:cubicBezTo>
                      <a:pt x="1750" y="752"/>
                      <a:pt x="1941" y="633"/>
                      <a:pt x="2131" y="514"/>
                    </a:cubicBezTo>
                    <a:cubicBezTo>
                      <a:pt x="2142" y="503"/>
                      <a:pt x="2238" y="418"/>
                      <a:pt x="2269" y="418"/>
                    </a:cubicBezTo>
                    <a:close/>
                    <a:moveTo>
                      <a:pt x="1369" y="1002"/>
                    </a:moveTo>
                    <a:cubicBezTo>
                      <a:pt x="1429" y="1157"/>
                      <a:pt x="1512" y="1300"/>
                      <a:pt x="1596" y="1443"/>
                    </a:cubicBezTo>
                    <a:cubicBezTo>
                      <a:pt x="1715" y="1681"/>
                      <a:pt x="1846" y="1931"/>
                      <a:pt x="1965" y="2169"/>
                    </a:cubicBezTo>
                    <a:cubicBezTo>
                      <a:pt x="1655" y="2336"/>
                      <a:pt x="1322" y="2478"/>
                      <a:pt x="1012" y="2645"/>
                    </a:cubicBezTo>
                    <a:cubicBezTo>
                      <a:pt x="822" y="2324"/>
                      <a:pt x="631" y="2014"/>
                      <a:pt x="429" y="1705"/>
                    </a:cubicBezTo>
                    <a:cubicBezTo>
                      <a:pt x="488" y="1669"/>
                      <a:pt x="524" y="1609"/>
                      <a:pt x="524" y="1550"/>
                    </a:cubicBezTo>
                    <a:cubicBezTo>
                      <a:pt x="560" y="1538"/>
                      <a:pt x="607" y="1490"/>
                      <a:pt x="631" y="1478"/>
                    </a:cubicBezTo>
                    <a:cubicBezTo>
                      <a:pt x="691" y="1443"/>
                      <a:pt x="750" y="1395"/>
                      <a:pt x="822" y="1359"/>
                    </a:cubicBezTo>
                    <a:cubicBezTo>
                      <a:pt x="976" y="1252"/>
                      <a:pt x="1131" y="1157"/>
                      <a:pt x="1286" y="1062"/>
                    </a:cubicBezTo>
                    <a:cubicBezTo>
                      <a:pt x="1310" y="1038"/>
                      <a:pt x="1334" y="1026"/>
                      <a:pt x="1369" y="1002"/>
                    </a:cubicBezTo>
                    <a:close/>
                    <a:moveTo>
                      <a:pt x="3712" y="2887"/>
                    </a:moveTo>
                    <a:cubicBezTo>
                      <a:pt x="3718" y="2887"/>
                      <a:pt x="3716" y="2890"/>
                      <a:pt x="3691" y="2895"/>
                    </a:cubicBezTo>
                    <a:cubicBezTo>
                      <a:pt x="3688" y="2895"/>
                      <a:pt x="3686" y="2896"/>
                      <a:pt x="3684" y="2897"/>
                    </a:cubicBezTo>
                    <a:lnTo>
                      <a:pt x="3684" y="2897"/>
                    </a:lnTo>
                    <a:cubicBezTo>
                      <a:pt x="3692" y="2890"/>
                      <a:pt x="3706" y="2887"/>
                      <a:pt x="3712" y="2887"/>
                    </a:cubicBezTo>
                    <a:close/>
                    <a:moveTo>
                      <a:pt x="3680" y="2903"/>
                    </a:moveTo>
                    <a:lnTo>
                      <a:pt x="3680" y="2903"/>
                    </a:lnTo>
                    <a:cubicBezTo>
                      <a:pt x="3679" y="2905"/>
                      <a:pt x="3679" y="2907"/>
                      <a:pt x="3679" y="2907"/>
                    </a:cubicBezTo>
                    <a:lnTo>
                      <a:pt x="3679" y="2907"/>
                    </a:lnTo>
                    <a:cubicBezTo>
                      <a:pt x="3679" y="2906"/>
                      <a:pt x="3679" y="2905"/>
                      <a:pt x="3680" y="2903"/>
                    </a:cubicBezTo>
                    <a:close/>
                    <a:moveTo>
                      <a:pt x="3679" y="2907"/>
                    </a:moveTo>
                    <a:lnTo>
                      <a:pt x="3679" y="2907"/>
                    </a:lnTo>
                    <a:cubicBezTo>
                      <a:pt x="3679" y="2907"/>
                      <a:pt x="3691" y="2919"/>
                      <a:pt x="3691" y="2931"/>
                    </a:cubicBezTo>
                    <a:cubicBezTo>
                      <a:pt x="3679" y="2919"/>
                      <a:pt x="3679" y="2907"/>
                      <a:pt x="3679" y="2907"/>
                    </a:cubicBezTo>
                    <a:close/>
                    <a:moveTo>
                      <a:pt x="3143" y="1943"/>
                    </a:moveTo>
                    <a:lnTo>
                      <a:pt x="3596" y="2740"/>
                    </a:lnTo>
                    <a:cubicBezTo>
                      <a:pt x="3608" y="2776"/>
                      <a:pt x="3643" y="2859"/>
                      <a:pt x="3679" y="2907"/>
                    </a:cubicBezTo>
                    <a:cubicBezTo>
                      <a:pt x="3643" y="2907"/>
                      <a:pt x="3608" y="2943"/>
                      <a:pt x="3584" y="2955"/>
                    </a:cubicBezTo>
                    <a:cubicBezTo>
                      <a:pt x="3429" y="3026"/>
                      <a:pt x="3274" y="3110"/>
                      <a:pt x="3120" y="3181"/>
                    </a:cubicBezTo>
                    <a:cubicBezTo>
                      <a:pt x="3036" y="3229"/>
                      <a:pt x="2953" y="3276"/>
                      <a:pt x="2869" y="3312"/>
                    </a:cubicBezTo>
                    <a:cubicBezTo>
                      <a:pt x="2858" y="3300"/>
                      <a:pt x="2846" y="3276"/>
                      <a:pt x="2834" y="3252"/>
                    </a:cubicBezTo>
                    <a:cubicBezTo>
                      <a:pt x="2762" y="3110"/>
                      <a:pt x="2703" y="2979"/>
                      <a:pt x="2643" y="2836"/>
                    </a:cubicBezTo>
                    <a:cubicBezTo>
                      <a:pt x="2560" y="2681"/>
                      <a:pt x="2488" y="2526"/>
                      <a:pt x="2405" y="2371"/>
                    </a:cubicBezTo>
                    <a:cubicBezTo>
                      <a:pt x="2655" y="2240"/>
                      <a:pt x="2905" y="2097"/>
                      <a:pt x="3143" y="1943"/>
                    </a:cubicBezTo>
                    <a:close/>
                    <a:moveTo>
                      <a:pt x="1803" y="3857"/>
                    </a:moveTo>
                    <a:cubicBezTo>
                      <a:pt x="1802" y="3857"/>
                      <a:pt x="1801" y="3858"/>
                      <a:pt x="1798" y="3860"/>
                    </a:cubicBezTo>
                    <a:cubicBezTo>
                      <a:pt x="1800" y="3859"/>
                      <a:pt x="1801" y="3858"/>
                      <a:pt x="1803" y="3857"/>
                    </a:cubicBezTo>
                    <a:close/>
                    <a:moveTo>
                      <a:pt x="2131" y="2514"/>
                    </a:moveTo>
                    <a:cubicBezTo>
                      <a:pt x="2203" y="2657"/>
                      <a:pt x="2274" y="2788"/>
                      <a:pt x="2346" y="2931"/>
                    </a:cubicBezTo>
                    <a:cubicBezTo>
                      <a:pt x="2405" y="3074"/>
                      <a:pt x="2477" y="3205"/>
                      <a:pt x="2536" y="3336"/>
                    </a:cubicBezTo>
                    <a:cubicBezTo>
                      <a:pt x="2548" y="3383"/>
                      <a:pt x="2572" y="3419"/>
                      <a:pt x="2584" y="3455"/>
                    </a:cubicBezTo>
                    <a:cubicBezTo>
                      <a:pt x="2453" y="3526"/>
                      <a:pt x="2322" y="3586"/>
                      <a:pt x="2203" y="3657"/>
                    </a:cubicBezTo>
                    <a:cubicBezTo>
                      <a:pt x="2062" y="3728"/>
                      <a:pt x="1932" y="3798"/>
                      <a:pt x="1803" y="3857"/>
                    </a:cubicBezTo>
                    <a:lnTo>
                      <a:pt x="1803" y="3857"/>
                    </a:lnTo>
                    <a:cubicBezTo>
                      <a:pt x="1803" y="3857"/>
                      <a:pt x="1803" y="3857"/>
                      <a:pt x="1803" y="3857"/>
                    </a:cubicBezTo>
                    <a:lnTo>
                      <a:pt x="1803" y="3857"/>
                    </a:lnTo>
                    <a:cubicBezTo>
                      <a:pt x="1806" y="3857"/>
                      <a:pt x="1759" y="3885"/>
                      <a:pt x="1738" y="3895"/>
                    </a:cubicBezTo>
                    <a:cubicBezTo>
                      <a:pt x="1726" y="3895"/>
                      <a:pt x="1726" y="3883"/>
                      <a:pt x="1726" y="3872"/>
                    </a:cubicBezTo>
                    <a:cubicBezTo>
                      <a:pt x="1715" y="3800"/>
                      <a:pt x="1619" y="3693"/>
                      <a:pt x="1584" y="3621"/>
                    </a:cubicBezTo>
                    <a:cubicBezTo>
                      <a:pt x="1453" y="3395"/>
                      <a:pt x="1322" y="3169"/>
                      <a:pt x="1179" y="2943"/>
                    </a:cubicBezTo>
                    <a:cubicBezTo>
                      <a:pt x="1512" y="2824"/>
                      <a:pt x="1834" y="2669"/>
                      <a:pt x="2131" y="2514"/>
                    </a:cubicBezTo>
                    <a:close/>
                    <a:moveTo>
                      <a:pt x="2289" y="1"/>
                    </a:moveTo>
                    <a:cubicBezTo>
                      <a:pt x="2221" y="1"/>
                      <a:pt x="2151" y="18"/>
                      <a:pt x="2084" y="50"/>
                    </a:cubicBezTo>
                    <a:cubicBezTo>
                      <a:pt x="1881" y="145"/>
                      <a:pt x="1703" y="288"/>
                      <a:pt x="1512" y="407"/>
                    </a:cubicBezTo>
                    <a:cubicBezTo>
                      <a:pt x="1084" y="681"/>
                      <a:pt x="631" y="931"/>
                      <a:pt x="226" y="1240"/>
                    </a:cubicBezTo>
                    <a:cubicBezTo>
                      <a:pt x="83" y="1336"/>
                      <a:pt x="0" y="1562"/>
                      <a:pt x="143" y="1681"/>
                    </a:cubicBezTo>
                    <a:cubicBezTo>
                      <a:pt x="131" y="1716"/>
                      <a:pt x="131" y="1752"/>
                      <a:pt x="155" y="1788"/>
                    </a:cubicBezTo>
                    <a:cubicBezTo>
                      <a:pt x="357" y="2217"/>
                      <a:pt x="583" y="2633"/>
                      <a:pt x="810" y="3062"/>
                    </a:cubicBezTo>
                    <a:lnTo>
                      <a:pt x="1119" y="3621"/>
                    </a:lnTo>
                    <a:cubicBezTo>
                      <a:pt x="1226" y="3812"/>
                      <a:pt x="1310" y="4038"/>
                      <a:pt x="1453" y="4193"/>
                    </a:cubicBezTo>
                    <a:cubicBezTo>
                      <a:pt x="1526" y="4281"/>
                      <a:pt x="1617" y="4319"/>
                      <a:pt x="1715" y="4319"/>
                    </a:cubicBezTo>
                    <a:cubicBezTo>
                      <a:pt x="1776" y="4319"/>
                      <a:pt x="1841" y="4304"/>
                      <a:pt x="1905" y="4276"/>
                    </a:cubicBezTo>
                    <a:cubicBezTo>
                      <a:pt x="2119" y="4181"/>
                      <a:pt x="2322" y="4074"/>
                      <a:pt x="2524" y="3967"/>
                    </a:cubicBezTo>
                    <a:cubicBezTo>
                      <a:pt x="2929" y="3764"/>
                      <a:pt x="3334" y="3562"/>
                      <a:pt x="3739" y="3348"/>
                    </a:cubicBezTo>
                    <a:cubicBezTo>
                      <a:pt x="3917" y="3264"/>
                      <a:pt x="4096" y="3169"/>
                      <a:pt x="4120" y="2955"/>
                    </a:cubicBezTo>
                    <a:cubicBezTo>
                      <a:pt x="4143" y="2764"/>
                      <a:pt x="3977" y="2562"/>
                      <a:pt x="3882" y="2395"/>
                    </a:cubicBezTo>
                    <a:lnTo>
                      <a:pt x="3227" y="1228"/>
                    </a:lnTo>
                    <a:cubicBezTo>
                      <a:pt x="3108" y="1026"/>
                      <a:pt x="2989" y="824"/>
                      <a:pt x="2869" y="609"/>
                    </a:cubicBezTo>
                    <a:cubicBezTo>
                      <a:pt x="2774" y="443"/>
                      <a:pt x="2691" y="228"/>
                      <a:pt x="2536" y="97"/>
                    </a:cubicBezTo>
                    <a:cubicBezTo>
                      <a:pt x="2462" y="30"/>
                      <a:pt x="2377" y="1"/>
                      <a:pt x="2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5"/>
              <p:cNvSpPr/>
              <p:nvPr/>
            </p:nvSpPr>
            <p:spPr>
              <a:xfrm>
                <a:off x="8193928" y="2010450"/>
                <a:ext cx="341351" cy="401008"/>
              </a:xfrm>
              <a:custGeom>
                <a:avLst/>
                <a:gdLst/>
                <a:ahLst/>
                <a:cxnLst/>
                <a:rect l="l" t="t" r="r" b="b"/>
                <a:pathLst>
                  <a:path w="4835" h="5680" extrusionOk="0">
                    <a:moveTo>
                      <a:pt x="2239" y="0"/>
                    </a:moveTo>
                    <a:lnTo>
                      <a:pt x="0" y="1441"/>
                    </a:lnTo>
                    <a:lnTo>
                      <a:pt x="1596" y="5679"/>
                    </a:lnTo>
                    <a:lnTo>
                      <a:pt x="4834" y="3929"/>
                    </a:lnTo>
                    <a:lnTo>
                      <a:pt x="2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5"/>
              <p:cNvSpPr/>
              <p:nvPr/>
            </p:nvSpPr>
            <p:spPr>
              <a:xfrm>
                <a:off x="8370425" y="2153342"/>
                <a:ext cx="52173" cy="47796"/>
              </a:xfrm>
              <a:custGeom>
                <a:avLst/>
                <a:gdLst/>
                <a:ahLst/>
                <a:cxnLst/>
                <a:rect l="l" t="t" r="r" b="b"/>
                <a:pathLst>
                  <a:path w="739" h="677" extrusionOk="0">
                    <a:moveTo>
                      <a:pt x="335" y="0"/>
                    </a:moveTo>
                    <a:cubicBezTo>
                      <a:pt x="273" y="0"/>
                      <a:pt x="215" y="16"/>
                      <a:pt x="167" y="48"/>
                    </a:cubicBezTo>
                    <a:cubicBezTo>
                      <a:pt x="60" y="131"/>
                      <a:pt x="1" y="250"/>
                      <a:pt x="24" y="381"/>
                    </a:cubicBezTo>
                    <a:cubicBezTo>
                      <a:pt x="24" y="405"/>
                      <a:pt x="24" y="441"/>
                      <a:pt x="36" y="465"/>
                    </a:cubicBezTo>
                    <a:cubicBezTo>
                      <a:pt x="60" y="512"/>
                      <a:pt x="84" y="548"/>
                      <a:pt x="108" y="584"/>
                    </a:cubicBezTo>
                    <a:cubicBezTo>
                      <a:pt x="155" y="619"/>
                      <a:pt x="203" y="655"/>
                      <a:pt x="262" y="667"/>
                    </a:cubicBezTo>
                    <a:cubicBezTo>
                      <a:pt x="287" y="673"/>
                      <a:pt x="313" y="676"/>
                      <a:pt x="340" y="676"/>
                    </a:cubicBezTo>
                    <a:cubicBezTo>
                      <a:pt x="418" y="676"/>
                      <a:pt x="501" y="652"/>
                      <a:pt x="572" y="607"/>
                    </a:cubicBezTo>
                    <a:cubicBezTo>
                      <a:pt x="667" y="536"/>
                      <a:pt x="739" y="429"/>
                      <a:pt x="715" y="298"/>
                    </a:cubicBezTo>
                    <a:cubicBezTo>
                      <a:pt x="703" y="215"/>
                      <a:pt x="679" y="155"/>
                      <a:pt x="620" y="95"/>
                    </a:cubicBezTo>
                    <a:cubicBezTo>
                      <a:pt x="584" y="48"/>
                      <a:pt x="524" y="24"/>
                      <a:pt x="465" y="12"/>
                    </a:cubicBezTo>
                    <a:lnTo>
                      <a:pt x="429" y="12"/>
                    </a:lnTo>
                    <a:cubicBezTo>
                      <a:pt x="397" y="4"/>
                      <a:pt x="366" y="0"/>
                      <a:pt x="3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5"/>
              <p:cNvSpPr/>
              <p:nvPr/>
            </p:nvSpPr>
            <p:spPr>
              <a:xfrm>
                <a:off x="8295590" y="1754882"/>
                <a:ext cx="285859" cy="290943"/>
              </a:xfrm>
              <a:custGeom>
                <a:avLst/>
                <a:gdLst/>
                <a:ahLst/>
                <a:cxnLst/>
                <a:rect l="l" t="t" r="r" b="b"/>
                <a:pathLst>
                  <a:path w="4049" h="4121" extrusionOk="0">
                    <a:moveTo>
                      <a:pt x="2382" y="1"/>
                    </a:moveTo>
                    <a:lnTo>
                      <a:pt x="1" y="1549"/>
                    </a:lnTo>
                    <a:lnTo>
                      <a:pt x="1668" y="4120"/>
                    </a:lnTo>
                    <a:lnTo>
                      <a:pt x="4049" y="2584"/>
                    </a:lnTo>
                    <a:lnTo>
                      <a:pt x="2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5"/>
              <p:cNvSpPr/>
              <p:nvPr/>
            </p:nvSpPr>
            <p:spPr>
              <a:xfrm>
                <a:off x="8283871" y="1735961"/>
                <a:ext cx="296802" cy="306828"/>
              </a:xfrm>
              <a:custGeom>
                <a:avLst/>
                <a:gdLst/>
                <a:ahLst/>
                <a:cxnLst/>
                <a:rect l="l" t="t" r="r" b="b"/>
                <a:pathLst>
                  <a:path w="4204" h="4346" extrusionOk="0">
                    <a:moveTo>
                      <a:pt x="2215" y="423"/>
                    </a:moveTo>
                    <a:cubicBezTo>
                      <a:pt x="2227" y="423"/>
                      <a:pt x="2286" y="531"/>
                      <a:pt x="2298" y="543"/>
                    </a:cubicBezTo>
                    <a:cubicBezTo>
                      <a:pt x="2393" y="685"/>
                      <a:pt x="2477" y="828"/>
                      <a:pt x="2572" y="971"/>
                    </a:cubicBezTo>
                    <a:cubicBezTo>
                      <a:pt x="2703" y="1174"/>
                      <a:pt x="2834" y="1376"/>
                      <a:pt x="2965" y="1578"/>
                    </a:cubicBezTo>
                    <a:cubicBezTo>
                      <a:pt x="2727" y="1733"/>
                      <a:pt x="2501" y="1888"/>
                      <a:pt x="2262" y="2043"/>
                    </a:cubicBezTo>
                    <a:cubicBezTo>
                      <a:pt x="2120" y="1805"/>
                      <a:pt x="1965" y="1566"/>
                      <a:pt x="1822" y="1340"/>
                    </a:cubicBezTo>
                    <a:cubicBezTo>
                      <a:pt x="1739" y="1197"/>
                      <a:pt x="1643" y="1055"/>
                      <a:pt x="1536" y="912"/>
                    </a:cubicBezTo>
                    <a:cubicBezTo>
                      <a:pt x="1715" y="781"/>
                      <a:pt x="1893" y="650"/>
                      <a:pt x="2072" y="519"/>
                    </a:cubicBezTo>
                    <a:cubicBezTo>
                      <a:pt x="2084" y="507"/>
                      <a:pt x="2191" y="423"/>
                      <a:pt x="2215" y="423"/>
                    </a:cubicBezTo>
                    <a:close/>
                    <a:moveTo>
                      <a:pt x="1334" y="1055"/>
                    </a:moveTo>
                    <a:cubicBezTo>
                      <a:pt x="1417" y="1209"/>
                      <a:pt x="1500" y="1352"/>
                      <a:pt x="1596" y="1483"/>
                    </a:cubicBezTo>
                    <a:cubicBezTo>
                      <a:pt x="1727" y="1721"/>
                      <a:pt x="1869" y="1959"/>
                      <a:pt x="2000" y="2198"/>
                    </a:cubicBezTo>
                    <a:cubicBezTo>
                      <a:pt x="1703" y="2376"/>
                      <a:pt x="1381" y="2543"/>
                      <a:pt x="1084" y="2721"/>
                    </a:cubicBezTo>
                    <a:cubicBezTo>
                      <a:pt x="869" y="2412"/>
                      <a:pt x="667" y="2102"/>
                      <a:pt x="441" y="1817"/>
                    </a:cubicBezTo>
                    <a:cubicBezTo>
                      <a:pt x="500" y="1781"/>
                      <a:pt x="536" y="1721"/>
                      <a:pt x="536" y="1650"/>
                    </a:cubicBezTo>
                    <a:cubicBezTo>
                      <a:pt x="560" y="1638"/>
                      <a:pt x="607" y="1590"/>
                      <a:pt x="631" y="1578"/>
                    </a:cubicBezTo>
                    <a:lnTo>
                      <a:pt x="810" y="1447"/>
                    </a:lnTo>
                    <a:cubicBezTo>
                      <a:pt x="965" y="1340"/>
                      <a:pt x="1107" y="1221"/>
                      <a:pt x="1262" y="1114"/>
                    </a:cubicBezTo>
                    <a:lnTo>
                      <a:pt x="1334" y="1055"/>
                    </a:lnTo>
                    <a:close/>
                    <a:moveTo>
                      <a:pt x="3751" y="2829"/>
                    </a:moveTo>
                    <a:cubicBezTo>
                      <a:pt x="3757" y="2835"/>
                      <a:pt x="3760" y="2841"/>
                      <a:pt x="3763" y="2845"/>
                    </a:cubicBezTo>
                    <a:lnTo>
                      <a:pt x="3763" y="2845"/>
                    </a:lnTo>
                    <a:cubicBezTo>
                      <a:pt x="3751" y="2836"/>
                      <a:pt x="3751" y="2829"/>
                      <a:pt x="3751" y="2829"/>
                    </a:cubicBezTo>
                    <a:close/>
                    <a:moveTo>
                      <a:pt x="3155" y="1900"/>
                    </a:moveTo>
                    <a:lnTo>
                      <a:pt x="3667" y="2674"/>
                    </a:lnTo>
                    <a:cubicBezTo>
                      <a:pt x="3679" y="2698"/>
                      <a:pt x="3715" y="2781"/>
                      <a:pt x="3751" y="2829"/>
                    </a:cubicBezTo>
                    <a:cubicBezTo>
                      <a:pt x="3751" y="2817"/>
                      <a:pt x="3772" y="2811"/>
                      <a:pt x="3783" y="2811"/>
                    </a:cubicBezTo>
                    <a:cubicBezTo>
                      <a:pt x="3795" y="2811"/>
                      <a:pt x="3798" y="2817"/>
                      <a:pt x="3763" y="2829"/>
                    </a:cubicBezTo>
                    <a:lnTo>
                      <a:pt x="3751" y="2829"/>
                    </a:lnTo>
                    <a:cubicBezTo>
                      <a:pt x="3727" y="2840"/>
                      <a:pt x="3691" y="2864"/>
                      <a:pt x="3667" y="2876"/>
                    </a:cubicBezTo>
                    <a:cubicBezTo>
                      <a:pt x="3513" y="2971"/>
                      <a:pt x="3370" y="3055"/>
                      <a:pt x="3215" y="3138"/>
                    </a:cubicBezTo>
                    <a:cubicBezTo>
                      <a:pt x="3132" y="3186"/>
                      <a:pt x="3048" y="3233"/>
                      <a:pt x="2965" y="3281"/>
                    </a:cubicBezTo>
                    <a:cubicBezTo>
                      <a:pt x="2953" y="3257"/>
                      <a:pt x="2941" y="3245"/>
                      <a:pt x="2929" y="3221"/>
                    </a:cubicBezTo>
                    <a:cubicBezTo>
                      <a:pt x="2858" y="3090"/>
                      <a:pt x="2786" y="2960"/>
                      <a:pt x="2715" y="2829"/>
                    </a:cubicBezTo>
                    <a:cubicBezTo>
                      <a:pt x="2631" y="2674"/>
                      <a:pt x="2548" y="2519"/>
                      <a:pt x="2453" y="2376"/>
                    </a:cubicBezTo>
                    <a:cubicBezTo>
                      <a:pt x="2703" y="2221"/>
                      <a:pt x="2941" y="2067"/>
                      <a:pt x="3155" y="1900"/>
                    </a:cubicBezTo>
                    <a:close/>
                    <a:moveTo>
                      <a:pt x="2191" y="2531"/>
                    </a:moveTo>
                    <a:cubicBezTo>
                      <a:pt x="2274" y="2662"/>
                      <a:pt x="2346" y="2793"/>
                      <a:pt x="2429" y="2936"/>
                    </a:cubicBezTo>
                    <a:cubicBezTo>
                      <a:pt x="2501" y="3067"/>
                      <a:pt x="2572" y="3198"/>
                      <a:pt x="2643" y="3329"/>
                    </a:cubicBezTo>
                    <a:cubicBezTo>
                      <a:pt x="2655" y="3364"/>
                      <a:pt x="2679" y="3400"/>
                      <a:pt x="2691" y="3448"/>
                    </a:cubicBezTo>
                    <a:cubicBezTo>
                      <a:pt x="2572" y="3519"/>
                      <a:pt x="2441" y="3591"/>
                      <a:pt x="2322" y="3662"/>
                    </a:cubicBezTo>
                    <a:cubicBezTo>
                      <a:pt x="2191" y="3733"/>
                      <a:pt x="2060" y="3817"/>
                      <a:pt x="1929" y="3888"/>
                    </a:cubicBezTo>
                    <a:cubicBezTo>
                      <a:pt x="1932" y="3887"/>
                      <a:pt x="1934" y="3886"/>
                      <a:pt x="1935" y="3886"/>
                    </a:cubicBezTo>
                    <a:lnTo>
                      <a:pt x="1935" y="3886"/>
                    </a:lnTo>
                    <a:cubicBezTo>
                      <a:pt x="1940" y="3886"/>
                      <a:pt x="1900" y="3914"/>
                      <a:pt x="1869" y="3924"/>
                    </a:cubicBezTo>
                    <a:cubicBezTo>
                      <a:pt x="1869" y="3924"/>
                      <a:pt x="1858" y="3924"/>
                      <a:pt x="1858" y="3912"/>
                    </a:cubicBezTo>
                    <a:cubicBezTo>
                      <a:pt x="1846" y="3841"/>
                      <a:pt x="1739" y="3722"/>
                      <a:pt x="1703" y="3662"/>
                    </a:cubicBezTo>
                    <a:cubicBezTo>
                      <a:pt x="1560" y="3448"/>
                      <a:pt x="1417" y="3221"/>
                      <a:pt x="1262" y="3007"/>
                    </a:cubicBezTo>
                    <a:cubicBezTo>
                      <a:pt x="1584" y="2876"/>
                      <a:pt x="1893" y="2698"/>
                      <a:pt x="2191" y="2531"/>
                    </a:cubicBezTo>
                    <a:close/>
                    <a:moveTo>
                      <a:pt x="2236" y="1"/>
                    </a:moveTo>
                    <a:cubicBezTo>
                      <a:pt x="2158" y="1"/>
                      <a:pt x="2078" y="25"/>
                      <a:pt x="2000" y="66"/>
                    </a:cubicBezTo>
                    <a:cubicBezTo>
                      <a:pt x="1810" y="173"/>
                      <a:pt x="1631" y="328"/>
                      <a:pt x="1453" y="459"/>
                    </a:cubicBezTo>
                    <a:cubicBezTo>
                      <a:pt x="1036" y="757"/>
                      <a:pt x="596" y="1031"/>
                      <a:pt x="215" y="1352"/>
                    </a:cubicBezTo>
                    <a:cubicBezTo>
                      <a:pt x="84" y="1459"/>
                      <a:pt x="0" y="1697"/>
                      <a:pt x="155" y="1805"/>
                    </a:cubicBezTo>
                    <a:cubicBezTo>
                      <a:pt x="143" y="1840"/>
                      <a:pt x="143" y="1876"/>
                      <a:pt x="167" y="1912"/>
                    </a:cubicBezTo>
                    <a:cubicBezTo>
                      <a:pt x="393" y="2328"/>
                      <a:pt x="643" y="2733"/>
                      <a:pt x="893" y="3138"/>
                    </a:cubicBezTo>
                    <a:lnTo>
                      <a:pt x="1238" y="3686"/>
                    </a:lnTo>
                    <a:cubicBezTo>
                      <a:pt x="1346" y="3864"/>
                      <a:pt x="1453" y="4091"/>
                      <a:pt x="1596" y="4233"/>
                    </a:cubicBezTo>
                    <a:cubicBezTo>
                      <a:pt x="1679" y="4310"/>
                      <a:pt x="1767" y="4346"/>
                      <a:pt x="1858" y="4346"/>
                    </a:cubicBezTo>
                    <a:cubicBezTo>
                      <a:pt x="1923" y="4346"/>
                      <a:pt x="1991" y="4328"/>
                      <a:pt x="2060" y="4293"/>
                    </a:cubicBezTo>
                    <a:cubicBezTo>
                      <a:pt x="2262" y="4186"/>
                      <a:pt x="2465" y="4067"/>
                      <a:pt x="2667" y="3948"/>
                    </a:cubicBezTo>
                    <a:cubicBezTo>
                      <a:pt x="3060" y="3722"/>
                      <a:pt x="3441" y="3495"/>
                      <a:pt x="3834" y="3269"/>
                    </a:cubicBezTo>
                    <a:cubicBezTo>
                      <a:pt x="4001" y="3174"/>
                      <a:pt x="4191" y="3067"/>
                      <a:pt x="4203" y="2852"/>
                    </a:cubicBezTo>
                    <a:cubicBezTo>
                      <a:pt x="4203" y="2662"/>
                      <a:pt x="4036" y="2459"/>
                      <a:pt x="3929" y="2305"/>
                    </a:cubicBezTo>
                    <a:cubicBezTo>
                      <a:pt x="3691" y="1936"/>
                      <a:pt x="3453" y="1555"/>
                      <a:pt x="3203" y="1174"/>
                    </a:cubicBezTo>
                    <a:cubicBezTo>
                      <a:pt x="3072" y="983"/>
                      <a:pt x="2953" y="781"/>
                      <a:pt x="2822" y="590"/>
                    </a:cubicBezTo>
                    <a:cubicBezTo>
                      <a:pt x="2715" y="423"/>
                      <a:pt x="2620" y="209"/>
                      <a:pt x="2453" y="78"/>
                    </a:cubicBezTo>
                    <a:cubicBezTo>
                      <a:pt x="2387" y="25"/>
                      <a:pt x="2313" y="1"/>
                      <a:pt x="2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45"/>
            <p:cNvGrpSpPr/>
            <p:nvPr/>
          </p:nvGrpSpPr>
          <p:grpSpPr>
            <a:xfrm rot="-1589557" flipH="1">
              <a:off x="2637803" y="757839"/>
              <a:ext cx="975522" cy="1434703"/>
              <a:chOff x="7208526" y="2752241"/>
              <a:chExt cx="626765" cy="921786"/>
            </a:xfrm>
          </p:grpSpPr>
          <p:sp>
            <p:nvSpPr>
              <p:cNvPr id="2197" name="Google Shape;2197;p45"/>
              <p:cNvSpPr/>
              <p:nvPr/>
            </p:nvSpPr>
            <p:spPr>
              <a:xfrm>
                <a:off x="7208670" y="2752355"/>
                <a:ext cx="626621" cy="921571"/>
              </a:xfrm>
              <a:custGeom>
                <a:avLst/>
                <a:gdLst/>
                <a:ahLst/>
                <a:cxnLst/>
                <a:rect l="l" t="t" r="r" b="b"/>
                <a:pathLst>
                  <a:path w="8752" h="12872" extrusionOk="0">
                    <a:moveTo>
                      <a:pt x="2647" y="0"/>
                    </a:moveTo>
                    <a:cubicBezTo>
                      <a:pt x="2497" y="0"/>
                      <a:pt x="2344" y="19"/>
                      <a:pt x="2192" y="58"/>
                    </a:cubicBezTo>
                    <a:cubicBezTo>
                      <a:pt x="1191" y="308"/>
                      <a:pt x="596" y="1308"/>
                      <a:pt x="846" y="2296"/>
                    </a:cubicBezTo>
                    <a:cubicBezTo>
                      <a:pt x="1049" y="3106"/>
                      <a:pt x="1751" y="3653"/>
                      <a:pt x="2537" y="3689"/>
                    </a:cubicBezTo>
                    <a:cubicBezTo>
                      <a:pt x="2311" y="4034"/>
                      <a:pt x="2108" y="4415"/>
                      <a:pt x="1906" y="4772"/>
                    </a:cubicBezTo>
                    <a:cubicBezTo>
                      <a:pt x="1775" y="4999"/>
                      <a:pt x="1644" y="5237"/>
                      <a:pt x="1513" y="5475"/>
                    </a:cubicBezTo>
                    <a:cubicBezTo>
                      <a:pt x="1382" y="5701"/>
                      <a:pt x="1239" y="5927"/>
                      <a:pt x="1120" y="6177"/>
                    </a:cubicBezTo>
                    <a:cubicBezTo>
                      <a:pt x="977" y="6142"/>
                      <a:pt x="834" y="6130"/>
                      <a:pt x="691" y="6130"/>
                    </a:cubicBezTo>
                    <a:cubicBezTo>
                      <a:pt x="584" y="6130"/>
                      <a:pt x="477" y="6142"/>
                      <a:pt x="370" y="6154"/>
                    </a:cubicBezTo>
                    <a:cubicBezTo>
                      <a:pt x="310" y="6154"/>
                      <a:pt x="251" y="6165"/>
                      <a:pt x="203" y="6165"/>
                    </a:cubicBezTo>
                    <a:cubicBezTo>
                      <a:pt x="168" y="6177"/>
                      <a:pt x="132" y="6177"/>
                      <a:pt x="96" y="6201"/>
                    </a:cubicBezTo>
                    <a:cubicBezTo>
                      <a:pt x="60" y="6225"/>
                      <a:pt x="48" y="6249"/>
                      <a:pt x="25" y="6284"/>
                    </a:cubicBezTo>
                    <a:cubicBezTo>
                      <a:pt x="1" y="6332"/>
                      <a:pt x="25" y="6380"/>
                      <a:pt x="60" y="6415"/>
                    </a:cubicBezTo>
                    <a:cubicBezTo>
                      <a:pt x="96" y="6439"/>
                      <a:pt x="108" y="6451"/>
                      <a:pt x="156" y="6463"/>
                    </a:cubicBezTo>
                    <a:cubicBezTo>
                      <a:pt x="164" y="6467"/>
                      <a:pt x="173" y="6468"/>
                      <a:pt x="183" y="6468"/>
                    </a:cubicBezTo>
                    <a:cubicBezTo>
                      <a:pt x="203" y="6468"/>
                      <a:pt x="227" y="6463"/>
                      <a:pt x="251" y="6463"/>
                    </a:cubicBezTo>
                    <a:cubicBezTo>
                      <a:pt x="298" y="6451"/>
                      <a:pt x="346" y="6451"/>
                      <a:pt x="394" y="6439"/>
                    </a:cubicBezTo>
                    <a:cubicBezTo>
                      <a:pt x="501" y="6427"/>
                      <a:pt x="596" y="6427"/>
                      <a:pt x="691" y="6427"/>
                    </a:cubicBezTo>
                    <a:cubicBezTo>
                      <a:pt x="799" y="6415"/>
                      <a:pt x="906" y="6415"/>
                      <a:pt x="1001" y="6415"/>
                    </a:cubicBezTo>
                    <a:cubicBezTo>
                      <a:pt x="941" y="6475"/>
                      <a:pt x="882" y="6546"/>
                      <a:pt x="834" y="6630"/>
                    </a:cubicBezTo>
                    <a:cubicBezTo>
                      <a:pt x="739" y="6761"/>
                      <a:pt x="644" y="6904"/>
                      <a:pt x="549" y="7046"/>
                    </a:cubicBezTo>
                    <a:cubicBezTo>
                      <a:pt x="513" y="7118"/>
                      <a:pt x="465" y="7189"/>
                      <a:pt x="429" y="7261"/>
                    </a:cubicBezTo>
                    <a:cubicBezTo>
                      <a:pt x="382" y="7356"/>
                      <a:pt x="346" y="7475"/>
                      <a:pt x="429" y="7558"/>
                    </a:cubicBezTo>
                    <a:cubicBezTo>
                      <a:pt x="453" y="7582"/>
                      <a:pt x="489" y="7606"/>
                      <a:pt x="537" y="7606"/>
                    </a:cubicBezTo>
                    <a:lnTo>
                      <a:pt x="584" y="7606"/>
                    </a:lnTo>
                    <a:cubicBezTo>
                      <a:pt x="620" y="7594"/>
                      <a:pt x="656" y="7558"/>
                      <a:pt x="679" y="7523"/>
                    </a:cubicBezTo>
                    <a:cubicBezTo>
                      <a:pt x="715" y="7487"/>
                      <a:pt x="715" y="7416"/>
                      <a:pt x="691" y="7368"/>
                    </a:cubicBezTo>
                    <a:cubicBezTo>
                      <a:pt x="715" y="7320"/>
                      <a:pt x="739" y="7285"/>
                      <a:pt x="763" y="7237"/>
                    </a:cubicBezTo>
                    <a:cubicBezTo>
                      <a:pt x="822" y="7130"/>
                      <a:pt x="882" y="7035"/>
                      <a:pt x="953" y="6927"/>
                    </a:cubicBezTo>
                    <a:cubicBezTo>
                      <a:pt x="1013" y="6832"/>
                      <a:pt x="1072" y="6737"/>
                      <a:pt x="1132" y="6630"/>
                    </a:cubicBezTo>
                    <a:cubicBezTo>
                      <a:pt x="1156" y="6606"/>
                      <a:pt x="1168" y="6570"/>
                      <a:pt x="1191" y="6535"/>
                    </a:cubicBezTo>
                    <a:cubicBezTo>
                      <a:pt x="1191" y="6618"/>
                      <a:pt x="1191" y="6701"/>
                      <a:pt x="1203" y="6796"/>
                    </a:cubicBezTo>
                    <a:cubicBezTo>
                      <a:pt x="1203" y="6904"/>
                      <a:pt x="1215" y="7023"/>
                      <a:pt x="1227" y="7142"/>
                    </a:cubicBezTo>
                    <a:cubicBezTo>
                      <a:pt x="1239" y="7261"/>
                      <a:pt x="1251" y="7392"/>
                      <a:pt x="1287" y="7511"/>
                    </a:cubicBezTo>
                    <a:cubicBezTo>
                      <a:pt x="1309" y="7583"/>
                      <a:pt x="1372" y="7619"/>
                      <a:pt x="1433" y="7619"/>
                    </a:cubicBezTo>
                    <a:cubicBezTo>
                      <a:pt x="1504" y="7619"/>
                      <a:pt x="1572" y="7571"/>
                      <a:pt x="1572" y="7475"/>
                    </a:cubicBezTo>
                    <a:cubicBezTo>
                      <a:pt x="1572" y="7356"/>
                      <a:pt x="1537" y="7237"/>
                      <a:pt x="1525" y="7118"/>
                    </a:cubicBezTo>
                    <a:cubicBezTo>
                      <a:pt x="1501" y="7011"/>
                      <a:pt x="1489" y="6892"/>
                      <a:pt x="1465" y="6773"/>
                    </a:cubicBezTo>
                    <a:cubicBezTo>
                      <a:pt x="1453" y="6642"/>
                      <a:pt x="1441" y="6499"/>
                      <a:pt x="1430" y="6368"/>
                    </a:cubicBezTo>
                    <a:lnTo>
                      <a:pt x="1430" y="6368"/>
                    </a:lnTo>
                    <a:cubicBezTo>
                      <a:pt x="1513" y="6523"/>
                      <a:pt x="1608" y="6665"/>
                      <a:pt x="1703" y="6808"/>
                    </a:cubicBezTo>
                    <a:cubicBezTo>
                      <a:pt x="1763" y="6904"/>
                      <a:pt x="1834" y="7011"/>
                      <a:pt x="1906" y="7106"/>
                    </a:cubicBezTo>
                    <a:cubicBezTo>
                      <a:pt x="1977" y="7201"/>
                      <a:pt x="2073" y="7356"/>
                      <a:pt x="2203" y="7356"/>
                    </a:cubicBezTo>
                    <a:cubicBezTo>
                      <a:pt x="2239" y="7356"/>
                      <a:pt x="2287" y="7332"/>
                      <a:pt x="2299" y="7285"/>
                    </a:cubicBezTo>
                    <a:cubicBezTo>
                      <a:pt x="2323" y="7166"/>
                      <a:pt x="2215" y="7046"/>
                      <a:pt x="2156" y="6951"/>
                    </a:cubicBezTo>
                    <a:cubicBezTo>
                      <a:pt x="2073" y="6856"/>
                      <a:pt x="2001" y="6761"/>
                      <a:pt x="1942" y="6654"/>
                    </a:cubicBezTo>
                    <a:cubicBezTo>
                      <a:pt x="1811" y="6463"/>
                      <a:pt x="1680" y="6261"/>
                      <a:pt x="1537" y="6070"/>
                    </a:cubicBezTo>
                    <a:cubicBezTo>
                      <a:pt x="1608" y="5939"/>
                      <a:pt x="1692" y="5796"/>
                      <a:pt x="1763" y="5653"/>
                    </a:cubicBezTo>
                    <a:cubicBezTo>
                      <a:pt x="1894" y="5415"/>
                      <a:pt x="2037" y="5165"/>
                      <a:pt x="2168" y="4927"/>
                    </a:cubicBezTo>
                    <a:cubicBezTo>
                      <a:pt x="2394" y="4522"/>
                      <a:pt x="2644" y="4106"/>
                      <a:pt x="2846" y="3677"/>
                    </a:cubicBezTo>
                    <a:lnTo>
                      <a:pt x="2882" y="3677"/>
                    </a:lnTo>
                    <a:cubicBezTo>
                      <a:pt x="2954" y="4010"/>
                      <a:pt x="3013" y="4356"/>
                      <a:pt x="3085" y="4701"/>
                    </a:cubicBezTo>
                    <a:cubicBezTo>
                      <a:pt x="3263" y="5522"/>
                      <a:pt x="3466" y="6344"/>
                      <a:pt x="3692" y="7166"/>
                    </a:cubicBezTo>
                    <a:cubicBezTo>
                      <a:pt x="3716" y="7249"/>
                      <a:pt x="3739" y="7344"/>
                      <a:pt x="3763" y="7427"/>
                    </a:cubicBezTo>
                    <a:lnTo>
                      <a:pt x="2965" y="7630"/>
                    </a:lnTo>
                    <a:lnTo>
                      <a:pt x="2632" y="10535"/>
                    </a:lnTo>
                    <a:lnTo>
                      <a:pt x="3085" y="10416"/>
                    </a:lnTo>
                    <a:lnTo>
                      <a:pt x="3085" y="10416"/>
                    </a:lnTo>
                    <a:cubicBezTo>
                      <a:pt x="3085" y="10511"/>
                      <a:pt x="3085" y="10606"/>
                      <a:pt x="3073" y="10714"/>
                    </a:cubicBezTo>
                    <a:cubicBezTo>
                      <a:pt x="3061" y="11071"/>
                      <a:pt x="3049" y="11428"/>
                      <a:pt x="3037" y="11797"/>
                    </a:cubicBezTo>
                    <a:cubicBezTo>
                      <a:pt x="3037" y="11821"/>
                      <a:pt x="3025" y="11845"/>
                      <a:pt x="3025" y="11868"/>
                    </a:cubicBezTo>
                    <a:cubicBezTo>
                      <a:pt x="3000" y="11866"/>
                      <a:pt x="2975" y="11865"/>
                      <a:pt x="2950" y="11865"/>
                    </a:cubicBezTo>
                    <a:cubicBezTo>
                      <a:pt x="2845" y="11865"/>
                      <a:pt x="2743" y="11883"/>
                      <a:pt x="2656" y="11892"/>
                    </a:cubicBezTo>
                    <a:cubicBezTo>
                      <a:pt x="2477" y="11916"/>
                      <a:pt x="2311" y="11952"/>
                      <a:pt x="2144" y="11999"/>
                    </a:cubicBezTo>
                    <a:cubicBezTo>
                      <a:pt x="1799" y="12119"/>
                      <a:pt x="1477" y="12285"/>
                      <a:pt x="1191" y="12523"/>
                    </a:cubicBezTo>
                    <a:cubicBezTo>
                      <a:pt x="1120" y="12571"/>
                      <a:pt x="1120" y="12702"/>
                      <a:pt x="1156" y="12773"/>
                    </a:cubicBezTo>
                    <a:cubicBezTo>
                      <a:pt x="1206" y="12844"/>
                      <a:pt x="1273" y="12871"/>
                      <a:pt x="1350" y="12871"/>
                    </a:cubicBezTo>
                    <a:cubicBezTo>
                      <a:pt x="1364" y="12871"/>
                      <a:pt x="1379" y="12871"/>
                      <a:pt x="1394" y="12869"/>
                    </a:cubicBezTo>
                    <a:cubicBezTo>
                      <a:pt x="1787" y="12821"/>
                      <a:pt x="2168" y="12726"/>
                      <a:pt x="2549" y="12595"/>
                    </a:cubicBezTo>
                    <a:cubicBezTo>
                      <a:pt x="2858" y="12488"/>
                      <a:pt x="3323" y="12380"/>
                      <a:pt x="3418" y="12011"/>
                    </a:cubicBezTo>
                    <a:cubicBezTo>
                      <a:pt x="3466" y="11833"/>
                      <a:pt x="3442" y="11642"/>
                      <a:pt x="3442" y="11476"/>
                    </a:cubicBezTo>
                    <a:cubicBezTo>
                      <a:pt x="3442" y="11273"/>
                      <a:pt x="3442" y="11071"/>
                      <a:pt x="3442" y="10868"/>
                    </a:cubicBezTo>
                    <a:cubicBezTo>
                      <a:pt x="3442" y="10690"/>
                      <a:pt x="3454" y="10511"/>
                      <a:pt x="3454" y="10321"/>
                    </a:cubicBezTo>
                    <a:lnTo>
                      <a:pt x="4287" y="10106"/>
                    </a:lnTo>
                    <a:lnTo>
                      <a:pt x="4442" y="9404"/>
                    </a:lnTo>
                    <a:lnTo>
                      <a:pt x="4918" y="9952"/>
                    </a:lnTo>
                    <a:lnTo>
                      <a:pt x="5573" y="9785"/>
                    </a:lnTo>
                    <a:cubicBezTo>
                      <a:pt x="5656" y="9952"/>
                      <a:pt x="5752" y="10106"/>
                      <a:pt x="5835" y="10261"/>
                    </a:cubicBezTo>
                    <a:cubicBezTo>
                      <a:pt x="5930" y="10440"/>
                      <a:pt x="6025" y="10618"/>
                      <a:pt x="6121" y="10797"/>
                    </a:cubicBezTo>
                    <a:cubicBezTo>
                      <a:pt x="6204" y="10952"/>
                      <a:pt x="6275" y="11118"/>
                      <a:pt x="6394" y="11249"/>
                    </a:cubicBezTo>
                    <a:cubicBezTo>
                      <a:pt x="6523" y="11390"/>
                      <a:pt x="6701" y="11432"/>
                      <a:pt x="6886" y="11432"/>
                    </a:cubicBezTo>
                    <a:cubicBezTo>
                      <a:pt x="7078" y="11432"/>
                      <a:pt x="7279" y="11387"/>
                      <a:pt x="7442" y="11357"/>
                    </a:cubicBezTo>
                    <a:cubicBezTo>
                      <a:pt x="7835" y="11297"/>
                      <a:pt x="8216" y="11190"/>
                      <a:pt x="8585" y="11047"/>
                    </a:cubicBezTo>
                    <a:cubicBezTo>
                      <a:pt x="8680" y="11011"/>
                      <a:pt x="8740" y="10952"/>
                      <a:pt x="8752" y="10845"/>
                    </a:cubicBezTo>
                    <a:cubicBezTo>
                      <a:pt x="8752" y="10761"/>
                      <a:pt x="8680" y="10654"/>
                      <a:pt x="8597" y="10642"/>
                    </a:cubicBezTo>
                    <a:cubicBezTo>
                      <a:pt x="8419" y="10606"/>
                      <a:pt x="8237" y="10589"/>
                      <a:pt x="8055" y="10589"/>
                    </a:cubicBezTo>
                    <a:cubicBezTo>
                      <a:pt x="7874" y="10589"/>
                      <a:pt x="7692" y="10606"/>
                      <a:pt x="7514" y="10642"/>
                    </a:cubicBezTo>
                    <a:cubicBezTo>
                      <a:pt x="7347" y="10666"/>
                      <a:pt x="7180" y="10714"/>
                      <a:pt x="7014" y="10785"/>
                    </a:cubicBezTo>
                    <a:cubicBezTo>
                      <a:pt x="6906" y="10821"/>
                      <a:pt x="6775" y="10868"/>
                      <a:pt x="6680" y="10940"/>
                    </a:cubicBezTo>
                    <a:cubicBezTo>
                      <a:pt x="6668" y="10916"/>
                      <a:pt x="6645" y="10904"/>
                      <a:pt x="6633" y="10880"/>
                    </a:cubicBezTo>
                    <a:cubicBezTo>
                      <a:pt x="6442" y="10571"/>
                      <a:pt x="6264" y="10249"/>
                      <a:pt x="6085" y="9940"/>
                    </a:cubicBezTo>
                    <a:cubicBezTo>
                      <a:pt x="6025" y="9856"/>
                      <a:pt x="5978" y="9773"/>
                      <a:pt x="5930" y="9690"/>
                    </a:cubicBezTo>
                    <a:lnTo>
                      <a:pt x="6442" y="9559"/>
                    </a:lnTo>
                    <a:lnTo>
                      <a:pt x="4811" y="7166"/>
                    </a:lnTo>
                    <a:lnTo>
                      <a:pt x="4097" y="7344"/>
                    </a:lnTo>
                    <a:cubicBezTo>
                      <a:pt x="4085" y="7308"/>
                      <a:pt x="4073" y="7261"/>
                      <a:pt x="4061" y="7225"/>
                    </a:cubicBezTo>
                    <a:cubicBezTo>
                      <a:pt x="3954" y="6820"/>
                      <a:pt x="3847" y="6427"/>
                      <a:pt x="3739" y="6023"/>
                    </a:cubicBezTo>
                    <a:cubicBezTo>
                      <a:pt x="3549" y="5249"/>
                      <a:pt x="3358" y="4463"/>
                      <a:pt x="3204" y="3677"/>
                    </a:cubicBezTo>
                    <a:lnTo>
                      <a:pt x="3204" y="3677"/>
                    </a:lnTo>
                    <a:cubicBezTo>
                      <a:pt x="3549" y="3963"/>
                      <a:pt x="3930" y="4225"/>
                      <a:pt x="4299" y="4475"/>
                    </a:cubicBezTo>
                    <a:cubicBezTo>
                      <a:pt x="4525" y="4630"/>
                      <a:pt x="4751" y="4772"/>
                      <a:pt x="4978" y="4915"/>
                    </a:cubicBezTo>
                    <a:cubicBezTo>
                      <a:pt x="5097" y="4987"/>
                      <a:pt x="5204" y="5058"/>
                      <a:pt x="5323" y="5118"/>
                    </a:cubicBezTo>
                    <a:cubicBezTo>
                      <a:pt x="5371" y="5153"/>
                      <a:pt x="5430" y="5189"/>
                      <a:pt x="5490" y="5225"/>
                    </a:cubicBezTo>
                    <a:cubicBezTo>
                      <a:pt x="5490" y="5427"/>
                      <a:pt x="5513" y="5630"/>
                      <a:pt x="5561" y="5820"/>
                    </a:cubicBezTo>
                    <a:cubicBezTo>
                      <a:pt x="5585" y="5927"/>
                      <a:pt x="5609" y="6023"/>
                      <a:pt x="5644" y="6118"/>
                    </a:cubicBezTo>
                    <a:cubicBezTo>
                      <a:pt x="5656" y="6165"/>
                      <a:pt x="5680" y="6225"/>
                      <a:pt x="5704" y="6273"/>
                    </a:cubicBezTo>
                    <a:cubicBezTo>
                      <a:pt x="5716" y="6296"/>
                      <a:pt x="5716" y="6320"/>
                      <a:pt x="5740" y="6344"/>
                    </a:cubicBezTo>
                    <a:cubicBezTo>
                      <a:pt x="5763" y="6368"/>
                      <a:pt x="5799" y="6368"/>
                      <a:pt x="5811" y="6380"/>
                    </a:cubicBezTo>
                    <a:cubicBezTo>
                      <a:pt x="5832" y="6397"/>
                      <a:pt x="5856" y="6405"/>
                      <a:pt x="5879" y="6405"/>
                    </a:cubicBezTo>
                    <a:cubicBezTo>
                      <a:pt x="5919" y="6405"/>
                      <a:pt x="5954" y="6378"/>
                      <a:pt x="5954" y="6332"/>
                    </a:cubicBezTo>
                    <a:cubicBezTo>
                      <a:pt x="5954" y="6320"/>
                      <a:pt x="5966" y="6284"/>
                      <a:pt x="5978" y="6261"/>
                    </a:cubicBezTo>
                    <a:cubicBezTo>
                      <a:pt x="5978" y="6225"/>
                      <a:pt x="5966" y="6189"/>
                      <a:pt x="5954" y="6154"/>
                    </a:cubicBezTo>
                    <a:cubicBezTo>
                      <a:pt x="5942" y="6118"/>
                      <a:pt x="5918" y="6082"/>
                      <a:pt x="5906" y="6046"/>
                    </a:cubicBezTo>
                    <a:cubicBezTo>
                      <a:pt x="5871" y="5951"/>
                      <a:pt x="5847" y="5856"/>
                      <a:pt x="5811" y="5761"/>
                    </a:cubicBezTo>
                    <a:cubicBezTo>
                      <a:pt x="5787" y="5653"/>
                      <a:pt x="5763" y="5534"/>
                      <a:pt x="5740" y="5427"/>
                    </a:cubicBezTo>
                    <a:lnTo>
                      <a:pt x="5740" y="5427"/>
                    </a:lnTo>
                    <a:cubicBezTo>
                      <a:pt x="5799" y="5475"/>
                      <a:pt x="5859" y="5522"/>
                      <a:pt x="5918" y="5558"/>
                    </a:cubicBezTo>
                    <a:cubicBezTo>
                      <a:pt x="6037" y="5653"/>
                      <a:pt x="6156" y="5737"/>
                      <a:pt x="6275" y="5820"/>
                    </a:cubicBezTo>
                    <a:cubicBezTo>
                      <a:pt x="6394" y="5903"/>
                      <a:pt x="6514" y="5987"/>
                      <a:pt x="6621" y="6070"/>
                    </a:cubicBezTo>
                    <a:cubicBezTo>
                      <a:pt x="6680" y="6118"/>
                      <a:pt x="6740" y="6165"/>
                      <a:pt x="6799" y="6213"/>
                    </a:cubicBezTo>
                    <a:cubicBezTo>
                      <a:pt x="6850" y="6247"/>
                      <a:pt x="6896" y="6275"/>
                      <a:pt x="6948" y="6275"/>
                    </a:cubicBezTo>
                    <a:cubicBezTo>
                      <a:pt x="6968" y="6275"/>
                      <a:pt x="6990" y="6271"/>
                      <a:pt x="7014" y="6261"/>
                    </a:cubicBezTo>
                    <a:cubicBezTo>
                      <a:pt x="7049" y="6249"/>
                      <a:pt x="7073" y="6225"/>
                      <a:pt x="7073" y="6189"/>
                    </a:cubicBezTo>
                    <a:cubicBezTo>
                      <a:pt x="7085" y="6094"/>
                      <a:pt x="7026" y="6046"/>
                      <a:pt x="6966" y="5987"/>
                    </a:cubicBezTo>
                    <a:cubicBezTo>
                      <a:pt x="6906" y="5951"/>
                      <a:pt x="6847" y="5903"/>
                      <a:pt x="6787" y="5868"/>
                    </a:cubicBezTo>
                    <a:cubicBezTo>
                      <a:pt x="6668" y="5773"/>
                      <a:pt x="6537" y="5689"/>
                      <a:pt x="6418" y="5606"/>
                    </a:cubicBezTo>
                    <a:cubicBezTo>
                      <a:pt x="6299" y="5522"/>
                      <a:pt x="6168" y="5451"/>
                      <a:pt x="6049" y="5380"/>
                    </a:cubicBezTo>
                    <a:cubicBezTo>
                      <a:pt x="6025" y="5356"/>
                      <a:pt x="6002" y="5344"/>
                      <a:pt x="5978" y="5332"/>
                    </a:cubicBezTo>
                    <a:lnTo>
                      <a:pt x="5978" y="5332"/>
                    </a:lnTo>
                    <a:cubicBezTo>
                      <a:pt x="6097" y="5356"/>
                      <a:pt x="6216" y="5368"/>
                      <a:pt x="6347" y="5392"/>
                    </a:cubicBezTo>
                    <a:cubicBezTo>
                      <a:pt x="6478" y="5415"/>
                      <a:pt x="6621" y="5439"/>
                      <a:pt x="6752" y="5463"/>
                    </a:cubicBezTo>
                    <a:cubicBezTo>
                      <a:pt x="6879" y="5484"/>
                      <a:pt x="7016" y="5524"/>
                      <a:pt x="7145" y="5524"/>
                    </a:cubicBezTo>
                    <a:cubicBezTo>
                      <a:pt x="7161" y="5524"/>
                      <a:pt x="7177" y="5524"/>
                      <a:pt x="7192" y="5522"/>
                    </a:cubicBezTo>
                    <a:cubicBezTo>
                      <a:pt x="7299" y="5499"/>
                      <a:pt x="7323" y="5320"/>
                      <a:pt x="7228" y="5284"/>
                    </a:cubicBezTo>
                    <a:cubicBezTo>
                      <a:pt x="7097" y="5225"/>
                      <a:pt x="6942" y="5225"/>
                      <a:pt x="6811" y="5201"/>
                    </a:cubicBezTo>
                    <a:cubicBezTo>
                      <a:pt x="6668" y="5177"/>
                      <a:pt x="6525" y="5165"/>
                      <a:pt x="6383" y="5141"/>
                    </a:cubicBezTo>
                    <a:cubicBezTo>
                      <a:pt x="6252" y="5130"/>
                      <a:pt x="6121" y="5106"/>
                      <a:pt x="6002" y="5094"/>
                    </a:cubicBezTo>
                    <a:cubicBezTo>
                      <a:pt x="6013" y="5082"/>
                      <a:pt x="6025" y="5070"/>
                      <a:pt x="6037" y="5070"/>
                    </a:cubicBezTo>
                    <a:cubicBezTo>
                      <a:pt x="6133" y="5022"/>
                      <a:pt x="6240" y="4975"/>
                      <a:pt x="6335" y="4939"/>
                    </a:cubicBezTo>
                    <a:cubicBezTo>
                      <a:pt x="6430" y="4891"/>
                      <a:pt x="6525" y="4856"/>
                      <a:pt x="6633" y="4832"/>
                    </a:cubicBezTo>
                    <a:cubicBezTo>
                      <a:pt x="6728" y="4796"/>
                      <a:pt x="6871" y="4772"/>
                      <a:pt x="6942" y="4701"/>
                    </a:cubicBezTo>
                    <a:cubicBezTo>
                      <a:pt x="6990" y="4630"/>
                      <a:pt x="6978" y="4534"/>
                      <a:pt x="6895" y="4510"/>
                    </a:cubicBezTo>
                    <a:cubicBezTo>
                      <a:pt x="6871" y="4503"/>
                      <a:pt x="6846" y="4499"/>
                      <a:pt x="6820" y="4499"/>
                    </a:cubicBezTo>
                    <a:cubicBezTo>
                      <a:pt x="6727" y="4499"/>
                      <a:pt x="6621" y="4542"/>
                      <a:pt x="6537" y="4570"/>
                    </a:cubicBezTo>
                    <a:cubicBezTo>
                      <a:pt x="6430" y="4618"/>
                      <a:pt x="6335" y="4653"/>
                      <a:pt x="6228" y="4701"/>
                    </a:cubicBezTo>
                    <a:cubicBezTo>
                      <a:pt x="6133" y="4749"/>
                      <a:pt x="6037" y="4796"/>
                      <a:pt x="5942" y="4844"/>
                    </a:cubicBezTo>
                    <a:cubicBezTo>
                      <a:pt x="5894" y="4868"/>
                      <a:pt x="5847" y="4903"/>
                      <a:pt x="5799" y="4927"/>
                    </a:cubicBezTo>
                    <a:cubicBezTo>
                      <a:pt x="5763" y="4963"/>
                      <a:pt x="5728" y="4987"/>
                      <a:pt x="5716" y="5022"/>
                    </a:cubicBezTo>
                    <a:cubicBezTo>
                      <a:pt x="5704" y="5011"/>
                      <a:pt x="5692" y="4999"/>
                      <a:pt x="5680" y="4987"/>
                    </a:cubicBezTo>
                    <a:cubicBezTo>
                      <a:pt x="5632" y="4939"/>
                      <a:pt x="5573" y="4915"/>
                      <a:pt x="5513" y="4880"/>
                    </a:cubicBezTo>
                    <a:cubicBezTo>
                      <a:pt x="5394" y="4808"/>
                      <a:pt x="5275" y="4737"/>
                      <a:pt x="5156" y="4665"/>
                    </a:cubicBezTo>
                    <a:cubicBezTo>
                      <a:pt x="4930" y="4522"/>
                      <a:pt x="4692" y="4379"/>
                      <a:pt x="4466" y="4237"/>
                    </a:cubicBezTo>
                    <a:cubicBezTo>
                      <a:pt x="4108" y="3998"/>
                      <a:pt x="3775" y="3760"/>
                      <a:pt x="3418" y="3522"/>
                    </a:cubicBezTo>
                    <a:cubicBezTo>
                      <a:pt x="4204" y="3153"/>
                      <a:pt x="4656" y="2272"/>
                      <a:pt x="4430" y="1391"/>
                    </a:cubicBezTo>
                    <a:cubicBezTo>
                      <a:pt x="4218" y="555"/>
                      <a:pt x="3470" y="0"/>
                      <a:pt x="2647"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45"/>
              <p:cNvGrpSpPr/>
              <p:nvPr/>
            </p:nvGrpSpPr>
            <p:grpSpPr>
              <a:xfrm>
                <a:off x="7208526" y="2752241"/>
                <a:ext cx="626621" cy="921786"/>
                <a:chOff x="5734625" y="2256650"/>
                <a:chExt cx="218800" cy="321875"/>
              </a:xfrm>
            </p:grpSpPr>
            <p:sp>
              <p:nvSpPr>
                <p:cNvPr id="2199" name="Google Shape;2199;p45"/>
                <p:cNvSpPr/>
                <p:nvPr/>
              </p:nvSpPr>
              <p:spPr>
                <a:xfrm>
                  <a:off x="5734625" y="2309775"/>
                  <a:ext cx="183100" cy="157850"/>
                </a:xfrm>
                <a:custGeom>
                  <a:avLst/>
                  <a:gdLst/>
                  <a:ahLst/>
                  <a:cxnLst/>
                  <a:rect l="l" t="t" r="r" b="b"/>
                  <a:pathLst>
                    <a:path w="7324" h="6314" extrusionOk="0">
                      <a:moveTo>
                        <a:pt x="2763" y="1"/>
                      </a:moveTo>
                      <a:cubicBezTo>
                        <a:pt x="2720" y="1"/>
                        <a:pt x="2680" y="28"/>
                        <a:pt x="2680" y="78"/>
                      </a:cubicBezTo>
                      <a:cubicBezTo>
                        <a:pt x="2680" y="459"/>
                        <a:pt x="2751" y="840"/>
                        <a:pt x="2823" y="1210"/>
                      </a:cubicBezTo>
                      <a:cubicBezTo>
                        <a:pt x="2799" y="1210"/>
                        <a:pt x="2787" y="1221"/>
                        <a:pt x="2775" y="1233"/>
                      </a:cubicBezTo>
                      <a:cubicBezTo>
                        <a:pt x="2430" y="1662"/>
                        <a:pt x="2180" y="2162"/>
                        <a:pt x="1906" y="2638"/>
                      </a:cubicBezTo>
                      <a:cubicBezTo>
                        <a:pt x="1775" y="2876"/>
                        <a:pt x="1644" y="3115"/>
                        <a:pt x="1513" y="3341"/>
                      </a:cubicBezTo>
                      <a:cubicBezTo>
                        <a:pt x="1382" y="3579"/>
                        <a:pt x="1239" y="3805"/>
                        <a:pt x="1120" y="4043"/>
                      </a:cubicBezTo>
                      <a:cubicBezTo>
                        <a:pt x="1022" y="4016"/>
                        <a:pt x="910" y="4003"/>
                        <a:pt x="800" y="4003"/>
                      </a:cubicBezTo>
                      <a:cubicBezTo>
                        <a:pt x="764" y="4003"/>
                        <a:pt x="727" y="4005"/>
                        <a:pt x="691" y="4007"/>
                      </a:cubicBezTo>
                      <a:cubicBezTo>
                        <a:pt x="584" y="4007"/>
                        <a:pt x="477" y="4007"/>
                        <a:pt x="370" y="4019"/>
                      </a:cubicBezTo>
                      <a:cubicBezTo>
                        <a:pt x="310" y="4031"/>
                        <a:pt x="263" y="4031"/>
                        <a:pt x="203" y="4043"/>
                      </a:cubicBezTo>
                      <a:cubicBezTo>
                        <a:pt x="168" y="4043"/>
                        <a:pt x="132" y="4055"/>
                        <a:pt x="108" y="4067"/>
                      </a:cubicBezTo>
                      <a:cubicBezTo>
                        <a:pt x="60" y="4091"/>
                        <a:pt x="60" y="4127"/>
                        <a:pt x="37" y="4162"/>
                      </a:cubicBezTo>
                      <a:cubicBezTo>
                        <a:pt x="1" y="4210"/>
                        <a:pt x="25" y="4258"/>
                        <a:pt x="60" y="4281"/>
                      </a:cubicBezTo>
                      <a:cubicBezTo>
                        <a:pt x="96" y="4305"/>
                        <a:pt x="108" y="4329"/>
                        <a:pt x="156" y="4341"/>
                      </a:cubicBezTo>
                      <a:cubicBezTo>
                        <a:pt x="191" y="4341"/>
                        <a:pt x="215" y="4341"/>
                        <a:pt x="251" y="4329"/>
                      </a:cubicBezTo>
                      <a:cubicBezTo>
                        <a:pt x="298" y="4329"/>
                        <a:pt x="358" y="4317"/>
                        <a:pt x="406" y="4317"/>
                      </a:cubicBezTo>
                      <a:cubicBezTo>
                        <a:pt x="501" y="4305"/>
                        <a:pt x="596" y="4293"/>
                        <a:pt x="691" y="4293"/>
                      </a:cubicBezTo>
                      <a:cubicBezTo>
                        <a:pt x="799" y="4293"/>
                        <a:pt x="906" y="4281"/>
                        <a:pt x="1001" y="4281"/>
                      </a:cubicBezTo>
                      <a:cubicBezTo>
                        <a:pt x="941" y="4353"/>
                        <a:pt x="894" y="4424"/>
                        <a:pt x="834" y="4496"/>
                      </a:cubicBezTo>
                      <a:cubicBezTo>
                        <a:pt x="739" y="4627"/>
                        <a:pt x="644" y="4769"/>
                        <a:pt x="560" y="4912"/>
                      </a:cubicBezTo>
                      <a:cubicBezTo>
                        <a:pt x="513" y="4984"/>
                        <a:pt x="465" y="5055"/>
                        <a:pt x="429" y="5139"/>
                      </a:cubicBezTo>
                      <a:cubicBezTo>
                        <a:pt x="382" y="5222"/>
                        <a:pt x="346" y="5341"/>
                        <a:pt x="429" y="5424"/>
                      </a:cubicBezTo>
                      <a:cubicBezTo>
                        <a:pt x="453" y="5460"/>
                        <a:pt x="501" y="5472"/>
                        <a:pt x="537" y="5472"/>
                      </a:cubicBezTo>
                      <a:lnTo>
                        <a:pt x="584" y="5472"/>
                      </a:lnTo>
                      <a:cubicBezTo>
                        <a:pt x="620" y="5460"/>
                        <a:pt x="656" y="5436"/>
                        <a:pt x="679" y="5401"/>
                      </a:cubicBezTo>
                      <a:cubicBezTo>
                        <a:pt x="715" y="5353"/>
                        <a:pt x="715" y="5281"/>
                        <a:pt x="691" y="5246"/>
                      </a:cubicBezTo>
                      <a:cubicBezTo>
                        <a:pt x="715" y="5198"/>
                        <a:pt x="739" y="5150"/>
                        <a:pt x="775" y="5103"/>
                      </a:cubicBezTo>
                      <a:cubicBezTo>
                        <a:pt x="822" y="5008"/>
                        <a:pt x="894" y="4900"/>
                        <a:pt x="953" y="4805"/>
                      </a:cubicBezTo>
                      <a:cubicBezTo>
                        <a:pt x="1013" y="4698"/>
                        <a:pt x="1072" y="4603"/>
                        <a:pt x="1132" y="4508"/>
                      </a:cubicBezTo>
                      <a:cubicBezTo>
                        <a:pt x="1156" y="4472"/>
                        <a:pt x="1180" y="4436"/>
                        <a:pt x="1191" y="4400"/>
                      </a:cubicBezTo>
                      <a:cubicBezTo>
                        <a:pt x="1191" y="4496"/>
                        <a:pt x="1203" y="4579"/>
                        <a:pt x="1203" y="4662"/>
                      </a:cubicBezTo>
                      <a:cubicBezTo>
                        <a:pt x="1215" y="4781"/>
                        <a:pt x="1215" y="4900"/>
                        <a:pt x="1227" y="5008"/>
                      </a:cubicBezTo>
                      <a:cubicBezTo>
                        <a:pt x="1239" y="5127"/>
                        <a:pt x="1251" y="5270"/>
                        <a:pt x="1287" y="5389"/>
                      </a:cubicBezTo>
                      <a:cubicBezTo>
                        <a:pt x="1309" y="5455"/>
                        <a:pt x="1374" y="5488"/>
                        <a:pt x="1436" y="5488"/>
                      </a:cubicBezTo>
                      <a:cubicBezTo>
                        <a:pt x="1509" y="5488"/>
                        <a:pt x="1579" y="5443"/>
                        <a:pt x="1572" y="5353"/>
                      </a:cubicBezTo>
                      <a:cubicBezTo>
                        <a:pt x="1572" y="5234"/>
                        <a:pt x="1537" y="5115"/>
                        <a:pt x="1525" y="4996"/>
                      </a:cubicBezTo>
                      <a:cubicBezTo>
                        <a:pt x="1501" y="4877"/>
                        <a:pt x="1489" y="4758"/>
                        <a:pt x="1477" y="4650"/>
                      </a:cubicBezTo>
                      <a:cubicBezTo>
                        <a:pt x="1453" y="4508"/>
                        <a:pt x="1441" y="4377"/>
                        <a:pt x="1430" y="4234"/>
                      </a:cubicBezTo>
                      <a:lnTo>
                        <a:pt x="1430" y="4234"/>
                      </a:lnTo>
                      <a:cubicBezTo>
                        <a:pt x="1513" y="4388"/>
                        <a:pt x="1608" y="4531"/>
                        <a:pt x="1703" y="4674"/>
                      </a:cubicBezTo>
                      <a:cubicBezTo>
                        <a:pt x="1775" y="4781"/>
                        <a:pt x="1834" y="4877"/>
                        <a:pt x="1906" y="4972"/>
                      </a:cubicBezTo>
                      <a:cubicBezTo>
                        <a:pt x="1977" y="5067"/>
                        <a:pt x="2073" y="5222"/>
                        <a:pt x="2203" y="5222"/>
                      </a:cubicBezTo>
                      <a:cubicBezTo>
                        <a:pt x="2239" y="5222"/>
                        <a:pt x="2287" y="5198"/>
                        <a:pt x="2299" y="5162"/>
                      </a:cubicBezTo>
                      <a:cubicBezTo>
                        <a:pt x="2334" y="5031"/>
                        <a:pt x="2215" y="4924"/>
                        <a:pt x="2156" y="4829"/>
                      </a:cubicBezTo>
                      <a:cubicBezTo>
                        <a:pt x="2084" y="4734"/>
                        <a:pt x="2013" y="4627"/>
                        <a:pt x="1942" y="4531"/>
                      </a:cubicBezTo>
                      <a:cubicBezTo>
                        <a:pt x="1811" y="4329"/>
                        <a:pt x="1680" y="4127"/>
                        <a:pt x="1537" y="3948"/>
                      </a:cubicBezTo>
                      <a:cubicBezTo>
                        <a:pt x="1620" y="3805"/>
                        <a:pt x="1692" y="3662"/>
                        <a:pt x="1763" y="3531"/>
                      </a:cubicBezTo>
                      <a:cubicBezTo>
                        <a:pt x="1906" y="3281"/>
                        <a:pt x="2037" y="3043"/>
                        <a:pt x="2168" y="2793"/>
                      </a:cubicBezTo>
                      <a:cubicBezTo>
                        <a:pt x="2406" y="2364"/>
                        <a:pt x="2680" y="1936"/>
                        <a:pt x="2870" y="1483"/>
                      </a:cubicBezTo>
                      <a:cubicBezTo>
                        <a:pt x="2942" y="1852"/>
                        <a:pt x="3013" y="2210"/>
                        <a:pt x="3085" y="2567"/>
                      </a:cubicBezTo>
                      <a:cubicBezTo>
                        <a:pt x="3263" y="3400"/>
                        <a:pt x="3466" y="4222"/>
                        <a:pt x="3692" y="5031"/>
                      </a:cubicBezTo>
                      <a:cubicBezTo>
                        <a:pt x="3751" y="5258"/>
                        <a:pt x="3811" y="5484"/>
                        <a:pt x="3870" y="5710"/>
                      </a:cubicBezTo>
                      <a:cubicBezTo>
                        <a:pt x="3906" y="5829"/>
                        <a:pt x="3942" y="5948"/>
                        <a:pt x="3978" y="6067"/>
                      </a:cubicBezTo>
                      <a:cubicBezTo>
                        <a:pt x="4013" y="6186"/>
                        <a:pt x="4049" y="6258"/>
                        <a:pt x="4156" y="6305"/>
                      </a:cubicBezTo>
                      <a:cubicBezTo>
                        <a:pt x="4170" y="6311"/>
                        <a:pt x="4183" y="6313"/>
                        <a:pt x="4196" y="6313"/>
                      </a:cubicBezTo>
                      <a:cubicBezTo>
                        <a:pt x="4241" y="6313"/>
                        <a:pt x="4281" y="6285"/>
                        <a:pt x="4299" y="6258"/>
                      </a:cubicBezTo>
                      <a:cubicBezTo>
                        <a:pt x="4406" y="6103"/>
                        <a:pt x="4275" y="5853"/>
                        <a:pt x="4228" y="5698"/>
                      </a:cubicBezTo>
                      <a:cubicBezTo>
                        <a:pt x="4168" y="5496"/>
                        <a:pt x="4120" y="5293"/>
                        <a:pt x="4061" y="5091"/>
                      </a:cubicBezTo>
                      <a:cubicBezTo>
                        <a:pt x="3942" y="4698"/>
                        <a:pt x="3847" y="4293"/>
                        <a:pt x="3739" y="3888"/>
                      </a:cubicBezTo>
                      <a:cubicBezTo>
                        <a:pt x="3537" y="3115"/>
                        <a:pt x="3358" y="2329"/>
                        <a:pt x="3192" y="1543"/>
                      </a:cubicBezTo>
                      <a:lnTo>
                        <a:pt x="3192" y="1543"/>
                      </a:lnTo>
                      <a:cubicBezTo>
                        <a:pt x="3549" y="1829"/>
                        <a:pt x="3918" y="2091"/>
                        <a:pt x="4299" y="2341"/>
                      </a:cubicBezTo>
                      <a:cubicBezTo>
                        <a:pt x="4525" y="2495"/>
                        <a:pt x="4751" y="2638"/>
                        <a:pt x="4978" y="2781"/>
                      </a:cubicBezTo>
                      <a:cubicBezTo>
                        <a:pt x="5097" y="2853"/>
                        <a:pt x="5204" y="2924"/>
                        <a:pt x="5323" y="2995"/>
                      </a:cubicBezTo>
                      <a:cubicBezTo>
                        <a:pt x="5371" y="3031"/>
                        <a:pt x="5430" y="3067"/>
                        <a:pt x="5490" y="3091"/>
                      </a:cubicBezTo>
                      <a:cubicBezTo>
                        <a:pt x="5478" y="3293"/>
                        <a:pt x="5502" y="3496"/>
                        <a:pt x="5549" y="3698"/>
                      </a:cubicBezTo>
                      <a:cubicBezTo>
                        <a:pt x="5573" y="3793"/>
                        <a:pt x="5609" y="3888"/>
                        <a:pt x="5632" y="3984"/>
                      </a:cubicBezTo>
                      <a:cubicBezTo>
                        <a:pt x="5656" y="4043"/>
                        <a:pt x="5680" y="4091"/>
                        <a:pt x="5692" y="4138"/>
                      </a:cubicBezTo>
                      <a:cubicBezTo>
                        <a:pt x="5704" y="4174"/>
                        <a:pt x="5716" y="4186"/>
                        <a:pt x="5740" y="4210"/>
                      </a:cubicBezTo>
                      <a:cubicBezTo>
                        <a:pt x="5763" y="4234"/>
                        <a:pt x="5787" y="4234"/>
                        <a:pt x="5811" y="4258"/>
                      </a:cubicBezTo>
                      <a:cubicBezTo>
                        <a:pt x="5830" y="4269"/>
                        <a:pt x="5850" y="4274"/>
                        <a:pt x="5870" y="4274"/>
                      </a:cubicBezTo>
                      <a:cubicBezTo>
                        <a:pt x="5914" y="4274"/>
                        <a:pt x="5954" y="4247"/>
                        <a:pt x="5954" y="4198"/>
                      </a:cubicBezTo>
                      <a:cubicBezTo>
                        <a:pt x="5954" y="4186"/>
                        <a:pt x="5966" y="4162"/>
                        <a:pt x="5966" y="4138"/>
                      </a:cubicBezTo>
                      <a:cubicBezTo>
                        <a:pt x="5978" y="4091"/>
                        <a:pt x="5966" y="4067"/>
                        <a:pt x="5954" y="4031"/>
                      </a:cubicBezTo>
                      <a:cubicBezTo>
                        <a:pt x="5930" y="3984"/>
                        <a:pt x="5918" y="3948"/>
                        <a:pt x="5906" y="3912"/>
                      </a:cubicBezTo>
                      <a:cubicBezTo>
                        <a:pt x="5871" y="3817"/>
                        <a:pt x="5835" y="3722"/>
                        <a:pt x="5811" y="3626"/>
                      </a:cubicBezTo>
                      <a:cubicBezTo>
                        <a:pt x="5775" y="3519"/>
                        <a:pt x="5752" y="3412"/>
                        <a:pt x="5740" y="3293"/>
                      </a:cubicBezTo>
                      <a:lnTo>
                        <a:pt x="5740" y="3293"/>
                      </a:lnTo>
                      <a:cubicBezTo>
                        <a:pt x="5799" y="3341"/>
                        <a:pt x="5859" y="3388"/>
                        <a:pt x="5918" y="3436"/>
                      </a:cubicBezTo>
                      <a:cubicBezTo>
                        <a:pt x="6037" y="3519"/>
                        <a:pt x="6156" y="3603"/>
                        <a:pt x="6275" y="3686"/>
                      </a:cubicBezTo>
                      <a:cubicBezTo>
                        <a:pt x="6394" y="3769"/>
                        <a:pt x="6502" y="3865"/>
                        <a:pt x="6621" y="3948"/>
                      </a:cubicBezTo>
                      <a:cubicBezTo>
                        <a:pt x="6680" y="3984"/>
                        <a:pt x="6740" y="4031"/>
                        <a:pt x="6799" y="4079"/>
                      </a:cubicBezTo>
                      <a:cubicBezTo>
                        <a:pt x="6842" y="4113"/>
                        <a:pt x="6891" y="4141"/>
                        <a:pt x="6946" y="4141"/>
                      </a:cubicBezTo>
                      <a:cubicBezTo>
                        <a:pt x="6967" y="4141"/>
                        <a:pt x="6990" y="4137"/>
                        <a:pt x="7014" y="4127"/>
                      </a:cubicBezTo>
                      <a:cubicBezTo>
                        <a:pt x="7049" y="4115"/>
                        <a:pt x="7061" y="4091"/>
                        <a:pt x="7073" y="4055"/>
                      </a:cubicBezTo>
                      <a:cubicBezTo>
                        <a:pt x="7085" y="3972"/>
                        <a:pt x="7026" y="3912"/>
                        <a:pt x="6954" y="3865"/>
                      </a:cubicBezTo>
                      <a:cubicBezTo>
                        <a:pt x="6906" y="3817"/>
                        <a:pt x="6847" y="3781"/>
                        <a:pt x="6787" y="3734"/>
                      </a:cubicBezTo>
                      <a:cubicBezTo>
                        <a:pt x="6668" y="3650"/>
                        <a:pt x="6537" y="3567"/>
                        <a:pt x="6418" y="3484"/>
                      </a:cubicBezTo>
                      <a:cubicBezTo>
                        <a:pt x="6299" y="3400"/>
                        <a:pt x="6168" y="3317"/>
                        <a:pt x="6049" y="3245"/>
                      </a:cubicBezTo>
                      <a:cubicBezTo>
                        <a:pt x="6025" y="3234"/>
                        <a:pt x="6002" y="3210"/>
                        <a:pt x="5978" y="3198"/>
                      </a:cubicBezTo>
                      <a:lnTo>
                        <a:pt x="5978" y="3198"/>
                      </a:lnTo>
                      <a:cubicBezTo>
                        <a:pt x="6097" y="3222"/>
                        <a:pt x="6216" y="3245"/>
                        <a:pt x="6335" y="3269"/>
                      </a:cubicBezTo>
                      <a:cubicBezTo>
                        <a:pt x="6478" y="3293"/>
                        <a:pt x="6609" y="3317"/>
                        <a:pt x="6752" y="3329"/>
                      </a:cubicBezTo>
                      <a:cubicBezTo>
                        <a:pt x="6879" y="3350"/>
                        <a:pt x="7016" y="3390"/>
                        <a:pt x="7145" y="3390"/>
                      </a:cubicBezTo>
                      <a:cubicBezTo>
                        <a:pt x="7161" y="3390"/>
                        <a:pt x="7177" y="3390"/>
                        <a:pt x="7192" y="3388"/>
                      </a:cubicBezTo>
                      <a:cubicBezTo>
                        <a:pt x="7299" y="3376"/>
                        <a:pt x="7323" y="3198"/>
                        <a:pt x="7228" y="3150"/>
                      </a:cubicBezTo>
                      <a:cubicBezTo>
                        <a:pt x="7097" y="3091"/>
                        <a:pt x="6942" y="3091"/>
                        <a:pt x="6811" y="3067"/>
                      </a:cubicBezTo>
                      <a:cubicBezTo>
                        <a:pt x="6668" y="3055"/>
                        <a:pt x="6525" y="3031"/>
                        <a:pt x="6383" y="3007"/>
                      </a:cubicBezTo>
                      <a:cubicBezTo>
                        <a:pt x="6252" y="2995"/>
                        <a:pt x="6121" y="2972"/>
                        <a:pt x="6002" y="2960"/>
                      </a:cubicBezTo>
                      <a:cubicBezTo>
                        <a:pt x="6013" y="2960"/>
                        <a:pt x="6025" y="2948"/>
                        <a:pt x="6037" y="2936"/>
                      </a:cubicBezTo>
                      <a:cubicBezTo>
                        <a:pt x="6133" y="2900"/>
                        <a:pt x="6240" y="2853"/>
                        <a:pt x="6335" y="2805"/>
                      </a:cubicBezTo>
                      <a:cubicBezTo>
                        <a:pt x="6430" y="2769"/>
                        <a:pt x="6525" y="2734"/>
                        <a:pt x="6621" y="2698"/>
                      </a:cubicBezTo>
                      <a:cubicBezTo>
                        <a:pt x="6728" y="2674"/>
                        <a:pt x="6871" y="2650"/>
                        <a:pt x="6942" y="2567"/>
                      </a:cubicBezTo>
                      <a:cubicBezTo>
                        <a:pt x="6990" y="2507"/>
                        <a:pt x="6978" y="2412"/>
                        <a:pt x="6895" y="2376"/>
                      </a:cubicBezTo>
                      <a:cubicBezTo>
                        <a:pt x="6874" y="2370"/>
                        <a:pt x="6852" y="2367"/>
                        <a:pt x="6830" y="2367"/>
                      </a:cubicBezTo>
                      <a:cubicBezTo>
                        <a:pt x="6734" y="2367"/>
                        <a:pt x="6624" y="2419"/>
                        <a:pt x="6537" y="2448"/>
                      </a:cubicBezTo>
                      <a:cubicBezTo>
                        <a:pt x="6430" y="2483"/>
                        <a:pt x="6335" y="2531"/>
                        <a:pt x="6228" y="2567"/>
                      </a:cubicBezTo>
                      <a:cubicBezTo>
                        <a:pt x="6133" y="2614"/>
                        <a:pt x="6037" y="2662"/>
                        <a:pt x="5942" y="2722"/>
                      </a:cubicBezTo>
                      <a:cubicBezTo>
                        <a:pt x="5894" y="2745"/>
                        <a:pt x="5847" y="2769"/>
                        <a:pt x="5799" y="2805"/>
                      </a:cubicBezTo>
                      <a:cubicBezTo>
                        <a:pt x="5763" y="2829"/>
                        <a:pt x="5728" y="2853"/>
                        <a:pt x="5716" y="2900"/>
                      </a:cubicBezTo>
                      <a:cubicBezTo>
                        <a:pt x="5704" y="2888"/>
                        <a:pt x="5692" y="2876"/>
                        <a:pt x="5680" y="2864"/>
                      </a:cubicBezTo>
                      <a:cubicBezTo>
                        <a:pt x="5632" y="2817"/>
                        <a:pt x="5573" y="2781"/>
                        <a:pt x="5513" y="2757"/>
                      </a:cubicBezTo>
                      <a:cubicBezTo>
                        <a:pt x="5394" y="2686"/>
                        <a:pt x="5275" y="2614"/>
                        <a:pt x="5156" y="2543"/>
                      </a:cubicBezTo>
                      <a:cubicBezTo>
                        <a:pt x="4918" y="2400"/>
                        <a:pt x="4692" y="2257"/>
                        <a:pt x="4466" y="2102"/>
                      </a:cubicBezTo>
                      <a:cubicBezTo>
                        <a:pt x="4013" y="1817"/>
                        <a:pt x="3585" y="1483"/>
                        <a:pt x="3132" y="1198"/>
                      </a:cubicBezTo>
                      <a:cubicBezTo>
                        <a:pt x="3049" y="817"/>
                        <a:pt x="2989" y="424"/>
                        <a:pt x="2858" y="67"/>
                      </a:cubicBezTo>
                      <a:cubicBezTo>
                        <a:pt x="2842" y="22"/>
                        <a:pt x="2801"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5"/>
                <p:cNvSpPr/>
                <p:nvPr/>
              </p:nvSpPr>
              <p:spPr>
                <a:xfrm>
                  <a:off x="5762625" y="2495225"/>
                  <a:ext cx="58650" cy="83300"/>
                </a:xfrm>
                <a:custGeom>
                  <a:avLst/>
                  <a:gdLst/>
                  <a:ahLst/>
                  <a:cxnLst/>
                  <a:rect l="l" t="t" r="r" b="b"/>
                  <a:pathLst>
                    <a:path w="2346" h="3332" extrusionOk="0">
                      <a:moveTo>
                        <a:pt x="2167" y="1"/>
                      </a:moveTo>
                      <a:cubicBezTo>
                        <a:pt x="2113" y="1"/>
                        <a:pt x="2060" y="30"/>
                        <a:pt x="2048" y="90"/>
                      </a:cubicBezTo>
                      <a:cubicBezTo>
                        <a:pt x="1965" y="435"/>
                        <a:pt x="1976" y="804"/>
                        <a:pt x="1953" y="1161"/>
                      </a:cubicBezTo>
                      <a:cubicBezTo>
                        <a:pt x="1941" y="1519"/>
                        <a:pt x="1929" y="1888"/>
                        <a:pt x="1917" y="2245"/>
                      </a:cubicBezTo>
                      <a:cubicBezTo>
                        <a:pt x="1917" y="2269"/>
                        <a:pt x="1905" y="2293"/>
                        <a:pt x="1905" y="2316"/>
                      </a:cubicBezTo>
                      <a:cubicBezTo>
                        <a:pt x="1880" y="2314"/>
                        <a:pt x="1855" y="2313"/>
                        <a:pt x="1830" y="2313"/>
                      </a:cubicBezTo>
                      <a:cubicBezTo>
                        <a:pt x="1725" y="2313"/>
                        <a:pt x="1623" y="2331"/>
                        <a:pt x="1536" y="2340"/>
                      </a:cubicBezTo>
                      <a:cubicBezTo>
                        <a:pt x="1357" y="2364"/>
                        <a:pt x="1191" y="2400"/>
                        <a:pt x="1024" y="2459"/>
                      </a:cubicBezTo>
                      <a:cubicBezTo>
                        <a:pt x="679" y="2566"/>
                        <a:pt x="357" y="2745"/>
                        <a:pt x="71" y="2971"/>
                      </a:cubicBezTo>
                      <a:cubicBezTo>
                        <a:pt x="0" y="3031"/>
                        <a:pt x="0" y="3150"/>
                        <a:pt x="36" y="3221"/>
                      </a:cubicBezTo>
                      <a:cubicBezTo>
                        <a:pt x="86" y="3302"/>
                        <a:pt x="153" y="3331"/>
                        <a:pt x="231" y="3331"/>
                      </a:cubicBezTo>
                      <a:cubicBezTo>
                        <a:pt x="245" y="3331"/>
                        <a:pt x="259" y="3330"/>
                        <a:pt x="274" y="3328"/>
                      </a:cubicBezTo>
                      <a:cubicBezTo>
                        <a:pt x="667" y="3269"/>
                        <a:pt x="1048" y="3186"/>
                        <a:pt x="1429" y="3055"/>
                      </a:cubicBezTo>
                      <a:cubicBezTo>
                        <a:pt x="1738" y="2947"/>
                        <a:pt x="2203" y="2828"/>
                        <a:pt x="2298" y="2459"/>
                      </a:cubicBezTo>
                      <a:cubicBezTo>
                        <a:pt x="2346" y="2293"/>
                        <a:pt x="2322" y="2102"/>
                        <a:pt x="2322" y="1923"/>
                      </a:cubicBezTo>
                      <a:cubicBezTo>
                        <a:pt x="2322" y="1721"/>
                        <a:pt x="2322" y="1531"/>
                        <a:pt x="2322" y="1328"/>
                      </a:cubicBezTo>
                      <a:cubicBezTo>
                        <a:pt x="2322" y="923"/>
                        <a:pt x="2346" y="495"/>
                        <a:pt x="2286" y="90"/>
                      </a:cubicBezTo>
                      <a:cubicBezTo>
                        <a:pt x="2274" y="30"/>
                        <a:pt x="222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5"/>
                <p:cNvSpPr/>
                <p:nvPr/>
              </p:nvSpPr>
              <p:spPr>
                <a:xfrm>
                  <a:off x="5866150" y="2481725"/>
                  <a:ext cx="87275" cy="60600"/>
                </a:xfrm>
                <a:custGeom>
                  <a:avLst/>
                  <a:gdLst/>
                  <a:ahLst/>
                  <a:cxnLst/>
                  <a:rect l="l" t="t" r="r" b="b"/>
                  <a:pathLst>
                    <a:path w="3491" h="2424" extrusionOk="0">
                      <a:moveTo>
                        <a:pt x="152" y="1"/>
                      </a:moveTo>
                      <a:cubicBezTo>
                        <a:pt x="79" y="1"/>
                        <a:pt x="1" y="68"/>
                        <a:pt x="26" y="154"/>
                      </a:cubicBezTo>
                      <a:cubicBezTo>
                        <a:pt x="157" y="547"/>
                        <a:pt x="383" y="904"/>
                        <a:pt x="574" y="1261"/>
                      </a:cubicBezTo>
                      <a:cubicBezTo>
                        <a:pt x="669" y="1440"/>
                        <a:pt x="764" y="1618"/>
                        <a:pt x="860" y="1785"/>
                      </a:cubicBezTo>
                      <a:cubicBezTo>
                        <a:pt x="943" y="1940"/>
                        <a:pt x="1014" y="2118"/>
                        <a:pt x="1133" y="2249"/>
                      </a:cubicBezTo>
                      <a:cubicBezTo>
                        <a:pt x="1262" y="2384"/>
                        <a:pt x="1439" y="2423"/>
                        <a:pt x="1625" y="2423"/>
                      </a:cubicBezTo>
                      <a:cubicBezTo>
                        <a:pt x="1817" y="2423"/>
                        <a:pt x="2018" y="2381"/>
                        <a:pt x="2181" y="2356"/>
                      </a:cubicBezTo>
                      <a:cubicBezTo>
                        <a:pt x="2574" y="2285"/>
                        <a:pt x="2955" y="2178"/>
                        <a:pt x="3324" y="2047"/>
                      </a:cubicBezTo>
                      <a:cubicBezTo>
                        <a:pt x="3408" y="2011"/>
                        <a:pt x="3479" y="1940"/>
                        <a:pt x="3479" y="1844"/>
                      </a:cubicBezTo>
                      <a:cubicBezTo>
                        <a:pt x="3491" y="1761"/>
                        <a:pt x="3419" y="1654"/>
                        <a:pt x="3336" y="1642"/>
                      </a:cubicBezTo>
                      <a:cubicBezTo>
                        <a:pt x="3149" y="1605"/>
                        <a:pt x="2959" y="1587"/>
                        <a:pt x="2770" y="1587"/>
                      </a:cubicBezTo>
                      <a:cubicBezTo>
                        <a:pt x="2596" y="1587"/>
                        <a:pt x="2423" y="1602"/>
                        <a:pt x="2253" y="1630"/>
                      </a:cubicBezTo>
                      <a:cubicBezTo>
                        <a:pt x="2086" y="1666"/>
                        <a:pt x="1919" y="1713"/>
                        <a:pt x="1753" y="1773"/>
                      </a:cubicBezTo>
                      <a:cubicBezTo>
                        <a:pt x="1645" y="1821"/>
                        <a:pt x="1514" y="1868"/>
                        <a:pt x="1419" y="1928"/>
                      </a:cubicBezTo>
                      <a:cubicBezTo>
                        <a:pt x="1395" y="1916"/>
                        <a:pt x="1384" y="1892"/>
                        <a:pt x="1372" y="1868"/>
                      </a:cubicBezTo>
                      <a:cubicBezTo>
                        <a:pt x="1181" y="1571"/>
                        <a:pt x="1003" y="1249"/>
                        <a:pt x="824" y="939"/>
                      </a:cubicBezTo>
                      <a:cubicBezTo>
                        <a:pt x="633" y="642"/>
                        <a:pt x="467" y="308"/>
                        <a:pt x="229" y="35"/>
                      </a:cubicBezTo>
                      <a:cubicBezTo>
                        <a:pt x="209" y="11"/>
                        <a:pt x="181"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5"/>
                <p:cNvSpPr/>
                <p:nvPr/>
              </p:nvSpPr>
              <p:spPr>
                <a:xfrm>
                  <a:off x="5800425" y="2435850"/>
                  <a:ext cx="95275" cy="83950"/>
                </a:xfrm>
                <a:custGeom>
                  <a:avLst/>
                  <a:gdLst/>
                  <a:ahLst/>
                  <a:cxnLst/>
                  <a:rect l="l" t="t" r="r" b="b"/>
                  <a:pathLst>
                    <a:path w="3811" h="3358" extrusionOk="0">
                      <a:moveTo>
                        <a:pt x="2179" y="0"/>
                      </a:moveTo>
                      <a:lnTo>
                        <a:pt x="333" y="465"/>
                      </a:lnTo>
                      <a:lnTo>
                        <a:pt x="0" y="3358"/>
                      </a:lnTo>
                      <a:lnTo>
                        <a:pt x="1655" y="2941"/>
                      </a:lnTo>
                      <a:lnTo>
                        <a:pt x="1810" y="2227"/>
                      </a:lnTo>
                      <a:lnTo>
                        <a:pt x="2286" y="2774"/>
                      </a:lnTo>
                      <a:lnTo>
                        <a:pt x="3810" y="2393"/>
                      </a:lnTo>
                      <a:lnTo>
                        <a:pt x="2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5"/>
                <p:cNvSpPr/>
                <p:nvPr/>
              </p:nvSpPr>
              <p:spPr>
                <a:xfrm>
                  <a:off x="5754275" y="2256650"/>
                  <a:ext cx="92300" cy="92300"/>
                </a:xfrm>
                <a:custGeom>
                  <a:avLst/>
                  <a:gdLst/>
                  <a:ahLst/>
                  <a:cxnLst/>
                  <a:rect l="l" t="t" r="r" b="b"/>
                  <a:pathLst>
                    <a:path w="3692" h="3692" extrusionOk="0">
                      <a:moveTo>
                        <a:pt x="1846" y="1"/>
                      </a:moveTo>
                      <a:cubicBezTo>
                        <a:pt x="834" y="1"/>
                        <a:pt x="1" y="822"/>
                        <a:pt x="1" y="1846"/>
                      </a:cubicBezTo>
                      <a:cubicBezTo>
                        <a:pt x="1" y="2858"/>
                        <a:pt x="834" y="3692"/>
                        <a:pt x="1846" y="3692"/>
                      </a:cubicBezTo>
                      <a:cubicBezTo>
                        <a:pt x="2870" y="3692"/>
                        <a:pt x="3692" y="2858"/>
                        <a:pt x="3692" y="1846"/>
                      </a:cubicBezTo>
                      <a:cubicBezTo>
                        <a:pt x="3692" y="822"/>
                        <a:pt x="2870" y="1"/>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5"/>
                <p:cNvSpPr/>
                <p:nvPr/>
              </p:nvSpPr>
              <p:spPr>
                <a:xfrm>
                  <a:off x="5771475" y="2297575"/>
                  <a:ext cx="13925" cy="9925"/>
                </a:xfrm>
                <a:custGeom>
                  <a:avLst/>
                  <a:gdLst/>
                  <a:ahLst/>
                  <a:cxnLst/>
                  <a:rect l="l" t="t" r="r" b="b"/>
                  <a:pathLst>
                    <a:path w="557" h="397" extrusionOk="0">
                      <a:moveTo>
                        <a:pt x="279" y="1"/>
                      </a:moveTo>
                      <a:cubicBezTo>
                        <a:pt x="263" y="1"/>
                        <a:pt x="247" y="3"/>
                        <a:pt x="229" y="7"/>
                      </a:cubicBezTo>
                      <a:cubicBezTo>
                        <a:pt x="0" y="61"/>
                        <a:pt x="61" y="396"/>
                        <a:pt x="266" y="396"/>
                      </a:cubicBezTo>
                      <a:cubicBezTo>
                        <a:pt x="284" y="396"/>
                        <a:pt x="304" y="394"/>
                        <a:pt x="325" y="388"/>
                      </a:cubicBezTo>
                      <a:cubicBezTo>
                        <a:pt x="557" y="333"/>
                        <a:pt x="481" y="1"/>
                        <a:pt x="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5"/>
                <p:cNvSpPr/>
                <p:nvPr/>
              </p:nvSpPr>
              <p:spPr>
                <a:xfrm>
                  <a:off x="5812925" y="2289475"/>
                  <a:ext cx="10725" cy="10600"/>
                </a:xfrm>
                <a:custGeom>
                  <a:avLst/>
                  <a:gdLst/>
                  <a:ahLst/>
                  <a:cxnLst/>
                  <a:rect l="l" t="t" r="r" b="b"/>
                  <a:pathLst>
                    <a:path w="429" h="424" extrusionOk="0">
                      <a:moveTo>
                        <a:pt x="220" y="0"/>
                      </a:moveTo>
                      <a:cubicBezTo>
                        <a:pt x="203" y="0"/>
                        <a:pt x="185" y="3"/>
                        <a:pt x="167" y="9"/>
                      </a:cubicBezTo>
                      <a:cubicBezTo>
                        <a:pt x="131" y="21"/>
                        <a:pt x="107" y="33"/>
                        <a:pt x="84" y="45"/>
                      </a:cubicBezTo>
                      <a:cubicBezTo>
                        <a:pt x="60" y="57"/>
                        <a:pt x="48" y="81"/>
                        <a:pt x="36" y="105"/>
                      </a:cubicBezTo>
                      <a:cubicBezTo>
                        <a:pt x="24" y="128"/>
                        <a:pt x="12" y="152"/>
                        <a:pt x="12" y="188"/>
                      </a:cubicBezTo>
                      <a:cubicBezTo>
                        <a:pt x="0" y="212"/>
                        <a:pt x="0" y="236"/>
                        <a:pt x="12" y="271"/>
                      </a:cubicBezTo>
                      <a:cubicBezTo>
                        <a:pt x="24" y="283"/>
                        <a:pt x="24" y="295"/>
                        <a:pt x="36" y="319"/>
                      </a:cubicBezTo>
                      <a:cubicBezTo>
                        <a:pt x="48" y="355"/>
                        <a:pt x="72" y="378"/>
                        <a:pt x="107" y="390"/>
                      </a:cubicBezTo>
                      <a:cubicBezTo>
                        <a:pt x="119" y="402"/>
                        <a:pt x="143" y="414"/>
                        <a:pt x="155" y="414"/>
                      </a:cubicBezTo>
                      <a:cubicBezTo>
                        <a:pt x="173" y="420"/>
                        <a:pt x="191" y="423"/>
                        <a:pt x="209" y="423"/>
                      </a:cubicBezTo>
                      <a:cubicBezTo>
                        <a:pt x="226" y="423"/>
                        <a:pt x="244" y="420"/>
                        <a:pt x="262" y="414"/>
                      </a:cubicBezTo>
                      <a:cubicBezTo>
                        <a:pt x="298" y="414"/>
                        <a:pt x="322" y="402"/>
                        <a:pt x="345" y="378"/>
                      </a:cubicBezTo>
                      <a:cubicBezTo>
                        <a:pt x="369" y="367"/>
                        <a:pt x="381" y="343"/>
                        <a:pt x="393" y="319"/>
                      </a:cubicBezTo>
                      <a:cubicBezTo>
                        <a:pt x="417" y="295"/>
                        <a:pt x="417" y="271"/>
                        <a:pt x="417" y="248"/>
                      </a:cubicBezTo>
                      <a:cubicBezTo>
                        <a:pt x="429" y="212"/>
                        <a:pt x="429" y="188"/>
                        <a:pt x="417" y="164"/>
                      </a:cubicBezTo>
                      <a:cubicBezTo>
                        <a:pt x="417" y="140"/>
                        <a:pt x="405" y="128"/>
                        <a:pt x="393" y="105"/>
                      </a:cubicBezTo>
                      <a:cubicBezTo>
                        <a:pt x="381" y="81"/>
                        <a:pt x="357" y="57"/>
                        <a:pt x="322" y="33"/>
                      </a:cubicBezTo>
                      <a:cubicBezTo>
                        <a:pt x="310" y="21"/>
                        <a:pt x="286" y="21"/>
                        <a:pt x="274" y="9"/>
                      </a:cubicBezTo>
                      <a:cubicBezTo>
                        <a:pt x="256" y="3"/>
                        <a:pt x="238" y="0"/>
                        <a:pt x="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5"/>
                <p:cNvSpPr/>
                <p:nvPr/>
              </p:nvSpPr>
              <p:spPr>
                <a:xfrm>
                  <a:off x="5792375" y="2287075"/>
                  <a:ext cx="3900" cy="23625"/>
                </a:xfrm>
                <a:custGeom>
                  <a:avLst/>
                  <a:gdLst/>
                  <a:ahLst/>
                  <a:cxnLst/>
                  <a:rect l="l" t="t" r="r" b="b"/>
                  <a:pathLst>
                    <a:path w="156" h="945" extrusionOk="0">
                      <a:moveTo>
                        <a:pt x="75" y="0"/>
                      </a:moveTo>
                      <a:cubicBezTo>
                        <a:pt x="54" y="0"/>
                        <a:pt x="31" y="13"/>
                        <a:pt x="24" y="34"/>
                      </a:cubicBezTo>
                      <a:cubicBezTo>
                        <a:pt x="1" y="93"/>
                        <a:pt x="1" y="165"/>
                        <a:pt x="1" y="236"/>
                      </a:cubicBezTo>
                      <a:cubicBezTo>
                        <a:pt x="1" y="308"/>
                        <a:pt x="13" y="379"/>
                        <a:pt x="13" y="463"/>
                      </a:cubicBezTo>
                      <a:cubicBezTo>
                        <a:pt x="13" y="605"/>
                        <a:pt x="24" y="748"/>
                        <a:pt x="36" y="891"/>
                      </a:cubicBezTo>
                      <a:cubicBezTo>
                        <a:pt x="36" y="927"/>
                        <a:pt x="66" y="945"/>
                        <a:pt x="96" y="945"/>
                      </a:cubicBezTo>
                      <a:cubicBezTo>
                        <a:pt x="126" y="945"/>
                        <a:pt x="155" y="927"/>
                        <a:pt x="155" y="891"/>
                      </a:cubicBezTo>
                      <a:cubicBezTo>
                        <a:pt x="155" y="748"/>
                        <a:pt x="155" y="594"/>
                        <a:pt x="144" y="451"/>
                      </a:cubicBezTo>
                      <a:cubicBezTo>
                        <a:pt x="144" y="379"/>
                        <a:pt x="144" y="308"/>
                        <a:pt x="144" y="236"/>
                      </a:cubicBezTo>
                      <a:cubicBezTo>
                        <a:pt x="144" y="201"/>
                        <a:pt x="144" y="165"/>
                        <a:pt x="132" y="129"/>
                      </a:cubicBezTo>
                      <a:cubicBezTo>
                        <a:pt x="132" y="93"/>
                        <a:pt x="120" y="58"/>
                        <a:pt x="108" y="22"/>
                      </a:cubicBezTo>
                      <a:cubicBezTo>
                        <a:pt x="103" y="7"/>
                        <a:pt x="89" y="0"/>
                        <a:pt x="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5"/>
                <p:cNvSpPr/>
                <p:nvPr/>
              </p:nvSpPr>
              <p:spPr>
                <a:xfrm>
                  <a:off x="5778500" y="2307150"/>
                  <a:ext cx="48425" cy="23575"/>
                </a:xfrm>
                <a:custGeom>
                  <a:avLst/>
                  <a:gdLst/>
                  <a:ahLst/>
                  <a:cxnLst/>
                  <a:rect l="l" t="t" r="r" b="b"/>
                  <a:pathLst>
                    <a:path w="1937" h="943" extrusionOk="0">
                      <a:moveTo>
                        <a:pt x="1897" y="0"/>
                      </a:moveTo>
                      <a:cubicBezTo>
                        <a:pt x="1890" y="0"/>
                        <a:pt x="1883" y="2"/>
                        <a:pt x="1877" y="5"/>
                      </a:cubicBezTo>
                      <a:cubicBezTo>
                        <a:pt x="1818" y="41"/>
                        <a:pt x="1770" y="124"/>
                        <a:pt x="1734" y="183"/>
                      </a:cubicBezTo>
                      <a:cubicBezTo>
                        <a:pt x="1675" y="267"/>
                        <a:pt x="1627" y="338"/>
                        <a:pt x="1556" y="410"/>
                      </a:cubicBezTo>
                      <a:cubicBezTo>
                        <a:pt x="1413" y="541"/>
                        <a:pt x="1234" y="648"/>
                        <a:pt x="1056" y="719"/>
                      </a:cubicBezTo>
                      <a:cubicBezTo>
                        <a:pt x="924" y="772"/>
                        <a:pt x="787" y="802"/>
                        <a:pt x="655" y="802"/>
                      </a:cubicBezTo>
                      <a:cubicBezTo>
                        <a:pt x="431" y="802"/>
                        <a:pt x="222" y="715"/>
                        <a:pt x="79" y="505"/>
                      </a:cubicBezTo>
                      <a:cubicBezTo>
                        <a:pt x="71" y="497"/>
                        <a:pt x="60" y="493"/>
                        <a:pt x="48" y="493"/>
                      </a:cubicBezTo>
                      <a:cubicBezTo>
                        <a:pt x="24" y="493"/>
                        <a:pt x="0" y="509"/>
                        <a:pt x="8" y="541"/>
                      </a:cubicBezTo>
                      <a:cubicBezTo>
                        <a:pt x="95" y="827"/>
                        <a:pt x="397" y="943"/>
                        <a:pt x="688" y="943"/>
                      </a:cubicBezTo>
                      <a:cubicBezTo>
                        <a:pt x="796" y="943"/>
                        <a:pt x="903" y="927"/>
                        <a:pt x="996" y="898"/>
                      </a:cubicBezTo>
                      <a:cubicBezTo>
                        <a:pt x="1210" y="838"/>
                        <a:pt x="1425" y="731"/>
                        <a:pt x="1591" y="588"/>
                      </a:cubicBezTo>
                      <a:cubicBezTo>
                        <a:pt x="1687" y="517"/>
                        <a:pt x="1746" y="422"/>
                        <a:pt x="1806" y="326"/>
                      </a:cubicBezTo>
                      <a:cubicBezTo>
                        <a:pt x="1865" y="255"/>
                        <a:pt x="1937" y="136"/>
                        <a:pt x="1937" y="41"/>
                      </a:cubicBezTo>
                      <a:cubicBezTo>
                        <a:pt x="1937" y="14"/>
                        <a:pt x="1917" y="0"/>
                        <a:pt x="1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8" name="Google Shape;2208;p45"/>
            <p:cNvSpPr/>
            <p:nvPr/>
          </p:nvSpPr>
          <p:spPr>
            <a:xfrm>
              <a:off x="1841836" y="911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5"/>
            <p:cNvSpPr/>
            <p:nvPr/>
          </p:nvSpPr>
          <p:spPr>
            <a:xfrm>
              <a:off x="1600137" y="39466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5"/>
            <p:cNvSpPr/>
            <p:nvPr/>
          </p:nvSpPr>
          <p:spPr>
            <a:xfrm>
              <a:off x="1811624" y="35317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5"/>
            <p:cNvSpPr/>
            <p:nvPr/>
          </p:nvSpPr>
          <p:spPr>
            <a:xfrm>
              <a:off x="2126323" y="158222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5"/>
            <p:cNvSpPr/>
            <p:nvPr/>
          </p:nvSpPr>
          <p:spPr>
            <a:xfrm>
              <a:off x="971611" y="340004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7572926"/>
      </p:ext>
    </p:extLst>
  </p:cSld>
  <p:clrMapOvr>
    <a:masterClrMapping/>
  </p:clrMapOvr>
  <p:transition spd="med">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4" name="Rectangle 3">
            <a:extLst>
              <a:ext uri="{FF2B5EF4-FFF2-40B4-BE49-F238E27FC236}">
                <a16:creationId xmlns:a16="http://schemas.microsoft.com/office/drawing/2014/main" id="{4D43EA2D-92A3-DCD4-E8F9-FA8260003B89}"/>
              </a:ext>
            </a:extLst>
          </p:cNvPr>
          <p:cNvSpPr/>
          <p:nvPr/>
        </p:nvSpPr>
        <p:spPr>
          <a:xfrm>
            <a:off x="694959" y="246947"/>
            <a:ext cx="1007381" cy="600164"/>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1</a:t>
            </a:r>
            <a:r>
              <a:rPr lang="vi-VN" sz="2200" b="1" u="sng" dirty="0">
                <a:solidFill>
                  <a:srgbClr val="002060"/>
                </a:solidFill>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5C297CC-F417-6F80-24AE-CB47D78D97BA}"/>
              </a:ext>
            </a:extLst>
          </p:cNvPr>
          <p:cNvSpPr/>
          <p:nvPr/>
        </p:nvSpPr>
        <p:spPr>
          <a:xfrm>
            <a:off x="692688" y="246947"/>
            <a:ext cx="7559525" cy="1477328"/>
          </a:xfrm>
          <a:prstGeom prst="rect">
            <a:avLst/>
          </a:prstGeom>
        </p:spPr>
        <p:txBody>
          <a:bodyPr wrap="square">
            <a:spAutoFit/>
          </a:bodyPr>
          <a:lstStyle/>
          <a:p>
            <a:pPr>
              <a:lnSpc>
                <a:spcPct val="150000"/>
              </a:lnSpc>
            </a:pPr>
            <a:r>
              <a:rPr lang="vi-VN" sz="2000" dirty="0">
                <a:latin typeface="+mj-lt"/>
              </a:rPr>
              <a:t>             </a:t>
            </a:r>
            <a:r>
              <a:rPr lang="en-US" sz="2000" dirty="0" err="1">
                <a:latin typeface="+mj-lt"/>
              </a:rPr>
              <a:t>Trong</a:t>
            </a:r>
            <a:r>
              <a:rPr lang="en-US" sz="2000" dirty="0">
                <a:latin typeface="+mj-lt"/>
              </a:rPr>
              <a:t>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tổng</a:t>
            </a:r>
            <a:r>
              <a:rPr lang="en-US" sz="2000" dirty="0">
                <a:latin typeface="+mj-lt"/>
              </a:rPr>
              <a:t> </a:t>
            </a:r>
            <a:r>
              <a:rPr lang="en-US" sz="2000" dirty="0" err="1">
                <a:latin typeface="+mj-lt"/>
              </a:rPr>
              <a:t>quát</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cộng</a:t>
            </a:r>
            <a:r>
              <a:rPr lang="en-US" sz="2000" dirty="0">
                <a:latin typeface="+mj-lt"/>
              </a:rPr>
              <a:t>? </a:t>
            </a:r>
            <a:r>
              <a:rPr lang="en-US" sz="2000" dirty="0" err="1">
                <a:latin typeface="+mj-lt"/>
              </a:rPr>
              <a:t>Nếu</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cộng</a:t>
            </a:r>
            <a:r>
              <a:rPr lang="en-US" sz="2000" dirty="0">
                <a:latin typeface="+mj-lt"/>
              </a:rPr>
              <a:t>, </a:t>
            </a:r>
            <a:r>
              <a:rPr lang="en-US" sz="2000" dirty="0" err="1">
                <a:latin typeface="+mj-lt"/>
              </a:rPr>
              <a:t>hãy</a:t>
            </a:r>
            <a:r>
              <a:rPr lang="en-US" sz="2000" dirty="0">
                <a:latin typeface="+mj-lt"/>
              </a:rPr>
              <a:t> </a:t>
            </a:r>
            <a:r>
              <a:rPr lang="en-US" sz="2000" dirty="0" err="1">
                <a:latin typeface="+mj-lt"/>
              </a:rPr>
              <a:t>tìm</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a:t>
            </a:r>
            <a:r>
              <a:rPr lang="en-US" sz="2000" dirty="0" err="1">
                <a:latin typeface="+mj-lt"/>
              </a:rPr>
              <a:t>và</a:t>
            </a:r>
            <a:r>
              <a:rPr lang="en-US" sz="2000" dirty="0">
                <a:latin typeface="+mj-lt"/>
              </a:rPr>
              <a:t> </a:t>
            </a:r>
            <a:r>
              <a:rPr lang="en-US" sz="2000" dirty="0" err="1">
                <a:latin typeface="+mj-lt"/>
              </a:rPr>
              <a:t>công</a:t>
            </a:r>
            <a:r>
              <a:rPr lang="en-US" sz="2000" dirty="0">
                <a:latin typeface="+mj-lt"/>
              </a:rPr>
              <a:t> </a:t>
            </a:r>
            <a:r>
              <a:rPr lang="en-US" sz="2000" dirty="0" err="1">
                <a:latin typeface="+mj-lt"/>
              </a:rPr>
              <a:t>sai</a:t>
            </a:r>
            <a:r>
              <a:rPr lang="en-US" sz="2000" dirty="0">
                <a:latin typeface="+mj-lt"/>
              </a:rPr>
              <a:t> d.</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53C0FBA-858E-F432-6194-53811531DA97}"/>
                  </a:ext>
                </a:extLst>
              </p:cNvPr>
              <p:cNvSpPr/>
              <p:nvPr/>
            </p:nvSpPr>
            <p:spPr>
              <a:xfrm>
                <a:off x="825717" y="1698909"/>
                <a:ext cx="7559525" cy="748090"/>
              </a:xfrm>
              <a:prstGeom prst="rect">
                <a:avLst/>
              </a:prstGeom>
            </p:spPr>
            <p:txBody>
              <a:bodyPr wrap="square">
                <a:spAutoFit/>
              </a:bodyPr>
              <a:lstStyle/>
              <a:p>
                <a:pPr>
                  <a:lnSpc>
                    <a:spcPct val="150000"/>
                  </a:lnSpc>
                </a:pPr>
                <a:r>
                  <a:rPr lang="en-US" sz="2000" dirty="0">
                    <a:solidFill>
                      <a:prstClr val="black"/>
                    </a:solidFill>
                    <a:latin typeface="+mj-lt"/>
                    <a:ea typeface="Calibri" panose="020F0502020204030204" pitchFamily="34" charset="0"/>
                    <a:cs typeface="Times New Roman" panose="02020603050405020304" pitchFamily="18" charset="0"/>
                  </a:rPr>
                  <a:t>a) </a:t>
                </a:r>
                <a14:m>
                  <m:oMath xmlns:m="http://schemas.openxmlformats.org/officeDocument/2006/math">
                    <m:sSub>
                      <m:sSubPr>
                        <m:ctrlPr>
                          <a:rPr lang="en-US" sz="2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2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=3−2</m:t>
                    </m:r>
                    <m:r>
                      <a:rPr lang="en-US" sz="2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oMath>
                </a14:m>
                <a:r>
                  <a:rPr lang="en-US" sz="2000" dirty="0">
                    <a:latin typeface="+mj-lt"/>
                  </a:rPr>
                  <a:t>		             b)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r>
                          <a:rPr lang="en-US" sz="2000" b="0" i="1" smtClean="0">
                            <a:latin typeface="Cambria Math" panose="02040503050406030204" pitchFamily="18" charset="0"/>
                          </a:rPr>
                          <m:t>𝑛</m:t>
                        </m:r>
                        <m:r>
                          <a:rPr lang="en-US" sz="2000" b="0" i="1" smtClean="0">
                            <a:latin typeface="Cambria Math" panose="02040503050406030204" pitchFamily="18" charset="0"/>
                          </a:rPr>
                          <m:t>+7</m:t>
                        </m:r>
                      </m:num>
                      <m:den>
                        <m:r>
                          <a:rPr lang="en-US" sz="2000" b="0" i="1" smtClean="0">
                            <a:latin typeface="Cambria Math" panose="02040503050406030204" pitchFamily="18" charset="0"/>
                          </a:rPr>
                          <m:t>5</m:t>
                        </m:r>
                      </m:den>
                    </m:f>
                  </m:oMath>
                </a14:m>
                <a:r>
                  <a:rPr lang="en-US" sz="2000" dirty="0">
                    <a:latin typeface="+mj-lt"/>
                  </a:rPr>
                  <a:t>		</a:t>
                </a:r>
              </a:p>
            </p:txBody>
          </p:sp>
        </mc:Choice>
        <mc:Fallback xmlns="">
          <p:sp>
            <p:nvSpPr>
              <p:cNvPr id="6" name="Rectangle 5">
                <a:extLst>
                  <a:ext uri="{FF2B5EF4-FFF2-40B4-BE49-F238E27FC236}">
                    <a16:creationId xmlns:a16="http://schemas.microsoft.com/office/drawing/2014/main" xmlns="" xmlns:a14="http://schemas.microsoft.com/office/drawing/2010/main" id="{253C0FBA-858E-F432-6194-53811531DA97}"/>
                  </a:ext>
                </a:extLst>
              </p:cNvPr>
              <p:cNvSpPr>
                <a:spLocks noRot="1" noChangeAspect="1" noMove="1" noResize="1" noEditPoints="1" noAdjustHandles="1" noChangeArrowheads="1" noChangeShapeType="1" noTextEdit="1"/>
              </p:cNvSpPr>
              <p:nvPr/>
            </p:nvSpPr>
            <p:spPr>
              <a:xfrm>
                <a:off x="825717" y="1698909"/>
                <a:ext cx="7559525" cy="748090"/>
              </a:xfrm>
              <a:prstGeom prst="rect">
                <a:avLst/>
              </a:prstGeom>
              <a:blipFill rotWithShape="1">
                <a:blip r:embed="rId3"/>
                <a:stretch>
                  <a:fillRect l="-806"/>
                </a:stretch>
              </a:blipFill>
            </p:spPr>
            <p:txBody>
              <a:bodyPr/>
              <a:lstStyle/>
              <a:p>
                <a:r>
                  <a:rPr lang="en-US">
                    <a:noFill/>
                  </a:rPr>
                  <a:t> </a:t>
                </a:r>
              </a:p>
            </p:txBody>
          </p:sp>
        </mc:Fallback>
      </mc:AlternateContent>
      <p:sp>
        <p:nvSpPr>
          <p:cNvPr id="7" name="Oval Callout 19">
            <a:extLst>
              <a:ext uri="{FF2B5EF4-FFF2-40B4-BE49-F238E27FC236}">
                <a16:creationId xmlns:a16="http://schemas.microsoft.com/office/drawing/2014/main" id="{369882AC-1EFA-35FD-9710-B74722C34FEC}"/>
              </a:ext>
            </a:extLst>
          </p:cNvPr>
          <p:cNvSpPr/>
          <p:nvPr/>
        </p:nvSpPr>
        <p:spPr>
          <a:xfrm>
            <a:off x="7737862" y="2690362"/>
            <a:ext cx="1028701" cy="537392"/>
          </a:xfrm>
          <a:prstGeom prst="wedgeEllipseCallout">
            <a:avLst>
              <a:gd name="adj1" fmla="val -26611"/>
              <a:gd name="adj2" fmla="val 69667"/>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000" b="1" i="0" u="none" strike="noStrike" kern="0" cap="none" spc="0" normalizeH="0" baseline="0" noProof="0" dirty="0">
              <a:ln>
                <a:noFill/>
              </a:ln>
              <a:solidFill>
                <a:srgbClr val="FFFFFF"/>
              </a:solidFill>
              <a:effectLst/>
              <a:uLnTx/>
              <a:uFillTx/>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0FBF973-42E7-65E2-68CD-614A0B47579D}"/>
                  </a:ext>
                </a:extLst>
              </p:cNvPr>
              <p:cNvSpPr txBox="1"/>
              <p:nvPr/>
            </p:nvSpPr>
            <p:spPr>
              <a:xfrm>
                <a:off x="582114" y="2959058"/>
                <a:ext cx="8403194" cy="1631216"/>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a)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b="0" i="0" smtClean="0">
                            <a:latin typeface="Cambria Math"/>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a:latin typeface="Cambria Math" panose="02040503050406030204" pitchFamily="18" charset="0"/>
                        <a:ea typeface="Times New Roman" panose="02020603050405020304" pitchFamily="18" charset="0"/>
                        <a:cs typeface="Times New Roman" panose="02020603050405020304" pitchFamily="18" charset="0"/>
                      </a:rPr>
                      <m:t>=3</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b="0" i="0" smtClean="0">
                            <a:latin typeface="Cambria Math"/>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e>
                    </m:d>
                    <m:r>
                      <a:rPr lang="en-US" sz="2000">
                        <a:latin typeface="Cambria Math" panose="02040503050406030204" pitchFamily="18" charset="0"/>
                        <a:ea typeface="Times New Roman" panose="02020603050405020304" pitchFamily="18" charset="0"/>
                        <a:cs typeface="Times New Roman" panose="02020603050405020304" pitchFamily="18" charset="0"/>
                      </a:rPr>
                      <m:t>=3</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b="0" i="1" smtClean="0">
                        <a:latin typeface="Cambria Math"/>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2=</m:t>
                    </m:r>
                    <m:r>
                      <a:rPr lang="vi-VN" sz="2000" b="0" i="1" smtClean="0">
                        <a:latin typeface="Cambria Math"/>
                        <a:ea typeface="Times New Roman" panose="02020603050405020304" pitchFamily="18" charset="0"/>
                        <a:cs typeface="Times New Roman" panose="02020603050405020304" pitchFamily="18" charset="0"/>
                      </a:rPr>
                      <m:t>5</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vi-VN" sz="2000" dirty="0">
                    <a:latin typeface="+mj-lt"/>
                    <a:ea typeface="Times New Roman" panose="02020603050405020304" pitchFamily="18" charset="0"/>
                    <a:cs typeface="Times New Roman" panose="02020603050405020304" pitchFamily="18" charset="0"/>
                  </a:rPr>
                  <a:t>     X</a:t>
                </a:r>
                <a14:m>
                  <m:oMath xmlns:m="http://schemas.openxmlformats.org/officeDocument/2006/math">
                    <m:r>
                      <a:rPr lang="vi-VN" sz="2000" i="0" dirty="0">
                        <a:latin typeface="Cambria Math"/>
                        <a:ea typeface="Times New Roman" panose="02020603050405020304" pitchFamily="18" charset="0"/>
                        <a:cs typeface="Times New Roman" panose="02020603050405020304" pitchFamily="18" charset="0"/>
                      </a:rPr>
                      <m:t>é</m:t>
                    </m:r>
                    <m:r>
                      <m:rPr>
                        <m:sty m:val="p"/>
                      </m:rPr>
                      <a:rPr lang="vi-VN" sz="2000" b="0" i="0" dirty="0" smtClean="0">
                        <a:latin typeface="Cambria Math"/>
                        <a:ea typeface="Times New Roman" panose="02020603050405020304" pitchFamily="18" charset="0"/>
                        <a:cs typeface="Times New Roman" panose="02020603050405020304" pitchFamily="18" charset="0"/>
                      </a:rPr>
                      <m:t>t</m:t>
                    </m:r>
                    <m:r>
                      <a:rPr lang="vi-VN" sz="2000" b="0" i="0" dirty="0" smtClean="0">
                        <a:latin typeface="Cambria Math"/>
                        <a:ea typeface="Times New Roman" panose="02020603050405020304" pitchFamily="18" charset="0"/>
                        <a:cs typeface="Times New Roman" panose="02020603050405020304" pitchFamily="18" charset="0"/>
                      </a:rPr>
                      <m:t> </m:t>
                    </m:r>
                    <m:r>
                      <m:rPr>
                        <m:sty m:val="p"/>
                      </m:rPr>
                      <a:rPr lang="vi-VN" sz="2000" b="0" i="0" dirty="0" smtClean="0">
                        <a:latin typeface="Cambria Math"/>
                        <a:ea typeface="Times New Roman" panose="02020603050405020304" pitchFamily="18" charset="0"/>
                        <a:cs typeface="Times New Roman" panose="02020603050405020304" pitchFamily="18" charset="0"/>
                      </a:rPr>
                      <m:t>hi</m:t>
                    </m:r>
                    <m:r>
                      <a:rPr lang="vi-VN" sz="2000" b="0" i="0" dirty="0" smtClean="0">
                        <a:latin typeface="Cambria Math"/>
                        <a:ea typeface="Times New Roman" panose="02020603050405020304" pitchFamily="18" charset="0"/>
                        <a:cs typeface="Times New Roman" panose="02020603050405020304" pitchFamily="18" charset="0"/>
                      </a:rPr>
                      <m:t>ệ</m:t>
                    </m:r>
                    <m:r>
                      <m:rPr>
                        <m:sty m:val="p"/>
                      </m:rPr>
                      <a:rPr lang="vi-VN" sz="2000" b="0" i="0" dirty="0" smtClean="0">
                        <a:latin typeface="Cambria Math"/>
                        <a:ea typeface="Times New Roman" panose="02020603050405020304" pitchFamily="18" charset="0"/>
                        <a:cs typeface="Times New Roman" panose="02020603050405020304" pitchFamily="18" charset="0"/>
                      </a:rPr>
                      <m:t>u</m:t>
                    </m:r>
                    <m:r>
                      <a:rPr lang="vi-VN" sz="2000" b="0" i="0" dirty="0" smtClean="0">
                        <a:latin typeface="Cambria Math"/>
                        <a:ea typeface="Times New Roman" panose="02020603050405020304" pitchFamily="18" charset="0"/>
                        <a:cs typeface="Times New Roman" panose="02020603050405020304" pitchFamily="18" charset="0"/>
                      </a:rPr>
                      <m:t> </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2000" b="0" i="0" smtClean="0">
                            <a:latin typeface="Cambria Math"/>
                            <a:ea typeface="Times New Roman" panose="02020603050405020304" pitchFamily="18" charset="0"/>
                            <a:cs typeface="Times New Roman" panose="02020603050405020304" pitchFamily="18" charset="0"/>
                          </a:rPr>
                          <m:t>  </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sub>
                    </m:sSub>
                  </m:oMath>
                </a14:m>
                <a:r>
                  <a:rPr lang="en-US" sz="2000" dirty="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b="0" i="0" smtClean="0">
                            <a:latin typeface="Cambria Math"/>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a:latin typeface="Cambria Math" panose="02040503050406030204" pitchFamily="18" charset="0"/>
                        <a:ea typeface="Times New Roman" panose="02020603050405020304" pitchFamily="18" charset="0"/>
                        <a:cs typeface="Times New Roman" panose="02020603050405020304" pitchFamily="18" charset="0"/>
                      </a:rPr>
                      <m:t>=</m:t>
                    </m:r>
                    <m:r>
                      <a:rPr lang="vi-VN" sz="2000" b="0" i="0" smtClean="0">
                        <a:latin typeface="Cambria Math"/>
                        <a:ea typeface="Times New Roman" panose="02020603050405020304" pitchFamily="18" charset="0"/>
                        <a:cs typeface="Times New Roman" panose="02020603050405020304" pitchFamily="18" charset="0"/>
                      </a:rPr>
                      <m:t>3</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vi-VN" sz="2000" b="0" i="0" smtClean="0">
                        <a:latin typeface="Cambria Math"/>
                        <a:ea typeface="Times New Roman" panose="02020603050405020304" pitchFamily="18" charset="0"/>
                        <a:cs typeface="Times New Roman" panose="02020603050405020304" pitchFamily="18" charset="0"/>
                      </a:rPr>
                      <m:t>5</m:t>
                    </m:r>
                    <m:r>
                      <a:rPr lang="en-US" sz="2000">
                        <a:latin typeface="Cambria Math" panose="02040503050406030204" pitchFamily="18" charset="0"/>
                        <a:ea typeface="Times New Roman" panose="02020603050405020304" pitchFamily="18" charset="0"/>
                        <a:cs typeface="Times New Roman" panose="02020603050405020304" pitchFamily="18" charset="0"/>
                      </a:rPr>
                      <m:t>+</m:t>
                    </m:r>
                    <m:r>
                      <a:rPr lang="vi-VN" sz="2000" b="0" i="0" smtClean="0">
                        <a:latin typeface="Cambria Math"/>
                        <a:ea typeface="Times New Roman" panose="02020603050405020304" pitchFamily="18" charset="0"/>
                        <a:cs typeface="Times New Roman" panose="02020603050405020304" pitchFamily="18" charset="0"/>
                      </a:rPr>
                      <m:t>2</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ea typeface="Times New Roman" panose="02020603050405020304" pitchFamily="18" charset="0"/>
                    <a:cs typeface="Times New Roman" panose="02020603050405020304" pitchFamily="18" charset="0"/>
                  </a:rPr>
                  <a:t>Vậy</a:t>
                </a:r>
                <a:r>
                  <a:rPr lang="en-US" sz="2000" dirty="0">
                    <a:ea typeface="Times New Roman" panose="02020603050405020304" pitchFamily="18" charset="0"/>
                    <a:cs typeface="Times New Roman" panose="02020603050405020304" pitchFamily="18" charset="0"/>
                  </a:rPr>
                  <a:t> </a:t>
                </a:r>
                <a:r>
                  <a:rPr lang="en-US" sz="2000" dirty="0" err="1"/>
                  <a:t>dãy</a:t>
                </a:r>
                <a:r>
                  <a:rPr lang="en-US" sz="2000" dirty="0"/>
                  <a:t> </a:t>
                </a:r>
                <a:r>
                  <a:rPr lang="en-US" sz="2000" dirty="0" err="1"/>
                  <a:t>số</a:t>
                </a:r>
                <a:r>
                  <a:rPr lang="en-US" sz="2000" dirty="0"/>
                  <a:t> (u</a:t>
                </a:r>
                <a:r>
                  <a:rPr lang="en-US" sz="2000" baseline="-25000" dirty="0"/>
                  <a:t>n</a:t>
                </a:r>
                <a:r>
                  <a:rPr lang="en-US" sz="2000" dirty="0"/>
                  <a:t>)</a:t>
                </a:r>
                <a:r>
                  <a:rPr lang="en-US" sz="2000" dirty="0">
                    <a:ea typeface="Times New Roman" panose="02020603050405020304" pitchFamily="18" charset="0"/>
                    <a:cs typeface="Times New Roman" panose="02020603050405020304" pitchFamily="18" charset="0"/>
                  </a:rPr>
                  <a:t> </a:t>
                </a:r>
                <a:r>
                  <a:rPr lang="en-US" sz="2000" dirty="0" err="1">
                    <a:ea typeface="Times New Roman" panose="02020603050405020304" pitchFamily="18" charset="0"/>
                    <a:cs typeface="Times New Roman" panose="02020603050405020304" pitchFamily="18" charset="0"/>
                  </a:rPr>
                  <a:t>là</a:t>
                </a:r>
                <a:r>
                  <a:rPr lang="en-US" sz="2000" dirty="0">
                    <a:ea typeface="Times New Roman" panose="02020603050405020304" pitchFamily="18" charset="0"/>
                    <a:cs typeface="Times New Roman" panose="02020603050405020304" pitchFamily="18" charset="0"/>
                  </a:rPr>
                  <a:t> </a:t>
                </a:r>
                <a:r>
                  <a:rPr lang="en-US" sz="2000" dirty="0" err="1">
                    <a:ea typeface="Times New Roman" panose="02020603050405020304" pitchFamily="18" charset="0"/>
                    <a:cs typeface="Times New Roman" panose="02020603050405020304" pitchFamily="18" charset="0"/>
                  </a:rPr>
                  <a:t>cấp</a:t>
                </a:r>
                <a:r>
                  <a:rPr lang="en-US" sz="2000" dirty="0">
                    <a:ea typeface="Times New Roman" panose="02020603050405020304" pitchFamily="18" charset="0"/>
                    <a:cs typeface="Times New Roman" panose="02020603050405020304" pitchFamily="18" charset="0"/>
                  </a:rPr>
                  <a:t> </a:t>
                </a:r>
                <a:r>
                  <a:rPr lang="en-US" sz="2000" dirty="0" err="1">
                    <a:ea typeface="Times New Roman" panose="02020603050405020304" pitchFamily="18" charset="0"/>
                    <a:cs typeface="Times New Roman" panose="02020603050405020304" pitchFamily="18" charset="0"/>
                  </a:rPr>
                  <a:t>số</a:t>
                </a:r>
                <a:r>
                  <a:rPr lang="en-US" sz="2000" dirty="0">
                    <a:ea typeface="Times New Roman" panose="02020603050405020304" pitchFamily="18" charset="0"/>
                    <a:cs typeface="Times New Roman" panose="02020603050405020304" pitchFamily="18" charset="0"/>
                  </a:rPr>
                  <a:t> </a:t>
                </a:r>
                <a:r>
                  <a:rPr lang="en-US" sz="2000" dirty="0" err="1">
                    <a:ea typeface="Times New Roman" panose="02020603050405020304" pitchFamily="18" charset="0"/>
                    <a:cs typeface="Times New Roman" panose="02020603050405020304" pitchFamily="18" charset="0"/>
                  </a:rPr>
                  <a:t>cộng</a:t>
                </a:r>
                <a:r>
                  <a:rPr lang="en-US" sz="2000" dirty="0">
                    <a:ea typeface="Times New Roman" panose="02020603050405020304" pitchFamily="18" charset="0"/>
                    <a:cs typeface="Times New Roman" panose="02020603050405020304" pitchFamily="18" charset="0"/>
                  </a:rPr>
                  <a:t> </a:t>
                </a:r>
                <a:r>
                  <a:rPr lang="en-US" sz="2000" dirty="0" err="1">
                    <a:ea typeface="Times New Roman" panose="02020603050405020304" pitchFamily="18" charset="0"/>
                    <a:cs typeface="Times New Roman" panose="02020603050405020304" pitchFamily="18" charset="0"/>
                  </a:rPr>
                  <a:t>có</a:t>
                </a:r>
                <a:r>
                  <a:rPr lang="en-US" sz="2000" dirty="0">
                    <a:ea typeface="Times New Roman" panose="02020603050405020304" pitchFamily="18" charset="0"/>
                    <a:cs typeface="Times New Roman" panose="02020603050405020304" pitchFamily="18" charset="0"/>
                  </a:rPr>
                  <a:t> </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và</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d</m:t>
                    </m:r>
                    <m:r>
                      <a:rPr lang="en-US" sz="2000">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2</m:t>
                    </m:r>
                    <m:r>
                      <a:rPr lang="vi-VN" sz="2000" b="0" i="0" smtClean="0">
                        <a:latin typeface="Cambria Math"/>
                        <a:ea typeface="Times New Roman" panose="02020603050405020304" pitchFamily="18" charset="0"/>
                        <a:cs typeface="Times New Roman" panose="02020603050405020304" pitchFamily="18" charset="0"/>
                      </a:rPr>
                      <m:t>.</m:t>
                    </m:r>
                  </m:oMath>
                </a14:m>
                <a:endParaRPr lang="en-US" sz="20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 xmlns:a16="http://schemas.microsoft.com/office/drawing/2014/main" xmlns:a14="http://schemas.microsoft.com/office/drawing/2010/main" id="{60FBF973-42E7-65E2-68CD-614A0B47579D}"/>
                  </a:ext>
                </a:extLst>
              </p:cNvPr>
              <p:cNvSpPr txBox="1">
                <a:spLocks noRot="1" noChangeAspect="1" noMove="1" noResize="1" noEditPoints="1" noAdjustHandles="1" noChangeArrowheads="1" noChangeShapeType="1" noTextEdit="1"/>
              </p:cNvSpPr>
              <p:nvPr/>
            </p:nvSpPr>
            <p:spPr>
              <a:xfrm>
                <a:off x="582114" y="2959058"/>
                <a:ext cx="8403194" cy="1631216"/>
              </a:xfrm>
              <a:prstGeom prst="rect">
                <a:avLst/>
              </a:prstGeom>
              <a:blipFill rotWithShape="1">
                <a:blip r:embed="rId4"/>
                <a:stretch>
                  <a:fillRect l="-725" b="-2239"/>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5" name="Rectangle 4">
            <a:extLst>
              <a:ext uri="{FF2B5EF4-FFF2-40B4-BE49-F238E27FC236}">
                <a16:creationId xmlns:a16="http://schemas.microsoft.com/office/drawing/2014/main" id="{E5C297CC-F417-6F80-24AE-CB47D78D97BA}"/>
              </a:ext>
            </a:extLst>
          </p:cNvPr>
          <p:cNvSpPr/>
          <p:nvPr/>
        </p:nvSpPr>
        <p:spPr>
          <a:xfrm>
            <a:off x="808014" y="386385"/>
            <a:ext cx="7868809" cy="1477328"/>
          </a:xfrm>
          <a:prstGeom prst="rect">
            <a:avLst/>
          </a:prstGeom>
        </p:spPr>
        <p:txBody>
          <a:bodyPr wrap="square">
            <a:spAutoFit/>
          </a:bodyPr>
          <a:lstStyle/>
          <a:p>
            <a:pPr>
              <a:lnSpc>
                <a:spcPct val="150000"/>
              </a:lnSpc>
            </a:pPr>
            <a:r>
              <a:rPr lang="vi-VN" sz="2000" dirty="0">
                <a:latin typeface="+mj-lt"/>
              </a:rPr>
              <a:t>          . </a:t>
            </a:r>
            <a:r>
              <a:rPr lang="en-US" sz="2000" dirty="0" err="1">
                <a:latin typeface="+mj-lt"/>
              </a:rPr>
              <a:t>Trong</a:t>
            </a:r>
            <a:r>
              <a:rPr lang="en-US" sz="2000" dirty="0">
                <a:latin typeface="+mj-lt"/>
              </a:rPr>
              <a:t> </a:t>
            </a:r>
            <a:r>
              <a:rPr lang="en-US" sz="2000" dirty="0" err="1">
                <a:latin typeface="+mj-lt"/>
              </a:rPr>
              <a:t>các</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tổng</a:t>
            </a:r>
            <a:r>
              <a:rPr lang="en-US" sz="2000" dirty="0">
                <a:latin typeface="+mj-lt"/>
              </a:rPr>
              <a:t> </a:t>
            </a:r>
            <a:r>
              <a:rPr lang="en-US" sz="2000" dirty="0" err="1">
                <a:latin typeface="+mj-lt"/>
              </a:rPr>
              <a:t>quát</a:t>
            </a:r>
            <a:r>
              <a:rPr lang="en-US" sz="2000" dirty="0">
                <a:latin typeface="+mj-lt"/>
              </a:rPr>
              <a:t> </a:t>
            </a:r>
            <a:r>
              <a:rPr lang="en-US" sz="2000" dirty="0" err="1">
                <a:latin typeface="+mj-lt"/>
              </a:rPr>
              <a:t>sau</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a:t>
            </a:r>
            <a:r>
              <a:rPr lang="en-US" sz="2000" dirty="0" err="1">
                <a:latin typeface="+mj-lt"/>
              </a:rPr>
              <a:t>nào</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cộng</a:t>
            </a:r>
            <a:r>
              <a:rPr lang="en-US" sz="2000" dirty="0">
                <a:latin typeface="+mj-lt"/>
              </a:rPr>
              <a:t>? </a:t>
            </a:r>
            <a:r>
              <a:rPr lang="en-US" sz="2000" dirty="0" err="1">
                <a:latin typeface="+mj-lt"/>
              </a:rPr>
              <a:t>Nếu</a:t>
            </a:r>
            <a:r>
              <a:rPr lang="en-US" sz="2000" dirty="0">
                <a:latin typeface="+mj-lt"/>
              </a:rPr>
              <a:t> </a:t>
            </a:r>
            <a:r>
              <a:rPr lang="en-US" sz="2000" dirty="0" err="1">
                <a:latin typeface="+mj-lt"/>
              </a:rPr>
              <a:t>là</a:t>
            </a:r>
            <a:r>
              <a:rPr lang="en-US" sz="2000" dirty="0">
                <a:latin typeface="+mj-lt"/>
              </a:rPr>
              <a:t> </a:t>
            </a:r>
            <a:r>
              <a:rPr lang="en-US" sz="2000" dirty="0" err="1">
                <a:latin typeface="+mj-lt"/>
              </a:rPr>
              <a:t>cấp</a:t>
            </a:r>
            <a:r>
              <a:rPr lang="en-US" sz="2000" dirty="0">
                <a:latin typeface="+mj-lt"/>
              </a:rPr>
              <a:t> </a:t>
            </a:r>
            <a:r>
              <a:rPr lang="en-US" sz="2000" dirty="0" err="1">
                <a:latin typeface="+mj-lt"/>
              </a:rPr>
              <a:t>số</a:t>
            </a:r>
            <a:r>
              <a:rPr lang="en-US" sz="2000" dirty="0">
                <a:latin typeface="+mj-lt"/>
              </a:rPr>
              <a:t> </a:t>
            </a:r>
            <a:r>
              <a:rPr lang="en-US" sz="2000" dirty="0" err="1">
                <a:latin typeface="+mj-lt"/>
              </a:rPr>
              <a:t>cộng</a:t>
            </a:r>
            <a:r>
              <a:rPr lang="en-US" sz="2000" dirty="0">
                <a:latin typeface="+mj-lt"/>
              </a:rPr>
              <a:t>, </a:t>
            </a:r>
            <a:r>
              <a:rPr lang="en-US" sz="2000" dirty="0" err="1">
                <a:latin typeface="+mj-lt"/>
              </a:rPr>
              <a:t>hãy</a:t>
            </a:r>
            <a:r>
              <a:rPr lang="en-US" sz="2000" dirty="0">
                <a:latin typeface="+mj-lt"/>
              </a:rPr>
              <a:t> </a:t>
            </a:r>
            <a:r>
              <a:rPr lang="en-US" sz="2000" dirty="0" err="1">
                <a:latin typeface="+mj-lt"/>
              </a:rPr>
              <a:t>tìm</a:t>
            </a:r>
            <a:r>
              <a:rPr lang="en-US" sz="2000" dirty="0">
                <a:latin typeface="+mj-lt"/>
              </a:rPr>
              <a:t>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u</a:t>
            </a:r>
            <a:r>
              <a:rPr lang="en-US" sz="2000" baseline="-25000" dirty="0">
                <a:latin typeface="+mj-lt"/>
              </a:rPr>
              <a:t>1</a:t>
            </a:r>
            <a:r>
              <a:rPr lang="en-US" sz="2000" dirty="0">
                <a:latin typeface="+mj-lt"/>
              </a:rPr>
              <a:t> </a:t>
            </a:r>
            <a:r>
              <a:rPr lang="en-US" sz="2000" dirty="0" err="1">
                <a:latin typeface="+mj-lt"/>
              </a:rPr>
              <a:t>và</a:t>
            </a:r>
            <a:r>
              <a:rPr lang="en-US" sz="2000" dirty="0">
                <a:latin typeface="+mj-lt"/>
              </a:rPr>
              <a:t> </a:t>
            </a:r>
            <a:r>
              <a:rPr lang="en-US" sz="2000" dirty="0" err="1">
                <a:latin typeface="+mj-lt"/>
              </a:rPr>
              <a:t>công</a:t>
            </a:r>
            <a:r>
              <a:rPr lang="en-US" sz="2000" dirty="0">
                <a:latin typeface="+mj-lt"/>
              </a:rPr>
              <a:t> </a:t>
            </a:r>
            <a:r>
              <a:rPr lang="en-US" sz="2000" dirty="0" err="1">
                <a:latin typeface="+mj-lt"/>
              </a:rPr>
              <a:t>sai</a:t>
            </a:r>
            <a:r>
              <a:rPr lang="en-US" sz="2000" dirty="0">
                <a:latin typeface="+mj-lt"/>
              </a:rPr>
              <a:t> d.</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53C0FBA-858E-F432-6194-53811531DA97}"/>
                  </a:ext>
                </a:extLst>
              </p:cNvPr>
              <p:cNvSpPr/>
              <p:nvPr/>
            </p:nvSpPr>
            <p:spPr>
              <a:xfrm>
                <a:off x="792237" y="1538733"/>
                <a:ext cx="7559525" cy="748090"/>
              </a:xfrm>
              <a:prstGeom prst="rect">
                <a:avLst/>
              </a:prstGeom>
            </p:spPr>
            <p:txBody>
              <a:bodyPr wrap="square">
                <a:spAutoFit/>
              </a:bodyPr>
              <a:lstStyle/>
              <a:p>
                <a:pPr>
                  <a:lnSpc>
                    <a:spcPct val="150000"/>
                  </a:lnSpc>
                </a:pPr>
                <a:r>
                  <a:rPr lang="en-US" sz="2000" dirty="0">
                    <a:solidFill>
                      <a:prstClr val="black"/>
                    </a:solidFill>
                    <a:latin typeface="+mj-lt"/>
                    <a:ea typeface="Calibri" panose="020F0502020204030204" pitchFamily="34" charset="0"/>
                    <a:cs typeface="Times New Roman" panose="02020603050405020304" pitchFamily="18" charset="0"/>
                  </a:rPr>
                  <a:t>a) </a:t>
                </a:r>
                <a14:m>
                  <m:oMath xmlns:m="http://schemas.openxmlformats.org/officeDocument/2006/math">
                    <m:sSub>
                      <m:sSubPr>
                        <m:ctrlPr>
                          <a:rPr lang="en-US" sz="2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2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=3−2</m:t>
                    </m:r>
                    <m:r>
                      <a:rPr lang="en-US" sz="2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oMath>
                </a14:m>
                <a:r>
                  <a:rPr lang="en-US" sz="2000" dirty="0">
                    <a:latin typeface="+mj-lt"/>
                  </a:rPr>
                  <a:t>		                  b)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r>
                          <a:rPr lang="en-US" sz="2000" b="0" i="1" smtClean="0">
                            <a:latin typeface="Cambria Math" panose="02040503050406030204" pitchFamily="18" charset="0"/>
                          </a:rPr>
                          <m:t>𝑛</m:t>
                        </m:r>
                        <m:r>
                          <a:rPr lang="en-US" sz="2000" b="0" i="1" smtClean="0">
                            <a:latin typeface="Cambria Math" panose="02040503050406030204" pitchFamily="18" charset="0"/>
                          </a:rPr>
                          <m:t>+7</m:t>
                        </m:r>
                      </m:num>
                      <m:den>
                        <m:r>
                          <a:rPr lang="en-US" sz="2000" b="0" i="1" smtClean="0">
                            <a:latin typeface="Cambria Math" panose="02040503050406030204" pitchFamily="18" charset="0"/>
                          </a:rPr>
                          <m:t>5</m:t>
                        </m:r>
                      </m:den>
                    </m:f>
                  </m:oMath>
                </a14:m>
                <a:r>
                  <a:rPr lang="en-US" sz="2000" dirty="0">
                    <a:latin typeface="+mj-lt"/>
                  </a:rPr>
                  <a:t>		</a:t>
                </a:r>
              </a:p>
            </p:txBody>
          </p:sp>
        </mc:Choice>
        <mc:Fallback xmlns="">
          <p:sp>
            <p:nvSpPr>
              <p:cNvPr id="6" name="Rectangle 5">
                <a:extLst>
                  <a:ext uri="{FF2B5EF4-FFF2-40B4-BE49-F238E27FC236}">
                    <a16:creationId xmlns:a16="http://schemas.microsoft.com/office/drawing/2014/main" xmlns="" xmlns:a14="http://schemas.microsoft.com/office/drawing/2010/main" id="{253C0FBA-858E-F432-6194-53811531DA97}"/>
                  </a:ext>
                </a:extLst>
              </p:cNvPr>
              <p:cNvSpPr>
                <a:spLocks noRot="1" noChangeAspect="1" noMove="1" noResize="1" noEditPoints="1" noAdjustHandles="1" noChangeArrowheads="1" noChangeShapeType="1" noTextEdit="1"/>
              </p:cNvSpPr>
              <p:nvPr/>
            </p:nvSpPr>
            <p:spPr>
              <a:xfrm>
                <a:off x="792237" y="1538733"/>
                <a:ext cx="7559525" cy="748090"/>
              </a:xfrm>
              <a:prstGeom prst="rect">
                <a:avLst/>
              </a:prstGeom>
              <a:blipFill rotWithShape="1">
                <a:blip r:embed="rId3"/>
                <a:stretch>
                  <a:fillRect l="-8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0FBF973-42E7-65E2-68CD-614A0B47579D}"/>
                  </a:ext>
                </a:extLst>
              </p:cNvPr>
              <p:cNvSpPr txBox="1"/>
              <p:nvPr/>
            </p:nvSpPr>
            <p:spPr>
              <a:xfrm>
                <a:off x="740806" y="2496837"/>
                <a:ext cx="8403194" cy="2246192"/>
              </a:xfrm>
              <a:prstGeom prst="rect">
                <a:avLst/>
              </a:prstGeom>
              <a:noFill/>
            </p:spPr>
            <p:txBody>
              <a:bodyPr wrap="square">
                <a:spAutoFit/>
              </a:bodyPr>
              <a:lstStyle/>
              <a:p>
                <a:pPr>
                  <a:lnSpc>
                    <a:spcPct val="150000"/>
                  </a:lnSpc>
                  <a:spcAft>
                    <a:spcPts val="600"/>
                  </a:spcAft>
                </a:pPr>
                <a:r>
                  <a:rPr lang="en-US" sz="2000" dirty="0">
                    <a:latin typeface="+mj-lt"/>
                    <a:ea typeface="Times New Roman" panose="02020603050405020304" pitchFamily="18" charset="0"/>
                    <a:cs typeface="Times New Roman" panose="02020603050405020304" pitchFamily="18" charset="0"/>
                  </a:rPr>
                  <a:t>b) Ta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b="0" i="0" smtClean="0">
                            <a:latin typeface="Cambria Math"/>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b="0" i="0" smtClean="0">
                                <a:latin typeface="Cambria Math"/>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e>
                        </m:d>
                        <m:r>
                          <a:rPr lang="en-US" sz="20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a:latin typeface="Cambria Math" panose="02040503050406030204" pitchFamily="18" charset="0"/>
                            <a:ea typeface="Times New Roman" panose="02020603050405020304" pitchFamily="18" charset="0"/>
                            <a:cs typeface="Times New Roman" panose="02020603050405020304" pitchFamily="18" charset="0"/>
                          </a:rPr>
                          <m:t>5</m:t>
                        </m:r>
                      </m:den>
                    </m:f>
                    <m:r>
                      <a:rPr lang="en-US"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a:latin typeface="Cambria Math" panose="02040503050406030204" pitchFamily="18" charset="0"/>
                            <a:ea typeface="Times New Roman" panose="02020603050405020304" pitchFamily="18" charset="0"/>
                            <a:cs typeface="Times New Roman" panose="02020603050405020304" pitchFamily="18" charset="0"/>
                          </a:rPr>
                          <m:t>+</m:t>
                        </m:r>
                        <m:r>
                          <a:rPr lang="vi-VN" sz="2000" b="0" i="1" smtClean="0">
                            <a:latin typeface="Cambria Math"/>
                            <a:ea typeface="Times New Roman" panose="02020603050405020304" pitchFamily="18" charset="0"/>
                            <a:cs typeface="Times New Roman" panose="02020603050405020304" pitchFamily="18" charset="0"/>
                          </a:rPr>
                          <m:t>4</m:t>
                        </m:r>
                      </m:num>
                      <m:den>
                        <m:r>
                          <a:rPr lang="en-US" sz="2000">
                            <a:latin typeface="Cambria Math" panose="02040503050406030204" pitchFamily="18" charset="0"/>
                            <a:ea typeface="Times New Roman" panose="02020603050405020304" pitchFamily="18" charset="0"/>
                            <a:cs typeface="Times New Roman" panose="02020603050405020304" pitchFamily="18" charset="0"/>
                          </a:rPr>
                          <m:t>5</m:t>
                        </m:r>
                      </m:den>
                    </m:f>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Xét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hiệu</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vi-VN" sz="2000">
                            <a:latin typeface="Cambria Math"/>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a:latin typeface="Cambria Math" panose="02040503050406030204" pitchFamily="18" charset="0"/>
                            <a:ea typeface="Times New Roman" panose="02020603050405020304" pitchFamily="18" charset="0"/>
                            <a:cs typeface="Times New Roman" panose="02020603050405020304" pitchFamily="18" charset="0"/>
                          </a:rPr>
                          <m:t>+</m:t>
                        </m:r>
                        <m:r>
                          <a:rPr lang="vi-VN" sz="2000" b="0" i="1" smtClean="0">
                            <a:latin typeface="Cambria Math"/>
                            <a:ea typeface="Times New Roman" panose="02020603050405020304" pitchFamily="18" charset="0"/>
                            <a:cs typeface="Times New Roman" panose="02020603050405020304" pitchFamily="18" charset="0"/>
                          </a:rPr>
                          <m:t>7</m:t>
                        </m:r>
                      </m:num>
                      <m:den>
                        <m:r>
                          <a:rPr lang="en-US" sz="2000">
                            <a:latin typeface="Cambria Math" panose="02040503050406030204" pitchFamily="18" charset="0"/>
                            <a:ea typeface="Times New Roman" panose="02020603050405020304" pitchFamily="18" charset="0"/>
                            <a:cs typeface="Times New Roman" panose="02020603050405020304" pitchFamily="18" charset="0"/>
                          </a:rPr>
                          <m:t>5</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n</m:t>
                        </m:r>
                        <m:r>
                          <a:rPr lang="en-US" sz="2000">
                            <a:latin typeface="Cambria Math" panose="02040503050406030204" pitchFamily="18" charset="0"/>
                            <a:ea typeface="Times New Roman" panose="02020603050405020304" pitchFamily="18" charset="0"/>
                            <a:cs typeface="Times New Roman" panose="02020603050405020304" pitchFamily="18" charset="0"/>
                          </a:rPr>
                          <m:t>+</m:t>
                        </m:r>
                        <m:r>
                          <a:rPr lang="vi-VN" sz="2000" b="0" i="1" smtClean="0">
                            <a:latin typeface="Cambria Math"/>
                            <a:ea typeface="Times New Roman" panose="02020603050405020304" pitchFamily="18" charset="0"/>
                            <a:cs typeface="Times New Roman" panose="02020603050405020304" pitchFamily="18" charset="0"/>
                          </a:rPr>
                          <m:t>4</m:t>
                        </m:r>
                      </m:num>
                      <m:den>
                        <m:r>
                          <a:rPr lang="en-US" sz="2000">
                            <a:latin typeface="Cambria Math" panose="02040503050406030204" pitchFamily="18" charset="0"/>
                            <a:ea typeface="Times New Roman" panose="02020603050405020304" pitchFamily="18" charset="0"/>
                            <a:cs typeface="Times New Roman" panose="02020603050405020304" pitchFamily="18" charset="0"/>
                          </a:rPr>
                          <m:t>5</m:t>
                        </m:r>
                      </m:den>
                    </m:f>
                    <m:r>
                      <a:rPr lang="en-US"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a:latin typeface="Cambria Math" panose="02040503050406030204" pitchFamily="18" charset="0"/>
                            <a:ea typeface="Times New Roman" panose="02020603050405020304" pitchFamily="18" charset="0"/>
                            <a:cs typeface="Times New Roman" panose="02020603050405020304" pitchFamily="18" charset="0"/>
                          </a:rPr>
                          <m:t>5</m:t>
                        </m:r>
                      </m:den>
                    </m:f>
                  </m:oMath>
                </a14:m>
                <a:endParaRPr lang="en-US" sz="20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000" dirty="0" err="1">
                    <a:latin typeface="+mj-lt"/>
                    <a:ea typeface="Times New Roman" panose="02020603050405020304" pitchFamily="18" charset="0"/>
                    <a:cs typeface="Times New Roman" panose="02020603050405020304" pitchFamily="18" charset="0"/>
                  </a:rPr>
                  <a:t>Vậy</a:t>
                </a:r>
                <a:r>
                  <a:rPr lang="en-US" sz="2000" dirty="0">
                    <a:latin typeface="+mj-lt"/>
                    <a:ea typeface="Times New Roman" panose="02020603050405020304" pitchFamily="18" charset="0"/>
                    <a:cs typeface="Times New Roman" panose="02020603050405020304" pitchFamily="18" charset="0"/>
                  </a:rPr>
                  <a:t> </a:t>
                </a:r>
                <a:r>
                  <a:rPr lang="en-US" sz="2000" dirty="0" err="1"/>
                  <a:t>dãy</a:t>
                </a:r>
                <a:r>
                  <a:rPr lang="en-US" sz="2000" dirty="0"/>
                  <a:t> </a:t>
                </a:r>
                <a:r>
                  <a:rPr lang="en-US" sz="2000" dirty="0" err="1"/>
                  <a:t>số</a:t>
                </a:r>
                <a:r>
                  <a:rPr lang="en-US" sz="2000" dirty="0"/>
                  <a:t> (u</a:t>
                </a:r>
                <a:r>
                  <a:rPr lang="en-US" sz="2000" baseline="-25000" dirty="0"/>
                  <a:t>n</a:t>
                </a:r>
                <a:r>
                  <a:rPr lang="en-US" sz="2000" dirty="0"/>
                  <a:t>)</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là</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cấp</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số</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cộng</a:t>
                </a:r>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có</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u</m:t>
                        </m:r>
                      </m:e>
                      <m:sub>
                        <m:r>
                          <a:rPr lang="en-US" sz="20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000" dirty="0">
                    <a:latin typeface="+mj-lt"/>
                    <a:ea typeface="Times New Roman" panose="02020603050405020304" pitchFamily="18" charset="0"/>
                    <a:cs typeface="Times New Roman" panose="02020603050405020304" pitchFamily="18" charset="0"/>
                  </a:rPr>
                  <a:t> </a:t>
                </a:r>
                <a:r>
                  <a:rPr lang="en-US" sz="2000" dirty="0" err="1">
                    <a:latin typeface="+mj-lt"/>
                    <a:ea typeface="Times New Roman" panose="02020603050405020304" pitchFamily="18" charset="0"/>
                    <a:cs typeface="Times New Roman" panose="02020603050405020304" pitchFamily="18" charset="0"/>
                  </a:rPr>
                  <a:t>và</a:t>
                </a:r>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d</m:t>
                    </m:r>
                    <m:r>
                      <a:rPr lang="en-US"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a:latin typeface="Cambria Math" panose="02040503050406030204" pitchFamily="18" charset="0"/>
                            <a:ea typeface="Times New Roman" panose="02020603050405020304" pitchFamily="18" charset="0"/>
                            <a:cs typeface="Times New Roman" panose="02020603050405020304" pitchFamily="18" charset="0"/>
                          </a:rPr>
                          <m:t>5</m:t>
                        </m:r>
                      </m:den>
                    </m:f>
                    <m:r>
                      <a:rPr lang="vi-VN" sz="2000" b="0" i="1" smtClean="0">
                        <a:latin typeface="Cambria Math"/>
                        <a:ea typeface="Times New Roman" panose="02020603050405020304" pitchFamily="18" charset="0"/>
                        <a:cs typeface="Times New Roman" panose="02020603050405020304" pitchFamily="18" charset="0"/>
                      </a:rPr>
                      <m:t>.</m:t>
                    </m:r>
                  </m:oMath>
                </a14:m>
                <a:endParaRPr lang="en-US" sz="20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 xmlns:a16="http://schemas.microsoft.com/office/drawing/2014/main" xmlns:a14="http://schemas.microsoft.com/office/drawing/2010/main" id="{60FBF973-42E7-65E2-68CD-614A0B47579D}"/>
                  </a:ext>
                </a:extLst>
              </p:cNvPr>
              <p:cNvSpPr txBox="1">
                <a:spLocks noRot="1" noChangeAspect="1" noMove="1" noResize="1" noEditPoints="1" noAdjustHandles="1" noChangeArrowheads="1" noChangeShapeType="1" noTextEdit="1"/>
              </p:cNvSpPr>
              <p:nvPr/>
            </p:nvSpPr>
            <p:spPr>
              <a:xfrm>
                <a:off x="740806" y="2496837"/>
                <a:ext cx="8403194" cy="2246192"/>
              </a:xfrm>
              <a:prstGeom prst="rect">
                <a:avLst/>
              </a:prstGeom>
              <a:blipFill rotWithShape="1">
                <a:blip r:embed="rId4"/>
                <a:stretch>
                  <a:fillRect l="-798"/>
                </a:stretch>
              </a:blipFill>
            </p:spPr>
            <p:txBody>
              <a:bodyPr/>
              <a:lstStyle/>
              <a:p>
                <a:r>
                  <a:rPr lang="en-US">
                    <a:noFill/>
                  </a:rPr>
                  <a:t> </a:t>
                </a:r>
              </a:p>
            </p:txBody>
          </p:sp>
        </mc:Fallback>
      </mc:AlternateContent>
      <p:sp>
        <p:nvSpPr>
          <p:cNvPr id="2" name="Oval Callout 19">
            <a:extLst>
              <a:ext uri="{FF2B5EF4-FFF2-40B4-BE49-F238E27FC236}">
                <a16:creationId xmlns:a16="http://schemas.microsoft.com/office/drawing/2014/main" id="{B59EA57E-2D02-421B-3726-E83CE4F66336}"/>
              </a:ext>
            </a:extLst>
          </p:cNvPr>
          <p:cNvSpPr/>
          <p:nvPr/>
        </p:nvSpPr>
        <p:spPr>
          <a:xfrm>
            <a:off x="7632345" y="2496837"/>
            <a:ext cx="1028701" cy="537392"/>
          </a:xfrm>
          <a:prstGeom prst="wedgeEllipseCallout">
            <a:avLst>
              <a:gd name="adj1" fmla="val -26611"/>
              <a:gd name="adj2" fmla="val 69667"/>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000" b="1" i="0" u="none" strike="noStrike" kern="0" cap="none" spc="0" normalizeH="0" baseline="0" noProof="0" dirty="0">
              <a:ln>
                <a:noFill/>
              </a:ln>
              <a:solidFill>
                <a:srgbClr val="FFFFFF"/>
              </a:solidFill>
              <a:effectLst/>
              <a:uLnTx/>
              <a:uFillTx/>
              <a:ea typeface="+mn-ea"/>
              <a:cs typeface="+mn-cs"/>
            </a:endParaRPr>
          </a:p>
        </p:txBody>
      </p:sp>
      <p:sp>
        <p:nvSpPr>
          <p:cNvPr id="7" name="Rectangle 6">
            <a:extLst>
              <a:ext uri="{FF2B5EF4-FFF2-40B4-BE49-F238E27FC236}">
                <a16:creationId xmlns:a16="http://schemas.microsoft.com/office/drawing/2014/main" id="{4D43EA2D-92A3-DCD4-E8F9-FA8260003B89}"/>
              </a:ext>
            </a:extLst>
          </p:cNvPr>
          <p:cNvSpPr/>
          <p:nvPr/>
        </p:nvSpPr>
        <p:spPr>
          <a:xfrm>
            <a:off x="761765" y="356945"/>
            <a:ext cx="2709721" cy="537391"/>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1</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8786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2"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4"/>
        <p:cNvGrpSpPr/>
        <p:nvPr/>
      </p:nvGrpSpPr>
      <p:grpSpPr>
        <a:xfrm>
          <a:off x="0" y="0"/>
          <a:ext cx="0" cy="0"/>
          <a:chOff x="0" y="0"/>
          <a:chExt cx="0" cy="0"/>
        </a:xfrm>
      </p:grpSpPr>
      <p:sp>
        <p:nvSpPr>
          <p:cNvPr id="3135" name="Google Shape;3135;p74"/>
          <p:cNvSpPr/>
          <p:nvPr/>
        </p:nvSpPr>
        <p:spPr>
          <a:xfrm>
            <a:off x="1798148" y="1266373"/>
            <a:ext cx="8843650" cy="4357250"/>
          </a:xfrm>
          <a:custGeom>
            <a:avLst/>
            <a:gdLst/>
            <a:ahLst/>
            <a:cxnLst/>
            <a:rect l="l" t="t" r="r" b="b"/>
            <a:pathLst>
              <a:path w="353746" h="174290" extrusionOk="0">
                <a:moveTo>
                  <a:pt x="0" y="174290"/>
                </a:moveTo>
                <a:cubicBezTo>
                  <a:pt x="3369" y="172320"/>
                  <a:pt x="6611" y="164056"/>
                  <a:pt x="20214" y="162467"/>
                </a:cubicBezTo>
                <a:cubicBezTo>
                  <a:pt x="33817" y="160878"/>
                  <a:pt x="64838" y="168442"/>
                  <a:pt x="81619" y="164755"/>
                </a:cubicBezTo>
                <a:cubicBezTo>
                  <a:pt x="98401" y="161068"/>
                  <a:pt x="109970" y="146003"/>
                  <a:pt x="120903" y="140346"/>
                </a:cubicBezTo>
                <a:cubicBezTo>
                  <a:pt x="131836" y="134689"/>
                  <a:pt x="139941" y="140187"/>
                  <a:pt x="147219" y="130811"/>
                </a:cubicBezTo>
                <a:cubicBezTo>
                  <a:pt x="154497" y="121435"/>
                  <a:pt x="154148" y="94833"/>
                  <a:pt x="164573" y="84090"/>
                </a:cubicBezTo>
                <a:cubicBezTo>
                  <a:pt x="174998" y="73347"/>
                  <a:pt x="191016" y="74078"/>
                  <a:pt x="209768" y="66355"/>
                </a:cubicBezTo>
                <a:cubicBezTo>
                  <a:pt x="228520" y="58632"/>
                  <a:pt x="260081" y="48207"/>
                  <a:pt x="277085" y="37750"/>
                </a:cubicBezTo>
                <a:cubicBezTo>
                  <a:pt x="294089" y="27293"/>
                  <a:pt x="300382" y="9781"/>
                  <a:pt x="311792" y="3615"/>
                </a:cubicBezTo>
                <a:cubicBezTo>
                  <a:pt x="323202" y="-2551"/>
                  <a:pt x="338554" y="1167"/>
                  <a:pt x="345546" y="754"/>
                </a:cubicBezTo>
                <a:cubicBezTo>
                  <a:pt x="352538" y="341"/>
                  <a:pt x="352379" y="1072"/>
                  <a:pt x="353746" y="1136"/>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12" name="Rectangle 11">
            <a:extLst>
              <a:ext uri="{FF2B5EF4-FFF2-40B4-BE49-F238E27FC236}">
                <a16:creationId xmlns:a16="http://schemas.microsoft.com/office/drawing/2014/main" id="{509492AA-4D7A-8DD2-25AC-0883BD7180BF}"/>
              </a:ext>
            </a:extLst>
          </p:cNvPr>
          <p:cNvSpPr/>
          <p:nvPr/>
        </p:nvSpPr>
        <p:spPr>
          <a:xfrm>
            <a:off x="3059446" y="581645"/>
            <a:ext cx="3025102" cy="577850"/>
          </a:xfrm>
          <a:prstGeom prst="rect">
            <a:avLst/>
          </a:prstGeom>
        </p:spPr>
        <p:txBody>
          <a:bodyPr wrap="square">
            <a:spAutoFit/>
          </a:bodyPr>
          <a:lstStyle/>
          <a:p>
            <a:pPr algn="ctr">
              <a:lnSpc>
                <a:spcPct val="150000"/>
              </a:lnSpc>
            </a:pPr>
            <a:r>
              <a:rPr lang="en-US" sz="2400" b="1" u="sng" dirty="0" err="1">
                <a:solidFill>
                  <a:srgbClr val="002060"/>
                </a:solidFill>
                <a:latin typeface="Arial" panose="020B0604020202020204" pitchFamily="34" charset="0"/>
                <a:cs typeface="Arial" panose="020B0604020202020204" pitchFamily="34" charset="0"/>
              </a:rPr>
              <a:t>Bài</a:t>
            </a:r>
            <a:r>
              <a:rPr lang="en-US" sz="2400" b="1" u="sng" dirty="0">
                <a:solidFill>
                  <a:srgbClr val="002060"/>
                </a:solidFill>
                <a:latin typeface="Arial" panose="020B0604020202020204" pitchFamily="34" charset="0"/>
                <a:cs typeface="Arial" panose="020B0604020202020204" pitchFamily="34" charset="0"/>
              </a:rPr>
              <a:t> </a:t>
            </a:r>
            <a:r>
              <a:rPr lang="vi-VN" sz="2400" b="1" u="sng" dirty="0">
                <a:solidFill>
                  <a:srgbClr val="002060"/>
                </a:solidFill>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F233242-BF73-C19E-8483-948AE555F499}"/>
                  </a:ext>
                </a:extLst>
              </p:cNvPr>
              <p:cNvSpPr/>
              <p:nvPr/>
            </p:nvSpPr>
            <p:spPr>
              <a:xfrm>
                <a:off x="471223" y="1378570"/>
                <a:ext cx="8201548" cy="2386359"/>
              </a:xfrm>
              <a:prstGeom prst="rect">
                <a:avLst/>
              </a:prstGeom>
            </p:spPr>
            <p:txBody>
              <a:bodyPr wrap="square">
                <a:spAutoFit/>
              </a:bodyPr>
              <a:lstStyle/>
              <a:p>
                <a:pPr algn="just">
                  <a:lnSpc>
                    <a:spcPct val="150000"/>
                  </a:lnSpc>
                </a:pPr>
                <a:r>
                  <a:rPr lang="en-US" sz="2300" dirty="0">
                    <a:latin typeface="+mj-lt"/>
                  </a:rPr>
                  <a:t>Cho </a:t>
                </a:r>
                <a:r>
                  <a:rPr lang="en-US" sz="2300" dirty="0" err="1">
                    <a:latin typeface="+mj-lt"/>
                  </a:rPr>
                  <a:t>cấp</a:t>
                </a:r>
                <a:r>
                  <a:rPr lang="en-US" sz="2300" dirty="0">
                    <a:latin typeface="+mj-lt"/>
                  </a:rPr>
                  <a:t> </a:t>
                </a:r>
                <a:r>
                  <a:rPr lang="en-US" sz="2300" dirty="0" err="1">
                    <a:latin typeface="+mj-lt"/>
                  </a:rPr>
                  <a:t>số</a:t>
                </a:r>
                <a:r>
                  <a:rPr lang="en-US" sz="2300" dirty="0">
                    <a:latin typeface="+mj-lt"/>
                  </a:rPr>
                  <a:t> </a:t>
                </a:r>
                <a:r>
                  <a:rPr lang="en-US" sz="2300" dirty="0" err="1">
                    <a:latin typeface="+mj-lt"/>
                  </a:rPr>
                  <a:t>cộng</a:t>
                </a:r>
                <a:r>
                  <a:rPr lang="en-US" sz="2300" dirty="0">
                    <a:latin typeface="+mj-lt"/>
                  </a:rPr>
                  <a:t> (u</a:t>
                </a:r>
                <a:r>
                  <a:rPr lang="en-US" sz="2300" baseline="-25000" dirty="0">
                    <a:latin typeface="+mj-lt"/>
                  </a:rPr>
                  <a:t>n</a:t>
                </a:r>
                <a:r>
                  <a:rPr lang="en-US" sz="2300" dirty="0">
                    <a:latin typeface="+mj-lt"/>
                  </a:rPr>
                  <a:t>) </a:t>
                </a:r>
                <a:r>
                  <a:rPr lang="en-US" sz="2300" dirty="0" err="1">
                    <a:latin typeface="+mj-lt"/>
                  </a:rPr>
                  <a:t>có</a:t>
                </a:r>
                <a:r>
                  <a:rPr lang="en-US" sz="2300" dirty="0">
                    <a:latin typeface="+mj-lt"/>
                  </a:rPr>
                  <a:t> u</a:t>
                </a:r>
                <a:r>
                  <a:rPr lang="en-US" sz="2300" baseline="-25000" dirty="0">
                    <a:latin typeface="+mj-lt"/>
                  </a:rPr>
                  <a:t>1</a:t>
                </a:r>
                <a:r>
                  <a:rPr lang="en-US" sz="2300" dirty="0">
                    <a:latin typeface="+mj-lt"/>
                  </a:rPr>
                  <a:t> = </a:t>
                </a:r>
                <a14:m>
                  <m:oMath xmlns:m="http://schemas.openxmlformats.org/officeDocument/2006/math">
                    <m:f>
                      <m:fPr>
                        <m:ctrlPr>
                          <a:rPr lang="en-US" sz="2300" b="0" i="1" smtClean="0">
                            <a:latin typeface="Cambria Math" panose="02040503050406030204" pitchFamily="18" charset="0"/>
                          </a:rPr>
                        </m:ctrlPr>
                      </m:fPr>
                      <m:num>
                        <m:r>
                          <a:rPr lang="en-US" sz="2300" b="0" i="1" smtClean="0">
                            <a:latin typeface="Cambria Math" panose="02040503050406030204" pitchFamily="18" charset="0"/>
                          </a:rPr>
                          <m:t>1</m:t>
                        </m:r>
                      </m:num>
                      <m:den>
                        <m:r>
                          <a:rPr lang="en-US" sz="2300" b="0" i="1" smtClean="0">
                            <a:latin typeface="Cambria Math" panose="02040503050406030204" pitchFamily="18" charset="0"/>
                          </a:rPr>
                          <m:t>3</m:t>
                        </m:r>
                      </m:den>
                    </m:f>
                  </m:oMath>
                </a14:m>
                <a:r>
                  <a:rPr lang="en-US" sz="2300" dirty="0">
                    <a:latin typeface="+mj-lt"/>
                  </a:rPr>
                  <a:t> </a:t>
                </a:r>
                <a:r>
                  <a:rPr lang="en-US" sz="2300" dirty="0" err="1">
                    <a:latin typeface="+mj-lt"/>
                  </a:rPr>
                  <a:t>và</a:t>
                </a:r>
                <a:r>
                  <a:rPr lang="en-US" sz="2300" dirty="0">
                    <a:latin typeface="+mj-lt"/>
                  </a:rPr>
                  <a:t> u</a:t>
                </a:r>
                <a:r>
                  <a:rPr lang="en-US" sz="2300" baseline="-25000" dirty="0">
                    <a:latin typeface="+mj-lt"/>
                  </a:rPr>
                  <a:t>1</a:t>
                </a:r>
                <a:r>
                  <a:rPr lang="en-US" sz="2300" dirty="0">
                    <a:latin typeface="+mj-lt"/>
                  </a:rPr>
                  <a:t> + u</a:t>
                </a:r>
                <a:r>
                  <a:rPr lang="en-US" sz="2300" baseline="-25000" dirty="0">
                    <a:latin typeface="+mj-lt"/>
                  </a:rPr>
                  <a:t>2</a:t>
                </a:r>
                <a:r>
                  <a:rPr lang="en-US" sz="2300" dirty="0">
                    <a:latin typeface="+mj-lt"/>
                  </a:rPr>
                  <a:t> + u</a:t>
                </a:r>
                <a:r>
                  <a:rPr lang="en-US" sz="2300" baseline="-25000" dirty="0">
                    <a:latin typeface="+mj-lt"/>
                  </a:rPr>
                  <a:t>3</a:t>
                </a:r>
                <a:r>
                  <a:rPr lang="en-US" sz="2300" dirty="0">
                    <a:latin typeface="+mj-lt"/>
                  </a:rPr>
                  <a:t> = – 1.</a:t>
                </a:r>
              </a:p>
              <a:p>
                <a:pPr algn="just">
                  <a:lnSpc>
                    <a:spcPct val="150000"/>
                  </a:lnSpc>
                </a:pPr>
                <a:r>
                  <a:rPr lang="en-US" sz="2300" dirty="0">
                    <a:latin typeface="+mj-lt"/>
                  </a:rPr>
                  <a:t>a) </a:t>
                </a:r>
                <a:r>
                  <a:rPr lang="en-US" sz="2300" dirty="0" err="1">
                    <a:latin typeface="+mj-lt"/>
                  </a:rPr>
                  <a:t>Tìm</a:t>
                </a:r>
                <a:r>
                  <a:rPr lang="en-US" sz="2300" dirty="0">
                    <a:latin typeface="+mj-lt"/>
                  </a:rPr>
                  <a:t> </a:t>
                </a:r>
                <a:r>
                  <a:rPr lang="en-US" sz="2300" dirty="0" err="1">
                    <a:latin typeface="+mj-lt"/>
                  </a:rPr>
                  <a:t>công</a:t>
                </a:r>
                <a:r>
                  <a:rPr lang="en-US" sz="2300" dirty="0">
                    <a:latin typeface="+mj-lt"/>
                  </a:rPr>
                  <a:t> </a:t>
                </a:r>
                <a:r>
                  <a:rPr lang="en-US" sz="2300" dirty="0" err="1">
                    <a:latin typeface="+mj-lt"/>
                  </a:rPr>
                  <a:t>sai</a:t>
                </a:r>
                <a:r>
                  <a:rPr lang="en-US" sz="2300" dirty="0">
                    <a:latin typeface="+mj-lt"/>
                  </a:rPr>
                  <a:t> d </a:t>
                </a:r>
                <a:r>
                  <a:rPr lang="en-US" sz="2300" dirty="0" err="1">
                    <a:latin typeface="+mj-lt"/>
                  </a:rPr>
                  <a:t>và</a:t>
                </a:r>
                <a:r>
                  <a:rPr lang="en-US" sz="2300" dirty="0">
                    <a:latin typeface="+mj-lt"/>
                  </a:rPr>
                  <a:t> </a:t>
                </a:r>
                <a:r>
                  <a:rPr lang="en-US" sz="2300" dirty="0" err="1">
                    <a:latin typeface="+mj-lt"/>
                  </a:rPr>
                  <a:t>viết</a:t>
                </a:r>
                <a:r>
                  <a:rPr lang="en-US" sz="2300" dirty="0">
                    <a:latin typeface="+mj-lt"/>
                  </a:rPr>
                  <a:t> </a:t>
                </a:r>
                <a:r>
                  <a:rPr lang="en-US" sz="2300" dirty="0" err="1">
                    <a:latin typeface="+mj-lt"/>
                  </a:rPr>
                  <a:t>công</a:t>
                </a:r>
                <a:r>
                  <a:rPr lang="en-US" sz="2300" dirty="0">
                    <a:latin typeface="+mj-lt"/>
                  </a:rPr>
                  <a:t> </a:t>
                </a:r>
                <a:r>
                  <a:rPr lang="en-US" sz="2300" dirty="0" err="1">
                    <a:latin typeface="+mj-lt"/>
                  </a:rPr>
                  <a:t>thức</a:t>
                </a:r>
                <a:r>
                  <a:rPr lang="en-US" sz="2300" dirty="0">
                    <a:latin typeface="+mj-lt"/>
                  </a:rPr>
                  <a:t> </a:t>
                </a:r>
                <a:r>
                  <a:rPr lang="en-US" sz="2300" dirty="0" err="1">
                    <a:latin typeface="+mj-lt"/>
                  </a:rPr>
                  <a:t>của</a:t>
                </a:r>
                <a:r>
                  <a:rPr lang="en-US" sz="2300" dirty="0">
                    <a:latin typeface="+mj-lt"/>
                  </a:rPr>
                  <a:t> </a:t>
                </a:r>
                <a:r>
                  <a:rPr lang="en-US" sz="2300" dirty="0" err="1">
                    <a:latin typeface="+mj-lt"/>
                  </a:rPr>
                  <a:t>số</a:t>
                </a:r>
                <a:r>
                  <a:rPr lang="en-US" sz="2300" dirty="0">
                    <a:latin typeface="+mj-lt"/>
                  </a:rPr>
                  <a:t> </a:t>
                </a:r>
                <a:r>
                  <a:rPr lang="en-US" sz="2300" dirty="0" err="1">
                    <a:latin typeface="+mj-lt"/>
                  </a:rPr>
                  <a:t>hạng</a:t>
                </a:r>
                <a:r>
                  <a:rPr lang="en-US" sz="2300" dirty="0">
                    <a:latin typeface="+mj-lt"/>
                  </a:rPr>
                  <a:t> </a:t>
                </a:r>
                <a:r>
                  <a:rPr lang="en-US" sz="2300" dirty="0" err="1">
                    <a:latin typeface="+mj-lt"/>
                  </a:rPr>
                  <a:t>tổng</a:t>
                </a:r>
                <a:r>
                  <a:rPr lang="en-US" sz="2300" dirty="0">
                    <a:latin typeface="+mj-lt"/>
                  </a:rPr>
                  <a:t> </a:t>
                </a:r>
                <a:r>
                  <a:rPr lang="en-US" sz="2300" dirty="0" err="1">
                    <a:latin typeface="+mj-lt"/>
                  </a:rPr>
                  <a:t>quát</a:t>
                </a:r>
                <a:r>
                  <a:rPr lang="en-US" sz="2300" dirty="0">
                    <a:latin typeface="+mj-lt"/>
                  </a:rPr>
                  <a:t> u­</a:t>
                </a:r>
                <a:r>
                  <a:rPr lang="en-US" sz="2300" baseline="-25000" dirty="0">
                    <a:latin typeface="+mj-lt"/>
                  </a:rPr>
                  <a:t>n</a:t>
                </a:r>
                <a:r>
                  <a:rPr lang="en-US" sz="2300" dirty="0">
                    <a:latin typeface="+mj-lt"/>
                  </a:rPr>
                  <a:t>.</a:t>
                </a:r>
              </a:p>
              <a:p>
                <a:pPr algn="just">
                  <a:lnSpc>
                    <a:spcPct val="150000"/>
                  </a:lnSpc>
                </a:pPr>
                <a:r>
                  <a:rPr lang="en-US" sz="2300" dirty="0">
                    <a:latin typeface="+mj-lt"/>
                  </a:rPr>
                  <a:t>b) </a:t>
                </a:r>
                <a:r>
                  <a:rPr lang="en-US" sz="2300" dirty="0" err="1">
                    <a:latin typeface="+mj-lt"/>
                  </a:rPr>
                  <a:t>Số</a:t>
                </a:r>
                <a:r>
                  <a:rPr lang="en-US" sz="2300" dirty="0">
                    <a:latin typeface="+mj-lt"/>
                  </a:rPr>
                  <a:t> – 67 </a:t>
                </a:r>
                <a:r>
                  <a:rPr lang="en-US" sz="2300" dirty="0" err="1">
                    <a:latin typeface="+mj-lt"/>
                  </a:rPr>
                  <a:t>là</a:t>
                </a:r>
                <a:r>
                  <a:rPr lang="en-US" sz="2300" dirty="0">
                    <a:latin typeface="+mj-lt"/>
                  </a:rPr>
                  <a:t> </a:t>
                </a:r>
                <a:r>
                  <a:rPr lang="en-US" sz="2300" dirty="0" err="1">
                    <a:latin typeface="+mj-lt"/>
                  </a:rPr>
                  <a:t>số</a:t>
                </a:r>
                <a:r>
                  <a:rPr lang="en-US" sz="2300" dirty="0">
                    <a:latin typeface="+mj-lt"/>
                  </a:rPr>
                  <a:t> </a:t>
                </a:r>
                <a:r>
                  <a:rPr lang="en-US" sz="2300" dirty="0" err="1">
                    <a:latin typeface="+mj-lt"/>
                  </a:rPr>
                  <a:t>hạng</a:t>
                </a:r>
                <a:r>
                  <a:rPr lang="en-US" sz="2300" dirty="0">
                    <a:latin typeface="+mj-lt"/>
                  </a:rPr>
                  <a:t> </a:t>
                </a:r>
                <a:r>
                  <a:rPr lang="en-US" sz="2300" dirty="0" err="1">
                    <a:latin typeface="+mj-lt"/>
                  </a:rPr>
                  <a:t>thứ</a:t>
                </a:r>
                <a:r>
                  <a:rPr lang="en-US" sz="2300" dirty="0">
                    <a:latin typeface="+mj-lt"/>
                  </a:rPr>
                  <a:t> </a:t>
                </a:r>
                <a:r>
                  <a:rPr lang="en-US" sz="2300" dirty="0" err="1">
                    <a:latin typeface="+mj-lt"/>
                  </a:rPr>
                  <a:t>mấy</a:t>
                </a:r>
                <a:r>
                  <a:rPr lang="en-US" sz="2300" dirty="0">
                    <a:latin typeface="+mj-lt"/>
                  </a:rPr>
                  <a:t> </a:t>
                </a:r>
                <a:r>
                  <a:rPr lang="en-US" sz="2300" dirty="0" err="1">
                    <a:latin typeface="+mj-lt"/>
                  </a:rPr>
                  <a:t>của</a:t>
                </a:r>
                <a:r>
                  <a:rPr lang="en-US" sz="2300" dirty="0">
                    <a:latin typeface="+mj-lt"/>
                  </a:rPr>
                  <a:t> </a:t>
                </a:r>
                <a:r>
                  <a:rPr lang="en-US" sz="2300" dirty="0" err="1">
                    <a:latin typeface="+mj-lt"/>
                  </a:rPr>
                  <a:t>cấp</a:t>
                </a:r>
                <a:r>
                  <a:rPr lang="en-US" sz="2300" dirty="0">
                    <a:latin typeface="+mj-lt"/>
                  </a:rPr>
                  <a:t> </a:t>
                </a:r>
                <a:r>
                  <a:rPr lang="en-US" sz="2300" dirty="0" err="1">
                    <a:latin typeface="+mj-lt"/>
                  </a:rPr>
                  <a:t>số</a:t>
                </a:r>
                <a:r>
                  <a:rPr lang="en-US" sz="2300" dirty="0">
                    <a:latin typeface="+mj-lt"/>
                  </a:rPr>
                  <a:t> </a:t>
                </a:r>
                <a:r>
                  <a:rPr lang="en-US" sz="2300" dirty="0" err="1">
                    <a:latin typeface="+mj-lt"/>
                  </a:rPr>
                  <a:t>cộng</a:t>
                </a:r>
                <a:r>
                  <a:rPr lang="en-US" sz="2300" dirty="0">
                    <a:latin typeface="+mj-lt"/>
                  </a:rPr>
                  <a:t> </a:t>
                </a:r>
                <a:r>
                  <a:rPr lang="en-US" sz="2300" dirty="0" err="1">
                    <a:latin typeface="+mj-lt"/>
                  </a:rPr>
                  <a:t>trên</a:t>
                </a:r>
                <a:r>
                  <a:rPr lang="en-US" sz="2300" dirty="0">
                    <a:latin typeface="+mj-lt"/>
                  </a:rPr>
                  <a:t>.</a:t>
                </a:r>
              </a:p>
              <a:p>
                <a:pPr algn="just">
                  <a:lnSpc>
                    <a:spcPct val="150000"/>
                  </a:lnSpc>
                </a:pPr>
                <a:r>
                  <a:rPr lang="en-US" sz="2300" dirty="0">
                    <a:latin typeface="+mj-lt"/>
                  </a:rPr>
                  <a:t>c) </a:t>
                </a:r>
                <a:r>
                  <a:rPr lang="en-US" sz="2300" dirty="0" err="1">
                    <a:latin typeface="+mj-lt"/>
                  </a:rPr>
                  <a:t>Số</a:t>
                </a:r>
                <a:r>
                  <a:rPr lang="en-US" sz="2300" dirty="0">
                    <a:latin typeface="+mj-lt"/>
                  </a:rPr>
                  <a:t> 7 </a:t>
                </a:r>
                <a:r>
                  <a:rPr lang="en-US" sz="2300" dirty="0" err="1">
                    <a:latin typeface="+mj-lt"/>
                  </a:rPr>
                  <a:t>có</a:t>
                </a:r>
                <a:r>
                  <a:rPr lang="en-US" sz="2300" dirty="0">
                    <a:latin typeface="+mj-lt"/>
                  </a:rPr>
                  <a:t> </a:t>
                </a:r>
                <a:r>
                  <a:rPr lang="en-US" sz="2300" dirty="0" err="1">
                    <a:latin typeface="+mj-lt"/>
                  </a:rPr>
                  <a:t>phải</a:t>
                </a:r>
                <a:r>
                  <a:rPr lang="en-US" sz="2300" dirty="0">
                    <a:latin typeface="+mj-lt"/>
                  </a:rPr>
                  <a:t> </a:t>
                </a:r>
                <a:r>
                  <a:rPr lang="en-US" sz="2300" dirty="0" err="1">
                    <a:latin typeface="+mj-lt"/>
                  </a:rPr>
                  <a:t>là</a:t>
                </a:r>
                <a:r>
                  <a:rPr lang="en-US" sz="2300" dirty="0">
                    <a:latin typeface="+mj-lt"/>
                  </a:rPr>
                  <a:t> </a:t>
                </a:r>
                <a:r>
                  <a:rPr lang="en-US" sz="2300" dirty="0" err="1">
                    <a:latin typeface="+mj-lt"/>
                  </a:rPr>
                  <a:t>một</a:t>
                </a:r>
                <a:r>
                  <a:rPr lang="en-US" sz="2300" dirty="0">
                    <a:latin typeface="+mj-lt"/>
                  </a:rPr>
                  <a:t> </a:t>
                </a:r>
                <a:r>
                  <a:rPr lang="en-US" sz="2300" dirty="0" err="1">
                    <a:latin typeface="+mj-lt"/>
                  </a:rPr>
                  <a:t>số</a:t>
                </a:r>
                <a:r>
                  <a:rPr lang="en-US" sz="2300" dirty="0">
                    <a:latin typeface="+mj-lt"/>
                  </a:rPr>
                  <a:t> </a:t>
                </a:r>
                <a:r>
                  <a:rPr lang="en-US" sz="2300" dirty="0" err="1">
                    <a:latin typeface="+mj-lt"/>
                  </a:rPr>
                  <a:t>hạng</a:t>
                </a:r>
                <a:r>
                  <a:rPr lang="en-US" sz="2300" dirty="0">
                    <a:latin typeface="+mj-lt"/>
                  </a:rPr>
                  <a:t> </a:t>
                </a:r>
                <a:r>
                  <a:rPr lang="en-US" sz="2300" dirty="0" err="1">
                    <a:latin typeface="+mj-lt"/>
                  </a:rPr>
                  <a:t>của</a:t>
                </a:r>
                <a:r>
                  <a:rPr lang="en-US" sz="2300" dirty="0">
                    <a:latin typeface="+mj-lt"/>
                  </a:rPr>
                  <a:t> </a:t>
                </a:r>
                <a:r>
                  <a:rPr lang="en-US" sz="2300" dirty="0" err="1">
                    <a:latin typeface="+mj-lt"/>
                  </a:rPr>
                  <a:t>cấp</a:t>
                </a:r>
                <a:r>
                  <a:rPr lang="en-US" sz="2300" dirty="0">
                    <a:latin typeface="+mj-lt"/>
                  </a:rPr>
                  <a:t> </a:t>
                </a:r>
                <a:r>
                  <a:rPr lang="en-US" sz="2300" dirty="0" err="1">
                    <a:latin typeface="+mj-lt"/>
                  </a:rPr>
                  <a:t>số</a:t>
                </a:r>
                <a:r>
                  <a:rPr lang="en-US" sz="2300" dirty="0">
                    <a:latin typeface="+mj-lt"/>
                  </a:rPr>
                  <a:t> </a:t>
                </a:r>
                <a:r>
                  <a:rPr lang="en-US" sz="2300" dirty="0" err="1">
                    <a:latin typeface="+mj-lt"/>
                  </a:rPr>
                  <a:t>cộng</a:t>
                </a:r>
                <a:r>
                  <a:rPr lang="en-US" sz="2300" dirty="0">
                    <a:latin typeface="+mj-lt"/>
                  </a:rPr>
                  <a:t> </a:t>
                </a:r>
                <a:r>
                  <a:rPr lang="en-US" sz="2300" dirty="0" err="1">
                    <a:latin typeface="+mj-lt"/>
                  </a:rPr>
                  <a:t>trên</a:t>
                </a:r>
                <a:r>
                  <a:rPr lang="en-US" sz="2300" dirty="0">
                    <a:latin typeface="+mj-lt"/>
                  </a:rPr>
                  <a:t> </a:t>
                </a:r>
                <a:r>
                  <a:rPr lang="en-US" sz="2300" dirty="0" err="1">
                    <a:latin typeface="+mj-lt"/>
                  </a:rPr>
                  <a:t>không</a:t>
                </a:r>
                <a:r>
                  <a:rPr lang="en-US" sz="2300" dirty="0">
                    <a:latin typeface="+mj-lt"/>
                  </a:rPr>
                  <a:t>?</a:t>
                </a:r>
              </a:p>
            </p:txBody>
          </p:sp>
        </mc:Choice>
        <mc:Fallback xmlns="">
          <p:sp>
            <p:nvSpPr>
              <p:cNvPr id="14" name="Rectangle 13">
                <a:extLst>
                  <a:ext uri="{FF2B5EF4-FFF2-40B4-BE49-F238E27FC236}">
                    <a16:creationId xmlns:a16="http://schemas.microsoft.com/office/drawing/2014/main" id="{5F233242-BF73-C19E-8483-948AE555F499}"/>
                  </a:ext>
                </a:extLst>
              </p:cNvPr>
              <p:cNvSpPr>
                <a:spLocks noRot="1" noChangeAspect="1" noMove="1" noResize="1" noEditPoints="1" noAdjustHandles="1" noChangeArrowheads="1" noChangeShapeType="1" noTextEdit="1"/>
              </p:cNvSpPr>
              <p:nvPr/>
            </p:nvSpPr>
            <p:spPr>
              <a:xfrm>
                <a:off x="471223" y="1378570"/>
                <a:ext cx="8201548" cy="2386359"/>
              </a:xfrm>
              <a:prstGeom prst="rect">
                <a:avLst/>
              </a:prstGeom>
              <a:blipFill>
                <a:blip r:embed="rId3"/>
                <a:stretch>
                  <a:fillRect l="-1040" r="-223" b="-4592"/>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86367CEE-749D-745D-E197-A5C950F9C18F}"/>
              </a:ext>
            </a:extLst>
          </p:cNvPr>
          <p:cNvPicPr>
            <a:picLocks noChangeAspect="1"/>
          </p:cNvPicPr>
          <p:nvPr/>
        </p:nvPicPr>
        <p:blipFill>
          <a:blip r:embed="rId4"/>
          <a:stretch>
            <a:fillRect/>
          </a:stretch>
        </p:blipFill>
        <p:spPr>
          <a:xfrm flipH="1">
            <a:off x="6899719" y="2949493"/>
            <a:ext cx="3279336" cy="1844627"/>
          </a:xfrm>
          <a:prstGeom prst="rect">
            <a:avLst/>
          </a:prstGeom>
        </p:spPr>
      </p:pic>
    </p:spTree>
    <p:extLst>
      <p:ext uri="{BB962C8B-B14F-4D97-AF65-F5344CB8AC3E}">
        <p14:creationId xmlns:p14="http://schemas.microsoft.com/office/powerpoint/2010/main" val="1340434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4"/>
        <p:cNvGrpSpPr/>
        <p:nvPr/>
      </p:nvGrpSpPr>
      <p:grpSpPr>
        <a:xfrm>
          <a:off x="0" y="0"/>
          <a:ext cx="0" cy="0"/>
          <a:chOff x="0" y="0"/>
          <a:chExt cx="0" cy="0"/>
        </a:xfrm>
      </p:grpSpPr>
      <p:sp>
        <p:nvSpPr>
          <p:cNvPr id="3135" name="Google Shape;3135;p74"/>
          <p:cNvSpPr/>
          <p:nvPr/>
        </p:nvSpPr>
        <p:spPr>
          <a:xfrm>
            <a:off x="931250" y="832935"/>
            <a:ext cx="8843650" cy="4357250"/>
          </a:xfrm>
          <a:custGeom>
            <a:avLst/>
            <a:gdLst/>
            <a:ahLst/>
            <a:cxnLst/>
            <a:rect l="l" t="t" r="r" b="b"/>
            <a:pathLst>
              <a:path w="353746" h="174290" extrusionOk="0">
                <a:moveTo>
                  <a:pt x="0" y="174290"/>
                </a:moveTo>
                <a:cubicBezTo>
                  <a:pt x="3369" y="172320"/>
                  <a:pt x="6611" y="164056"/>
                  <a:pt x="20214" y="162467"/>
                </a:cubicBezTo>
                <a:cubicBezTo>
                  <a:pt x="33817" y="160878"/>
                  <a:pt x="64838" y="168442"/>
                  <a:pt x="81619" y="164755"/>
                </a:cubicBezTo>
                <a:cubicBezTo>
                  <a:pt x="98401" y="161068"/>
                  <a:pt x="109970" y="146003"/>
                  <a:pt x="120903" y="140346"/>
                </a:cubicBezTo>
                <a:cubicBezTo>
                  <a:pt x="131836" y="134689"/>
                  <a:pt x="139941" y="140187"/>
                  <a:pt x="147219" y="130811"/>
                </a:cubicBezTo>
                <a:cubicBezTo>
                  <a:pt x="154497" y="121435"/>
                  <a:pt x="154148" y="94833"/>
                  <a:pt x="164573" y="84090"/>
                </a:cubicBezTo>
                <a:cubicBezTo>
                  <a:pt x="174998" y="73347"/>
                  <a:pt x="191016" y="74078"/>
                  <a:pt x="209768" y="66355"/>
                </a:cubicBezTo>
                <a:cubicBezTo>
                  <a:pt x="228520" y="58632"/>
                  <a:pt x="260081" y="48207"/>
                  <a:pt x="277085" y="37750"/>
                </a:cubicBezTo>
                <a:cubicBezTo>
                  <a:pt x="294089" y="27293"/>
                  <a:pt x="300382" y="9781"/>
                  <a:pt x="311792" y="3615"/>
                </a:cubicBezTo>
                <a:cubicBezTo>
                  <a:pt x="323202" y="-2551"/>
                  <a:pt x="338554" y="1167"/>
                  <a:pt x="345546" y="754"/>
                </a:cubicBezTo>
                <a:cubicBezTo>
                  <a:pt x="352538" y="341"/>
                  <a:pt x="352379" y="1072"/>
                  <a:pt x="353746" y="1136"/>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12" name="Rectangle 11">
            <a:extLst>
              <a:ext uri="{FF2B5EF4-FFF2-40B4-BE49-F238E27FC236}">
                <a16:creationId xmlns:a16="http://schemas.microsoft.com/office/drawing/2014/main" id="{509492AA-4D7A-8DD2-25AC-0883BD7180BF}"/>
              </a:ext>
            </a:extLst>
          </p:cNvPr>
          <p:cNvSpPr/>
          <p:nvPr/>
        </p:nvSpPr>
        <p:spPr>
          <a:xfrm>
            <a:off x="612449" y="204600"/>
            <a:ext cx="2725111" cy="537391"/>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a:t>
            </a:r>
            <a:r>
              <a:rPr lang="vi-VN" sz="2200" b="1" u="sng" dirty="0">
                <a:solidFill>
                  <a:srgbClr val="002060"/>
                </a:solidFill>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6367CEE-749D-745D-E197-A5C950F9C18F}"/>
              </a:ext>
            </a:extLst>
          </p:cNvPr>
          <p:cNvPicPr>
            <a:picLocks noChangeAspect="1"/>
          </p:cNvPicPr>
          <p:nvPr/>
        </p:nvPicPr>
        <p:blipFill>
          <a:blip r:embed="rId3"/>
          <a:stretch>
            <a:fillRect/>
          </a:stretch>
        </p:blipFill>
        <p:spPr>
          <a:xfrm flipH="1">
            <a:off x="6495564" y="285926"/>
            <a:ext cx="3279336" cy="1844627"/>
          </a:xfrm>
          <a:prstGeom prst="rect">
            <a:avLst/>
          </a:prstGeom>
        </p:spPr>
      </p:pic>
      <p:sp>
        <p:nvSpPr>
          <p:cNvPr id="2" name="Oval Callout 19">
            <a:extLst>
              <a:ext uri="{FF2B5EF4-FFF2-40B4-BE49-F238E27FC236}">
                <a16:creationId xmlns:a16="http://schemas.microsoft.com/office/drawing/2014/main" id="{0A74F6E3-7C14-9744-C10D-7DEA2E9746B1}"/>
              </a:ext>
            </a:extLst>
          </p:cNvPr>
          <p:cNvSpPr/>
          <p:nvPr/>
        </p:nvSpPr>
        <p:spPr>
          <a:xfrm>
            <a:off x="4057649" y="830227"/>
            <a:ext cx="1028701" cy="537392"/>
          </a:xfrm>
          <a:prstGeom prst="wedgeEllipseCallout">
            <a:avLst>
              <a:gd name="adj1" fmla="val 1961"/>
              <a:gd name="adj2" fmla="val 57237"/>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200" b="1" i="0" u="none" strike="noStrike" kern="0" cap="none" spc="0" normalizeH="0" baseline="0" noProof="0" dirty="0">
              <a:ln>
                <a:noFill/>
              </a:ln>
              <a:solidFill>
                <a:srgbClr val="FFFFFF"/>
              </a:solidFill>
              <a:effectLst/>
              <a:uLnTx/>
              <a:uFillTx/>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7CEBF14-C031-C5D1-A339-22C3D36429A2}"/>
                  </a:ext>
                </a:extLst>
              </p:cNvPr>
              <p:cNvSpPr txBox="1"/>
              <p:nvPr/>
            </p:nvSpPr>
            <p:spPr>
              <a:xfrm>
                <a:off x="316223" y="1527880"/>
                <a:ext cx="8511551" cy="3329694"/>
              </a:xfrm>
              <a:prstGeom prst="rect">
                <a:avLst/>
              </a:prstGeom>
              <a:noFill/>
            </p:spPr>
            <p:txBody>
              <a:bodyPr wrap="square">
                <a:spAutoFit/>
              </a:bodyPr>
              <a:lstStyle/>
              <a:p>
                <a:pPr>
                  <a:lnSpc>
                    <a:spcPct val="150000"/>
                  </a:lnSpc>
                  <a:spcAft>
                    <a:spcPts val="600"/>
                  </a:spcAft>
                </a:pPr>
                <a:r>
                  <a:rPr lang="en-US" sz="2200" dirty="0">
                    <a:latin typeface="+mj-lt"/>
                    <a:ea typeface="Times New Roman" panose="02020603050405020304" pitchFamily="18" charset="0"/>
                    <a:cs typeface="Times New Roman" panose="02020603050405020304" pitchFamily="18" charset="0"/>
                  </a:rPr>
                  <a:t>a) Ta </a:t>
                </a:r>
                <a:r>
                  <a:rPr lang="en-US" sz="2200" dirty="0" err="1">
                    <a:latin typeface="+mj-lt"/>
                    <a:ea typeface="Times New Roman" panose="02020603050405020304" pitchFamily="18" charset="0"/>
                    <a:cs typeface="Times New Roman" panose="02020603050405020304" pitchFamily="18" charset="0"/>
                  </a:rPr>
                  <a:t>có</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a:rPr lang="en-US" sz="22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a:rPr lang="en-US" sz="2200">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a:rPr lang="en-US" sz="2200">
                            <a:latin typeface="Cambria Math" panose="02040503050406030204" pitchFamily="18" charset="0"/>
                            <a:ea typeface="Times New Roman" panose="02020603050405020304" pitchFamily="18" charset="0"/>
                            <a:cs typeface="Times New Roman" panose="02020603050405020304" pitchFamily="18" charset="0"/>
                          </a:rPr>
                          <m:t>3</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a:latin typeface="Cambria Math" panose="02040503050406030204" pitchFamily="18" charset="0"/>
                        <a:ea typeface="Times New Roman" panose="02020603050405020304" pitchFamily="18" charset="0"/>
                        <a:cs typeface="Times New Roman" panose="02020603050405020304" pitchFamily="18" charset="0"/>
                      </a:rPr>
                      <m:t>1</m:t>
                    </m:r>
                    <m:r>
                      <a:rPr lang="en-US" sz="2200" b="0" i="0" smtClean="0">
                        <a:latin typeface="Cambria Math" panose="02040503050406030204" pitchFamily="18" charset="0"/>
                        <a:ea typeface="Times New Roman" panose="02020603050405020304" pitchFamily="18" charset="0"/>
                        <a:cs typeface="Times New Roman" panose="02020603050405020304" pitchFamily="18" charset="0"/>
                      </a:rPr>
                      <m:t> </m:t>
                    </m:r>
                    <m:r>
                      <a:rPr lang="en-US" sz="2200" dirty="0" smtClean="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a:rPr lang="en-US" sz="22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a:rPr lang="en-US" sz="22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d</m:t>
                    </m:r>
                    <m:r>
                      <a:rPr lang="en-US" sz="22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a:rPr lang="en-US" sz="22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d</m:t>
                    </m:r>
                    <m:r>
                      <a:rPr lang="en-US" sz="2200">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22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b="0" i="0" smtClean="0">
                        <a:latin typeface="Cambria Math" panose="02040503050406030204" pitchFamily="18" charset="0"/>
                        <a:ea typeface="Cambria Math" panose="02040503050406030204" pitchFamily="18" charset="0"/>
                        <a:cs typeface="Times New Roman" panose="02020603050405020304" pitchFamily="18" charset="0"/>
                      </a:rPr>
                      <m:t>             </m:t>
                    </m:r>
                    <m:r>
                      <a:rPr lang="en-US" sz="22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200">
                        <a:latin typeface="Cambria Math" panose="02040503050406030204" pitchFamily="18" charset="0"/>
                        <a:ea typeface="Times New Roman" panose="02020603050405020304" pitchFamily="18" charset="0"/>
                        <a:cs typeface="Times New Roman" panose="02020603050405020304" pitchFamily="18" charset="0"/>
                      </a:rPr>
                      <m:t>3</m:t>
                    </m:r>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a:rPr lang="en-US" sz="22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d</m:t>
                    </m:r>
                    <m:r>
                      <a:rPr lang="en-US" sz="2200">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22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200" dirty="0" err="1">
                    <a:latin typeface="+mj-lt"/>
                    <a:ea typeface="Times New Roman" panose="02020603050405020304" pitchFamily="18" charset="0"/>
                    <a:cs typeface="Times New Roman" panose="02020603050405020304" pitchFamily="18" charset="0"/>
                  </a:rPr>
                  <a:t>Mà</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a:rPr lang="en-US" sz="22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nên</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d</m:t>
                    </m:r>
                    <m:r>
                      <a:rPr lang="en-US" sz="2200">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2200" dirty="0">
                  <a:latin typeface="+mj-lt"/>
                  <a:ea typeface="Calibri" panose="020F0502020204030204" pitchFamily="34" charset="0"/>
                  <a:cs typeface="Times New Roman" panose="02020603050405020304" pitchFamily="18" charset="0"/>
                </a:endParaRPr>
              </a:p>
              <a:p>
                <a:pPr>
                  <a:lnSpc>
                    <a:spcPct val="150000"/>
                  </a:lnSpc>
                  <a:spcAft>
                    <a:spcPts val="600"/>
                  </a:spcAft>
                </a:pPr>
                <a:r>
                  <a:rPr lang="en-US" sz="2200" dirty="0">
                    <a:latin typeface="+mj-lt"/>
                    <a:ea typeface="Times New Roman" panose="02020603050405020304" pitchFamily="18" charset="0"/>
                    <a:cs typeface="Times New Roman" panose="02020603050405020304" pitchFamily="18" charset="0"/>
                  </a:rPr>
                  <a:t>Khi </a:t>
                </a:r>
                <a:r>
                  <a:rPr lang="en-US" sz="2200" dirty="0" err="1">
                    <a:latin typeface="+mj-lt"/>
                    <a:ea typeface="Times New Roman" panose="02020603050405020304" pitchFamily="18" charset="0"/>
                    <a:cs typeface="Times New Roman" panose="02020603050405020304" pitchFamily="18" charset="0"/>
                  </a:rPr>
                  <a:t>đó</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công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thức</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tổng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quát</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của</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cấp</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số</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cộng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là</a:t>
                </a:r>
                <a:r>
                  <a:rPr lang="en-US" sz="2200" dirty="0">
                    <a:latin typeface="+mj-lt"/>
                    <a:ea typeface="Times New Roman" panose="02020603050405020304" pitchFamily="18" charset="0"/>
                    <a:cs typeface="Times New Roman" panose="02020603050405020304" pitchFamily="18" charset="0"/>
                  </a:rPr>
                  <a:t>: </a:t>
                </a:r>
              </a:p>
              <a:p>
                <a:pPr>
                  <a:lnSpc>
                    <a:spcPct val="150000"/>
                  </a:lnSpc>
                  <a:spcAft>
                    <a:spcPts val="600"/>
                  </a:spcAft>
                </a:pP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a:latin typeface="Cambria Math" panose="02040503050406030204" pitchFamily="18" charset="0"/>
                            <a:ea typeface="Times New Roman" panose="02020603050405020304" pitchFamily="18" charset="0"/>
                            <a:cs typeface="Times New Roman" panose="02020603050405020304" pitchFamily="18" charset="0"/>
                          </a:rPr>
                          <m:t>1</m:t>
                        </m:r>
                      </m:e>
                    </m:d>
                    <m:r>
                      <a:rPr lang="en-US" sz="2200">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r>
                      <a:rPr lang="en-US" sz="22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với</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mọi</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r>
                      <a:rPr lang="en-US" sz="22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ℕ</m:t>
                        </m:r>
                      </m:e>
                      <m:sup>
                        <m:r>
                          <a:rPr lang="en-US" sz="2200" i="1">
                            <a:latin typeface="Cambria Math" panose="02040503050406030204" pitchFamily="18" charset="0"/>
                            <a:ea typeface="Times New Roman" panose="02020603050405020304" pitchFamily="18" charset="0"/>
                            <a:cs typeface="Times New Roman" panose="02020603050405020304" pitchFamily="18" charset="0"/>
                          </a:rPr>
                          <m:t>∗</m:t>
                        </m:r>
                      </m:sup>
                    </m:sSup>
                  </m:oMath>
                </a14:m>
                <a:endParaRPr lang="en-US" sz="2200" dirty="0">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7CEBF14-C031-C5D1-A339-22C3D36429A2}"/>
                  </a:ext>
                </a:extLst>
              </p:cNvPr>
              <p:cNvSpPr txBox="1">
                <a:spLocks noRot="1" noChangeAspect="1" noMove="1" noResize="1" noEditPoints="1" noAdjustHandles="1" noChangeArrowheads="1" noChangeShapeType="1" noTextEdit="1"/>
              </p:cNvSpPr>
              <p:nvPr/>
            </p:nvSpPr>
            <p:spPr>
              <a:xfrm>
                <a:off x="316223" y="1527880"/>
                <a:ext cx="8511551" cy="3329694"/>
              </a:xfrm>
              <a:prstGeom prst="rect">
                <a:avLst/>
              </a:prstGeom>
              <a:blipFill>
                <a:blip r:embed="rId4"/>
                <a:stretch>
                  <a:fillRect l="-931" b="-549"/>
                </a:stretch>
              </a:blipFill>
            </p:spPr>
            <p:txBody>
              <a:bodyPr/>
              <a:lstStyle/>
              <a:p>
                <a:r>
                  <a:rPr lang="en-US">
                    <a:noFill/>
                  </a:rPr>
                  <a:t> </a:t>
                </a:r>
              </a:p>
            </p:txBody>
          </p:sp>
        </mc:Fallback>
      </mc:AlternateContent>
    </p:spTree>
    <p:extLst>
      <p:ext uri="{BB962C8B-B14F-4D97-AF65-F5344CB8AC3E}">
        <p14:creationId xmlns:p14="http://schemas.microsoft.com/office/powerpoint/2010/main" val="29767427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4"/>
        <p:cNvGrpSpPr/>
        <p:nvPr/>
      </p:nvGrpSpPr>
      <p:grpSpPr>
        <a:xfrm>
          <a:off x="0" y="0"/>
          <a:ext cx="0" cy="0"/>
          <a:chOff x="0" y="0"/>
          <a:chExt cx="0" cy="0"/>
        </a:xfrm>
      </p:grpSpPr>
      <p:sp>
        <p:nvSpPr>
          <p:cNvPr id="3135" name="Google Shape;3135;p74"/>
          <p:cNvSpPr/>
          <p:nvPr/>
        </p:nvSpPr>
        <p:spPr>
          <a:xfrm>
            <a:off x="931250" y="832935"/>
            <a:ext cx="8843650" cy="4357250"/>
          </a:xfrm>
          <a:custGeom>
            <a:avLst/>
            <a:gdLst/>
            <a:ahLst/>
            <a:cxnLst/>
            <a:rect l="l" t="t" r="r" b="b"/>
            <a:pathLst>
              <a:path w="353746" h="174290" extrusionOk="0">
                <a:moveTo>
                  <a:pt x="0" y="174290"/>
                </a:moveTo>
                <a:cubicBezTo>
                  <a:pt x="3369" y="172320"/>
                  <a:pt x="6611" y="164056"/>
                  <a:pt x="20214" y="162467"/>
                </a:cubicBezTo>
                <a:cubicBezTo>
                  <a:pt x="33817" y="160878"/>
                  <a:pt x="64838" y="168442"/>
                  <a:pt x="81619" y="164755"/>
                </a:cubicBezTo>
                <a:cubicBezTo>
                  <a:pt x="98401" y="161068"/>
                  <a:pt x="109970" y="146003"/>
                  <a:pt x="120903" y="140346"/>
                </a:cubicBezTo>
                <a:cubicBezTo>
                  <a:pt x="131836" y="134689"/>
                  <a:pt x="139941" y="140187"/>
                  <a:pt x="147219" y="130811"/>
                </a:cubicBezTo>
                <a:cubicBezTo>
                  <a:pt x="154497" y="121435"/>
                  <a:pt x="154148" y="94833"/>
                  <a:pt x="164573" y="84090"/>
                </a:cubicBezTo>
                <a:cubicBezTo>
                  <a:pt x="174998" y="73347"/>
                  <a:pt x="191016" y="74078"/>
                  <a:pt x="209768" y="66355"/>
                </a:cubicBezTo>
                <a:cubicBezTo>
                  <a:pt x="228520" y="58632"/>
                  <a:pt x="260081" y="48207"/>
                  <a:pt x="277085" y="37750"/>
                </a:cubicBezTo>
                <a:cubicBezTo>
                  <a:pt x="294089" y="27293"/>
                  <a:pt x="300382" y="9781"/>
                  <a:pt x="311792" y="3615"/>
                </a:cubicBezTo>
                <a:cubicBezTo>
                  <a:pt x="323202" y="-2551"/>
                  <a:pt x="338554" y="1167"/>
                  <a:pt x="345546" y="754"/>
                </a:cubicBezTo>
                <a:cubicBezTo>
                  <a:pt x="352538" y="341"/>
                  <a:pt x="352379" y="1072"/>
                  <a:pt x="353746" y="1136"/>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12" name="Rectangle 11">
            <a:extLst>
              <a:ext uri="{FF2B5EF4-FFF2-40B4-BE49-F238E27FC236}">
                <a16:creationId xmlns:a16="http://schemas.microsoft.com/office/drawing/2014/main" id="{509492AA-4D7A-8DD2-25AC-0883BD7180BF}"/>
              </a:ext>
            </a:extLst>
          </p:cNvPr>
          <p:cNvSpPr/>
          <p:nvPr/>
        </p:nvSpPr>
        <p:spPr>
          <a:xfrm>
            <a:off x="612449" y="204600"/>
            <a:ext cx="2725111" cy="600164"/>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a:t>
            </a:r>
            <a:r>
              <a:rPr lang="vi-VN" sz="2200" b="1" u="sng" dirty="0">
                <a:solidFill>
                  <a:srgbClr val="002060"/>
                </a:solidFill>
                <a:latin typeface="Arial" panose="020B0604020202020204" pitchFamily="34" charset="0"/>
                <a:cs typeface="Arial" panose="020B0604020202020204" pitchFamily="34" charset="0"/>
              </a:rPr>
              <a:t>2</a:t>
            </a:r>
            <a:r>
              <a:rPr lang="en-US" sz="2200" b="1" u="sng" dirty="0">
                <a:solidFill>
                  <a:srgbClr val="002060"/>
                </a:solidFill>
                <a:latin typeface="Arial" panose="020B0604020202020204" pitchFamily="34" charset="0"/>
                <a:cs typeface="Arial" panose="020B0604020202020204" pitchFamily="34" charset="0"/>
              </a:rPr>
              <a:t> </a:t>
            </a:r>
            <a:r>
              <a:rPr lang="vi-VN" sz="2200" b="1" u="sng" dirty="0">
                <a:solidFill>
                  <a:srgbClr val="002060"/>
                </a:solidFill>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6367CEE-749D-745D-E197-A5C950F9C18F}"/>
              </a:ext>
            </a:extLst>
          </p:cNvPr>
          <p:cNvPicPr>
            <a:picLocks noChangeAspect="1"/>
          </p:cNvPicPr>
          <p:nvPr/>
        </p:nvPicPr>
        <p:blipFill>
          <a:blip r:embed="rId3"/>
          <a:stretch>
            <a:fillRect/>
          </a:stretch>
        </p:blipFill>
        <p:spPr>
          <a:xfrm flipH="1">
            <a:off x="6495564" y="285926"/>
            <a:ext cx="3279336" cy="1844627"/>
          </a:xfrm>
          <a:prstGeom prst="rect">
            <a:avLst/>
          </a:prstGeom>
        </p:spPr>
      </p:pic>
      <p:sp>
        <p:nvSpPr>
          <p:cNvPr id="2" name="Oval Callout 19">
            <a:extLst>
              <a:ext uri="{FF2B5EF4-FFF2-40B4-BE49-F238E27FC236}">
                <a16:creationId xmlns:a16="http://schemas.microsoft.com/office/drawing/2014/main" id="{0A74F6E3-7C14-9744-C10D-7DEA2E9746B1}"/>
              </a:ext>
            </a:extLst>
          </p:cNvPr>
          <p:cNvSpPr/>
          <p:nvPr/>
        </p:nvSpPr>
        <p:spPr>
          <a:xfrm>
            <a:off x="4057649" y="830227"/>
            <a:ext cx="1028701" cy="537392"/>
          </a:xfrm>
          <a:prstGeom prst="wedgeEllipseCallout">
            <a:avLst>
              <a:gd name="adj1" fmla="val 1961"/>
              <a:gd name="adj2" fmla="val 57237"/>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200" b="1" i="0" u="none" strike="noStrike" kern="0" cap="none" spc="0" normalizeH="0" baseline="0" noProof="0" dirty="0">
              <a:ln>
                <a:noFill/>
              </a:ln>
              <a:solidFill>
                <a:srgbClr val="FFFFFF"/>
              </a:solidFill>
              <a:effectLst/>
              <a:uLnTx/>
              <a:uFillTx/>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7CEBF14-C031-C5D1-A339-22C3D36429A2}"/>
                  </a:ext>
                </a:extLst>
              </p:cNvPr>
              <p:cNvSpPr txBox="1"/>
              <p:nvPr/>
            </p:nvSpPr>
            <p:spPr>
              <a:xfrm>
                <a:off x="316223" y="1527880"/>
                <a:ext cx="8511551" cy="3328027"/>
              </a:xfrm>
              <a:prstGeom prst="rect">
                <a:avLst/>
              </a:prstGeom>
              <a:noFill/>
            </p:spPr>
            <p:txBody>
              <a:bodyPr wrap="square">
                <a:spAutoFit/>
              </a:bodyPr>
              <a:lstStyle/>
              <a:p>
                <a:pPr algn="just">
                  <a:lnSpc>
                    <a:spcPct val="150000"/>
                  </a:lnSpc>
                  <a:spcAft>
                    <a:spcPts val="600"/>
                  </a:spcAft>
                </a:pPr>
                <a:r>
                  <a:rPr lang="en-US" sz="2200" dirty="0">
                    <a:latin typeface="+mj-lt"/>
                    <a:ea typeface="Times New Roman" panose="02020603050405020304" pitchFamily="18" charset="0"/>
                    <a:cs typeface="Times New Roman" panose="02020603050405020304" pitchFamily="18" charset="0"/>
                  </a:rPr>
                  <a:t>b) </a:t>
                </a:r>
                <a:r>
                  <a:rPr lang="en-US" sz="2200" dirty="0" err="1">
                    <a:latin typeface="+mj-lt"/>
                    <a:ea typeface="Times New Roman" panose="02020603050405020304" pitchFamily="18" charset="0"/>
                    <a:cs typeface="Times New Roman" panose="02020603050405020304" pitchFamily="18" charset="0"/>
                  </a:rPr>
                  <a:t>Xét</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r>
                      <a:rPr lang="en-US" sz="22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r>
                      <a:rPr lang="en-US" sz="2200">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a:latin typeface="Cambria Math" panose="02040503050406030204" pitchFamily="18" charset="0"/>
                        <a:ea typeface="Times New Roman" panose="02020603050405020304" pitchFamily="18" charset="0"/>
                        <a:cs typeface="Times New Roman" panose="02020603050405020304" pitchFamily="18" charset="0"/>
                      </a:rPr>
                      <m:t>67⟺</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r>
                      <a:rPr lang="en-US" sz="2200">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202</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r>
                      <a:rPr lang="en-US" sz="22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r>
                      <a:rPr lang="en-US" sz="2200">
                        <a:latin typeface="Cambria Math" panose="02040503050406030204" pitchFamily="18" charset="0"/>
                        <a:ea typeface="Times New Roman" panose="02020603050405020304" pitchFamily="18" charset="0"/>
                        <a:cs typeface="Times New Roman" panose="02020603050405020304" pitchFamily="18" charset="0"/>
                      </a:rPr>
                      <m:t>=101</m:t>
                    </m:r>
                  </m:oMath>
                </a14:m>
                <a:endParaRPr lang="en-US" sz="22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2200" dirty="0" err="1">
                    <a:latin typeface="+mj-lt"/>
                    <a:ea typeface="Times New Roman" panose="02020603050405020304" pitchFamily="18" charset="0"/>
                    <a:cs typeface="Times New Roman" panose="02020603050405020304" pitchFamily="18" charset="0"/>
                  </a:rPr>
                  <a:t>Vậy</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số</a:t>
                </a:r>
                <a:r>
                  <a:rPr lang="en-US" sz="2200" dirty="0">
                    <a:latin typeface="+mj-lt"/>
                    <a:ea typeface="Times New Roman" panose="02020603050405020304" pitchFamily="18" charset="0"/>
                    <a:cs typeface="Times New Roman" panose="02020603050405020304" pitchFamily="18" charset="0"/>
                  </a:rPr>
                  <a:t> – 67 </a:t>
                </a:r>
                <a:r>
                  <a:rPr lang="en-US" sz="2200" dirty="0" err="1">
                    <a:latin typeface="+mj-lt"/>
                    <a:ea typeface="Times New Roman" panose="02020603050405020304" pitchFamily="18" charset="0"/>
                    <a:cs typeface="Times New Roman" panose="02020603050405020304" pitchFamily="18" charset="0"/>
                  </a:rPr>
                  <a:t>là</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số</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hạng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thứ</a:t>
                </a:r>
                <a:r>
                  <a:rPr lang="en-US" sz="2200" dirty="0">
                    <a:latin typeface="+mj-lt"/>
                    <a:ea typeface="Times New Roman" panose="02020603050405020304" pitchFamily="18" charset="0"/>
                    <a:cs typeface="Times New Roman" panose="02020603050405020304" pitchFamily="18" charset="0"/>
                  </a:rPr>
                  <a:t> 101 </a:t>
                </a:r>
                <a:r>
                  <a:rPr lang="en-US" sz="2200" dirty="0" err="1">
                    <a:latin typeface="+mj-lt"/>
                    <a:ea typeface="Times New Roman" panose="02020603050405020304" pitchFamily="18" charset="0"/>
                    <a:cs typeface="Times New Roman" panose="02020603050405020304" pitchFamily="18" charset="0"/>
                  </a:rPr>
                  <a:t>của</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dãy</a:t>
                </a:r>
                <a:r>
                  <a:rPr lang="en-US" sz="2200" dirty="0">
                    <a:latin typeface="+mj-lt"/>
                    <a:ea typeface="Times New Roman" panose="02020603050405020304" pitchFamily="18" charset="0"/>
                    <a:cs typeface="Times New Roman" panose="02020603050405020304" pitchFamily="18" charset="0"/>
                  </a:rPr>
                  <a:t>.</a:t>
                </a:r>
                <a:endParaRPr lang="en-US" sz="22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2200" dirty="0">
                    <a:latin typeface="+mj-lt"/>
                    <a:ea typeface="Times New Roman" panose="02020603050405020304" pitchFamily="18" charset="0"/>
                    <a:cs typeface="Times New Roman" panose="02020603050405020304" pitchFamily="18" charset="0"/>
                  </a:rPr>
                  <a:t>c) </a:t>
                </a:r>
                <a:r>
                  <a:rPr lang="en-US" sz="2200" dirty="0" err="1">
                    <a:latin typeface="+mj-lt"/>
                    <a:ea typeface="Times New Roman" panose="02020603050405020304" pitchFamily="18" charset="0"/>
                    <a:cs typeface="Times New Roman" panose="02020603050405020304" pitchFamily="18" charset="0"/>
                  </a:rPr>
                  <a:t>Xét</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sub>
                    </m:sSub>
                    <m:r>
                      <a:rPr lang="en-US" sz="2200">
                        <a:latin typeface="Cambria Math" panose="02040503050406030204" pitchFamily="18" charset="0"/>
                        <a:ea typeface="Times New Roman" panose="02020603050405020304" pitchFamily="18" charset="0"/>
                        <a:cs typeface="Times New Roman" panose="02020603050405020304" pitchFamily="18" charset="0"/>
                      </a:rPr>
                      <m:t>=7⟺</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r>
                      <a:rPr lang="en-US" sz="22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r>
                      <a:rPr lang="en-US" sz="2200">
                        <a:latin typeface="Cambria Math" panose="02040503050406030204" pitchFamily="18" charset="0"/>
                        <a:ea typeface="Times New Roman" panose="02020603050405020304" pitchFamily="18" charset="0"/>
                        <a:cs typeface="Times New Roman" panose="02020603050405020304" pitchFamily="18" charset="0"/>
                      </a:rPr>
                      <m:t>=7⟺</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r>
                      <a:rPr lang="en-US" sz="22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a:latin typeface="Cambria Math" panose="02040503050406030204" pitchFamily="18" charset="0"/>
                            <a:ea typeface="Times New Roman" panose="02020603050405020304" pitchFamily="18" charset="0"/>
                            <a:cs typeface="Times New Roman" panose="02020603050405020304" pitchFamily="18" charset="0"/>
                          </a:rPr>
                          <m:t>20</m:t>
                        </m:r>
                      </m:num>
                      <m:den>
                        <m:r>
                          <a:rPr lang="en-US" sz="2200">
                            <a:latin typeface="Cambria Math" panose="02040503050406030204" pitchFamily="18" charset="0"/>
                            <a:ea typeface="Times New Roman" panose="02020603050405020304" pitchFamily="18" charset="0"/>
                            <a:cs typeface="Times New Roman" panose="02020603050405020304" pitchFamily="18" charset="0"/>
                          </a:rPr>
                          <m:t>3</m:t>
                        </m:r>
                      </m:den>
                    </m:f>
                    <m:r>
                      <a:rPr lang="en-US" sz="22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r>
                      <a:rPr lang="en-US" sz="2200">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a:latin typeface="Cambria Math" panose="02040503050406030204" pitchFamily="18" charset="0"/>
                        <a:ea typeface="Times New Roman" panose="02020603050405020304" pitchFamily="18" charset="0"/>
                        <a:cs typeface="Times New Roman" panose="02020603050405020304" pitchFamily="18" charset="0"/>
                      </a:rPr>
                      <m:t>10</m:t>
                    </m:r>
                  </m:oMath>
                </a14:m>
                <a:endParaRPr lang="en-US" sz="22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2200" dirty="0">
                    <a:latin typeface="+mj-lt"/>
                    <a:ea typeface="Times New Roman" panose="02020603050405020304" pitchFamily="18" charset="0"/>
                    <a:cs typeface="Times New Roman" panose="02020603050405020304" pitchFamily="18" charset="0"/>
                  </a:rPr>
                  <a:t>Ta </a:t>
                </a:r>
                <a:r>
                  <a:rPr lang="en-US" sz="2200" dirty="0" err="1">
                    <a:latin typeface="+mj-lt"/>
                    <a:ea typeface="Times New Roman" panose="02020603050405020304" pitchFamily="18" charset="0"/>
                    <a:cs typeface="Times New Roman" panose="02020603050405020304" pitchFamily="18" charset="0"/>
                  </a:rPr>
                  <a:t>thấy</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200">
                        <a:latin typeface="Cambria Math" panose="02040503050406030204" pitchFamily="18" charset="0"/>
                        <a:ea typeface="Times New Roman" panose="02020603050405020304" pitchFamily="18" charset="0"/>
                        <a:cs typeface="Times New Roman" panose="02020603050405020304" pitchFamily="18" charset="0"/>
                      </a:rPr>
                      <m:t>n</m:t>
                    </m:r>
                    <m:r>
                      <a:rPr lang="en-US" sz="2200">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a:latin typeface="Cambria Math" panose="02040503050406030204" pitchFamily="18" charset="0"/>
                        <a:ea typeface="Times New Roman" panose="02020603050405020304" pitchFamily="18" charset="0"/>
                        <a:cs typeface="Times New Roman" panose="02020603050405020304" pitchFamily="18" charset="0"/>
                      </a:rPr>
                      <m:t>10∉</m:t>
                    </m:r>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ℕ</m:t>
                        </m:r>
                      </m:e>
                      <m:sup>
                        <m:r>
                          <a:rPr lang="en-US" sz="2200" i="1">
                            <a:latin typeface="Cambria Math" panose="02040503050406030204" pitchFamily="18" charset="0"/>
                            <a:ea typeface="Times New Roman" panose="02020603050405020304" pitchFamily="18" charset="0"/>
                            <a:cs typeface="Times New Roman" panose="02020603050405020304" pitchFamily="18" charset="0"/>
                          </a:rPr>
                          <m:t>∗</m:t>
                        </m:r>
                      </m:sup>
                    </m:sSup>
                  </m:oMath>
                </a14:m>
                <a:endParaRPr lang="en-US" sz="22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Vậy</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số</a:t>
                </a:r>
                <a:r>
                  <a:rPr lang="en-US" sz="2200" dirty="0">
                    <a:latin typeface="+mj-lt"/>
                    <a:ea typeface="Times New Roman" panose="02020603050405020304" pitchFamily="18" charset="0"/>
                    <a:cs typeface="Times New Roman" panose="02020603050405020304" pitchFamily="18" charset="0"/>
                  </a:rPr>
                  <a:t> 7 </a:t>
                </a:r>
                <a:r>
                  <a:rPr lang="en-US" sz="2200" dirty="0" err="1">
                    <a:latin typeface="+mj-lt"/>
                    <a:ea typeface="Times New Roman" panose="02020603050405020304" pitchFamily="18" charset="0"/>
                    <a:cs typeface="Times New Roman" panose="02020603050405020304" pitchFamily="18" charset="0"/>
                  </a:rPr>
                  <a:t>không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phải</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là</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một</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số</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hạng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trong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cấp</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số</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cộng</a:t>
                </a:r>
                <a:r>
                  <a:rPr lang="en-US" sz="2200" dirty="0">
                    <a:latin typeface="+mj-lt"/>
                    <a:ea typeface="Times New Roman" panose="02020603050405020304" pitchFamily="18" charset="0"/>
                    <a:cs typeface="Times New Roman" panose="02020603050405020304" pitchFamily="18" charset="0"/>
                  </a:rPr>
                  <a:t>.</a:t>
                </a:r>
                <a:endParaRPr lang="en-US" sz="2200" dirty="0">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7CEBF14-C031-C5D1-A339-22C3D36429A2}"/>
                  </a:ext>
                </a:extLst>
              </p:cNvPr>
              <p:cNvSpPr txBox="1">
                <a:spLocks noRot="1" noChangeAspect="1" noMove="1" noResize="1" noEditPoints="1" noAdjustHandles="1" noChangeArrowheads="1" noChangeShapeType="1" noTextEdit="1"/>
              </p:cNvSpPr>
              <p:nvPr/>
            </p:nvSpPr>
            <p:spPr>
              <a:xfrm>
                <a:off x="316223" y="1527880"/>
                <a:ext cx="8511551" cy="3328027"/>
              </a:xfrm>
              <a:prstGeom prst="rect">
                <a:avLst/>
              </a:prstGeom>
              <a:blipFill>
                <a:blip r:embed="rId4"/>
                <a:stretch>
                  <a:fillRect l="-931" b="-2747"/>
                </a:stretch>
              </a:blipFill>
            </p:spPr>
            <p:txBody>
              <a:bodyPr/>
              <a:lstStyle/>
              <a:p>
                <a:r>
                  <a:rPr lang="en-US">
                    <a:noFill/>
                  </a:rPr>
                  <a:t> </a:t>
                </a:r>
              </a:p>
            </p:txBody>
          </p:sp>
        </mc:Fallback>
      </mc:AlternateContent>
    </p:spTree>
    <p:extLst>
      <p:ext uri="{BB962C8B-B14F-4D97-AF65-F5344CB8AC3E}">
        <p14:creationId xmlns:p14="http://schemas.microsoft.com/office/powerpoint/2010/main" val="698265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9"/>
        <p:cNvGrpSpPr/>
        <p:nvPr/>
      </p:nvGrpSpPr>
      <p:grpSpPr>
        <a:xfrm>
          <a:off x="0" y="0"/>
          <a:ext cx="0" cy="0"/>
          <a:chOff x="0" y="0"/>
          <a:chExt cx="0" cy="0"/>
        </a:xfrm>
      </p:grpSpPr>
      <p:sp>
        <p:nvSpPr>
          <p:cNvPr id="5" name="Rectangle 4">
            <a:extLst>
              <a:ext uri="{FF2B5EF4-FFF2-40B4-BE49-F238E27FC236}">
                <a16:creationId xmlns:a16="http://schemas.microsoft.com/office/drawing/2014/main" id="{7074F6C9-7CD9-10F2-A79B-02F41F0ECE6F}"/>
              </a:ext>
            </a:extLst>
          </p:cNvPr>
          <p:cNvSpPr/>
          <p:nvPr/>
        </p:nvSpPr>
        <p:spPr>
          <a:xfrm>
            <a:off x="212268" y="849124"/>
            <a:ext cx="8931732" cy="707886"/>
          </a:xfrm>
          <a:prstGeom prst="rect">
            <a:avLst/>
          </a:prstGeom>
        </p:spPr>
        <p:txBody>
          <a:bodyPr wrap="square">
            <a:spAutoFit/>
          </a:bodyPr>
          <a:lstStyle/>
          <a:p>
            <a:pPr algn="just"/>
            <a:r>
              <a:rPr lang="vi-VN" sz="2000" b="1" dirty="0">
                <a:latin typeface="+mj-lt"/>
              </a:rPr>
              <a:t>Bài 3</a:t>
            </a:r>
            <a:r>
              <a:rPr lang="vi-VN" sz="2000" dirty="0">
                <a:latin typeface="+mj-lt"/>
              </a:rPr>
              <a:t>.</a:t>
            </a:r>
            <a:r>
              <a:rPr lang="en-US" sz="2000" dirty="0" err="1">
                <a:latin typeface="+mj-lt"/>
              </a:rPr>
              <a:t>Tính</a:t>
            </a:r>
            <a:r>
              <a:rPr lang="en-US" sz="2000" dirty="0">
                <a:latin typeface="+mj-lt"/>
              </a:rPr>
              <a:t> </a:t>
            </a:r>
            <a:r>
              <a:rPr lang="en-US" sz="2000" dirty="0" err="1">
                <a:latin typeface="+mj-lt"/>
              </a:rPr>
              <a:t>tổng</a:t>
            </a:r>
            <a:r>
              <a:rPr lang="en-US" sz="2000" dirty="0">
                <a:latin typeface="+mj-lt"/>
              </a:rPr>
              <a:t> 100 </a:t>
            </a:r>
            <a:r>
              <a:rPr lang="en-US" sz="2000" dirty="0" err="1">
                <a:latin typeface="+mj-lt"/>
              </a:rPr>
              <a:t>số</a:t>
            </a:r>
            <a:r>
              <a:rPr lang="en-US" sz="2000" dirty="0">
                <a:latin typeface="+mj-lt"/>
              </a:rPr>
              <a:t> </a:t>
            </a:r>
            <a:r>
              <a:rPr lang="en-US" sz="2000" dirty="0" err="1">
                <a:latin typeface="+mj-lt"/>
              </a:rPr>
              <a:t>hạng</a:t>
            </a:r>
            <a:r>
              <a:rPr lang="en-US" sz="2000" dirty="0">
                <a:latin typeface="+mj-lt"/>
              </a:rPr>
              <a:t> </a:t>
            </a:r>
            <a:r>
              <a:rPr lang="en-US" sz="2000" dirty="0" err="1">
                <a:latin typeface="+mj-lt"/>
              </a:rPr>
              <a:t>đầu</a:t>
            </a:r>
            <a:r>
              <a:rPr lang="en-US" sz="2000" dirty="0">
                <a:latin typeface="+mj-lt"/>
              </a:rPr>
              <a:t> </a:t>
            </a:r>
            <a:r>
              <a:rPr lang="en-US" sz="2000" dirty="0" err="1">
                <a:latin typeface="+mj-lt"/>
              </a:rPr>
              <a:t>của</a:t>
            </a:r>
            <a:r>
              <a:rPr lang="en-US" sz="2000" dirty="0">
                <a:latin typeface="+mj-lt"/>
              </a:rPr>
              <a:t> </a:t>
            </a:r>
            <a:r>
              <a:rPr lang="en-US" sz="2000" dirty="0" err="1">
                <a:latin typeface="+mj-lt"/>
              </a:rPr>
              <a:t>dãy</a:t>
            </a:r>
            <a:r>
              <a:rPr lang="en-US" sz="2000" dirty="0">
                <a:latin typeface="+mj-lt"/>
              </a:rPr>
              <a:t> </a:t>
            </a:r>
            <a:r>
              <a:rPr lang="en-US" sz="2000" dirty="0" err="1">
                <a:latin typeface="+mj-lt"/>
              </a:rPr>
              <a:t>số</a:t>
            </a:r>
            <a:r>
              <a:rPr lang="en-US" sz="2000" dirty="0">
                <a:latin typeface="+mj-lt"/>
              </a:rPr>
              <a:t> (u</a:t>
            </a:r>
            <a:r>
              <a:rPr lang="en-US" sz="2000" baseline="-25000" dirty="0">
                <a:latin typeface="+mj-lt"/>
              </a:rPr>
              <a:t>n</a:t>
            </a:r>
            <a:r>
              <a:rPr lang="en-US" sz="2000" dirty="0">
                <a:latin typeface="+mj-lt"/>
              </a:rPr>
              <a:t>) </a:t>
            </a:r>
            <a:r>
              <a:rPr lang="en-US" sz="2000" dirty="0" err="1">
                <a:latin typeface="+mj-lt"/>
              </a:rPr>
              <a:t>với</a:t>
            </a:r>
            <a:r>
              <a:rPr lang="en-US" sz="2000" dirty="0">
                <a:latin typeface="+mj-lt"/>
              </a:rPr>
              <a:t> u</a:t>
            </a:r>
            <a:r>
              <a:rPr lang="en-US" sz="2000" baseline="-25000" dirty="0">
                <a:latin typeface="+mj-lt"/>
              </a:rPr>
              <a:t>n</a:t>
            </a:r>
            <a:r>
              <a:rPr lang="en-US" sz="2000" dirty="0">
                <a:latin typeface="+mj-lt"/>
              </a:rPr>
              <a:t> = 0,3n + 5 </a:t>
            </a:r>
            <a:r>
              <a:rPr lang="en-US" sz="2000" dirty="0" err="1">
                <a:latin typeface="+mj-lt"/>
              </a:rPr>
              <a:t>với</a:t>
            </a:r>
            <a:r>
              <a:rPr lang="en-US" sz="2000" dirty="0">
                <a:latin typeface="+mj-lt"/>
              </a:rPr>
              <a:t> </a:t>
            </a:r>
            <a:r>
              <a:rPr lang="en-US" sz="2000" dirty="0" err="1">
                <a:latin typeface="+mj-lt"/>
              </a:rPr>
              <a:t>mọi</a:t>
            </a:r>
            <a:r>
              <a:rPr lang="en-US" sz="2000" dirty="0">
                <a:latin typeface="+mj-lt"/>
              </a:rPr>
              <a:t> n ≥ 1.</a:t>
            </a:r>
            <a:endParaRPr lang="es-ES" sz="2000" dirty="0">
              <a:latin typeface="+mj-lt"/>
            </a:endParaRPr>
          </a:p>
        </p:txBody>
      </p:sp>
      <p:pic>
        <p:nvPicPr>
          <p:cNvPr id="14" name="Picture 6">
            <a:extLst>
              <a:ext uri="{FF2B5EF4-FFF2-40B4-BE49-F238E27FC236}">
                <a16:creationId xmlns:a16="http://schemas.microsoft.com/office/drawing/2014/main" id="{29B93A66-C81F-99A2-35E5-65954D7C51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68408">
            <a:off x="8441314" y="25963"/>
            <a:ext cx="711805" cy="78613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2F9062E-1F38-7766-7871-56C34248E9A5}"/>
                  </a:ext>
                </a:extLst>
              </p:cNvPr>
              <p:cNvSpPr txBox="1"/>
              <p:nvPr/>
            </p:nvSpPr>
            <p:spPr>
              <a:xfrm>
                <a:off x="514918" y="1643210"/>
                <a:ext cx="8055147" cy="3217419"/>
              </a:xfrm>
              <a:prstGeom prst="rect">
                <a:avLst/>
              </a:prstGeom>
              <a:noFill/>
            </p:spPr>
            <p:txBody>
              <a:bodyPr wrap="square">
                <a:spAutoFit/>
              </a:bodyPr>
              <a:lstStyle/>
              <a:p>
                <a:pPr algn="just">
                  <a:lnSpc>
                    <a:spcPct val="150000"/>
                  </a:lnSpc>
                  <a:spcAft>
                    <a:spcPts val="600"/>
                  </a:spcAft>
                </a:pPr>
                <a:r>
                  <a:rPr lang="vi-VN" sz="2000" b="1" dirty="0">
                    <a:latin typeface="+mj-lt"/>
                    <a:ea typeface="Calibri" panose="020F0502020204030204" pitchFamily="34" charset="0"/>
                    <a:cs typeface="Times New Roman" panose="02020603050405020304" pitchFamily="18" charset="0"/>
                  </a:rPr>
                  <a:t>Giải:  </a:t>
                </a:r>
                <a:r>
                  <a:rPr lang="vi-VN" sz="1800" dirty="0">
                    <a:latin typeface="+mj-lt"/>
                    <a:ea typeface="Calibri" panose="020F0502020204030204" pitchFamily="34" charset="0"/>
                    <a:cs typeface="Times New Roman" panose="02020603050405020304" pitchFamily="18" charset="0"/>
                  </a:rPr>
                  <a:t> </a:t>
                </a:r>
                <a:r>
                  <a:rPr lang="en-US" sz="1800" dirty="0">
                    <a:latin typeface="+mj-lt"/>
                    <a:ea typeface="Calibri" panose="020F0502020204030204" pitchFamily="34" charset="0"/>
                    <a:cs typeface="Times New Roman" panose="02020603050405020304" pitchFamily="18" charset="0"/>
                  </a:rPr>
                  <a:t>Ta </a:t>
                </a:r>
                <a:r>
                  <a:rPr lang="en-US" sz="1800" dirty="0" err="1">
                    <a:latin typeface="+mj-lt"/>
                    <a:ea typeface="Calibri" panose="020F0502020204030204" pitchFamily="34" charset="0"/>
                    <a:cs typeface="Times New Roman" panose="02020603050405020304" pitchFamily="18" charset="0"/>
                  </a:rPr>
                  <a:t>có</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800">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en-US" sz="1800">
                            <a:latin typeface="Cambria Math" panose="02040503050406030204" pitchFamily="18" charset="0"/>
                            <a:ea typeface="Calibri" panose="020F0502020204030204" pitchFamily="34" charset="0"/>
                            <a:cs typeface="Times New Roman" panose="02020603050405020304" pitchFamily="18" charset="0"/>
                          </a:rPr>
                          <m:t>n</m:t>
                        </m:r>
                        <m:r>
                          <a:rPr lang="vi-VN" sz="1800" b="0" i="0" smtClean="0">
                            <a:latin typeface="Cambria Math"/>
                            <a:ea typeface="Calibri" panose="020F0502020204030204" pitchFamily="34" charset="0"/>
                            <a:cs typeface="Times New Roman" panose="02020603050405020304" pitchFamily="18" charset="0"/>
                          </a:rPr>
                          <m:t>−</m:t>
                        </m:r>
                        <m:r>
                          <a:rPr lang="en-US" sz="1800">
                            <a:latin typeface="Cambria Math" panose="02040503050406030204" pitchFamily="18" charset="0"/>
                            <a:ea typeface="Calibri" panose="020F0502020204030204" pitchFamily="34" charset="0"/>
                            <a:cs typeface="Times New Roman" panose="02020603050405020304" pitchFamily="18" charset="0"/>
                          </a:rPr>
                          <m:t>1</m:t>
                        </m:r>
                      </m:sub>
                    </m:sSub>
                    <m:r>
                      <a:rPr lang="en-US" sz="1800">
                        <a:latin typeface="Cambria Math" panose="02040503050406030204" pitchFamily="18" charset="0"/>
                        <a:ea typeface="Calibri" panose="020F0502020204030204" pitchFamily="34" charset="0"/>
                        <a:cs typeface="Times New Roman" panose="02020603050405020304" pitchFamily="18" charset="0"/>
                      </a:rPr>
                      <m:t>=0,3.</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1800">
                            <a:latin typeface="Cambria Math" panose="02040503050406030204" pitchFamily="18" charset="0"/>
                            <a:ea typeface="Calibri" panose="020F0502020204030204" pitchFamily="34" charset="0"/>
                            <a:cs typeface="Times New Roman" panose="02020603050405020304" pitchFamily="18" charset="0"/>
                          </a:rPr>
                          <m:t>n</m:t>
                        </m:r>
                        <m:r>
                          <a:rPr lang="vi-VN" sz="1800" b="0" i="0" smtClean="0">
                            <a:latin typeface="Cambria Math"/>
                            <a:ea typeface="Calibri" panose="020F0502020204030204" pitchFamily="34" charset="0"/>
                            <a:cs typeface="Times New Roman" panose="02020603050405020304" pitchFamily="18" charset="0"/>
                          </a:rPr>
                          <m:t>−</m:t>
                        </m:r>
                        <m:r>
                          <a:rPr lang="en-US" sz="1800">
                            <a:latin typeface="Cambria Math" panose="02040503050406030204" pitchFamily="18" charset="0"/>
                            <a:ea typeface="Calibri" panose="020F0502020204030204" pitchFamily="34" charset="0"/>
                            <a:cs typeface="Times New Roman" panose="02020603050405020304" pitchFamily="18" charset="0"/>
                          </a:rPr>
                          <m:t>1</m:t>
                        </m:r>
                      </m:e>
                    </m:d>
                    <m:r>
                      <a:rPr lang="en-US" sz="1800">
                        <a:latin typeface="Cambria Math" panose="02040503050406030204" pitchFamily="18" charset="0"/>
                        <a:ea typeface="Calibri" panose="020F0502020204030204" pitchFamily="34" charset="0"/>
                        <a:cs typeface="Times New Roman" panose="02020603050405020304" pitchFamily="18" charset="0"/>
                      </a:rPr>
                      <m:t>+5=0,3</m:t>
                    </m:r>
                    <m:r>
                      <m:rPr>
                        <m:sty m:val="p"/>
                      </m:rPr>
                      <a:rPr lang="en-US" sz="1800">
                        <a:latin typeface="Cambria Math" panose="02040503050406030204" pitchFamily="18" charset="0"/>
                        <a:ea typeface="Calibri" panose="020F0502020204030204" pitchFamily="34" charset="0"/>
                        <a:cs typeface="Times New Roman" panose="02020603050405020304" pitchFamily="18" charset="0"/>
                      </a:rPr>
                      <m:t>n</m:t>
                    </m:r>
                    <m:r>
                      <a:rPr lang="en-US" sz="1800">
                        <a:latin typeface="Cambria Math" panose="02040503050406030204" pitchFamily="18" charset="0"/>
                        <a:ea typeface="Calibri" panose="020F0502020204030204" pitchFamily="34" charset="0"/>
                        <a:cs typeface="Times New Roman" panose="02020603050405020304" pitchFamily="18" charset="0"/>
                      </a:rPr>
                      <m:t>+4,7</m:t>
                    </m:r>
                  </m:oMath>
                </a14:m>
                <a:endParaRPr lang="vi-VN" sz="1800" b="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err="1">
                    <a:latin typeface="+mj-lt"/>
                    <a:ea typeface="Times New Roman" panose="02020603050405020304" pitchFamily="18" charset="0"/>
                    <a:cs typeface="Times New Roman" panose="02020603050405020304" pitchFamily="18" charset="0"/>
                  </a:rPr>
                  <a:t>Xét</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hiệu</a:t>
                </a:r>
                <a:r>
                  <a:rPr lang="nl-NL"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n</m:t>
                        </m:r>
                      </m:sub>
                    </m:sSub>
                    <m:r>
                      <a:rPr lang="nl-NL" sz="18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800">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en-US" sz="1800">
                            <a:latin typeface="Cambria Math" panose="02040503050406030204" pitchFamily="18" charset="0"/>
                            <a:ea typeface="Calibri" panose="020F0502020204030204" pitchFamily="34" charset="0"/>
                            <a:cs typeface="Times New Roman" panose="02020603050405020304" pitchFamily="18" charset="0"/>
                          </a:rPr>
                          <m:t>n</m:t>
                        </m:r>
                        <m:r>
                          <a:rPr lang="vi-VN" sz="1800">
                            <a:latin typeface="Cambria Math"/>
                            <a:ea typeface="Calibri" panose="020F0502020204030204" pitchFamily="34" charset="0"/>
                            <a:cs typeface="Times New Roman" panose="02020603050405020304" pitchFamily="18" charset="0"/>
                          </a:rPr>
                          <m:t>−</m:t>
                        </m:r>
                        <m:r>
                          <a:rPr lang="en-US" sz="1800">
                            <a:latin typeface="Cambria Math" panose="02040503050406030204" pitchFamily="18" charset="0"/>
                            <a:ea typeface="Calibri" panose="020F0502020204030204" pitchFamily="34" charset="0"/>
                            <a:cs typeface="Times New Roman" panose="02020603050405020304" pitchFamily="18" charset="0"/>
                          </a:rPr>
                          <m:t>1</m:t>
                        </m:r>
                      </m:sub>
                    </m:sSub>
                    <m:r>
                      <a:rPr lang="nl-NL" sz="1800">
                        <a:latin typeface="Cambria Math" panose="02040503050406030204" pitchFamily="18" charset="0"/>
                        <a:ea typeface="Times New Roman" panose="02020603050405020304" pitchFamily="18" charset="0"/>
                        <a:cs typeface="Times New Roman" panose="02020603050405020304" pitchFamily="18" charset="0"/>
                      </a:rPr>
                      <m:t>=0,3</m:t>
                    </m:r>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n</m:t>
                    </m:r>
                    <m:r>
                      <a:rPr lang="nl-NL" sz="1800">
                        <a:latin typeface="Cambria Math" panose="02040503050406030204" pitchFamily="18" charset="0"/>
                        <a:ea typeface="Times New Roman" panose="02020603050405020304" pitchFamily="18" charset="0"/>
                        <a:cs typeface="Times New Roman" panose="02020603050405020304" pitchFamily="18" charset="0"/>
                      </a:rPr>
                      <m:t>+</m:t>
                    </m:r>
                    <m:r>
                      <a:rPr lang="vi-VN" sz="1800" b="0" i="1" smtClean="0">
                        <a:latin typeface="Cambria Math"/>
                        <a:ea typeface="Times New Roman" panose="02020603050405020304" pitchFamily="18" charset="0"/>
                        <a:cs typeface="Times New Roman" panose="02020603050405020304" pitchFamily="18" charset="0"/>
                      </a:rPr>
                      <m:t>5</m:t>
                    </m:r>
                    <m:r>
                      <a:rPr lang="nl-NL" sz="1800" i="1">
                        <a:latin typeface="Cambria Math" panose="02040503050406030204" pitchFamily="18" charset="0"/>
                        <a:ea typeface="Times New Roman" panose="02020603050405020304" pitchFamily="18" charset="0"/>
                        <a:cs typeface="Times New Roman" panose="02020603050405020304" pitchFamily="18" charset="0"/>
                      </a:rPr>
                      <m:t>−</m:t>
                    </m:r>
                    <m:r>
                      <a:rPr lang="nl-NL" sz="1800">
                        <a:latin typeface="Cambria Math" panose="02040503050406030204" pitchFamily="18" charset="0"/>
                        <a:ea typeface="Times New Roman" panose="02020603050405020304" pitchFamily="18" charset="0"/>
                        <a:cs typeface="Times New Roman" panose="02020603050405020304" pitchFamily="18" charset="0"/>
                      </a:rPr>
                      <m:t>0,3</m:t>
                    </m:r>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n</m:t>
                    </m:r>
                    <m:r>
                      <a:rPr lang="nl-NL" sz="1800" i="1">
                        <a:latin typeface="Cambria Math" panose="02040503050406030204" pitchFamily="18" charset="0"/>
                        <a:ea typeface="Times New Roman" panose="02020603050405020304" pitchFamily="18" charset="0"/>
                        <a:cs typeface="Times New Roman" panose="02020603050405020304" pitchFamily="18" charset="0"/>
                      </a:rPr>
                      <m:t>−</m:t>
                    </m:r>
                    <m:r>
                      <a:rPr lang="vi-VN" sz="1800" b="0" i="0" smtClean="0">
                        <a:latin typeface="Cambria Math"/>
                        <a:ea typeface="Times New Roman" panose="02020603050405020304" pitchFamily="18" charset="0"/>
                        <a:cs typeface="Times New Roman" panose="02020603050405020304" pitchFamily="18" charset="0"/>
                      </a:rPr>
                      <m:t>4,7</m:t>
                    </m:r>
                    <m:r>
                      <a:rPr lang="nl-NL" sz="1800">
                        <a:latin typeface="Cambria Math" panose="02040503050406030204" pitchFamily="18" charset="0"/>
                        <a:ea typeface="Times New Roman" panose="02020603050405020304" pitchFamily="18" charset="0"/>
                        <a:cs typeface="Times New Roman" panose="02020603050405020304" pitchFamily="18" charset="0"/>
                      </a:rPr>
                      <m:t>=0,3</m:t>
                    </m:r>
                  </m:oMath>
                </a14:m>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a:latin typeface="+mj-lt"/>
                    <a:ea typeface="Times New Roman" panose="02020603050405020304" pitchFamily="18" charset="0"/>
                    <a:cs typeface="Times New Roman" panose="02020603050405020304" pitchFamily="18" charset="0"/>
                  </a:rPr>
                  <a:t>Do </a:t>
                </a:r>
                <a:r>
                  <a:rPr lang="nl-NL" sz="1800" dirty="0" err="1">
                    <a:latin typeface="+mj-lt"/>
                    <a:ea typeface="Times New Roman" panose="02020603050405020304" pitchFamily="18" charset="0"/>
                    <a:cs typeface="Times New Roman" panose="02020603050405020304" pitchFamily="18" charset="0"/>
                  </a:rPr>
                  <a:t>đó</a:t>
                </a:r>
                <a:r>
                  <a:rPr lang="nl-NL"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n</m:t>
                        </m:r>
                      </m:sub>
                    </m:sSub>
                    <m:r>
                      <a:rPr lang="nl-NL" sz="1800">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là</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một</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cấp</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số</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cộng</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với</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số</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hạng</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đầu</a:t>
                </a:r>
                <a:r>
                  <a:rPr lang="nl-NL"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latin typeface="Cambria Math" panose="02040503050406030204" pitchFamily="18" charset="0"/>
                            <a:ea typeface="Times New Roman" panose="02020603050405020304" pitchFamily="18" charset="0"/>
                            <a:cs typeface="Times New Roman" panose="02020603050405020304" pitchFamily="18" charset="0"/>
                          </a:rPr>
                          <m:t>1</m:t>
                        </m:r>
                      </m:sub>
                    </m:sSub>
                    <m:r>
                      <a:rPr lang="nl-NL" sz="1800">
                        <a:latin typeface="Cambria Math" panose="02040503050406030204" pitchFamily="18" charset="0"/>
                        <a:ea typeface="Times New Roman" panose="02020603050405020304" pitchFamily="18" charset="0"/>
                        <a:cs typeface="Times New Roman" panose="02020603050405020304" pitchFamily="18" charset="0"/>
                      </a:rPr>
                      <m:t>=5,3</m:t>
                    </m:r>
                  </m:oMath>
                </a14:m>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và</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công</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sai</a:t>
                </a:r>
                <a:r>
                  <a:rPr lang="nl-NL"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d</m:t>
                    </m:r>
                    <m:r>
                      <a:rPr lang="nl-NL" sz="1800">
                        <a:latin typeface="Cambria Math" panose="02040503050406030204" pitchFamily="18" charset="0"/>
                        <a:ea typeface="Times New Roman" panose="02020603050405020304" pitchFamily="18" charset="0"/>
                        <a:cs typeface="Times New Roman" panose="02020603050405020304" pitchFamily="18" charset="0"/>
                      </a:rPr>
                      <m:t>=0,3</m:t>
                    </m:r>
                  </m:oMath>
                </a14:m>
                <a:r>
                  <a:rPr lang="nl-NL"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err="1">
                    <a:latin typeface="+mj-lt"/>
                    <a:ea typeface="Times New Roman" panose="02020603050405020304" pitchFamily="18" charset="0"/>
                    <a:cs typeface="Times New Roman" panose="02020603050405020304" pitchFamily="18" charset="0"/>
                  </a:rPr>
                  <a:t>Khi</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đó</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số</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hạng</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tổng</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quát</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của</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cấp</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số</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cộng</a:t>
                </a:r>
                <a:r>
                  <a:rPr lang="nl-NL"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n</m:t>
                        </m:r>
                      </m:sub>
                    </m:sSub>
                  </m:oMath>
                </a14:m>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là</a:t>
                </a:r>
                <a:r>
                  <a:rPr lang="nl-NL"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n</m:t>
                        </m:r>
                      </m:sub>
                    </m:sSub>
                    <m:r>
                      <a:rPr lang="nl-NL" sz="1800">
                        <a:latin typeface="Cambria Math" panose="02040503050406030204" pitchFamily="18" charset="0"/>
                        <a:ea typeface="Times New Roman" panose="02020603050405020304" pitchFamily="18" charset="0"/>
                        <a:cs typeface="Times New Roman" panose="02020603050405020304" pitchFamily="18" charset="0"/>
                      </a:rPr>
                      <m:t>=5,3+</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n</m:t>
                        </m:r>
                        <m:r>
                          <a:rPr lang="nl-NL" sz="1800" i="1">
                            <a:latin typeface="Cambria Math" panose="02040503050406030204" pitchFamily="18" charset="0"/>
                            <a:ea typeface="Times New Roman" panose="02020603050405020304" pitchFamily="18" charset="0"/>
                            <a:cs typeface="Times New Roman" panose="02020603050405020304" pitchFamily="18" charset="0"/>
                          </a:rPr>
                          <m:t>−</m:t>
                        </m:r>
                        <m:r>
                          <a:rPr lang="nl-NL" sz="1800">
                            <a:latin typeface="Cambria Math" panose="02040503050406030204" pitchFamily="18" charset="0"/>
                            <a:ea typeface="Times New Roman" panose="02020603050405020304" pitchFamily="18" charset="0"/>
                            <a:cs typeface="Times New Roman" panose="02020603050405020304" pitchFamily="18" charset="0"/>
                          </a:rPr>
                          <m:t>1</m:t>
                        </m:r>
                      </m:e>
                    </m:d>
                    <m:r>
                      <a:rPr lang="nl-NL" sz="1800">
                        <a:latin typeface="Cambria Math" panose="02040503050406030204" pitchFamily="18" charset="0"/>
                        <a:ea typeface="Times New Roman" panose="02020603050405020304" pitchFamily="18" charset="0"/>
                        <a:cs typeface="Times New Roman" panose="02020603050405020304" pitchFamily="18" charset="0"/>
                      </a:rPr>
                      <m:t>.0,3</m:t>
                    </m:r>
                  </m:oMath>
                </a14:m>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err="1">
                    <a:latin typeface="+mj-lt"/>
                    <a:ea typeface="Times New Roman" panose="02020603050405020304" pitchFamily="18" charset="0"/>
                    <a:cs typeface="Times New Roman" panose="02020603050405020304" pitchFamily="18" charset="0"/>
                  </a:rPr>
                  <a:t>Suy</a:t>
                </a:r>
                <a:r>
                  <a:rPr lang="nl-NL" sz="1800" dirty="0">
                    <a:latin typeface="+mj-lt"/>
                    <a:ea typeface="Times New Roman" panose="02020603050405020304" pitchFamily="18" charset="0"/>
                    <a:cs typeface="Times New Roman" panose="02020603050405020304" pitchFamily="18" charset="0"/>
                  </a:rPr>
                  <a:t> ra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u</m:t>
                        </m:r>
                      </m:e>
                      <m:sub>
                        <m:r>
                          <a:rPr lang="nl-NL" sz="1800">
                            <a:latin typeface="Cambria Math" panose="02040503050406030204" pitchFamily="18" charset="0"/>
                            <a:ea typeface="Times New Roman" panose="02020603050405020304" pitchFamily="18" charset="0"/>
                            <a:cs typeface="Times New Roman" panose="02020603050405020304" pitchFamily="18" charset="0"/>
                          </a:rPr>
                          <m:t>100</m:t>
                        </m:r>
                      </m:sub>
                    </m:sSub>
                    <m:r>
                      <a:rPr lang="nl-NL" sz="1800">
                        <a:latin typeface="Cambria Math" panose="02040503050406030204" pitchFamily="18" charset="0"/>
                        <a:ea typeface="Times New Roman" panose="02020603050405020304" pitchFamily="18" charset="0"/>
                        <a:cs typeface="Times New Roman" panose="02020603050405020304" pitchFamily="18" charset="0"/>
                      </a:rPr>
                      <m:t>=5,3+</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a:latin typeface="Cambria Math" panose="02040503050406030204" pitchFamily="18" charset="0"/>
                            <a:ea typeface="Times New Roman" panose="02020603050405020304" pitchFamily="18" charset="0"/>
                            <a:cs typeface="Times New Roman" panose="02020603050405020304" pitchFamily="18" charset="0"/>
                          </a:rPr>
                          <m:t>100</m:t>
                        </m:r>
                        <m:r>
                          <a:rPr lang="nl-NL" sz="1800" i="1">
                            <a:latin typeface="Cambria Math" panose="02040503050406030204" pitchFamily="18" charset="0"/>
                            <a:ea typeface="Times New Roman" panose="02020603050405020304" pitchFamily="18" charset="0"/>
                            <a:cs typeface="Times New Roman" panose="02020603050405020304" pitchFamily="18" charset="0"/>
                          </a:rPr>
                          <m:t>−</m:t>
                        </m:r>
                        <m:r>
                          <a:rPr lang="nl-NL" sz="1800">
                            <a:latin typeface="Cambria Math" panose="02040503050406030204" pitchFamily="18" charset="0"/>
                            <a:ea typeface="Times New Roman" panose="02020603050405020304" pitchFamily="18" charset="0"/>
                            <a:cs typeface="Times New Roman" panose="02020603050405020304" pitchFamily="18" charset="0"/>
                          </a:rPr>
                          <m:t>1</m:t>
                        </m:r>
                      </m:e>
                    </m:d>
                    <m:r>
                      <a:rPr lang="nl-NL" sz="1800">
                        <a:latin typeface="Cambria Math" panose="02040503050406030204" pitchFamily="18" charset="0"/>
                        <a:ea typeface="Times New Roman" panose="02020603050405020304" pitchFamily="18" charset="0"/>
                        <a:cs typeface="Times New Roman" panose="02020603050405020304" pitchFamily="18" charset="0"/>
                      </a:rPr>
                      <m:t>.0,3=35</m:t>
                    </m:r>
                  </m:oMath>
                </a14:m>
                <a:r>
                  <a:rPr lang="nl-NL"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nl-NL" sz="1800" dirty="0" err="1">
                    <a:latin typeface="+mj-lt"/>
                    <a:ea typeface="Times New Roman" panose="02020603050405020304" pitchFamily="18" charset="0"/>
                    <a:cs typeface="Times New Roman" panose="02020603050405020304" pitchFamily="18" charset="0"/>
                  </a:rPr>
                  <a:t>Vậy</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tổng</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của</a:t>
                </a:r>
                <a:r>
                  <a:rPr lang="nl-NL" sz="1800" dirty="0">
                    <a:latin typeface="+mj-lt"/>
                    <a:ea typeface="Times New Roman" panose="02020603050405020304" pitchFamily="18" charset="0"/>
                    <a:cs typeface="Times New Roman" panose="02020603050405020304" pitchFamily="18" charset="0"/>
                  </a:rPr>
                  <a:t> 100 </a:t>
                </a:r>
                <a:r>
                  <a:rPr lang="nl-NL" sz="1800" dirty="0" err="1">
                    <a:latin typeface="+mj-lt"/>
                    <a:ea typeface="Times New Roman" panose="02020603050405020304" pitchFamily="18" charset="0"/>
                    <a:cs typeface="Times New Roman" panose="02020603050405020304" pitchFamily="18" charset="0"/>
                  </a:rPr>
                  <a:t>số</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hạng</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đầu</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của</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dãy</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số</a:t>
                </a:r>
                <a:r>
                  <a:rPr lang="nl-NL" sz="1800" dirty="0">
                    <a:latin typeface="+mj-lt"/>
                    <a:ea typeface="Times New Roman" panose="02020603050405020304" pitchFamily="18" charset="0"/>
                    <a:cs typeface="Times New Roman" panose="02020603050405020304" pitchFamily="18" charset="0"/>
                  </a:rPr>
                  <a:t> </a:t>
                </a:r>
                <a:r>
                  <a:rPr lang="nl-NL" sz="1800" dirty="0" err="1">
                    <a:latin typeface="+mj-lt"/>
                    <a:ea typeface="Times New Roman" panose="02020603050405020304" pitchFamily="18" charset="0"/>
                    <a:cs typeface="Times New Roman" panose="02020603050405020304" pitchFamily="18" charset="0"/>
                  </a:rPr>
                  <a:t>là</a:t>
                </a:r>
                <a:r>
                  <a:rPr lang="nl-NL"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S</m:t>
                        </m:r>
                      </m:e>
                      <m:sub>
                        <m:r>
                          <a:rPr lang="nl-NL" sz="1800">
                            <a:latin typeface="Cambria Math" panose="02040503050406030204" pitchFamily="18" charset="0"/>
                            <a:ea typeface="Times New Roman" panose="02020603050405020304" pitchFamily="18" charset="0"/>
                            <a:cs typeface="Times New Roman" panose="02020603050405020304" pitchFamily="18" charset="0"/>
                          </a:rPr>
                          <m:t>100</m:t>
                        </m:r>
                      </m:sub>
                    </m:sSub>
                    <m:r>
                      <a:rPr lang="nl-NL"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1800">
                            <a:latin typeface="Cambria Math" panose="02040503050406030204" pitchFamily="18" charset="0"/>
                            <a:ea typeface="Times New Roman" panose="02020603050405020304" pitchFamily="18" charset="0"/>
                            <a:cs typeface="Times New Roman" panose="02020603050405020304" pitchFamily="18" charset="0"/>
                          </a:rPr>
                          <m:t>100</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a:latin typeface="Cambria Math" panose="02040503050406030204" pitchFamily="18" charset="0"/>
                                <a:ea typeface="Times New Roman" panose="02020603050405020304" pitchFamily="18" charset="0"/>
                                <a:cs typeface="Times New Roman" panose="02020603050405020304" pitchFamily="18" charset="0"/>
                              </a:rPr>
                              <m:t>5,3+35</m:t>
                            </m:r>
                          </m:e>
                        </m:d>
                      </m:num>
                      <m:den>
                        <m:r>
                          <a:rPr lang="nl-NL" sz="1800">
                            <a:latin typeface="Cambria Math" panose="02040503050406030204" pitchFamily="18" charset="0"/>
                            <a:ea typeface="Times New Roman" panose="02020603050405020304" pitchFamily="18" charset="0"/>
                            <a:cs typeface="Times New Roman" panose="02020603050405020304" pitchFamily="18" charset="0"/>
                          </a:rPr>
                          <m:t>2</m:t>
                        </m:r>
                      </m:den>
                    </m:f>
                    <m:r>
                      <a:rPr lang="nl-NL" sz="1800">
                        <a:latin typeface="Cambria Math" panose="02040503050406030204" pitchFamily="18" charset="0"/>
                        <a:ea typeface="Times New Roman" panose="02020603050405020304" pitchFamily="18" charset="0"/>
                        <a:cs typeface="Times New Roman" panose="02020603050405020304" pitchFamily="18" charset="0"/>
                      </a:rPr>
                      <m:t>=2015</m:t>
                    </m:r>
                  </m:oMath>
                </a14:m>
                <a:endParaRPr lang="en-US" sz="1800" dirty="0">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xmlns="" xmlns:a14="http://schemas.microsoft.com/office/drawing/2010/main" id="{32F9062E-1F38-7766-7871-56C34248E9A5}"/>
                  </a:ext>
                </a:extLst>
              </p:cNvPr>
              <p:cNvSpPr txBox="1">
                <a:spLocks noRot="1" noChangeAspect="1" noMove="1" noResize="1" noEditPoints="1" noAdjustHandles="1" noChangeArrowheads="1" noChangeShapeType="1" noTextEdit="1"/>
              </p:cNvSpPr>
              <p:nvPr/>
            </p:nvSpPr>
            <p:spPr>
              <a:xfrm>
                <a:off x="514918" y="1643210"/>
                <a:ext cx="8055147" cy="3217419"/>
              </a:xfrm>
              <a:prstGeom prst="rect">
                <a:avLst/>
              </a:prstGeom>
              <a:blipFill rotWithShape="1">
                <a:blip r:embed="rId5"/>
                <a:stretch>
                  <a:fillRect l="-756"/>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015" y="90416"/>
            <a:ext cx="280035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32509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9149" y="0"/>
            <a:ext cx="9144000" cy="5143500"/>
          </a:xfrm>
          <a:prstGeom prst="rect">
            <a:avLst/>
          </a:prstGeom>
        </p:spPr>
      </p:pic>
      <p:grpSp>
        <p:nvGrpSpPr>
          <p:cNvPr id="13" name="Group 12"/>
          <p:cNvGrpSpPr/>
          <p:nvPr/>
        </p:nvGrpSpPr>
        <p:grpSpPr>
          <a:xfrm>
            <a:off x="5034585" y="1848484"/>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5"/>
              <a:endParaRPr lang="en-US">
                <a:solidFill>
                  <a:prstClr val="white"/>
                </a:solidFill>
                <a:latin typeface="Calibri" panose="020F0502020204030204"/>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5"/>
              <a:endParaRPr lang="en-US">
                <a:solidFill>
                  <a:prstClr val="white"/>
                </a:solidFill>
                <a:latin typeface="Calibri" panose="020F05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366681" y="3126794"/>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841168" y="313435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12062" y="3020344"/>
            <a:ext cx="464645" cy="80073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36717" y="3292515"/>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3027926" y="3334240"/>
            <a:ext cx="666485" cy="539299"/>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276641" y="2417995"/>
            <a:ext cx="1502569" cy="20054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494608" y="21916"/>
            <a:ext cx="8136489" cy="1762830"/>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95"/>
              <a:endParaRPr lang="en-US">
                <a:solidFill>
                  <a:prstClr val="white"/>
                </a:solidFill>
                <a:latin typeface="Calibri" panose="020F0502020204030204"/>
              </a:endParaRPr>
            </a:p>
          </p:txBody>
        </p:sp>
        <p:sp>
          <p:nvSpPr>
            <p:cNvPr id="33" name="TextBox 32"/>
            <p:cNvSpPr txBox="1"/>
            <p:nvPr/>
          </p:nvSpPr>
          <p:spPr>
            <a:xfrm>
              <a:off x="1173965" y="1496613"/>
              <a:ext cx="9837415" cy="2133916"/>
            </a:xfrm>
            <a:prstGeom prst="rect">
              <a:avLst/>
            </a:prstGeom>
            <a:noFill/>
          </p:spPr>
          <p:txBody>
            <a:bodyPr wrap="square" rtlCol="0">
              <a:spAutoFit/>
            </a:bodyPr>
            <a:lstStyle/>
            <a:p>
              <a:pPr algn="ctr" defTabSz="685795"/>
              <a:endParaRPr lang="en-US" sz="4900" b="1" dirty="0">
                <a:solidFill>
                  <a:prstClr val="white"/>
                </a:solidFill>
                <a:latin typeface="Arial" panose="020B0604020202020204" pitchFamily="34" charset="0"/>
                <a:cs typeface="Arial" panose="020B0604020202020204" pitchFamily="34" charset="0"/>
              </a:endParaRPr>
            </a:p>
            <a:p>
              <a:pPr algn="ctr" defTabSz="685795"/>
              <a:r>
                <a:rPr lang="en-US" sz="4900" b="1" dirty="0">
                  <a:solidFill>
                    <a:prstClr val="white"/>
                  </a:solidFill>
                  <a:latin typeface="Arial" panose="020B0604020202020204" pitchFamily="34" charset="0"/>
                  <a:cs typeface="Arial" panose="020B0604020202020204" pitchFamily="34" charset="0"/>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63110" y="2735128"/>
            <a:ext cx="1561664" cy="156166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898403"/>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4"/>
        <p:cNvGrpSpPr/>
        <p:nvPr/>
      </p:nvGrpSpPr>
      <p:grpSpPr>
        <a:xfrm>
          <a:off x="0" y="0"/>
          <a:ext cx="0" cy="0"/>
          <a:chOff x="0" y="0"/>
          <a:chExt cx="0" cy="0"/>
        </a:xfrm>
      </p:grpSpPr>
      <p:sp>
        <p:nvSpPr>
          <p:cNvPr id="3135" name="Google Shape;3135;p74"/>
          <p:cNvSpPr/>
          <p:nvPr/>
        </p:nvSpPr>
        <p:spPr>
          <a:xfrm>
            <a:off x="1798148" y="1266373"/>
            <a:ext cx="8843650" cy="4357250"/>
          </a:xfrm>
          <a:custGeom>
            <a:avLst/>
            <a:gdLst/>
            <a:ahLst/>
            <a:cxnLst/>
            <a:rect l="l" t="t" r="r" b="b"/>
            <a:pathLst>
              <a:path w="353746" h="174290" extrusionOk="0">
                <a:moveTo>
                  <a:pt x="0" y="174290"/>
                </a:moveTo>
                <a:cubicBezTo>
                  <a:pt x="3369" y="172320"/>
                  <a:pt x="6611" y="164056"/>
                  <a:pt x="20214" y="162467"/>
                </a:cubicBezTo>
                <a:cubicBezTo>
                  <a:pt x="33817" y="160878"/>
                  <a:pt x="64838" y="168442"/>
                  <a:pt x="81619" y="164755"/>
                </a:cubicBezTo>
                <a:cubicBezTo>
                  <a:pt x="98401" y="161068"/>
                  <a:pt x="109970" y="146003"/>
                  <a:pt x="120903" y="140346"/>
                </a:cubicBezTo>
                <a:cubicBezTo>
                  <a:pt x="131836" y="134689"/>
                  <a:pt x="139941" y="140187"/>
                  <a:pt x="147219" y="130811"/>
                </a:cubicBezTo>
                <a:cubicBezTo>
                  <a:pt x="154497" y="121435"/>
                  <a:pt x="154148" y="94833"/>
                  <a:pt x="164573" y="84090"/>
                </a:cubicBezTo>
                <a:cubicBezTo>
                  <a:pt x="174998" y="73347"/>
                  <a:pt x="191016" y="74078"/>
                  <a:pt x="209768" y="66355"/>
                </a:cubicBezTo>
                <a:cubicBezTo>
                  <a:pt x="228520" y="58632"/>
                  <a:pt x="260081" y="48207"/>
                  <a:pt x="277085" y="37750"/>
                </a:cubicBezTo>
                <a:cubicBezTo>
                  <a:pt x="294089" y="27293"/>
                  <a:pt x="300382" y="9781"/>
                  <a:pt x="311792" y="3615"/>
                </a:cubicBezTo>
                <a:cubicBezTo>
                  <a:pt x="323202" y="-2551"/>
                  <a:pt x="338554" y="1167"/>
                  <a:pt x="345546" y="754"/>
                </a:cubicBezTo>
                <a:cubicBezTo>
                  <a:pt x="352538" y="341"/>
                  <a:pt x="352379" y="1072"/>
                  <a:pt x="353746" y="1136"/>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12" name="Rectangle 11">
            <a:extLst>
              <a:ext uri="{FF2B5EF4-FFF2-40B4-BE49-F238E27FC236}">
                <a16:creationId xmlns:a16="http://schemas.microsoft.com/office/drawing/2014/main" id="{509492AA-4D7A-8DD2-25AC-0883BD7180BF}"/>
              </a:ext>
            </a:extLst>
          </p:cNvPr>
          <p:cNvSpPr/>
          <p:nvPr/>
        </p:nvSpPr>
        <p:spPr>
          <a:xfrm>
            <a:off x="3059446" y="581645"/>
            <a:ext cx="3025102" cy="646331"/>
          </a:xfrm>
          <a:prstGeom prst="rect">
            <a:avLst/>
          </a:prstGeom>
        </p:spPr>
        <p:txBody>
          <a:bodyPr wrap="square">
            <a:spAutoFit/>
          </a:bodyPr>
          <a:lstStyle/>
          <a:p>
            <a:pPr algn="just">
              <a:lnSpc>
                <a:spcPct val="150000"/>
              </a:lnSpc>
            </a:pPr>
            <a:r>
              <a:rPr lang="vi-VN" sz="2400" b="1" u="sng" dirty="0">
                <a:solidFill>
                  <a:srgbClr val="002060"/>
                </a:solidFill>
                <a:latin typeface="Arial" panose="020B0604020202020204" pitchFamily="34" charset="0"/>
                <a:cs typeface="Arial" panose="020B0604020202020204" pitchFamily="34" charset="0"/>
              </a:rPr>
              <a:t>PHIẾU HỌC TẬP  </a:t>
            </a:r>
            <a:endParaRPr lang="en-US" sz="24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F233242-BF73-C19E-8483-948AE555F499}"/>
              </a:ext>
            </a:extLst>
          </p:cNvPr>
          <p:cNvSpPr/>
          <p:nvPr/>
        </p:nvSpPr>
        <p:spPr>
          <a:xfrm>
            <a:off x="398833" y="1216989"/>
            <a:ext cx="8550614" cy="3393237"/>
          </a:xfrm>
          <a:prstGeom prst="rect">
            <a:avLst/>
          </a:prstGeom>
        </p:spPr>
        <p:txBody>
          <a:bodyPr wrap="square">
            <a:spAutoFit/>
          </a:bodyPr>
          <a:lstStyle/>
          <a:p>
            <a:pPr lvl="0" algn="just">
              <a:lnSpc>
                <a:spcPct val="150000"/>
              </a:lnSpc>
            </a:pPr>
            <a:r>
              <a:rPr lang="vi-VN" altLang="en-US" sz="2400" u="sng" dirty="0">
                <a:solidFill>
                  <a:srgbClr val="FF0000"/>
                </a:solidFill>
                <a:ea typeface="Open Sans"/>
              </a:rPr>
              <a:t>Câu 1</a:t>
            </a:r>
            <a:r>
              <a:rPr lang="vi-VN" altLang="en-US" sz="2400" dirty="0">
                <a:ea typeface="Open Sans"/>
              </a:rPr>
              <a:t>. </a:t>
            </a:r>
            <a:r>
              <a:rPr lang="en-US" altLang="en-US" sz="2400" dirty="0" err="1">
                <a:ea typeface="Open Sans"/>
              </a:rPr>
              <a:t>Một</a:t>
            </a:r>
            <a:r>
              <a:rPr lang="en-US" altLang="en-US" sz="2400" dirty="0">
                <a:ea typeface="Open Sans"/>
              </a:rPr>
              <a:t> </a:t>
            </a:r>
            <a:r>
              <a:rPr lang="en-US" altLang="en-US" sz="2400" dirty="0" err="1">
                <a:ea typeface="Open Sans"/>
              </a:rPr>
              <a:t>cấp</a:t>
            </a:r>
            <a:r>
              <a:rPr lang="en-US" altLang="en-US" sz="2400" dirty="0">
                <a:ea typeface="Open Sans"/>
              </a:rPr>
              <a:t> </a:t>
            </a:r>
            <a:r>
              <a:rPr lang="en-US" altLang="en-US" sz="2400" dirty="0" err="1">
                <a:ea typeface="Open Sans"/>
              </a:rPr>
              <a:t>số</a:t>
            </a:r>
            <a:r>
              <a:rPr lang="en-US" altLang="en-US" sz="2400" dirty="0">
                <a:ea typeface="Open Sans"/>
              </a:rPr>
              <a:t> </a:t>
            </a:r>
            <a:r>
              <a:rPr lang="en-US" altLang="en-US" sz="2400" dirty="0" err="1">
                <a:ea typeface="Open Sans"/>
              </a:rPr>
              <a:t>cộng</a:t>
            </a:r>
            <a:r>
              <a:rPr lang="en-US" altLang="en-US" sz="2400" dirty="0">
                <a:ea typeface="Open Sans"/>
              </a:rPr>
              <a:t> </a:t>
            </a:r>
            <a:r>
              <a:rPr lang="en-US" altLang="en-US" sz="2400" dirty="0" err="1">
                <a:ea typeface="Open Sans"/>
              </a:rPr>
              <a:t>có</a:t>
            </a:r>
            <a:r>
              <a:rPr lang="en-US" altLang="en-US" sz="2400" dirty="0">
                <a:ea typeface="Open Sans"/>
              </a:rPr>
              <a:t> </a:t>
            </a:r>
            <a:r>
              <a:rPr lang="en-US" altLang="en-US" sz="2400" dirty="0" err="1">
                <a:ea typeface="Open Sans"/>
              </a:rPr>
              <a:t>số</a:t>
            </a:r>
            <a:r>
              <a:rPr lang="en-US" altLang="en-US" sz="2400" dirty="0">
                <a:ea typeface="Open Sans"/>
              </a:rPr>
              <a:t> </a:t>
            </a:r>
            <a:r>
              <a:rPr lang="en-US" altLang="en-US" sz="2400" dirty="0" err="1">
                <a:ea typeface="Open Sans"/>
              </a:rPr>
              <a:t>hạng</a:t>
            </a:r>
            <a:r>
              <a:rPr lang="en-US" altLang="en-US" sz="2400" dirty="0">
                <a:ea typeface="Open Sans"/>
              </a:rPr>
              <a:t> </a:t>
            </a:r>
            <a:r>
              <a:rPr lang="en-US" altLang="en-US" sz="2400" dirty="0" err="1">
                <a:ea typeface="Open Sans"/>
              </a:rPr>
              <a:t>thứ</a:t>
            </a:r>
            <a:r>
              <a:rPr lang="en-US" altLang="en-US" sz="2400" dirty="0">
                <a:ea typeface="Open Sans"/>
              </a:rPr>
              <a:t> 5 </a:t>
            </a:r>
            <a:r>
              <a:rPr lang="en-US" altLang="en-US" sz="2400" dirty="0" err="1">
                <a:ea typeface="Open Sans"/>
              </a:rPr>
              <a:t>bằng</a:t>
            </a:r>
            <a:r>
              <a:rPr lang="en-US" altLang="en-US" sz="2400" dirty="0">
                <a:ea typeface="Open Sans"/>
              </a:rPr>
              <a:t> 18 </a:t>
            </a:r>
            <a:r>
              <a:rPr lang="en-US" altLang="en-US" sz="2400" dirty="0" err="1">
                <a:ea typeface="Open Sans"/>
              </a:rPr>
              <a:t>và</a:t>
            </a:r>
            <a:r>
              <a:rPr lang="en-US" altLang="en-US" sz="2400" dirty="0">
                <a:ea typeface="Open Sans"/>
              </a:rPr>
              <a:t> </a:t>
            </a:r>
            <a:r>
              <a:rPr lang="en-US" altLang="en-US" sz="2400" dirty="0" err="1">
                <a:ea typeface="Open Sans"/>
              </a:rPr>
              <a:t>số</a:t>
            </a:r>
            <a:r>
              <a:rPr lang="en-US" altLang="en-US" sz="2400" dirty="0">
                <a:ea typeface="Open Sans"/>
              </a:rPr>
              <a:t> </a:t>
            </a:r>
            <a:r>
              <a:rPr lang="en-US" altLang="en-US" sz="2400" dirty="0" err="1">
                <a:ea typeface="Open Sans"/>
              </a:rPr>
              <a:t>hạng</a:t>
            </a:r>
            <a:r>
              <a:rPr lang="en-US" altLang="en-US" sz="2400" dirty="0">
                <a:ea typeface="Open Sans"/>
              </a:rPr>
              <a:t> </a:t>
            </a:r>
            <a:r>
              <a:rPr lang="en-US" altLang="en-US" sz="2400" dirty="0" err="1">
                <a:ea typeface="Open Sans"/>
              </a:rPr>
              <a:t>thứ</a:t>
            </a:r>
            <a:r>
              <a:rPr lang="en-US" altLang="en-US" sz="2400" dirty="0">
                <a:ea typeface="Open Sans"/>
              </a:rPr>
              <a:t> 12 </a:t>
            </a:r>
            <a:r>
              <a:rPr lang="en-US" altLang="en-US" sz="2400" dirty="0" err="1">
                <a:ea typeface="Open Sans"/>
              </a:rPr>
              <a:t>bằng</a:t>
            </a:r>
            <a:r>
              <a:rPr lang="en-US" altLang="en-US" sz="2400" dirty="0">
                <a:ea typeface="Open Sans"/>
              </a:rPr>
              <a:t> 32. </a:t>
            </a:r>
            <a:r>
              <a:rPr lang="en-US" altLang="en-US" sz="2400" dirty="0" err="1">
                <a:ea typeface="Open Sans"/>
              </a:rPr>
              <a:t>Tìm</a:t>
            </a:r>
            <a:r>
              <a:rPr lang="en-US" altLang="en-US" sz="2400" dirty="0">
                <a:ea typeface="Open Sans"/>
              </a:rPr>
              <a:t> </a:t>
            </a:r>
            <a:r>
              <a:rPr lang="en-US" altLang="en-US" sz="2400" dirty="0" err="1">
                <a:ea typeface="Open Sans"/>
              </a:rPr>
              <a:t>số</a:t>
            </a:r>
            <a:r>
              <a:rPr lang="en-US" altLang="en-US" sz="2400" dirty="0">
                <a:ea typeface="Open Sans"/>
              </a:rPr>
              <a:t> </a:t>
            </a:r>
            <a:r>
              <a:rPr lang="en-US" altLang="en-US" sz="2400" dirty="0" err="1">
                <a:ea typeface="Open Sans"/>
              </a:rPr>
              <a:t>hạng</a:t>
            </a:r>
            <a:r>
              <a:rPr lang="en-US" altLang="en-US" sz="2400" dirty="0">
                <a:ea typeface="Open Sans"/>
              </a:rPr>
              <a:t> </a:t>
            </a:r>
            <a:r>
              <a:rPr lang="en-US" altLang="en-US" sz="2400" dirty="0" err="1">
                <a:ea typeface="Open Sans"/>
              </a:rPr>
              <a:t>thứ</a:t>
            </a:r>
            <a:r>
              <a:rPr lang="en-US" altLang="en-US" sz="2400" dirty="0">
                <a:ea typeface="Open Sans"/>
              </a:rPr>
              <a:t> 50 </a:t>
            </a:r>
            <a:r>
              <a:rPr lang="en-US" altLang="en-US" sz="2400" dirty="0" err="1">
                <a:ea typeface="Open Sans"/>
              </a:rPr>
              <a:t>của</a:t>
            </a:r>
            <a:r>
              <a:rPr lang="en-US" altLang="en-US" sz="2400" dirty="0">
                <a:ea typeface="Open Sans"/>
              </a:rPr>
              <a:t> </a:t>
            </a:r>
            <a:r>
              <a:rPr lang="en-US" altLang="en-US" sz="2400" dirty="0" err="1">
                <a:ea typeface="Open Sans"/>
              </a:rPr>
              <a:t>cấp</a:t>
            </a:r>
            <a:r>
              <a:rPr lang="en-US" altLang="en-US" sz="2400" dirty="0">
                <a:ea typeface="Open Sans"/>
              </a:rPr>
              <a:t> </a:t>
            </a:r>
            <a:r>
              <a:rPr lang="en-US" altLang="en-US" sz="2400" dirty="0" err="1">
                <a:ea typeface="Open Sans"/>
              </a:rPr>
              <a:t>số</a:t>
            </a:r>
            <a:r>
              <a:rPr lang="en-US" altLang="en-US" sz="2400" dirty="0">
                <a:ea typeface="Open Sans"/>
              </a:rPr>
              <a:t> </a:t>
            </a:r>
            <a:r>
              <a:rPr lang="en-US" altLang="en-US" sz="2400" dirty="0" err="1">
                <a:ea typeface="Open Sans"/>
              </a:rPr>
              <a:t>cộng</a:t>
            </a:r>
            <a:r>
              <a:rPr lang="en-US" altLang="en-US" sz="2400" dirty="0">
                <a:ea typeface="Open Sans"/>
              </a:rPr>
              <a:t> </a:t>
            </a:r>
            <a:r>
              <a:rPr lang="en-US" altLang="en-US" sz="2400" dirty="0" err="1">
                <a:ea typeface="Open Sans"/>
              </a:rPr>
              <a:t>này</a:t>
            </a:r>
            <a:r>
              <a:rPr lang="en-US" altLang="en-US" sz="2400" dirty="0">
                <a:ea typeface="Open Sans"/>
              </a:rPr>
              <a:t>. </a:t>
            </a:r>
            <a:endParaRPr lang="vi-VN" altLang="en-US" sz="2400" dirty="0">
              <a:ea typeface="Open Sans"/>
            </a:endParaRPr>
          </a:p>
          <a:p>
            <a:pPr lvl="0" algn="just">
              <a:lnSpc>
                <a:spcPct val="150000"/>
              </a:lnSpc>
            </a:pPr>
            <a:r>
              <a:rPr lang="vi-VN" sz="2400" u="sng" dirty="0">
                <a:solidFill>
                  <a:srgbClr val="FF0000"/>
                </a:solidFill>
                <a:latin typeface="+mj-lt"/>
                <a:ea typeface="Calibri" panose="020F0502020204030204" pitchFamily="34" charset="0"/>
              </a:rPr>
              <a:t>Câu 2</a:t>
            </a:r>
            <a:r>
              <a:rPr lang="vi-VN" sz="2400" dirty="0">
                <a:solidFill>
                  <a:srgbClr val="FF0000"/>
                </a:solidFill>
                <a:latin typeface="+mj-lt"/>
                <a:ea typeface="Calibri" panose="020F050202020403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Một</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cấp</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số</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cộng</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cố</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số</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hạng</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đầu</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bằng</a:t>
            </a:r>
            <a:r>
              <a:rPr lang="fr-FR" sz="2400" kern="1200" dirty="0">
                <a:latin typeface="Arial" panose="020B0604020202020204" pitchFamily="34" charset="0"/>
                <a:ea typeface="Calibri" panose="020F0502020204030204" pitchFamily="34" charset="0"/>
                <a:cs typeface="Arial" panose="020B0604020202020204" pitchFamily="34" charset="0"/>
              </a:rPr>
              <a:t> 5 </a:t>
            </a:r>
            <a:r>
              <a:rPr lang="fr-FR" sz="2400" kern="1200" dirty="0" err="1">
                <a:latin typeface="Arial" panose="020B0604020202020204" pitchFamily="34" charset="0"/>
                <a:ea typeface="Calibri" panose="020F0502020204030204" pitchFamily="34" charset="0"/>
                <a:cs typeface="Arial" panose="020B0604020202020204" pitchFamily="34" charset="0"/>
              </a:rPr>
              <a:t>và</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công</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sai</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bằng</a:t>
            </a:r>
            <a:r>
              <a:rPr lang="fr-FR" sz="2400" kern="1200" dirty="0">
                <a:latin typeface="Arial" panose="020B0604020202020204" pitchFamily="34" charset="0"/>
                <a:ea typeface="Calibri" panose="020F0502020204030204" pitchFamily="34" charset="0"/>
                <a:cs typeface="Arial" panose="020B0604020202020204" pitchFamily="34" charset="0"/>
              </a:rPr>
              <a:t> 2. </a:t>
            </a:r>
            <a:r>
              <a:rPr lang="fr-FR" sz="2400" kern="1200" dirty="0" err="1">
                <a:latin typeface="Arial" panose="020B0604020202020204" pitchFamily="34" charset="0"/>
                <a:ea typeface="Calibri" panose="020F0502020204030204" pitchFamily="34" charset="0"/>
                <a:cs typeface="Arial" panose="020B0604020202020204" pitchFamily="34" charset="0"/>
              </a:rPr>
              <a:t>Hỏi</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phải</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lấy</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tổng</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của</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bao</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nhiêu</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số</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hạng</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đầu</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của</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cấp</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số</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cộng</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này</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để</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có</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tổng</a:t>
            </a:r>
            <a:r>
              <a:rPr lang="fr-FR" sz="2400" kern="1200" dirty="0">
                <a:latin typeface="Arial" panose="020B0604020202020204" pitchFamily="34" charset="0"/>
                <a:ea typeface="Calibri" panose="020F0502020204030204" pitchFamily="34" charset="0"/>
                <a:cs typeface="Arial" panose="020B0604020202020204" pitchFamily="34" charset="0"/>
              </a:rPr>
              <a:t> </a:t>
            </a:r>
            <a:r>
              <a:rPr lang="fr-FR" sz="2400" kern="1200" dirty="0" err="1">
                <a:latin typeface="Arial" panose="020B0604020202020204" pitchFamily="34" charset="0"/>
                <a:ea typeface="Calibri" panose="020F0502020204030204" pitchFamily="34" charset="0"/>
                <a:cs typeface="Arial" panose="020B0604020202020204" pitchFamily="34" charset="0"/>
              </a:rPr>
              <a:t>bằng</a:t>
            </a:r>
            <a:r>
              <a:rPr lang="fr-FR" sz="2400" kern="1200" dirty="0">
                <a:latin typeface="Arial" panose="020B0604020202020204" pitchFamily="34" charset="0"/>
                <a:ea typeface="Calibri" panose="020F0502020204030204" pitchFamily="34" charset="0"/>
                <a:cs typeface="Arial" panose="020B0604020202020204" pitchFamily="34" charset="0"/>
              </a:rPr>
              <a:t> 2700?</a:t>
            </a:r>
          </a:p>
          <a:p>
            <a:pPr algn="just">
              <a:lnSpc>
                <a:spcPct val="150000"/>
              </a:lnSpc>
            </a:pPr>
            <a:r>
              <a:rPr lang="vi-VN" sz="2300" dirty="0">
                <a:latin typeface="+mj-lt"/>
              </a:rPr>
              <a:t>Nhóm 1,2,3: Câu 1           Nhóm 4,5,6: Câu 3</a:t>
            </a:r>
            <a:endParaRPr lang="en-US" sz="2300" dirty="0">
              <a:latin typeface="+mj-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0" y="0"/>
            <a:ext cx="286702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1231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grpSp>
        <p:nvGrpSpPr>
          <p:cNvPr id="2161" name="Google Shape;2161;p45"/>
          <p:cNvGrpSpPr/>
          <p:nvPr/>
        </p:nvGrpSpPr>
        <p:grpSpPr>
          <a:xfrm>
            <a:off x="2962175" y="-68325"/>
            <a:ext cx="6458575" cy="5291875"/>
            <a:chOff x="2962175" y="-68325"/>
            <a:chExt cx="6458575" cy="5291875"/>
          </a:xfrm>
        </p:grpSpPr>
        <p:sp>
          <p:nvSpPr>
            <p:cNvPr id="2162" name="Google Shape;2162;p45"/>
            <p:cNvSpPr/>
            <p:nvPr/>
          </p:nvSpPr>
          <p:spPr>
            <a:xfrm>
              <a:off x="2962175" y="-68325"/>
              <a:ext cx="6458575" cy="2963525"/>
            </a:xfrm>
            <a:custGeom>
              <a:avLst/>
              <a:gdLst/>
              <a:ahLst/>
              <a:cxnLst/>
              <a:rect l="l" t="t" r="r" b="b"/>
              <a:pathLst>
                <a:path w="258343" h="118541" extrusionOk="0">
                  <a:moveTo>
                    <a:pt x="0" y="0"/>
                  </a:moveTo>
                  <a:cubicBezTo>
                    <a:pt x="2257" y="3750"/>
                    <a:pt x="4895" y="16908"/>
                    <a:pt x="13540" y="22502"/>
                  </a:cubicBezTo>
                  <a:cubicBezTo>
                    <a:pt x="22185" y="28096"/>
                    <a:pt x="36487" y="32387"/>
                    <a:pt x="51870" y="33563"/>
                  </a:cubicBezTo>
                  <a:cubicBezTo>
                    <a:pt x="67253" y="34739"/>
                    <a:pt x="89343" y="24759"/>
                    <a:pt x="105838" y="29558"/>
                  </a:cubicBezTo>
                  <a:cubicBezTo>
                    <a:pt x="122334" y="34357"/>
                    <a:pt x="138543" y="56605"/>
                    <a:pt x="150843" y="62358"/>
                  </a:cubicBezTo>
                  <a:cubicBezTo>
                    <a:pt x="163143" y="68111"/>
                    <a:pt x="171979" y="58830"/>
                    <a:pt x="179639" y="64074"/>
                  </a:cubicBezTo>
                  <a:cubicBezTo>
                    <a:pt x="187299" y="69318"/>
                    <a:pt x="188792" y="88674"/>
                    <a:pt x="196801" y="93823"/>
                  </a:cubicBezTo>
                  <a:cubicBezTo>
                    <a:pt x="204810" y="98972"/>
                    <a:pt x="218001" y="91186"/>
                    <a:pt x="227695" y="94968"/>
                  </a:cubicBezTo>
                  <a:cubicBezTo>
                    <a:pt x="237389" y="98750"/>
                    <a:pt x="249880" y="112735"/>
                    <a:pt x="254965" y="116517"/>
                  </a:cubicBezTo>
                  <a:cubicBezTo>
                    <a:pt x="260050" y="120299"/>
                    <a:pt x="257666" y="117470"/>
                    <a:pt x="258206" y="117661"/>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2163" name="Google Shape;2163;p45"/>
            <p:cNvSpPr/>
            <p:nvPr/>
          </p:nvSpPr>
          <p:spPr>
            <a:xfrm>
              <a:off x="3219625" y="3759950"/>
              <a:ext cx="6111900" cy="1463600"/>
            </a:xfrm>
            <a:custGeom>
              <a:avLst/>
              <a:gdLst/>
              <a:ahLst/>
              <a:cxnLst/>
              <a:rect l="l" t="t" r="r" b="b"/>
              <a:pathLst>
                <a:path w="244476" h="58544" extrusionOk="0">
                  <a:moveTo>
                    <a:pt x="0" y="58544"/>
                  </a:moveTo>
                  <a:cubicBezTo>
                    <a:pt x="2797" y="56923"/>
                    <a:pt x="10489" y="50249"/>
                    <a:pt x="16782" y="48819"/>
                  </a:cubicBezTo>
                  <a:cubicBezTo>
                    <a:pt x="23075" y="47389"/>
                    <a:pt x="29495" y="54445"/>
                    <a:pt x="37758" y="49963"/>
                  </a:cubicBezTo>
                  <a:cubicBezTo>
                    <a:pt x="46022" y="45482"/>
                    <a:pt x="53777" y="24695"/>
                    <a:pt x="66363" y="21930"/>
                  </a:cubicBezTo>
                  <a:cubicBezTo>
                    <a:pt x="78949" y="19165"/>
                    <a:pt x="96748" y="35883"/>
                    <a:pt x="113275" y="33372"/>
                  </a:cubicBezTo>
                  <a:cubicBezTo>
                    <a:pt x="129802" y="30861"/>
                    <a:pt x="149858" y="10520"/>
                    <a:pt x="165527" y="6865"/>
                  </a:cubicBezTo>
                  <a:cubicBezTo>
                    <a:pt x="181196" y="3210"/>
                    <a:pt x="194132" y="12586"/>
                    <a:pt x="207290" y="11442"/>
                  </a:cubicBezTo>
                  <a:cubicBezTo>
                    <a:pt x="220448" y="10298"/>
                    <a:pt x="238278" y="1907"/>
                    <a:pt x="244476" y="0"/>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sp>
        <p:nvSpPr>
          <p:cNvPr id="2165" name="Google Shape;2165;p45"/>
          <p:cNvSpPr txBox="1">
            <a:spLocks noGrp="1"/>
          </p:cNvSpPr>
          <p:nvPr>
            <p:ph type="title" idx="2"/>
          </p:nvPr>
        </p:nvSpPr>
        <p:spPr>
          <a:xfrm>
            <a:off x="3159858" y="1986698"/>
            <a:ext cx="3115717" cy="91828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500" b="1" dirty="0">
                <a:latin typeface="+mj-lt"/>
              </a:rPr>
              <a:t>  VẬN DỤNG</a:t>
            </a:r>
            <a:endParaRPr sz="3500" b="1" dirty="0">
              <a:latin typeface="+mj-lt"/>
            </a:endParaRPr>
          </a:p>
        </p:txBody>
      </p:sp>
      <p:sp>
        <p:nvSpPr>
          <p:cNvPr id="2167" name="Google Shape;2167;p45"/>
          <p:cNvSpPr/>
          <p:nvPr/>
        </p:nvSpPr>
        <p:spPr>
          <a:xfrm>
            <a:off x="8572861" y="1142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8" name="Google Shape;2168;p45"/>
          <p:cNvGrpSpPr/>
          <p:nvPr/>
        </p:nvGrpSpPr>
        <p:grpSpPr>
          <a:xfrm>
            <a:off x="570791" y="1284830"/>
            <a:ext cx="1834059" cy="2573840"/>
            <a:chOff x="920571" y="615585"/>
            <a:chExt cx="2961533" cy="3912785"/>
          </a:xfrm>
        </p:grpSpPr>
        <p:grpSp>
          <p:nvGrpSpPr>
            <p:cNvPr id="2169" name="Google Shape;2169;p45"/>
            <p:cNvGrpSpPr/>
            <p:nvPr/>
          </p:nvGrpSpPr>
          <p:grpSpPr>
            <a:xfrm>
              <a:off x="2315346" y="3002120"/>
              <a:ext cx="1095765" cy="1526251"/>
              <a:chOff x="7658617" y="2315257"/>
              <a:chExt cx="1265463" cy="1762618"/>
            </a:xfrm>
          </p:grpSpPr>
          <p:sp>
            <p:nvSpPr>
              <p:cNvPr id="2170" name="Google Shape;2170;p45"/>
              <p:cNvSpPr/>
              <p:nvPr/>
            </p:nvSpPr>
            <p:spPr>
              <a:xfrm>
                <a:off x="7658617" y="2315257"/>
                <a:ext cx="1265463" cy="1762192"/>
              </a:xfrm>
              <a:custGeom>
                <a:avLst/>
                <a:gdLst/>
                <a:ahLst/>
                <a:cxnLst/>
                <a:rect l="l" t="t" r="r" b="b"/>
                <a:pathLst>
                  <a:path w="11908" h="16583" extrusionOk="0">
                    <a:moveTo>
                      <a:pt x="5073" y="0"/>
                    </a:moveTo>
                    <a:cubicBezTo>
                      <a:pt x="4504" y="0"/>
                      <a:pt x="3959" y="343"/>
                      <a:pt x="3775" y="914"/>
                    </a:cubicBezTo>
                    <a:cubicBezTo>
                      <a:pt x="3680" y="1235"/>
                      <a:pt x="3680" y="1581"/>
                      <a:pt x="3680" y="1914"/>
                    </a:cubicBezTo>
                    <a:cubicBezTo>
                      <a:pt x="3692" y="2271"/>
                      <a:pt x="3692" y="2664"/>
                      <a:pt x="3501" y="2974"/>
                    </a:cubicBezTo>
                    <a:cubicBezTo>
                      <a:pt x="3339" y="3251"/>
                      <a:pt x="3045" y="3437"/>
                      <a:pt x="2732" y="3437"/>
                    </a:cubicBezTo>
                    <a:cubicBezTo>
                      <a:pt x="2656" y="3437"/>
                      <a:pt x="2578" y="3426"/>
                      <a:pt x="2501" y="3402"/>
                    </a:cubicBezTo>
                    <a:cubicBezTo>
                      <a:pt x="2096" y="3271"/>
                      <a:pt x="1965" y="2867"/>
                      <a:pt x="2013" y="2486"/>
                    </a:cubicBezTo>
                    <a:cubicBezTo>
                      <a:pt x="2036" y="2184"/>
                      <a:pt x="2173" y="1520"/>
                      <a:pt x="2566" y="1520"/>
                    </a:cubicBezTo>
                    <a:cubicBezTo>
                      <a:pt x="2576" y="1520"/>
                      <a:pt x="2586" y="1520"/>
                      <a:pt x="2596" y="1521"/>
                    </a:cubicBezTo>
                    <a:cubicBezTo>
                      <a:pt x="2811" y="1545"/>
                      <a:pt x="2870" y="1819"/>
                      <a:pt x="2775" y="1974"/>
                    </a:cubicBezTo>
                    <a:cubicBezTo>
                      <a:pt x="2668" y="2140"/>
                      <a:pt x="2430" y="2224"/>
                      <a:pt x="2251" y="2247"/>
                    </a:cubicBezTo>
                    <a:cubicBezTo>
                      <a:pt x="2132" y="2259"/>
                      <a:pt x="2144" y="2426"/>
                      <a:pt x="2251" y="2450"/>
                    </a:cubicBezTo>
                    <a:cubicBezTo>
                      <a:pt x="2304" y="2460"/>
                      <a:pt x="2358" y="2466"/>
                      <a:pt x="2411" y="2466"/>
                    </a:cubicBezTo>
                    <a:cubicBezTo>
                      <a:pt x="2834" y="2466"/>
                      <a:pt x="3227" y="2141"/>
                      <a:pt x="3132" y="1676"/>
                    </a:cubicBezTo>
                    <a:cubicBezTo>
                      <a:pt x="3064" y="1374"/>
                      <a:pt x="2824" y="1211"/>
                      <a:pt x="2566" y="1211"/>
                    </a:cubicBezTo>
                    <a:cubicBezTo>
                      <a:pt x="2417" y="1211"/>
                      <a:pt x="2263" y="1265"/>
                      <a:pt x="2132" y="1378"/>
                    </a:cubicBezTo>
                    <a:cubicBezTo>
                      <a:pt x="1811" y="1652"/>
                      <a:pt x="1680" y="2212"/>
                      <a:pt x="1680" y="2640"/>
                    </a:cubicBezTo>
                    <a:cubicBezTo>
                      <a:pt x="1680" y="3045"/>
                      <a:pt x="1846" y="3438"/>
                      <a:pt x="2227" y="3629"/>
                    </a:cubicBezTo>
                    <a:cubicBezTo>
                      <a:pt x="2389" y="3720"/>
                      <a:pt x="2569" y="3764"/>
                      <a:pt x="2748" y="3764"/>
                    </a:cubicBezTo>
                    <a:cubicBezTo>
                      <a:pt x="2990" y="3764"/>
                      <a:pt x="3232" y="3684"/>
                      <a:pt x="3430" y="3533"/>
                    </a:cubicBezTo>
                    <a:cubicBezTo>
                      <a:pt x="3775" y="3283"/>
                      <a:pt x="3954" y="2890"/>
                      <a:pt x="3989" y="2474"/>
                    </a:cubicBezTo>
                    <a:cubicBezTo>
                      <a:pt x="4085" y="1724"/>
                      <a:pt x="3811" y="676"/>
                      <a:pt x="4740" y="366"/>
                    </a:cubicBezTo>
                    <a:cubicBezTo>
                      <a:pt x="4861" y="326"/>
                      <a:pt x="4978" y="307"/>
                      <a:pt x="5090" y="307"/>
                    </a:cubicBezTo>
                    <a:cubicBezTo>
                      <a:pt x="5799" y="307"/>
                      <a:pt x="6281" y="1061"/>
                      <a:pt x="6168" y="1771"/>
                    </a:cubicBezTo>
                    <a:cubicBezTo>
                      <a:pt x="5323" y="1962"/>
                      <a:pt x="4644" y="2640"/>
                      <a:pt x="4501" y="3545"/>
                    </a:cubicBezTo>
                    <a:cubicBezTo>
                      <a:pt x="4359" y="4510"/>
                      <a:pt x="4859" y="5426"/>
                      <a:pt x="5692" y="5831"/>
                    </a:cubicBezTo>
                    <a:cubicBezTo>
                      <a:pt x="5287" y="6105"/>
                      <a:pt x="4894" y="6415"/>
                      <a:pt x="4513" y="6712"/>
                    </a:cubicBezTo>
                    <a:cubicBezTo>
                      <a:pt x="4263" y="6903"/>
                      <a:pt x="4013" y="7093"/>
                      <a:pt x="3751" y="7284"/>
                    </a:cubicBezTo>
                    <a:cubicBezTo>
                      <a:pt x="3513" y="7474"/>
                      <a:pt x="3251" y="7665"/>
                      <a:pt x="3013" y="7867"/>
                    </a:cubicBezTo>
                    <a:cubicBezTo>
                      <a:pt x="2882" y="7772"/>
                      <a:pt x="2727" y="7689"/>
                      <a:pt x="2561" y="7617"/>
                    </a:cubicBezTo>
                    <a:cubicBezTo>
                      <a:pt x="2454" y="7569"/>
                      <a:pt x="2335" y="7534"/>
                      <a:pt x="2215" y="7498"/>
                    </a:cubicBezTo>
                    <a:cubicBezTo>
                      <a:pt x="2144" y="7474"/>
                      <a:pt x="2084" y="7450"/>
                      <a:pt x="2025" y="7439"/>
                    </a:cubicBezTo>
                    <a:cubicBezTo>
                      <a:pt x="1991" y="7430"/>
                      <a:pt x="1964" y="7422"/>
                      <a:pt x="1933" y="7422"/>
                    </a:cubicBezTo>
                    <a:cubicBezTo>
                      <a:pt x="1921" y="7422"/>
                      <a:pt x="1908" y="7423"/>
                      <a:pt x="1894" y="7427"/>
                    </a:cubicBezTo>
                    <a:cubicBezTo>
                      <a:pt x="1846" y="7439"/>
                      <a:pt x="1823" y="7462"/>
                      <a:pt x="1787" y="7486"/>
                    </a:cubicBezTo>
                    <a:cubicBezTo>
                      <a:pt x="1727" y="7522"/>
                      <a:pt x="1727" y="7581"/>
                      <a:pt x="1763" y="7641"/>
                    </a:cubicBezTo>
                    <a:cubicBezTo>
                      <a:pt x="1787" y="7677"/>
                      <a:pt x="1787" y="7700"/>
                      <a:pt x="1834" y="7736"/>
                    </a:cubicBezTo>
                    <a:cubicBezTo>
                      <a:pt x="1870" y="7760"/>
                      <a:pt x="1906" y="7772"/>
                      <a:pt x="1942" y="7772"/>
                    </a:cubicBezTo>
                    <a:cubicBezTo>
                      <a:pt x="2001" y="7796"/>
                      <a:pt x="2061" y="7808"/>
                      <a:pt x="2108" y="7820"/>
                    </a:cubicBezTo>
                    <a:cubicBezTo>
                      <a:pt x="2227" y="7855"/>
                      <a:pt x="2335" y="7891"/>
                      <a:pt x="2442" y="7939"/>
                    </a:cubicBezTo>
                    <a:cubicBezTo>
                      <a:pt x="2549" y="7974"/>
                      <a:pt x="2668" y="8022"/>
                      <a:pt x="2775" y="8070"/>
                    </a:cubicBezTo>
                    <a:cubicBezTo>
                      <a:pt x="2680" y="8117"/>
                      <a:pt x="2596" y="8165"/>
                      <a:pt x="2501" y="8224"/>
                    </a:cubicBezTo>
                    <a:cubicBezTo>
                      <a:pt x="2335" y="8320"/>
                      <a:pt x="2168" y="8427"/>
                      <a:pt x="2001" y="8546"/>
                    </a:cubicBezTo>
                    <a:cubicBezTo>
                      <a:pt x="1918" y="8605"/>
                      <a:pt x="1846" y="8665"/>
                      <a:pt x="1763" y="8724"/>
                    </a:cubicBezTo>
                    <a:cubicBezTo>
                      <a:pt x="1668" y="8796"/>
                      <a:pt x="1584" y="8915"/>
                      <a:pt x="1632" y="9046"/>
                    </a:cubicBezTo>
                    <a:cubicBezTo>
                      <a:pt x="1644" y="9082"/>
                      <a:pt x="1680" y="9129"/>
                      <a:pt x="1727" y="9141"/>
                    </a:cubicBezTo>
                    <a:cubicBezTo>
                      <a:pt x="1753" y="9150"/>
                      <a:pt x="1766" y="9158"/>
                      <a:pt x="1763" y="9158"/>
                    </a:cubicBezTo>
                    <a:cubicBezTo>
                      <a:pt x="1762" y="9158"/>
                      <a:pt x="1758" y="9157"/>
                      <a:pt x="1751" y="9153"/>
                    </a:cubicBezTo>
                    <a:cubicBezTo>
                      <a:pt x="1744" y="9150"/>
                      <a:pt x="1739" y="9148"/>
                      <a:pt x="1737" y="9148"/>
                    </a:cubicBezTo>
                    <a:cubicBezTo>
                      <a:pt x="1731" y="9148"/>
                      <a:pt x="1741" y="9157"/>
                      <a:pt x="1775" y="9165"/>
                    </a:cubicBezTo>
                    <a:cubicBezTo>
                      <a:pt x="1823" y="9165"/>
                      <a:pt x="1882" y="9153"/>
                      <a:pt x="1918" y="9129"/>
                    </a:cubicBezTo>
                    <a:cubicBezTo>
                      <a:pt x="1977" y="9093"/>
                      <a:pt x="2013" y="9022"/>
                      <a:pt x="2001" y="8963"/>
                    </a:cubicBezTo>
                    <a:cubicBezTo>
                      <a:pt x="2049" y="8927"/>
                      <a:pt x="2096" y="8891"/>
                      <a:pt x="2144" y="8855"/>
                    </a:cubicBezTo>
                    <a:cubicBezTo>
                      <a:pt x="2251" y="8772"/>
                      <a:pt x="2370" y="8689"/>
                      <a:pt x="2477" y="8605"/>
                    </a:cubicBezTo>
                    <a:cubicBezTo>
                      <a:pt x="2596" y="8534"/>
                      <a:pt x="2704" y="8451"/>
                      <a:pt x="2823" y="8367"/>
                    </a:cubicBezTo>
                    <a:cubicBezTo>
                      <a:pt x="2858" y="8343"/>
                      <a:pt x="2894" y="8320"/>
                      <a:pt x="2930" y="8296"/>
                    </a:cubicBezTo>
                    <a:lnTo>
                      <a:pt x="2930" y="8296"/>
                    </a:lnTo>
                    <a:cubicBezTo>
                      <a:pt x="2894" y="8379"/>
                      <a:pt x="2858" y="8474"/>
                      <a:pt x="2823" y="8570"/>
                    </a:cubicBezTo>
                    <a:cubicBezTo>
                      <a:pt x="2775" y="8701"/>
                      <a:pt x="2727" y="8832"/>
                      <a:pt x="2692" y="8963"/>
                    </a:cubicBezTo>
                    <a:cubicBezTo>
                      <a:pt x="2644" y="9105"/>
                      <a:pt x="2596" y="9248"/>
                      <a:pt x="2573" y="9391"/>
                    </a:cubicBezTo>
                    <a:cubicBezTo>
                      <a:pt x="2565" y="9509"/>
                      <a:pt x="2667" y="9590"/>
                      <a:pt x="2763" y="9590"/>
                    </a:cubicBezTo>
                    <a:cubicBezTo>
                      <a:pt x="2822" y="9590"/>
                      <a:pt x="2879" y="9559"/>
                      <a:pt x="2906" y="9486"/>
                    </a:cubicBezTo>
                    <a:cubicBezTo>
                      <a:pt x="2954" y="9355"/>
                      <a:pt x="2977" y="9213"/>
                      <a:pt x="3013" y="9082"/>
                    </a:cubicBezTo>
                    <a:cubicBezTo>
                      <a:pt x="3049" y="8951"/>
                      <a:pt x="3085" y="8820"/>
                      <a:pt x="3120" y="8677"/>
                    </a:cubicBezTo>
                    <a:cubicBezTo>
                      <a:pt x="3156" y="8522"/>
                      <a:pt x="3204" y="8379"/>
                      <a:pt x="3251" y="8224"/>
                    </a:cubicBezTo>
                    <a:cubicBezTo>
                      <a:pt x="3263" y="8224"/>
                      <a:pt x="3263" y="8212"/>
                      <a:pt x="3263" y="8212"/>
                    </a:cubicBezTo>
                    <a:cubicBezTo>
                      <a:pt x="3275" y="8415"/>
                      <a:pt x="3311" y="8629"/>
                      <a:pt x="3347" y="8820"/>
                    </a:cubicBezTo>
                    <a:cubicBezTo>
                      <a:pt x="3382" y="8963"/>
                      <a:pt x="3406" y="9105"/>
                      <a:pt x="3442" y="9236"/>
                    </a:cubicBezTo>
                    <a:cubicBezTo>
                      <a:pt x="3466" y="9379"/>
                      <a:pt x="3489" y="9582"/>
                      <a:pt x="3644" y="9641"/>
                    </a:cubicBezTo>
                    <a:cubicBezTo>
                      <a:pt x="3657" y="9650"/>
                      <a:pt x="3672" y="9654"/>
                      <a:pt x="3689" y="9654"/>
                    </a:cubicBezTo>
                    <a:cubicBezTo>
                      <a:pt x="3719" y="9654"/>
                      <a:pt x="3752" y="9640"/>
                      <a:pt x="3775" y="9617"/>
                    </a:cubicBezTo>
                    <a:cubicBezTo>
                      <a:pt x="3870" y="9498"/>
                      <a:pt x="3799" y="9320"/>
                      <a:pt x="3763" y="9189"/>
                    </a:cubicBezTo>
                    <a:cubicBezTo>
                      <a:pt x="3739" y="9046"/>
                      <a:pt x="3704" y="8915"/>
                      <a:pt x="3680" y="8772"/>
                    </a:cubicBezTo>
                    <a:cubicBezTo>
                      <a:pt x="3620" y="8498"/>
                      <a:pt x="3585" y="8212"/>
                      <a:pt x="3513" y="7950"/>
                    </a:cubicBezTo>
                    <a:cubicBezTo>
                      <a:pt x="3656" y="7831"/>
                      <a:pt x="3799" y="7712"/>
                      <a:pt x="3954" y="7605"/>
                    </a:cubicBezTo>
                    <a:cubicBezTo>
                      <a:pt x="4204" y="7403"/>
                      <a:pt x="4466" y="7200"/>
                      <a:pt x="4728" y="6998"/>
                    </a:cubicBezTo>
                    <a:cubicBezTo>
                      <a:pt x="5156" y="6665"/>
                      <a:pt x="5621" y="6343"/>
                      <a:pt x="6025" y="5962"/>
                    </a:cubicBezTo>
                    <a:cubicBezTo>
                      <a:pt x="6037" y="5962"/>
                      <a:pt x="6061" y="5974"/>
                      <a:pt x="6073" y="5974"/>
                    </a:cubicBezTo>
                    <a:cubicBezTo>
                      <a:pt x="5990" y="6379"/>
                      <a:pt x="5906" y="6772"/>
                      <a:pt x="5823" y="7177"/>
                    </a:cubicBezTo>
                    <a:cubicBezTo>
                      <a:pt x="5644" y="8093"/>
                      <a:pt x="5490" y="9010"/>
                      <a:pt x="5359" y="9927"/>
                    </a:cubicBezTo>
                    <a:lnTo>
                      <a:pt x="5049" y="9879"/>
                    </a:lnTo>
                    <a:lnTo>
                      <a:pt x="2644" y="13284"/>
                    </a:lnTo>
                    <a:lnTo>
                      <a:pt x="3180" y="13368"/>
                    </a:lnTo>
                    <a:cubicBezTo>
                      <a:pt x="3132" y="13463"/>
                      <a:pt x="3085" y="13570"/>
                      <a:pt x="3037" y="13677"/>
                    </a:cubicBezTo>
                    <a:cubicBezTo>
                      <a:pt x="2858" y="14058"/>
                      <a:pt x="2680" y="14451"/>
                      <a:pt x="2489" y="14832"/>
                    </a:cubicBezTo>
                    <a:cubicBezTo>
                      <a:pt x="2477" y="14856"/>
                      <a:pt x="2465" y="14880"/>
                      <a:pt x="2454" y="14904"/>
                    </a:cubicBezTo>
                    <a:cubicBezTo>
                      <a:pt x="2323" y="14832"/>
                      <a:pt x="2168" y="14797"/>
                      <a:pt x="2037" y="14761"/>
                    </a:cubicBezTo>
                    <a:cubicBezTo>
                      <a:pt x="1834" y="14701"/>
                      <a:pt x="1632" y="14666"/>
                      <a:pt x="1430" y="14642"/>
                    </a:cubicBezTo>
                    <a:cubicBezTo>
                      <a:pt x="1336" y="14634"/>
                      <a:pt x="1244" y="14630"/>
                      <a:pt x="1151" y="14630"/>
                    </a:cubicBezTo>
                    <a:cubicBezTo>
                      <a:pt x="820" y="14630"/>
                      <a:pt x="494" y="14680"/>
                      <a:pt x="168" y="14773"/>
                    </a:cubicBezTo>
                    <a:cubicBezTo>
                      <a:pt x="72" y="14797"/>
                      <a:pt x="1" y="14928"/>
                      <a:pt x="13" y="15023"/>
                    </a:cubicBezTo>
                    <a:cubicBezTo>
                      <a:pt x="25" y="15142"/>
                      <a:pt x="120" y="15213"/>
                      <a:pt x="227" y="15249"/>
                    </a:cubicBezTo>
                    <a:cubicBezTo>
                      <a:pt x="668" y="15368"/>
                      <a:pt x="1132" y="15451"/>
                      <a:pt x="1596" y="15475"/>
                    </a:cubicBezTo>
                    <a:cubicBezTo>
                      <a:pt x="1748" y="15489"/>
                      <a:pt x="1922" y="15510"/>
                      <a:pt x="2095" y="15510"/>
                    </a:cubicBezTo>
                    <a:cubicBezTo>
                      <a:pt x="2370" y="15510"/>
                      <a:pt x="2642" y="15457"/>
                      <a:pt x="2811" y="15237"/>
                    </a:cubicBezTo>
                    <a:cubicBezTo>
                      <a:pt x="2930" y="15082"/>
                      <a:pt x="3001" y="14868"/>
                      <a:pt x="3085" y="14678"/>
                    </a:cubicBezTo>
                    <a:cubicBezTo>
                      <a:pt x="3180" y="14463"/>
                      <a:pt x="3275" y="14249"/>
                      <a:pt x="3358" y="14023"/>
                    </a:cubicBezTo>
                    <a:cubicBezTo>
                      <a:pt x="3442" y="13832"/>
                      <a:pt x="3537" y="13630"/>
                      <a:pt x="3620" y="13439"/>
                    </a:cubicBezTo>
                    <a:lnTo>
                      <a:pt x="4621" y="13582"/>
                    </a:lnTo>
                    <a:lnTo>
                      <a:pt x="5383" y="13701"/>
                    </a:lnTo>
                    <a:lnTo>
                      <a:pt x="6156" y="13820"/>
                    </a:lnTo>
                    <a:cubicBezTo>
                      <a:pt x="6180" y="14035"/>
                      <a:pt x="6204" y="14249"/>
                      <a:pt x="6228" y="14463"/>
                    </a:cubicBezTo>
                    <a:cubicBezTo>
                      <a:pt x="6240" y="14701"/>
                      <a:pt x="6264" y="14928"/>
                      <a:pt x="6287" y="15166"/>
                    </a:cubicBezTo>
                    <a:cubicBezTo>
                      <a:pt x="6311" y="15368"/>
                      <a:pt x="6311" y="15594"/>
                      <a:pt x="6383" y="15797"/>
                    </a:cubicBezTo>
                    <a:cubicBezTo>
                      <a:pt x="6537" y="16213"/>
                      <a:pt x="7085" y="16297"/>
                      <a:pt x="7466" y="16392"/>
                    </a:cubicBezTo>
                    <a:cubicBezTo>
                      <a:pt x="7919" y="16499"/>
                      <a:pt x="8383" y="16559"/>
                      <a:pt x="8835" y="16583"/>
                    </a:cubicBezTo>
                    <a:cubicBezTo>
                      <a:pt x="8954" y="16583"/>
                      <a:pt x="9062" y="16547"/>
                      <a:pt x="9109" y="16440"/>
                    </a:cubicBezTo>
                    <a:cubicBezTo>
                      <a:pt x="9145" y="16344"/>
                      <a:pt x="9133" y="16202"/>
                      <a:pt x="9038" y="16142"/>
                    </a:cubicBezTo>
                    <a:cubicBezTo>
                      <a:pt x="8681" y="15904"/>
                      <a:pt x="8288" y="15737"/>
                      <a:pt x="7871" y="15642"/>
                    </a:cubicBezTo>
                    <a:cubicBezTo>
                      <a:pt x="7669" y="15594"/>
                      <a:pt x="7466" y="15570"/>
                      <a:pt x="7264" y="15570"/>
                    </a:cubicBezTo>
                    <a:cubicBezTo>
                      <a:pt x="7198" y="15565"/>
                      <a:pt x="7124" y="15559"/>
                      <a:pt x="7048" y="15559"/>
                    </a:cubicBezTo>
                    <a:cubicBezTo>
                      <a:pt x="6972" y="15559"/>
                      <a:pt x="6895" y="15565"/>
                      <a:pt x="6823" y="15582"/>
                    </a:cubicBezTo>
                    <a:cubicBezTo>
                      <a:pt x="6823" y="15559"/>
                      <a:pt x="6811" y="15523"/>
                      <a:pt x="6799" y="15499"/>
                    </a:cubicBezTo>
                    <a:cubicBezTo>
                      <a:pt x="6740" y="15070"/>
                      <a:pt x="6692" y="14654"/>
                      <a:pt x="6633" y="14237"/>
                    </a:cubicBezTo>
                    <a:cubicBezTo>
                      <a:pt x="6621" y="14118"/>
                      <a:pt x="6609" y="14011"/>
                      <a:pt x="6585" y="13892"/>
                    </a:cubicBezTo>
                    <a:lnTo>
                      <a:pt x="6585" y="13892"/>
                    </a:lnTo>
                    <a:lnTo>
                      <a:pt x="7204" y="13987"/>
                    </a:lnTo>
                    <a:lnTo>
                      <a:pt x="6037" y="10046"/>
                    </a:lnTo>
                    <a:lnTo>
                      <a:pt x="5752" y="9998"/>
                    </a:lnTo>
                    <a:cubicBezTo>
                      <a:pt x="5799" y="9629"/>
                      <a:pt x="5859" y="9272"/>
                      <a:pt x="5906" y="8903"/>
                    </a:cubicBezTo>
                    <a:cubicBezTo>
                      <a:pt x="6061" y="7974"/>
                      <a:pt x="6216" y="7046"/>
                      <a:pt x="6406" y="6117"/>
                    </a:cubicBezTo>
                    <a:cubicBezTo>
                      <a:pt x="6656" y="6593"/>
                      <a:pt x="6942" y="7046"/>
                      <a:pt x="7228" y="7486"/>
                    </a:cubicBezTo>
                    <a:cubicBezTo>
                      <a:pt x="7407" y="7760"/>
                      <a:pt x="7585" y="8022"/>
                      <a:pt x="7764" y="8284"/>
                    </a:cubicBezTo>
                    <a:cubicBezTo>
                      <a:pt x="7859" y="8415"/>
                      <a:pt x="7942" y="8534"/>
                      <a:pt x="8038" y="8665"/>
                    </a:cubicBezTo>
                    <a:cubicBezTo>
                      <a:pt x="8085" y="8724"/>
                      <a:pt x="8121" y="8784"/>
                      <a:pt x="8180" y="8843"/>
                    </a:cubicBezTo>
                    <a:cubicBezTo>
                      <a:pt x="8073" y="9070"/>
                      <a:pt x="8014" y="9296"/>
                      <a:pt x="7966" y="9534"/>
                    </a:cubicBezTo>
                    <a:cubicBezTo>
                      <a:pt x="7942" y="9653"/>
                      <a:pt x="7930" y="9760"/>
                      <a:pt x="7930" y="9879"/>
                    </a:cubicBezTo>
                    <a:cubicBezTo>
                      <a:pt x="7919" y="9951"/>
                      <a:pt x="7919" y="10010"/>
                      <a:pt x="7919" y="10082"/>
                    </a:cubicBezTo>
                    <a:cubicBezTo>
                      <a:pt x="7919" y="10117"/>
                      <a:pt x="7919" y="10141"/>
                      <a:pt x="7930" y="10177"/>
                    </a:cubicBezTo>
                    <a:cubicBezTo>
                      <a:pt x="7942" y="10213"/>
                      <a:pt x="7978" y="10225"/>
                      <a:pt x="7990" y="10260"/>
                    </a:cubicBezTo>
                    <a:cubicBezTo>
                      <a:pt x="8009" y="10293"/>
                      <a:pt x="8050" y="10314"/>
                      <a:pt x="8088" y="10314"/>
                    </a:cubicBezTo>
                    <a:cubicBezTo>
                      <a:pt x="8121" y="10314"/>
                      <a:pt x="8152" y="10299"/>
                      <a:pt x="8169" y="10260"/>
                    </a:cubicBezTo>
                    <a:cubicBezTo>
                      <a:pt x="8180" y="10248"/>
                      <a:pt x="8204" y="10225"/>
                      <a:pt x="8216" y="10201"/>
                    </a:cubicBezTo>
                    <a:cubicBezTo>
                      <a:pt x="8240" y="10153"/>
                      <a:pt x="8240" y="10117"/>
                      <a:pt x="8240" y="10070"/>
                    </a:cubicBezTo>
                    <a:lnTo>
                      <a:pt x="8252" y="9927"/>
                    </a:lnTo>
                    <a:cubicBezTo>
                      <a:pt x="8252" y="9820"/>
                      <a:pt x="8264" y="9701"/>
                      <a:pt x="8276" y="9582"/>
                    </a:cubicBezTo>
                    <a:cubicBezTo>
                      <a:pt x="8300" y="9451"/>
                      <a:pt x="8323" y="9320"/>
                      <a:pt x="8347" y="9189"/>
                    </a:cubicBezTo>
                    <a:cubicBezTo>
                      <a:pt x="8395" y="9272"/>
                      <a:pt x="8442" y="9344"/>
                      <a:pt x="8490" y="9415"/>
                    </a:cubicBezTo>
                    <a:cubicBezTo>
                      <a:pt x="8573" y="9570"/>
                      <a:pt x="8669" y="9713"/>
                      <a:pt x="8752" y="9867"/>
                    </a:cubicBezTo>
                    <a:cubicBezTo>
                      <a:pt x="8835" y="10010"/>
                      <a:pt x="8919" y="10153"/>
                      <a:pt x="9014" y="10296"/>
                    </a:cubicBezTo>
                    <a:cubicBezTo>
                      <a:pt x="9050" y="10367"/>
                      <a:pt x="9097" y="10451"/>
                      <a:pt x="9145" y="10522"/>
                    </a:cubicBezTo>
                    <a:cubicBezTo>
                      <a:pt x="9193" y="10606"/>
                      <a:pt x="9252" y="10677"/>
                      <a:pt x="9347" y="10677"/>
                    </a:cubicBezTo>
                    <a:cubicBezTo>
                      <a:pt x="9395" y="10677"/>
                      <a:pt x="9419" y="10665"/>
                      <a:pt x="9443" y="10629"/>
                    </a:cubicBezTo>
                    <a:cubicBezTo>
                      <a:pt x="9490" y="10534"/>
                      <a:pt x="9466" y="10439"/>
                      <a:pt x="9419" y="10356"/>
                    </a:cubicBezTo>
                    <a:cubicBezTo>
                      <a:pt x="9371" y="10284"/>
                      <a:pt x="9323" y="10213"/>
                      <a:pt x="9288" y="10141"/>
                    </a:cubicBezTo>
                    <a:cubicBezTo>
                      <a:pt x="9193" y="9998"/>
                      <a:pt x="9097" y="9844"/>
                      <a:pt x="9002" y="9701"/>
                    </a:cubicBezTo>
                    <a:cubicBezTo>
                      <a:pt x="8907" y="9546"/>
                      <a:pt x="8812" y="9415"/>
                      <a:pt x="8716" y="9272"/>
                    </a:cubicBezTo>
                    <a:cubicBezTo>
                      <a:pt x="8692" y="9236"/>
                      <a:pt x="8669" y="9213"/>
                      <a:pt x="8657" y="9189"/>
                    </a:cubicBezTo>
                    <a:lnTo>
                      <a:pt x="8657" y="9189"/>
                    </a:lnTo>
                    <a:cubicBezTo>
                      <a:pt x="8776" y="9272"/>
                      <a:pt x="8895" y="9344"/>
                      <a:pt x="9014" y="9427"/>
                    </a:cubicBezTo>
                    <a:cubicBezTo>
                      <a:pt x="9157" y="9510"/>
                      <a:pt x="9300" y="9605"/>
                      <a:pt x="9431" y="9689"/>
                    </a:cubicBezTo>
                    <a:cubicBezTo>
                      <a:pt x="9574" y="9784"/>
                      <a:pt x="9728" y="9903"/>
                      <a:pt x="9883" y="9951"/>
                    </a:cubicBezTo>
                    <a:cubicBezTo>
                      <a:pt x="9894" y="9954"/>
                      <a:pt x="9904" y="9955"/>
                      <a:pt x="9914" y="9955"/>
                    </a:cubicBezTo>
                    <a:cubicBezTo>
                      <a:pt x="10020" y="9955"/>
                      <a:pt x="10102" y="9799"/>
                      <a:pt x="10026" y="9713"/>
                    </a:cubicBezTo>
                    <a:cubicBezTo>
                      <a:pt x="9919" y="9594"/>
                      <a:pt x="9752" y="9510"/>
                      <a:pt x="9609" y="9427"/>
                    </a:cubicBezTo>
                    <a:cubicBezTo>
                      <a:pt x="9466" y="9344"/>
                      <a:pt x="9323" y="9248"/>
                      <a:pt x="9181" y="9165"/>
                    </a:cubicBezTo>
                    <a:cubicBezTo>
                      <a:pt x="9050" y="9093"/>
                      <a:pt x="8919" y="9010"/>
                      <a:pt x="8788" y="8939"/>
                    </a:cubicBezTo>
                    <a:lnTo>
                      <a:pt x="8835" y="8939"/>
                    </a:lnTo>
                    <a:cubicBezTo>
                      <a:pt x="8966" y="8927"/>
                      <a:pt x="9097" y="8927"/>
                      <a:pt x="9216" y="8927"/>
                    </a:cubicBezTo>
                    <a:cubicBezTo>
                      <a:pt x="9347" y="8927"/>
                      <a:pt x="9466" y="8927"/>
                      <a:pt x="9585" y="8939"/>
                    </a:cubicBezTo>
                    <a:cubicBezTo>
                      <a:pt x="9661" y="8946"/>
                      <a:pt x="9755" y="8968"/>
                      <a:pt x="9841" y="8968"/>
                    </a:cubicBezTo>
                    <a:cubicBezTo>
                      <a:pt x="9891" y="8968"/>
                      <a:pt x="9939" y="8961"/>
                      <a:pt x="9978" y="8939"/>
                    </a:cubicBezTo>
                    <a:cubicBezTo>
                      <a:pt x="10074" y="8891"/>
                      <a:pt x="10097" y="8784"/>
                      <a:pt x="10014" y="8712"/>
                    </a:cubicBezTo>
                    <a:cubicBezTo>
                      <a:pt x="9919" y="8629"/>
                      <a:pt x="9728" y="8629"/>
                      <a:pt x="9609" y="8629"/>
                    </a:cubicBezTo>
                    <a:cubicBezTo>
                      <a:pt x="9478" y="8617"/>
                      <a:pt x="9347" y="8617"/>
                      <a:pt x="9216" y="8617"/>
                    </a:cubicBezTo>
                    <a:cubicBezTo>
                      <a:pt x="9085" y="8617"/>
                      <a:pt x="8966" y="8629"/>
                      <a:pt x="8835" y="8653"/>
                    </a:cubicBezTo>
                    <a:cubicBezTo>
                      <a:pt x="8776" y="8653"/>
                      <a:pt x="8716" y="8665"/>
                      <a:pt x="8645" y="8677"/>
                    </a:cubicBezTo>
                    <a:cubicBezTo>
                      <a:pt x="8585" y="8689"/>
                      <a:pt x="8538" y="8701"/>
                      <a:pt x="8502" y="8736"/>
                    </a:cubicBezTo>
                    <a:cubicBezTo>
                      <a:pt x="8502" y="8712"/>
                      <a:pt x="8502" y="8701"/>
                      <a:pt x="8490" y="8677"/>
                    </a:cubicBezTo>
                    <a:cubicBezTo>
                      <a:pt x="8454" y="8617"/>
                      <a:pt x="8407" y="8558"/>
                      <a:pt x="8359" y="8486"/>
                    </a:cubicBezTo>
                    <a:cubicBezTo>
                      <a:pt x="8264" y="8355"/>
                      <a:pt x="8169" y="8224"/>
                      <a:pt x="8073" y="8093"/>
                    </a:cubicBezTo>
                    <a:cubicBezTo>
                      <a:pt x="7883" y="7831"/>
                      <a:pt x="7704" y="7569"/>
                      <a:pt x="7526" y="7308"/>
                    </a:cubicBezTo>
                    <a:cubicBezTo>
                      <a:pt x="7252" y="6891"/>
                      <a:pt x="6990" y="6474"/>
                      <a:pt x="6716" y="6046"/>
                    </a:cubicBezTo>
                    <a:cubicBezTo>
                      <a:pt x="7740" y="6010"/>
                      <a:pt x="8633" y="5260"/>
                      <a:pt x="8788" y="4212"/>
                    </a:cubicBezTo>
                    <a:cubicBezTo>
                      <a:pt x="8919" y="3390"/>
                      <a:pt x="8561" y="2605"/>
                      <a:pt x="7942" y="2140"/>
                    </a:cubicBezTo>
                    <a:cubicBezTo>
                      <a:pt x="8132" y="1658"/>
                      <a:pt x="8590" y="1312"/>
                      <a:pt x="9068" y="1312"/>
                    </a:cubicBezTo>
                    <a:cubicBezTo>
                      <a:pt x="9309" y="1312"/>
                      <a:pt x="9556" y="1401"/>
                      <a:pt x="9776" y="1604"/>
                    </a:cubicBezTo>
                    <a:cubicBezTo>
                      <a:pt x="10490" y="2271"/>
                      <a:pt x="9812" y="3105"/>
                      <a:pt x="9574" y="3819"/>
                    </a:cubicBezTo>
                    <a:cubicBezTo>
                      <a:pt x="9443" y="4212"/>
                      <a:pt x="9431" y="4641"/>
                      <a:pt x="9645" y="5022"/>
                    </a:cubicBezTo>
                    <a:cubicBezTo>
                      <a:pt x="9838" y="5385"/>
                      <a:pt x="10215" y="5619"/>
                      <a:pt x="10632" y="5619"/>
                    </a:cubicBezTo>
                    <a:cubicBezTo>
                      <a:pt x="10652" y="5619"/>
                      <a:pt x="10672" y="5618"/>
                      <a:pt x="10693" y="5617"/>
                    </a:cubicBezTo>
                    <a:cubicBezTo>
                      <a:pt x="11121" y="5593"/>
                      <a:pt x="11443" y="5307"/>
                      <a:pt x="11609" y="4938"/>
                    </a:cubicBezTo>
                    <a:cubicBezTo>
                      <a:pt x="11788" y="4557"/>
                      <a:pt x="11907" y="3998"/>
                      <a:pt x="11717" y="3605"/>
                    </a:cubicBezTo>
                    <a:cubicBezTo>
                      <a:pt x="11607" y="3358"/>
                      <a:pt x="11380" y="3218"/>
                      <a:pt x="11152" y="3218"/>
                    </a:cubicBezTo>
                    <a:cubicBezTo>
                      <a:pt x="10983" y="3218"/>
                      <a:pt x="10814" y="3295"/>
                      <a:pt x="10693" y="3462"/>
                    </a:cubicBezTo>
                    <a:cubicBezTo>
                      <a:pt x="10371" y="3890"/>
                      <a:pt x="10693" y="4414"/>
                      <a:pt x="11157" y="4522"/>
                    </a:cubicBezTo>
                    <a:cubicBezTo>
                      <a:pt x="11168" y="4525"/>
                      <a:pt x="11179" y="4527"/>
                      <a:pt x="11189" y="4527"/>
                    </a:cubicBezTo>
                    <a:cubicBezTo>
                      <a:pt x="11279" y="4527"/>
                      <a:pt x="11338" y="4396"/>
                      <a:pt x="11252" y="4343"/>
                    </a:cubicBezTo>
                    <a:cubicBezTo>
                      <a:pt x="11086" y="4248"/>
                      <a:pt x="10907" y="4069"/>
                      <a:pt x="10883" y="3879"/>
                    </a:cubicBezTo>
                    <a:cubicBezTo>
                      <a:pt x="10873" y="3723"/>
                      <a:pt x="10998" y="3532"/>
                      <a:pt x="11164" y="3532"/>
                    </a:cubicBezTo>
                    <a:cubicBezTo>
                      <a:pt x="11188" y="3532"/>
                      <a:pt x="11214" y="3536"/>
                      <a:pt x="11240" y="3545"/>
                    </a:cubicBezTo>
                    <a:cubicBezTo>
                      <a:pt x="11633" y="3688"/>
                      <a:pt x="11467" y="4367"/>
                      <a:pt x="11371" y="4664"/>
                    </a:cubicBezTo>
                    <a:cubicBezTo>
                      <a:pt x="11251" y="5003"/>
                      <a:pt x="11001" y="5291"/>
                      <a:pt x="10640" y="5291"/>
                    </a:cubicBezTo>
                    <a:cubicBezTo>
                      <a:pt x="10607" y="5291"/>
                      <a:pt x="10573" y="5288"/>
                      <a:pt x="10538" y="5284"/>
                    </a:cubicBezTo>
                    <a:cubicBezTo>
                      <a:pt x="10133" y="5236"/>
                      <a:pt x="9847" y="4879"/>
                      <a:pt x="9812" y="4486"/>
                    </a:cubicBezTo>
                    <a:cubicBezTo>
                      <a:pt x="9764" y="4117"/>
                      <a:pt x="9931" y="3771"/>
                      <a:pt x="10085" y="3450"/>
                    </a:cubicBezTo>
                    <a:cubicBezTo>
                      <a:pt x="10228" y="3140"/>
                      <a:pt x="10371" y="2831"/>
                      <a:pt x="10419" y="2497"/>
                    </a:cubicBezTo>
                    <a:cubicBezTo>
                      <a:pt x="10514" y="1771"/>
                      <a:pt x="9955" y="1116"/>
                      <a:pt x="9240" y="1009"/>
                    </a:cubicBezTo>
                    <a:cubicBezTo>
                      <a:pt x="9184" y="1001"/>
                      <a:pt x="9128" y="997"/>
                      <a:pt x="9073" y="997"/>
                    </a:cubicBezTo>
                    <a:cubicBezTo>
                      <a:pt x="8472" y="997"/>
                      <a:pt x="7939" y="1454"/>
                      <a:pt x="7776" y="2021"/>
                    </a:cubicBezTo>
                    <a:cubicBezTo>
                      <a:pt x="7538" y="1878"/>
                      <a:pt x="7264" y="1783"/>
                      <a:pt x="6978" y="1735"/>
                    </a:cubicBezTo>
                    <a:cubicBezTo>
                      <a:pt x="6860" y="1716"/>
                      <a:pt x="6746" y="1707"/>
                      <a:pt x="6633" y="1707"/>
                    </a:cubicBezTo>
                    <a:cubicBezTo>
                      <a:pt x="6541" y="1707"/>
                      <a:pt x="6450" y="1713"/>
                      <a:pt x="6359" y="1724"/>
                    </a:cubicBezTo>
                    <a:cubicBezTo>
                      <a:pt x="6526" y="1057"/>
                      <a:pt x="6156" y="259"/>
                      <a:pt x="5466" y="57"/>
                    </a:cubicBezTo>
                    <a:cubicBezTo>
                      <a:pt x="5336" y="19"/>
                      <a:pt x="5204" y="0"/>
                      <a:pt x="5073"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45"/>
              <p:cNvGrpSpPr/>
              <p:nvPr/>
            </p:nvGrpSpPr>
            <p:grpSpPr>
              <a:xfrm>
                <a:off x="7659751" y="2315682"/>
                <a:ext cx="1264188" cy="1762192"/>
                <a:chOff x="5489950" y="1589700"/>
                <a:chExt cx="297400" cy="414575"/>
              </a:xfrm>
            </p:grpSpPr>
            <p:sp>
              <p:nvSpPr>
                <p:cNvPr id="2172" name="Google Shape;2172;p45"/>
                <p:cNvSpPr/>
                <p:nvPr/>
              </p:nvSpPr>
              <p:spPr>
                <a:xfrm>
                  <a:off x="5682275" y="1614600"/>
                  <a:ext cx="105075" cy="115575"/>
                </a:xfrm>
                <a:custGeom>
                  <a:avLst/>
                  <a:gdLst/>
                  <a:ahLst/>
                  <a:cxnLst/>
                  <a:rect l="l" t="t" r="r" b="b"/>
                  <a:pathLst>
                    <a:path w="4203" h="4623" extrusionOk="0">
                      <a:moveTo>
                        <a:pt x="1374" y="0"/>
                      </a:moveTo>
                      <a:cubicBezTo>
                        <a:pt x="635" y="0"/>
                        <a:pt x="0" y="689"/>
                        <a:pt x="11" y="1418"/>
                      </a:cubicBezTo>
                      <a:cubicBezTo>
                        <a:pt x="11" y="1468"/>
                        <a:pt x="52" y="1496"/>
                        <a:pt x="91" y="1496"/>
                      </a:cubicBezTo>
                      <a:cubicBezTo>
                        <a:pt x="126" y="1496"/>
                        <a:pt x="160" y="1474"/>
                        <a:pt x="166" y="1430"/>
                      </a:cubicBezTo>
                      <a:cubicBezTo>
                        <a:pt x="258" y="808"/>
                        <a:pt x="808" y="310"/>
                        <a:pt x="1378" y="310"/>
                      </a:cubicBezTo>
                      <a:cubicBezTo>
                        <a:pt x="1616" y="310"/>
                        <a:pt x="1857" y="397"/>
                        <a:pt x="2071" y="596"/>
                      </a:cubicBezTo>
                      <a:cubicBezTo>
                        <a:pt x="2785" y="1275"/>
                        <a:pt x="2107" y="2108"/>
                        <a:pt x="1869" y="2823"/>
                      </a:cubicBezTo>
                      <a:cubicBezTo>
                        <a:pt x="1738" y="3216"/>
                        <a:pt x="1738" y="3644"/>
                        <a:pt x="1940" y="4013"/>
                      </a:cubicBezTo>
                      <a:cubicBezTo>
                        <a:pt x="2145" y="4378"/>
                        <a:pt x="2524" y="4622"/>
                        <a:pt x="2942" y="4622"/>
                      </a:cubicBezTo>
                      <a:cubicBezTo>
                        <a:pt x="2961" y="4622"/>
                        <a:pt x="2980" y="4622"/>
                        <a:pt x="3000" y="4621"/>
                      </a:cubicBezTo>
                      <a:cubicBezTo>
                        <a:pt x="3416" y="4585"/>
                        <a:pt x="3738" y="4311"/>
                        <a:pt x="3905" y="3942"/>
                      </a:cubicBezTo>
                      <a:cubicBezTo>
                        <a:pt x="4083" y="3561"/>
                        <a:pt x="4202" y="3001"/>
                        <a:pt x="4024" y="2597"/>
                      </a:cubicBezTo>
                      <a:cubicBezTo>
                        <a:pt x="3914" y="2356"/>
                        <a:pt x="3685" y="2219"/>
                        <a:pt x="3456" y="2219"/>
                      </a:cubicBezTo>
                      <a:cubicBezTo>
                        <a:pt x="3288" y="2219"/>
                        <a:pt x="3121" y="2293"/>
                        <a:pt x="3000" y="2454"/>
                      </a:cubicBezTo>
                      <a:cubicBezTo>
                        <a:pt x="2678" y="2882"/>
                        <a:pt x="2988" y="3418"/>
                        <a:pt x="3464" y="3525"/>
                      </a:cubicBezTo>
                      <a:cubicBezTo>
                        <a:pt x="3472" y="3527"/>
                        <a:pt x="3480" y="3528"/>
                        <a:pt x="3488" y="3528"/>
                      </a:cubicBezTo>
                      <a:cubicBezTo>
                        <a:pt x="3583" y="3528"/>
                        <a:pt x="3646" y="3402"/>
                        <a:pt x="3547" y="3347"/>
                      </a:cubicBezTo>
                      <a:cubicBezTo>
                        <a:pt x="3393" y="3251"/>
                        <a:pt x="3214" y="3073"/>
                        <a:pt x="3190" y="2882"/>
                      </a:cubicBezTo>
                      <a:cubicBezTo>
                        <a:pt x="3170" y="2729"/>
                        <a:pt x="3290" y="2532"/>
                        <a:pt x="3452" y="2532"/>
                      </a:cubicBezTo>
                      <a:cubicBezTo>
                        <a:pt x="3479" y="2532"/>
                        <a:pt x="3507" y="2537"/>
                        <a:pt x="3535" y="2549"/>
                      </a:cubicBezTo>
                      <a:cubicBezTo>
                        <a:pt x="3940" y="2692"/>
                        <a:pt x="3774" y="3371"/>
                        <a:pt x="3678" y="3656"/>
                      </a:cubicBezTo>
                      <a:cubicBezTo>
                        <a:pt x="3557" y="4010"/>
                        <a:pt x="3301" y="4292"/>
                        <a:pt x="2922" y="4292"/>
                      </a:cubicBezTo>
                      <a:cubicBezTo>
                        <a:pt x="2893" y="4292"/>
                        <a:pt x="2863" y="4291"/>
                        <a:pt x="2833" y="4287"/>
                      </a:cubicBezTo>
                      <a:cubicBezTo>
                        <a:pt x="2428" y="4240"/>
                        <a:pt x="2154" y="3882"/>
                        <a:pt x="2107" y="3490"/>
                      </a:cubicBezTo>
                      <a:cubicBezTo>
                        <a:pt x="2071" y="3120"/>
                        <a:pt x="2238" y="2763"/>
                        <a:pt x="2381" y="2442"/>
                      </a:cubicBezTo>
                      <a:cubicBezTo>
                        <a:pt x="2523" y="2144"/>
                        <a:pt x="2678" y="1835"/>
                        <a:pt x="2714" y="1489"/>
                      </a:cubicBezTo>
                      <a:cubicBezTo>
                        <a:pt x="2809" y="763"/>
                        <a:pt x="2250" y="120"/>
                        <a:pt x="1547" y="13"/>
                      </a:cubicBezTo>
                      <a:cubicBezTo>
                        <a:pt x="1489" y="4"/>
                        <a:pt x="1431" y="0"/>
                        <a:pt x="1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p:nvPr/>
              </p:nvSpPr>
              <p:spPr>
                <a:xfrm>
                  <a:off x="5531625" y="1589700"/>
                  <a:ext cx="123550" cy="94000"/>
                </a:xfrm>
                <a:custGeom>
                  <a:avLst/>
                  <a:gdLst/>
                  <a:ahLst/>
                  <a:cxnLst/>
                  <a:rect l="l" t="t" r="r" b="b"/>
                  <a:pathLst>
                    <a:path w="4942" h="3760" extrusionOk="0">
                      <a:moveTo>
                        <a:pt x="3397" y="0"/>
                      </a:moveTo>
                      <a:cubicBezTo>
                        <a:pt x="2833" y="0"/>
                        <a:pt x="2282" y="341"/>
                        <a:pt x="2108" y="902"/>
                      </a:cubicBezTo>
                      <a:cubicBezTo>
                        <a:pt x="2001" y="1235"/>
                        <a:pt x="2013" y="1569"/>
                        <a:pt x="2013" y="1914"/>
                      </a:cubicBezTo>
                      <a:cubicBezTo>
                        <a:pt x="2013" y="2271"/>
                        <a:pt x="2013" y="2664"/>
                        <a:pt x="1822" y="2973"/>
                      </a:cubicBezTo>
                      <a:cubicBezTo>
                        <a:pt x="1661" y="3239"/>
                        <a:pt x="1379" y="3429"/>
                        <a:pt x="1072" y="3429"/>
                      </a:cubicBezTo>
                      <a:cubicBezTo>
                        <a:pt x="994" y="3429"/>
                        <a:pt x="914" y="3417"/>
                        <a:pt x="834" y="3390"/>
                      </a:cubicBezTo>
                      <a:cubicBezTo>
                        <a:pt x="429" y="3271"/>
                        <a:pt x="298" y="2866"/>
                        <a:pt x="334" y="2473"/>
                      </a:cubicBezTo>
                      <a:cubicBezTo>
                        <a:pt x="369" y="2183"/>
                        <a:pt x="494" y="1520"/>
                        <a:pt x="898" y="1520"/>
                      </a:cubicBezTo>
                      <a:cubicBezTo>
                        <a:pt x="908" y="1520"/>
                        <a:pt x="919" y="1520"/>
                        <a:pt x="929" y="1521"/>
                      </a:cubicBezTo>
                      <a:cubicBezTo>
                        <a:pt x="1132" y="1533"/>
                        <a:pt x="1191" y="1819"/>
                        <a:pt x="1096" y="1973"/>
                      </a:cubicBezTo>
                      <a:cubicBezTo>
                        <a:pt x="1001" y="2140"/>
                        <a:pt x="763" y="2223"/>
                        <a:pt x="584" y="2247"/>
                      </a:cubicBezTo>
                      <a:cubicBezTo>
                        <a:pt x="453" y="2259"/>
                        <a:pt x="477" y="2426"/>
                        <a:pt x="584" y="2450"/>
                      </a:cubicBezTo>
                      <a:cubicBezTo>
                        <a:pt x="636" y="2460"/>
                        <a:pt x="688" y="2465"/>
                        <a:pt x="740" y="2465"/>
                      </a:cubicBezTo>
                      <a:cubicBezTo>
                        <a:pt x="1162" y="2465"/>
                        <a:pt x="1549" y="2132"/>
                        <a:pt x="1453" y="1676"/>
                      </a:cubicBezTo>
                      <a:cubicBezTo>
                        <a:pt x="1392" y="1371"/>
                        <a:pt x="1146" y="1207"/>
                        <a:pt x="886" y="1207"/>
                      </a:cubicBezTo>
                      <a:cubicBezTo>
                        <a:pt x="740" y="1207"/>
                        <a:pt x="589" y="1259"/>
                        <a:pt x="465" y="1366"/>
                      </a:cubicBezTo>
                      <a:cubicBezTo>
                        <a:pt x="132" y="1652"/>
                        <a:pt x="1" y="2211"/>
                        <a:pt x="1" y="2628"/>
                      </a:cubicBezTo>
                      <a:cubicBezTo>
                        <a:pt x="1" y="3045"/>
                        <a:pt x="179" y="3426"/>
                        <a:pt x="548" y="3628"/>
                      </a:cubicBezTo>
                      <a:cubicBezTo>
                        <a:pt x="713" y="3718"/>
                        <a:pt x="889" y="3760"/>
                        <a:pt x="1065" y="3760"/>
                      </a:cubicBezTo>
                      <a:cubicBezTo>
                        <a:pt x="1311" y="3760"/>
                        <a:pt x="1555" y="3679"/>
                        <a:pt x="1763" y="3533"/>
                      </a:cubicBezTo>
                      <a:cubicBezTo>
                        <a:pt x="2096" y="3271"/>
                        <a:pt x="2275" y="2878"/>
                        <a:pt x="2322" y="2473"/>
                      </a:cubicBezTo>
                      <a:cubicBezTo>
                        <a:pt x="2406" y="1723"/>
                        <a:pt x="2144" y="676"/>
                        <a:pt x="3061" y="366"/>
                      </a:cubicBezTo>
                      <a:cubicBezTo>
                        <a:pt x="3182" y="327"/>
                        <a:pt x="3299" y="308"/>
                        <a:pt x="3410" y="308"/>
                      </a:cubicBezTo>
                      <a:cubicBezTo>
                        <a:pt x="4174" y="308"/>
                        <a:pt x="4672" y="1166"/>
                        <a:pt x="4454" y="1914"/>
                      </a:cubicBezTo>
                      <a:cubicBezTo>
                        <a:pt x="4438" y="1975"/>
                        <a:pt x="4482" y="2016"/>
                        <a:pt x="4528" y="2016"/>
                      </a:cubicBezTo>
                      <a:cubicBezTo>
                        <a:pt x="4553" y="2016"/>
                        <a:pt x="4579" y="2003"/>
                        <a:pt x="4597" y="1973"/>
                      </a:cubicBezTo>
                      <a:cubicBezTo>
                        <a:pt x="4942" y="1259"/>
                        <a:pt x="4573" y="283"/>
                        <a:pt x="3787" y="56"/>
                      </a:cubicBezTo>
                      <a:cubicBezTo>
                        <a:pt x="3659" y="18"/>
                        <a:pt x="3528" y="0"/>
                        <a:pt x="3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5"/>
                <p:cNvSpPr/>
                <p:nvPr/>
              </p:nvSpPr>
              <p:spPr>
                <a:xfrm>
                  <a:off x="5529250" y="1695450"/>
                  <a:ext cx="213275" cy="187875"/>
                </a:xfrm>
                <a:custGeom>
                  <a:avLst/>
                  <a:gdLst/>
                  <a:ahLst/>
                  <a:cxnLst/>
                  <a:rect l="l" t="t" r="r" b="b"/>
                  <a:pathLst>
                    <a:path w="8531" h="7515" extrusionOk="0">
                      <a:moveTo>
                        <a:pt x="156" y="4914"/>
                      </a:moveTo>
                      <a:cubicBezTo>
                        <a:pt x="153" y="4915"/>
                        <a:pt x="157" y="4918"/>
                        <a:pt x="167" y="4923"/>
                      </a:cubicBezTo>
                      <a:cubicBezTo>
                        <a:pt x="199" y="4923"/>
                        <a:pt x="193" y="4923"/>
                        <a:pt x="156" y="4914"/>
                      </a:cubicBezTo>
                      <a:close/>
                      <a:moveTo>
                        <a:pt x="5034" y="0"/>
                      </a:moveTo>
                      <a:cubicBezTo>
                        <a:pt x="4999" y="0"/>
                        <a:pt x="4964" y="20"/>
                        <a:pt x="4942" y="65"/>
                      </a:cubicBezTo>
                      <a:cubicBezTo>
                        <a:pt x="4775" y="470"/>
                        <a:pt x="4680" y="910"/>
                        <a:pt x="4584" y="1351"/>
                      </a:cubicBezTo>
                      <a:cubicBezTo>
                        <a:pt x="4573" y="1345"/>
                        <a:pt x="4561" y="1342"/>
                        <a:pt x="4549" y="1342"/>
                      </a:cubicBezTo>
                      <a:cubicBezTo>
                        <a:pt x="4537" y="1342"/>
                        <a:pt x="4525" y="1345"/>
                        <a:pt x="4513" y="1351"/>
                      </a:cubicBezTo>
                      <a:cubicBezTo>
                        <a:pt x="3953" y="1661"/>
                        <a:pt x="3441" y="2089"/>
                        <a:pt x="2929" y="2470"/>
                      </a:cubicBezTo>
                      <a:cubicBezTo>
                        <a:pt x="2679" y="2661"/>
                        <a:pt x="2429" y="2863"/>
                        <a:pt x="2179" y="3054"/>
                      </a:cubicBezTo>
                      <a:cubicBezTo>
                        <a:pt x="1929" y="3244"/>
                        <a:pt x="1667" y="3423"/>
                        <a:pt x="1441" y="3625"/>
                      </a:cubicBezTo>
                      <a:cubicBezTo>
                        <a:pt x="1298" y="3530"/>
                        <a:pt x="1144" y="3446"/>
                        <a:pt x="989" y="3387"/>
                      </a:cubicBezTo>
                      <a:cubicBezTo>
                        <a:pt x="870" y="3339"/>
                        <a:pt x="751" y="3292"/>
                        <a:pt x="632" y="3256"/>
                      </a:cubicBezTo>
                      <a:cubicBezTo>
                        <a:pt x="572" y="3232"/>
                        <a:pt x="501" y="3220"/>
                        <a:pt x="441" y="3196"/>
                      </a:cubicBezTo>
                      <a:cubicBezTo>
                        <a:pt x="405" y="3185"/>
                        <a:pt x="358" y="3185"/>
                        <a:pt x="322" y="3185"/>
                      </a:cubicBezTo>
                      <a:cubicBezTo>
                        <a:pt x="262" y="3196"/>
                        <a:pt x="239" y="3220"/>
                        <a:pt x="203" y="3256"/>
                      </a:cubicBezTo>
                      <a:cubicBezTo>
                        <a:pt x="155" y="3292"/>
                        <a:pt x="155" y="3351"/>
                        <a:pt x="179" y="3399"/>
                      </a:cubicBezTo>
                      <a:cubicBezTo>
                        <a:pt x="203" y="3435"/>
                        <a:pt x="215" y="3470"/>
                        <a:pt x="251" y="3494"/>
                      </a:cubicBezTo>
                      <a:cubicBezTo>
                        <a:pt x="286" y="3518"/>
                        <a:pt x="322" y="3530"/>
                        <a:pt x="358" y="3542"/>
                      </a:cubicBezTo>
                      <a:cubicBezTo>
                        <a:pt x="417" y="3554"/>
                        <a:pt x="477" y="3566"/>
                        <a:pt x="536" y="3589"/>
                      </a:cubicBezTo>
                      <a:cubicBezTo>
                        <a:pt x="643" y="3625"/>
                        <a:pt x="751" y="3661"/>
                        <a:pt x="858" y="3696"/>
                      </a:cubicBezTo>
                      <a:cubicBezTo>
                        <a:pt x="977" y="3744"/>
                        <a:pt x="1084" y="3792"/>
                        <a:pt x="1203" y="3827"/>
                      </a:cubicBezTo>
                      <a:cubicBezTo>
                        <a:pt x="1108" y="3875"/>
                        <a:pt x="1013" y="3923"/>
                        <a:pt x="917" y="3982"/>
                      </a:cubicBezTo>
                      <a:cubicBezTo>
                        <a:pt x="751" y="4089"/>
                        <a:pt x="584" y="4197"/>
                        <a:pt x="429" y="4316"/>
                      </a:cubicBezTo>
                      <a:cubicBezTo>
                        <a:pt x="346" y="4363"/>
                        <a:pt x="262" y="4423"/>
                        <a:pt x="179" y="4482"/>
                      </a:cubicBezTo>
                      <a:cubicBezTo>
                        <a:pt x="96" y="4566"/>
                        <a:pt x="1" y="4685"/>
                        <a:pt x="48" y="4804"/>
                      </a:cubicBezTo>
                      <a:cubicBezTo>
                        <a:pt x="60" y="4851"/>
                        <a:pt x="96" y="4887"/>
                        <a:pt x="143" y="4911"/>
                      </a:cubicBezTo>
                      <a:cubicBezTo>
                        <a:pt x="148" y="4912"/>
                        <a:pt x="152" y="4913"/>
                        <a:pt x="156" y="4914"/>
                      </a:cubicBezTo>
                      <a:lnTo>
                        <a:pt x="156" y="4914"/>
                      </a:lnTo>
                      <a:cubicBezTo>
                        <a:pt x="157" y="4914"/>
                        <a:pt x="157" y="4914"/>
                        <a:pt x="158" y="4914"/>
                      </a:cubicBezTo>
                      <a:cubicBezTo>
                        <a:pt x="164" y="4914"/>
                        <a:pt x="179" y="4917"/>
                        <a:pt x="203" y="4923"/>
                      </a:cubicBezTo>
                      <a:cubicBezTo>
                        <a:pt x="215" y="4926"/>
                        <a:pt x="227" y="4927"/>
                        <a:pt x="238" y="4927"/>
                      </a:cubicBezTo>
                      <a:cubicBezTo>
                        <a:pt x="274" y="4927"/>
                        <a:pt x="307" y="4914"/>
                        <a:pt x="334" y="4887"/>
                      </a:cubicBezTo>
                      <a:cubicBezTo>
                        <a:pt x="393" y="4851"/>
                        <a:pt x="429" y="4792"/>
                        <a:pt x="417" y="4732"/>
                      </a:cubicBezTo>
                      <a:cubicBezTo>
                        <a:pt x="465" y="4685"/>
                        <a:pt x="512" y="4649"/>
                        <a:pt x="572" y="4613"/>
                      </a:cubicBezTo>
                      <a:cubicBezTo>
                        <a:pt x="679" y="4530"/>
                        <a:pt x="786" y="4447"/>
                        <a:pt x="905" y="4375"/>
                      </a:cubicBezTo>
                      <a:cubicBezTo>
                        <a:pt x="1013" y="4292"/>
                        <a:pt x="1120" y="4220"/>
                        <a:pt x="1239" y="4137"/>
                      </a:cubicBezTo>
                      <a:cubicBezTo>
                        <a:pt x="1274" y="4113"/>
                        <a:pt x="1310" y="4077"/>
                        <a:pt x="1346" y="4054"/>
                      </a:cubicBezTo>
                      <a:lnTo>
                        <a:pt x="1346" y="4054"/>
                      </a:lnTo>
                      <a:cubicBezTo>
                        <a:pt x="1310" y="4149"/>
                        <a:pt x="1274" y="4244"/>
                        <a:pt x="1239" y="4339"/>
                      </a:cubicBezTo>
                      <a:cubicBezTo>
                        <a:pt x="1191" y="4470"/>
                        <a:pt x="1155" y="4601"/>
                        <a:pt x="1108" y="4732"/>
                      </a:cubicBezTo>
                      <a:cubicBezTo>
                        <a:pt x="1060" y="4863"/>
                        <a:pt x="1013" y="5018"/>
                        <a:pt x="1001" y="5161"/>
                      </a:cubicBezTo>
                      <a:cubicBezTo>
                        <a:pt x="986" y="5273"/>
                        <a:pt x="1088" y="5357"/>
                        <a:pt x="1184" y="5357"/>
                      </a:cubicBezTo>
                      <a:cubicBezTo>
                        <a:pt x="1241" y="5357"/>
                        <a:pt x="1295" y="5327"/>
                        <a:pt x="1322" y="5256"/>
                      </a:cubicBezTo>
                      <a:cubicBezTo>
                        <a:pt x="1370" y="5125"/>
                        <a:pt x="1394" y="4982"/>
                        <a:pt x="1429" y="4839"/>
                      </a:cubicBezTo>
                      <a:cubicBezTo>
                        <a:pt x="1465" y="4709"/>
                        <a:pt x="1501" y="4578"/>
                        <a:pt x="1536" y="4447"/>
                      </a:cubicBezTo>
                      <a:cubicBezTo>
                        <a:pt x="1584" y="4292"/>
                        <a:pt x="1632" y="4137"/>
                        <a:pt x="1679" y="3982"/>
                      </a:cubicBezTo>
                      <a:lnTo>
                        <a:pt x="1691" y="3982"/>
                      </a:lnTo>
                      <a:cubicBezTo>
                        <a:pt x="1703" y="4185"/>
                        <a:pt x="1727" y="4387"/>
                        <a:pt x="1775" y="4589"/>
                      </a:cubicBezTo>
                      <a:cubicBezTo>
                        <a:pt x="1798" y="4720"/>
                        <a:pt x="1822" y="4863"/>
                        <a:pt x="1858" y="5006"/>
                      </a:cubicBezTo>
                      <a:cubicBezTo>
                        <a:pt x="1894" y="5137"/>
                        <a:pt x="1917" y="5351"/>
                        <a:pt x="2060" y="5411"/>
                      </a:cubicBezTo>
                      <a:cubicBezTo>
                        <a:pt x="2076" y="5415"/>
                        <a:pt x="2093" y="5418"/>
                        <a:pt x="2110" y="5418"/>
                      </a:cubicBezTo>
                      <a:cubicBezTo>
                        <a:pt x="2144" y="5418"/>
                        <a:pt x="2175" y="5407"/>
                        <a:pt x="2191" y="5375"/>
                      </a:cubicBezTo>
                      <a:cubicBezTo>
                        <a:pt x="2287" y="5256"/>
                        <a:pt x="2215" y="5078"/>
                        <a:pt x="2191" y="4947"/>
                      </a:cubicBezTo>
                      <a:cubicBezTo>
                        <a:pt x="2156" y="4816"/>
                        <a:pt x="2120" y="4673"/>
                        <a:pt x="2096" y="4530"/>
                      </a:cubicBezTo>
                      <a:cubicBezTo>
                        <a:pt x="2048" y="4268"/>
                        <a:pt x="2001" y="3982"/>
                        <a:pt x="1929" y="3720"/>
                      </a:cubicBezTo>
                      <a:cubicBezTo>
                        <a:pt x="2084" y="3601"/>
                        <a:pt x="2227" y="3482"/>
                        <a:pt x="2370" y="3363"/>
                      </a:cubicBezTo>
                      <a:cubicBezTo>
                        <a:pt x="2632" y="3173"/>
                        <a:pt x="2882" y="2970"/>
                        <a:pt x="3144" y="2768"/>
                      </a:cubicBezTo>
                      <a:cubicBezTo>
                        <a:pt x="3596" y="2411"/>
                        <a:pt x="4084" y="2077"/>
                        <a:pt x="4501" y="1672"/>
                      </a:cubicBezTo>
                      <a:lnTo>
                        <a:pt x="4501" y="1672"/>
                      </a:lnTo>
                      <a:cubicBezTo>
                        <a:pt x="4418" y="2101"/>
                        <a:pt x="4322" y="2518"/>
                        <a:pt x="4239" y="2946"/>
                      </a:cubicBezTo>
                      <a:cubicBezTo>
                        <a:pt x="4049" y="3923"/>
                        <a:pt x="3894" y="4899"/>
                        <a:pt x="3751" y="5887"/>
                      </a:cubicBezTo>
                      <a:cubicBezTo>
                        <a:pt x="3715" y="6161"/>
                        <a:pt x="3680" y="6435"/>
                        <a:pt x="3644" y="6697"/>
                      </a:cubicBezTo>
                      <a:cubicBezTo>
                        <a:pt x="3632" y="6852"/>
                        <a:pt x="3608" y="6995"/>
                        <a:pt x="3596" y="7137"/>
                      </a:cubicBezTo>
                      <a:cubicBezTo>
                        <a:pt x="3572" y="7280"/>
                        <a:pt x="3572" y="7376"/>
                        <a:pt x="3680" y="7483"/>
                      </a:cubicBezTo>
                      <a:cubicBezTo>
                        <a:pt x="3702" y="7505"/>
                        <a:pt x="3732" y="7514"/>
                        <a:pt x="3762" y="7514"/>
                      </a:cubicBezTo>
                      <a:cubicBezTo>
                        <a:pt x="3797" y="7514"/>
                        <a:pt x="3833" y="7502"/>
                        <a:pt x="3858" y="7483"/>
                      </a:cubicBezTo>
                      <a:cubicBezTo>
                        <a:pt x="4037" y="7364"/>
                        <a:pt x="4013" y="7042"/>
                        <a:pt x="4037" y="6852"/>
                      </a:cubicBezTo>
                      <a:cubicBezTo>
                        <a:pt x="4061" y="6602"/>
                        <a:pt x="4096" y="6363"/>
                        <a:pt x="4132" y="6125"/>
                      </a:cubicBezTo>
                      <a:cubicBezTo>
                        <a:pt x="4192" y="5637"/>
                        <a:pt x="4263" y="5161"/>
                        <a:pt x="4334" y="4673"/>
                      </a:cubicBezTo>
                      <a:cubicBezTo>
                        <a:pt x="4477" y="3744"/>
                        <a:pt x="4644" y="2815"/>
                        <a:pt x="4823" y="1887"/>
                      </a:cubicBezTo>
                      <a:cubicBezTo>
                        <a:pt x="5073" y="2363"/>
                        <a:pt x="5370" y="2815"/>
                        <a:pt x="5656" y="3256"/>
                      </a:cubicBezTo>
                      <a:cubicBezTo>
                        <a:pt x="5823" y="3518"/>
                        <a:pt x="6001" y="3792"/>
                        <a:pt x="6192" y="4054"/>
                      </a:cubicBezTo>
                      <a:cubicBezTo>
                        <a:pt x="6275" y="4173"/>
                        <a:pt x="6370" y="4304"/>
                        <a:pt x="6454" y="4423"/>
                      </a:cubicBezTo>
                      <a:cubicBezTo>
                        <a:pt x="6501" y="4494"/>
                        <a:pt x="6549" y="4554"/>
                        <a:pt x="6597" y="4613"/>
                      </a:cubicBezTo>
                      <a:cubicBezTo>
                        <a:pt x="6501" y="4828"/>
                        <a:pt x="6430" y="5054"/>
                        <a:pt x="6394" y="5292"/>
                      </a:cubicBezTo>
                      <a:cubicBezTo>
                        <a:pt x="6370" y="5411"/>
                        <a:pt x="6358" y="5530"/>
                        <a:pt x="6347" y="5649"/>
                      </a:cubicBezTo>
                      <a:cubicBezTo>
                        <a:pt x="6347" y="5721"/>
                        <a:pt x="6347" y="5780"/>
                        <a:pt x="6347" y="5852"/>
                      </a:cubicBezTo>
                      <a:cubicBezTo>
                        <a:pt x="6347" y="5887"/>
                        <a:pt x="6347" y="5911"/>
                        <a:pt x="6358" y="5947"/>
                      </a:cubicBezTo>
                      <a:cubicBezTo>
                        <a:pt x="6370" y="5982"/>
                        <a:pt x="6406" y="5994"/>
                        <a:pt x="6418" y="6018"/>
                      </a:cubicBezTo>
                      <a:cubicBezTo>
                        <a:pt x="6437" y="6057"/>
                        <a:pt x="6478" y="6078"/>
                        <a:pt x="6516" y="6078"/>
                      </a:cubicBezTo>
                      <a:cubicBezTo>
                        <a:pt x="6549" y="6078"/>
                        <a:pt x="6580" y="6063"/>
                        <a:pt x="6597" y="6030"/>
                      </a:cubicBezTo>
                      <a:cubicBezTo>
                        <a:pt x="6597" y="6018"/>
                        <a:pt x="6632" y="5982"/>
                        <a:pt x="6644" y="5971"/>
                      </a:cubicBezTo>
                      <a:cubicBezTo>
                        <a:pt x="6668" y="5923"/>
                        <a:pt x="6668" y="5887"/>
                        <a:pt x="6668" y="5840"/>
                      </a:cubicBezTo>
                      <a:lnTo>
                        <a:pt x="6668" y="5697"/>
                      </a:lnTo>
                      <a:cubicBezTo>
                        <a:pt x="6680" y="5578"/>
                        <a:pt x="6680" y="5459"/>
                        <a:pt x="6704" y="5351"/>
                      </a:cubicBezTo>
                      <a:cubicBezTo>
                        <a:pt x="6716" y="5220"/>
                        <a:pt x="6739" y="5078"/>
                        <a:pt x="6775" y="4947"/>
                      </a:cubicBezTo>
                      <a:cubicBezTo>
                        <a:pt x="6775" y="4947"/>
                        <a:pt x="6775" y="4959"/>
                        <a:pt x="6775" y="4959"/>
                      </a:cubicBezTo>
                      <a:cubicBezTo>
                        <a:pt x="6823" y="5030"/>
                        <a:pt x="6859" y="5113"/>
                        <a:pt x="6906" y="5185"/>
                      </a:cubicBezTo>
                      <a:cubicBezTo>
                        <a:pt x="7001" y="5328"/>
                        <a:pt x="7085" y="5482"/>
                        <a:pt x="7180" y="5625"/>
                      </a:cubicBezTo>
                      <a:cubicBezTo>
                        <a:pt x="7263" y="5768"/>
                        <a:pt x="7347" y="5911"/>
                        <a:pt x="7430" y="6066"/>
                      </a:cubicBezTo>
                      <a:cubicBezTo>
                        <a:pt x="7478" y="6137"/>
                        <a:pt x="7525" y="6221"/>
                        <a:pt x="7561" y="6292"/>
                      </a:cubicBezTo>
                      <a:cubicBezTo>
                        <a:pt x="7609" y="6375"/>
                        <a:pt x="7668" y="6435"/>
                        <a:pt x="7775" y="6447"/>
                      </a:cubicBezTo>
                      <a:cubicBezTo>
                        <a:pt x="7811" y="6447"/>
                        <a:pt x="7847" y="6435"/>
                        <a:pt x="7871" y="6387"/>
                      </a:cubicBezTo>
                      <a:cubicBezTo>
                        <a:pt x="7918" y="6304"/>
                        <a:pt x="7882" y="6209"/>
                        <a:pt x="7835" y="6125"/>
                      </a:cubicBezTo>
                      <a:cubicBezTo>
                        <a:pt x="7799" y="6054"/>
                        <a:pt x="7751" y="5982"/>
                        <a:pt x="7704" y="5911"/>
                      </a:cubicBezTo>
                      <a:cubicBezTo>
                        <a:pt x="7621" y="5756"/>
                        <a:pt x="7525" y="5613"/>
                        <a:pt x="7430" y="5459"/>
                      </a:cubicBezTo>
                      <a:cubicBezTo>
                        <a:pt x="7335" y="5316"/>
                        <a:pt x="7240" y="5173"/>
                        <a:pt x="7132" y="5042"/>
                      </a:cubicBezTo>
                      <a:cubicBezTo>
                        <a:pt x="7120" y="5006"/>
                        <a:pt x="7097" y="4982"/>
                        <a:pt x="7073" y="4959"/>
                      </a:cubicBezTo>
                      <a:lnTo>
                        <a:pt x="7073" y="4959"/>
                      </a:lnTo>
                      <a:cubicBezTo>
                        <a:pt x="7204" y="5030"/>
                        <a:pt x="7323" y="5113"/>
                        <a:pt x="7442" y="5197"/>
                      </a:cubicBezTo>
                      <a:cubicBezTo>
                        <a:pt x="7585" y="5280"/>
                        <a:pt x="7716" y="5375"/>
                        <a:pt x="7859" y="5459"/>
                      </a:cubicBezTo>
                      <a:cubicBezTo>
                        <a:pt x="8002" y="5542"/>
                        <a:pt x="8144" y="5673"/>
                        <a:pt x="8311" y="5721"/>
                      </a:cubicBezTo>
                      <a:cubicBezTo>
                        <a:pt x="8321" y="5724"/>
                        <a:pt x="8331" y="5725"/>
                        <a:pt x="8341" y="5725"/>
                      </a:cubicBezTo>
                      <a:cubicBezTo>
                        <a:pt x="8447" y="5725"/>
                        <a:pt x="8530" y="5558"/>
                        <a:pt x="8454" y="5471"/>
                      </a:cubicBezTo>
                      <a:cubicBezTo>
                        <a:pt x="8347" y="5351"/>
                        <a:pt x="8180" y="5280"/>
                        <a:pt x="8037" y="5197"/>
                      </a:cubicBezTo>
                      <a:cubicBezTo>
                        <a:pt x="7894" y="5113"/>
                        <a:pt x="7751" y="5018"/>
                        <a:pt x="7609" y="4935"/>
                      </a:cubicBezTo>
                      <a:cubicBezTo>
                        <a:pt x="7478" y="4863"/>
                        <a:pt x="7347" y="4780"/>
                        <a:pt x="7216" y="4697"/>
                      </a:cubicBezTo>
                      <a:lnTo>
                        <a:pt x="7644" y="4697"/>
                      </a:lnTo>
                      <a:cubicBezTo>
                        <a:pt x="7763" y="4697"/>
                        <a:pt x="7894" y="4697"/>
                        <a:pt x="8013" y="4709"/>
                      </a:cubicBezTo>
                      <a:cubicBezTo>
                        <a:pt x="8089" y="4716"/>
                        <a:pt x="8183" y="4738"/>
                        <a:pt x="8269" y="4738"/>
                      </a:cubicBezTo>
                      <a:cubicBezTo>
                        <a:pt x="8319" y="4738"/>
                        <a:pt x="8367" y="4730"/>
                        <a:pt x="8406" y="4709"/>
                      </a:cubicBezTo>
                      <a:cubicBezTo>
                        <a:pt x="8502" y="4661"/>
                        <a:pt x="8525" y="4554"/>
                        <a:pt x="8442" y="4482"/>
                      </a:cubicBezTo>
                      <a:cubicBezTo>
                        <a:pt x="8366" y="4406"/>
                        <a:pt x="8229" y="4398"/>
                        <a:pt x="8116" y="4398"/>
                      </a:cubicBezTo>
                      <a:cubicBezTo>
                        <a:pt x="8088" y="4398"/>
                        <a:pt x="8061" y="4399"/>
                        <a:pt x="8037" y="4399"/>
                      </a:cubicBezTo>
                      <a:cubicBezTo>
                        <a:pt x="7906" y="4387"/>
                        <a:pt x="7775" y="4387"/>
                        <a:pt x="7644" y="4387"/>
                      </a:cubicBezTo>
                      <a:cubicBezTo>
                        <a:pt x="7513" y="4387"/>
                        <a:pt x="7382" y="4399"/>
                        <a:pt x="7263" y="4411"/>
                      </a:cubicBezTo>
                      <a:cubicBezTo>
                        <a:pt x="7192" y="4423"/>
                        <a:pt x="7132" y="4435"/>
                        <a:pt x="7073" y="4447"/>
                      </a:cubicBezTo>
                      <a:cubicBezTo>
                        <a:pt x="7013" y="4458"/>
                        <a:pt x="6966" y="4470"/>
                        <a:pt x="6930" y="4506"/>
                      </a:cubicBezTo>
                      <a:cubicBezTo>
                        <a:pt x="6930" y="4482"/>
                        <a:pt x="6918" y="4470"/>
                        <a:pt x="6906" y="4447"/>
                      </a:cubicBezTo>
                      <a:cubicBezTo>
                        <a:pt x="6882" y="4375"/>
                        <a:pt x="6823" y="4316"/>
                        <a:pt x="6787" y="4256"/>
                      </a:cubicBezTo>
                      <a:cubicBezTo>
                        <a:pt x="6692" y="4125"/>
                        <a:pt x="6597" y="3994"/>
                        <a:pt x="6489" y="3863"/>
                      </a:cubicBezTo>
                      <a:cubicBezTo>
                        <a:pt x="6311" y="3601"/>
                        <a:pt x="6132" y="3339"/>
                        <a:pt x="5954" y="3077"/>
                      </a:cubicBezTo>
                      <a:cubicBezTo>
                        <a:pt x="5596" y="2542"/>
                        <a:pt x="5275" y="1994"/>
                        <a:pt x="4918" y="1470"/>
                      </a:cubicBezTo>
                      <a:cubicBezTo>
                        <a:pt x="5013" y="1029"/>
                        <a:pt x="5120" y="577"/>
                        <a:pt x="5144" y="125"/>
                      </a:cubicBezTo>
                      <a:cubicBezTo>
                        <a:pt x="5144" y="51"/>
                        <a:pt x="5089" y="0"/>
                        <a:pt x="5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p:nvPr/>
              </p:nvSpPr>
              <p:spPr>
                <a:xfrm>
                  <a:off x="5489950" y="1902000"/>
                  <a:ext cx="97675" cy="75325"/>
                </a:xfrm>
                <a:custGeom>
                  <a:avLst/>
                  <a:gdLst/>
                  <a:ahLst/>
                  <a:cxnLst/>
                  <a:rect l="l" t="t" r="r" b="b"/>
                  <a:pathLst>
                    <a:path w="3907" h="3013" extrusionOk="0">
                      <a:moveTo>
                        <a:pt x="3727" y="0"/>
                      </a:moveTo>
                      <a:cubicBezTo>
                        <a:pt x="3686" y="0"/>
                        <a:pt x="3647" y="16"/>
                        <a:pt x="3620" y="54"/>
                      </a:cubicBezTo>
                      <a:cubicBezTo>
                        <a:pt x="3382" y="399"/>
                        <a:pt x="3216" y="804"/>
                        <a:pt x="3037" y="1173"/>
                      </a:cubicBezTo>
                      <a:cubicBezTo>
                        <a:pt x="2846" y="1554"/>
                        <a:pt x="2680" y="1947"/>
                        <a:pt x="2489" y="2328"/>
                      </a:cubicBezTo>
                      <a:cubicBezTo>
                        <a:pt x="2477" y="2352"/>
                        <a:pt x="2465" y="2376"/>
                        <a:pt x="2442" y="2400"/>
                      </a:cubicBezTo>
                      <a:cubicBezTo>
                        <a:pt x="2323" y="2328"/>
                        <a:pt x="2156" y="2292"/>
                        <a:pt x="2037" y="2257"/>
                      </a:cubicBezTo>
                      <a:cubicBezTo>
                        <a:pt x="1834" y="2197"/>
                        <a:pt x="1632" y="2162"/>
                        <a:pt x="1430" y="2150"/>
                      </a:cubicBezTo>
                      <a:cubicBezTo>
                        <a:pt x="1325" y="2141"/>
                        <a:pt x="1220" y="2136"/>
                        <a:pt x="1117" y="2136"/>
                      </a:cubicBezTo>
                      <a:cubicBezTo>
                        <a:pt x="797" y="2136"/>
                        <a:pt x="482" y="2179"/>
                        <a:pt x="168" y="2269"/>
                      </a:cubicBezTo>
                      <a:cubicBezTo>
                        <a:pt x="60" y="2304"/>
                        <a:pt x="1" y="2423"/>
                        <a:pt x="13" y="2531"/>
                      </a:cubicBezTo>
                      <a:cubicBezTo>
                        <a:pt x="25" y="2650"/>
                        <a:pt x="108" y="2721"/>
                        <a:pt x="215" y="2745"/>
                      </a:cubicBezTo>
                      <a:cubicBezTo>
                        <a:pt x="668" y="2864"/>
                        <a:pt x="1132" y="2947"/>
                        <a:pt x="1584" y="2983"/>
                      </a:cubicBezTo>
                      <a:cubicBezTo>
                        <a:pt x="1737" y="2992"/>
                        <a:pt x="1916" y="3012"/>
                        <a:pt x="2093" y="3012"/>
                      </a:cubicBezTo>
                      <a:cubicBezTo>
                        <a:pt x="2370" y="3012"/>
                        <a:pt x="2644" y="2963"/>
                        <a:pt x="2811" y="2745"/>
                      </a:cubicBezTo>
                      <a:cubicBezTo>
                        <a:pt x="2930" y="2578"/>
                        <a:pt x="3001" y="2364"/>
                        <a:pt x="3085" y="2173"/>
                      </a:cubicBezTo>
                      <a:cubicBezTo>
                        <a:pt x="3180" y="1959"/>
                        <a:pt x="3263" y="1745"/>
                        <a:pt x="3358" y="1530"/>
                      </a:cubicBezTo>
                      <a:cubicBezTo>
                        <a:pt x="3537" y="1078"/>
                        <a:pt x="3763" y="638"/>
                        <a:pt x="3882" y="173"/>
                      </a:cubicBezTo>
                      <a:cubicBezTo>
                        <a:pt x="3907" y="76"/>
                        <a:pt x="3814" y="0"/>
                        <a:pt x="3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5"/>
                <p:cNvSpPr/>
                <p:nvPr/>
              </p:nvSpPr>
              <p:spPr>
                <a:xfrm>
                  <a:off x="5642350" y="1911900"/>
                  <a:ext cx="76225" cy="92375"/>
                </a:xfrm>
                <a:custGeom>
                  <a:avLst/>
                  <a:gdLst/>
                  <a:ahLst/>
                  <a:cxnLst/>
                  <a:rect l="l" t="t" r="r" b="b"/>
                  <a:pathLst>
                    <a:path w="3049" h="3695" extrusionOk="0">
                      <a:moveTo>
                        <a:pt x="192" y="1"/>
                      </a:moveTo>
                      <a:cubicBezTo>
                        <a:pt x="124" y="1"/>
                        <a:pt x="55" y="43"/>
                        <a:pt x="49" y="122"/>
                      </a:cubicBezTo>
                      <a:cubicBezTo>
                        <a:pt x="1" y="599"/>
                        <a:pt x="84" y="1099"/>
                        <a:pt x="132" y="1575"/>
                      </a:cubicBezTo>
                      <a:cubicBezTo>
                        <a:pt x="144" y="1813"/>
                        <a:pt x="168" y="2039"/>
                        <a:pt x="191" y="2277"/>
                      </a:cubicBezTo>
                      <a:cubicBezTo>
                        <a:pt x="215" y="2480"/>
                        <a:pt x="215" y="2706"/>
                        <a:pt x="287" y="2897"/>
                      </a:cubicBezTo>
                      <a:cubicBezTo>
                        <a:pt x="441" y="3325"/>
                        <a:pt x="989" y="3409"/>
                        <a:pt x="1370" y="3492"/>
                      </a:cubicBezTo>
                      <a:cubicBezTo>
                        <a:pt x="1823" y="3611"/>
                        <a:pt x="2287" y="3670"/>
                        <a:pt x="2751" y="3694"/>
                      </a:cubicBezTo>
                      <a:cubicBezTo>
                        <a:pt x="2858" y="3694"/>
                        <a:pt x="2966" y="3659"/>
                        <a:pt x="3013" y="3551"/>
                      </a:cubicBezTo>
                      <a:cubicBezTo>
                        <a:pt x="3049" y="3456"/>
                        <a:pt x="3037" y="3313"/>
                        <a:pt x="2942" y="3254"/>
                      </a:cubicBezTo>
                      <a:cubicBezTo>
                        <a:pt x="2585" y="3016"/>
                        <a:pt x="2192" y="2849"/>
                        <a:pt x="1775" y="2754"/>
                      </a:cubicBezTo>
                      <a:cubicBezTo>
                        <a:pt x="1573" y="2706"/>
                        <a:pt x="1370" y="2682"/>
                        <a:pt x="1168" y="2682"/>
                      </a:cubicBezTo>
                      <a:cubicBezTo>
                        <a:pt x="1092" y="2675"/>
                        <a:pt x="1005" y="2669"/>
                        <a:pt x="917" y="2669"/>
                      </a:cubicBezTo>
                      <a:cubicBezTo>
                        <a:pt x="852" y="2669"/>
                        <a:pt x="788" y="2672"/>
                        <a:pt x="727" y="2682"/>
                      </a:cubicBezTo>
                      <a:cubicBezTo>
                        <a:pt x="727" y="2658"/>
                        <a:pt x="715" y="2635"/>
                        <a:pt x="715" y="2599"/>
                      </a:cubicBezTo>
                      <a:cubicBezTo>
                        <a:pt x="644" y="2182"/>
                        <a:pt x="596" y="1766"/>
                        <a:pt x="537" y="1337"/>
                      </a:cubicBezTo>
                      <a:cubicBezTo>
                        <a:pt x="489" y="932"/>
                        <a:pt x="453" y="492"/>
                        <a:pt x="322" y="87"/>
                      </a:cubicBezTo>
                      <a:cubicBezTo>
                        <a:pt x="301" y="28"/>
                        <a:pt x="24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p:nvPr/>
              </p:nvSpPr>
              <p:spPr>
                <a:xfrm>
                  <a:off x="5555750" y="1836375"/>
                  <a:ext cx="114325" cy="103000"/>
                </a:xfrm>
                <a:custGeom>
                  <a:avLst/>
                  <a:gdLst/>
                  <a:ahLst/>
                  <a:cxnLst/>
                  <a:rect l="l" t="t" r="r" b="b"/>
                  <a:pathLst>
                    <a:path w="4573" h="4120" extrusionOk="0">
                      <a:moveTo>
                        <a:pt x="2417" y="0"/>
                      </a:moveTo>
                      <a:lnTo>
                        <a:pt x="0" y="3405"/>
                      </a:lnTo>
                      <a:lnTo>
                        <a:pt x="1989" y="3715"/>
                      </a:lnTo>
                      <a:lnTo>
                        <a:pt x="2751" y="3834"/>
                      </a:lnTo>
                      <a:lnTo>
                        <a:pt x="4572" y="4120"/>
                      </a:lnTo>
                      <a:lnTo>
                        <a:pt x="3405" y="167"/>
                      </a:lnTo>
                      <a:lnTo>
                        <a:pt x="24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5"/>
                <p:cNvSpPr/>
                <p:nvPr/>
              </p:nvSpPr>
              <p:spPr>
                <a:xfrm>
                  <a:off x="5601575" y="1632175"/>
                  <a:ext cx="108675" cy="108675"/>
                </a:xfrm>
                <a:custGeom>
                  <a:avLst/>
                  <a:gdLst/>
                  <a:ahLst/>
                  <a:cxnLst/>
                  <a:rect l="l" t="t" r="r" b="b"/>
                  <a:pathLst>
                    <a:path w="4347" h="4347" extrusionOk="0">
                      <a:moveTo>
                        <a:pt x="2180" y="1"/>
                      </a:moveTo>
                      <a:cubicBezTo>
                        <a:pt x="977" y="1"/>
                        <a:pt x="1" y="977"/>
                        <a:pt x="1" y="2179"/>
                      </a:cubicBezTo>
                      <a:cubicBezTo>
                        <a:pt x="1" y="3382"/>
                        <a:pt x="977" y="4346"/>
                        <a:pt x="2180" y="4346"/>
                      </a:cubicBezTo>
                      <a:cubicBezTo>
                        <a:pt x="3370" y="4346"/>
                        <a:pt x="4347" y="3382"/>
                        <a:pt x="4347" y="2179"/>
                      </a:cubicBezTo>
                      <a:cubicBezTo>
                        <a:pt x="4347" y="977"/>
                        <a:pt x="3370" y="1"/>
                        <a:pt x="2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p:nvPr/>
              </p:nvSpPr>
              <p:spPr>
                <a:xfrm>
                  <a:off x="5623975" y="1670200"/>
                  <a:ext cx="16250" cy="11800"/>
                </a:xfrm>
                <a:custGeom>
                  <a:avLst/>
                  <a:gdLst/>
                  <a:ahLst/>
                  <a:cxnLst/>
                  <a:rect l="l" t="t" r="r" b="b"/>
                  <a:pathLst>
                    <a:path w="650" h="472" extrusionOk="0">
                      <a:moveTo>
                        <a:pt x="313" y="0"/>
                      </a:moveTo>
                      <a:cubicBezTo>
                        <a:pt x="51" y="0"/>
                        <a:pt x="0" y="423"/>
                        <a:pt x="283" y="468"/>
                      </a:cubicBezTo>
                      <a:cubicBezTo>
                        <a:pt x="298" y="470"/>
                        <a:pt x="312" y="471"/>
                        <a:pt x="325" y="471"/>
                      </a:cubicBezTo>
                      <a:cubicBezTo>
                        <a:pt x="588" y="471"/>
                        <a:pt x="649" y="49"/>
                        <a:pt x="355" y="4"/>
                      </a:cubicBezTo>
                      <a:cubicBezTo>
                        <a:pt x="340" y="1"/>
                        <a:pt x="326"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5"/>
                <p:cNvSpPr/>
                <p:nvPr/>
              </p:nvSpPr>
              <p:spPr>
                <a:xfrm>
                  <a:off x="5672725" y="1679975"/>
                  <a:ext cx="12225" cy="12350"/>
                </a:xfrm>
                <a:custGeom>
                  <a:avLst/>
                  <a:gdLst/>
                  <a:ahLst/>
                  <a:cxnLst/>
                  <a:rect l="l" t="t" r="r" b="b"/>
                  <a:pathLst>
                    <a:path w="489" h="494" extrusionOk="0">
                      <a:moveTo>
                        <a:pt x="251" y="0"/>
                      </a:moveTo>
                      <a:cubicBezTo>
                        <a:pt x="228" y="0"/>
                        <a:pt x="207" y="5"/>
                        <a:pt x="191" y="5"/>
                      </a:cubicBezTo>
                      <a:cubicBezTo>
                        <a:pt x="155" y="17"/>
                        <a:pt x="131" y="29"/>
                        <a:pt x="96" y="53"/>
                      </a:cubicBezTo>
                      <a:cubicBezTo>
                        <a:pt x="72" y="65"/>
                        <a:pt x="48" y="89"/>
                        <a:pt x="36" y="124"/>
                      </a:cubicBezTo>
                      <a:cubicBezTo>
                        <a:pt x="24" y="148"/>
                        <a:pt x="12" y="172"/>
                        <a:pt x="0" y="208"/>
                      </a:cubicBezTo>
                      <a:cubicBezTo>
                        <a:pt x="0" y="232"/>
                        <a:pt x="0" y="255"/>
                        <a:pt x="0" y="279"/>
                      </a:cubicBezTo>
                      <a:cubicBezTo>
                        <a:pt x="0" y="315"/>
                        <a:pt x="24" y="363"/>
                        <a:pt x="48" y="398"/>
                      </a:cubicBezTo>
                      <a:cubicBezTo>
                        <a:pt x="60" y="410"/>
                        <a:pt x="72" y="422"/>
                        <a:pt x="96" y="446"/>
                      </a:cubicBezTo>
                      <a:cubicBezTo>
                        <a:pt x="119" y="470"/>
                        <a:pt x="167" y="482"/>
                        <a:pt x="215" y="494"/>
                      </a:cubicBezTo>
                      <a:cubicBezTo>
                        <a:pt x="238" y="494"/>
                        <a:pt x="274" y="494"/>
                        <a:pt x="310" y="482"/>
                      </a:cubicBezTo>
                      <a:cubicBezTo>
                        <a:pt x="334" y="482"/>
                        <a:pt x="369" y="470"/>
                        <a:pt x="393" y="446"/>
                      </a:cubicBezTo>
                      <a:cubicBezTo>
                        <a:pt x="417" y="434"/>
                        <a:pt x="441" y="410"/>
                        <a:pt x="453" y="375"/>
                      </a:cubicBezTo>
                      <a:cubicBezTo>
                        <a:pt x="477" y="351"/>
                        <a:pt x="488" y="327"/>
                        <a:pt x="488" y="291"/>
                      </a:cubicBezTo>
                      <a:cubicBezTo>
                        <a:pt x="488" y="267"/>
                        <a:pt x="488" y="244"/>
                        <a:pt x="488" y="220"/>
                      </a:cubicBezTo>
                      <a:cubicBezTo>
                        <a:pt x="488" y="172"/>
                        <a:pt x="477" y="136"/>
                        <a:pt x="453" y="101"/>
                      </a:cubicBezTo>
                      <a:cubicBezTo>
                        <a:pt x="429" y="89"/>
                        <a:pt x="417" y="77"/>
                        <a:pt x="405" y="53"/>
                      </a:cubicBezTo>
                      <a:cubicBezTo>
                        <a:pt x="369" y="29"/>
                        <a:pt x="334" y="5"/>
                        <a:pt x="286" y="5"/>
                      </a:cubicBezTo>
                      <a:cubicBezTo>
                        <a:pt x="274" y="1"/>
                        <a:pt x="262"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5"/>
                <p:cNvSpPr/>
                <p:nvPr/>
              </p:nvSpPr>
              <p:spPr>
                <a:xfrm>
                  <a:off x="5644650" y="1666600"/>
                  <a:ext cx="12625" cy="26125"/>
                </a:xfrm>
                <a:custGeom>
                  <a:avLst/>
                  <a:gdLst/>
                  <a:ahLst/>
                  <a:cxnLst/>
                  <a:rect l="l" t="t" r="r" b="b"/>
                  <a:pathLst>
                    <a:path w="505" h="1045" extrusionOk="0">
                      <a:moveTo>
                        <a:pt x="455" y="1"/>
                      </a:moveTo>
                      <a:cubicBezTo>
                        <a:pt x="437" y="1"/>
                        <a:pt x="419" y="7"/>
                        <a:pt x="409" y="17"/>
                      </a:cubicBezTo>
                      <a:cubicBezTo>
                        <a:pt x="349" y="76"/>
                        <a:pt x="326" y="159"/>
                        <a:pt x="290" y="231"/>
                      </a:cubicBezTo>
                      <a:cubicBezTo>
                        <a:pt x="254" y="314"/>
                        <a:pt x="230" y="398"/>
                        <a:pt x="195" y="469"/>
                      </a:cubicBezTo>
                      <a:cubicBezTo>
                        <a:pt x="135" y="636"/>
                        <a:pt x="76" y="790"/>
                        <a:pt x="16" y="945"/>
                      </a:cubicBezTo>
                      <a:cubicBezTo>
                        <a:pt x="0" y="1000"/>
                        <a:pt x="47" y="1045"/>
                        <a:pt x="91" y="1045"/>
                      </a:cubicBezTo>
                      <a:cubicBezTo>
                        <a:pt x="113" y="1045"/>
                        <a:pt x="135" y="1033"/>
                        <a:pt x="147" y="1005"/>
                      </a:cubicBezTo>
                      <a:cubicBezTo>
                        <a:pt x="207" y="850"/>
                        <a:pt x="278" y="683"/>
                        <a:pt x="338" y="529"/>
                      </a:cubicBezTo>
                      <a:cubicBezTo>
                        <a:pt x="373" y="457"/>
                        <a:pt x="409" y="374"/>
                        <a:pt x="433" y="302"/>
                      </a:cubicBezTo>
                      <a:cubicBezTo>
                        <a:pt x="445" y="255"/>
                        <a:pt x="468" y="219"/>
                        <a:pt x="480" y="171"/>
                      </a:cubicBezTo>
                      <a:cubicBezTo>
                        <a:pt x="492" y="124"/>
                        <a:pt x="504" y="88"/>
                        <a:pt x="504" y="40"/>
                      </a:cubicBezTo>
                      <a:cubicBezTo>
                        <a:pt x="504" y="12"/>
                        <a:pt x="480" y="1"/>
                        <a:pt x="4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5"/>
                <p:cNvSpPr/>
                <p:nvPr/>
              </p:nvSpPr>
              <p:spPr>
                <a:xfrm>
                  <a:off x="5623000" y="1694975"/>
                  <a:ext cx="59225" cy="22325"/>
                </a:xfrm>
                <a:custGeom>
                  <a:avLst/>
                  <a:gdLst/>
                  <a:ahLst/>
                  <a:cxnLst/>
                  <a:rect l="l" t="t" r="r" b="b"/>
                  <a:pathLst>
                    <a:path w="2369" h="893" extrusionOk="0">
                      <a:moveTo>
                        <a:pt x="96" y="1"/>
                      </a:moveTo>
                      <a:cubicBezTo>
                        <a:pt x="75" y="1"/>
                        <a:pt x="55" y="13"/>
                        <a:pt x="49" y="36"/>
                      </a:cubicBezTo>
                      <a:cubicBezTo>
                        <a:pt x="1" y="525"/>
                        <a:pt x="537" y="834"/>
                        <a:pt x="953" y="882"/>
                      </a:cubicBezTo>
                      <a:cubicBezTo>
                        <a:pt x="1033" y="889"/>
                        <a:pt x="1113" y="893"/>
                        <a:pt x="1194" y="893"/>
                      </a:cubicBezTo>
                      <a:cubicBezTo>
                        <a:pt x="1379" y="893"/>
                        <a:pt x="1565" y="872"/>
                        <a:pt x="1739" y="822"/>
                      </a:cubicBezTo>
                      <a:cubicBezTo>
                        <a:pt x="1870" y="787"/>
                        <a:pt x="1989" y="715"/>
                        <a:pt x="2096" y="644"/>
                      </a:cubicBezTo>
                      <a:cubicBezTo>
                        <a:pt x="2180" y="584"/>
                        <a:pt x="2323" y="489"/>
                        <a:pt x="2358" y="382"/>
                      </a:cubicBezTo>
                      <a:cubicBezTo>
                        <a:pt x="2369" y="351"/>
                        <a:pt x="2352" y="320"/>
                        <a:pt x="2324" y="320"/>
                      </a:cubicBezTo>
                      <a:cubicBezTo>
                        <a:pt x="2320" y="320"/>
                        <a:pt x="2316" y="321"/>
                        <a:pt x="2311" y="322"/>
                      </a:cubicBezTo>
                      <a:cubicBezTo>
                        <a:pt x="2227" y="334"/>
                        <a:pt x="2144" y="394"/>
                        <a:pt x="2073" y="453"/>
                      </a:cubicBezTo>
                      <a:cubicBezTo>
                        <a:pt x="1977" y="513"/>
                        <a:pt x="1894" y="560"/>
                        <a:pt x="1787" y="608"/>
                      </a:cubicBezTo>
                      <a:cubicBezTo>
                        <a:pt x="1573" y="691"/>
                        <a:pt x="1323" y="715"/>
                        <a:pt x="1096" y="715"/>
                      </a:cubicBezTo>
                      <a:cubicBezTo>
                        <a:pt x="644" y="703"/>
                        <a:pt x="239" y="501"/>
                        <a:pt x="144" y="36"/>
                      </a:cubicBezTo>
                      <a:cubicBezTo>
                        <a:pt x="138" y="13"/>
                        <a:pt x="117" y="1"/>
                        <a:pt x="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3" name="Google Shape;2183;p45"/>
            <p:cNvGrpSpPr/>
            <p:nvPr/>
          </p:nvGrpSpPr>
          <p:grpSpPr>
            <a:xfrm>
              <a:off x="920571" y="1370937"/>
              <a:ext cx="1411685" cy="1794733"/>
              <a:chOff x="7781983" y="1257300"/>
              <a:chExt cx="1018899" cy="1295369"/>
            </a:xfrm>
          </p:grpSpPr>
          <p:sp>
            <p:nvSpPr>
              <p:cNvPr id="2184" name="Google Shape;2184;p45"/>
              <p:cNvSpPr/>
              <p:nvPr/>
            </p:nvSpPr>
            <p:spPr>
              <a:xfrm>
                <a:off x="7781983" y="1257300"/>
                <a:ext cx="1018829" cy="1295369"/>
              </a:xfrm>
              <a:custGeom>
                <a:avLst/>
                <a:gdLst/>
                <a:ahLst/>
                <a:cxnLst/>
                <a:rect l="l" t="t" r="r" b="b"/>
                <a:pathLst>
                  <a:path w="14431" h="18348" extrusionOk="0">
                    <a:moveTo>
                      <a:pt x="596" y="0"/>
                    </a:moveTo>
                    <a:lnTo>
                      <a:pt x="0" y="10704"/>
                    </a:lnTo>
                    <a:lnTo>
                      <a:pt x="3894" y="18348"/>
                    </a:lnTo>
                    <a:lnTo>
                      <a:pt x="8263" y="15895"/>
                    </a:lnTo>
                    <a:lnTo>
                      <a:pt x="10668" y="14597"/>
                    </a:lnTo>
                    <a:lnTo>
                      <a:pt x="10645" y="14562"/>
                    </a:lnTo>
                    <a:lnTo>
                      <a:pt x="14431" y="12442"/>
                    </a:lnTo>
                    <a:lnTo>
                      <a:pt x="9728" y="5144"/>
                    </a:lnTo>
                    <a:lnTo>
                      <a:pt x="2286" y="965"/>
                    </a:lnTo>
                    <a:lnTo>
                      <a:pt x="596" y="0"/>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5"/>
              <p:cNvSpPr/>
              <p:nvPr/>
            </p:nvSpPr>
            <p:spPr>
              <a:xfrm>
                <a:off x="7782901" y="1257300"/>
                <a:ext cx="1017981" cy="1295369"/>
              </a:xfrm>
              <a:custGeom>
                <a:avLst/>
                <a:gdLst/>
                <a:ahLst/>
                <a:cxnLst/>
                <a:rect l="l" t="t" r="r" b="b"/>
                <a:pathLst>
                  <a:path w="14419" h="18348" extrusionOk="0">
                    <a:moveTo>
                      <a:pt x="583" y="0"/>
                    </a:moveTo>
                    <a:lnTo>
                      <a:pt x="0" y="10704"/>
                    </a:lnTo>
                    <a:lnTo>
                      <a:pt x="3893" y="18348"/>
                    </a:lnTo>
                    <a:lnTo>
                      <a:pt x="14419" y="12442"/>
                    </a:lnTo>
                    <a:lnTo>
                      <a:pt x="9716" y="5144"/>
                    </a:lnTo>
                    <a:lnTo>
                      <a:pt x="5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5"/>
              <p:cNvSpPr/>
              <p:nvPr/>
            </p:nvSpPr>
            <p:spPr>
              <a:xfrm>
                <a:off x="7782901" y="1257300"/>
                <a:ext cx="685950" cy="755702"/>
              </a:xfrm>
              <a:custGeom>
                <a:avLst/>
                <a:gdLst/>
                <a:ahLst/>
                <a:cxnLst/>
                <a:rect l="l" t="t" r="r" b="b"/>
                <a:pathLst>
                  <a:path w="9716" h="10704" extrusionOk="0">
                    <a:moveTo>
                      <a:pt x="583" y="0"/>
                    </a:moveTo>
                    <a:lnTo>
                      <a:pt x="0" y="10704"/>
                    </a:lnTo>
                    <a:lnTo>
                      <a:pt x="9716" y="5144"/>
                    </a:lnTo>
                    <a:lnTo>
                      <a:pt x="5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5"/>
              <p:cNvSpPr/>
              <p:nvPr/>
            </p:nvSpPr>
            <p:spPr>
              <a:xfrm>
                <a:off x="7803868" y="1416995"/>
                <a:ext cx="319536" cy="248088"/>
              </a:xfrm>
              <a:custGeom>
                <a:avLst/>
                <a:gdLst/>
                <a:ahLst/>
                <a:cxnLst/>
                <a:rect l="l" t="t" r="r" b="b"/>
                <a:pathLst>
                  <a:path w="4526" h="3514" extrusionOk="0">
                    <a:moveTo>
                      <a:pt x="2049" y="239"/>
                    </a:moveTo>
                    <a:cubicBezTo>
                      <a:pt x="2215" y="239"/>
                      <a:pt x="2287" y="584"/>
                      <a:pt x="2311" y="703"/>
                    </a:cubicBezTo>
                    <a:cubicBezTo>
                      <a:pt x="2358" y="881"/>
                      <a:pt x="2382" y="1060"/>
                      <a:pt x="2382" y="1251"/>
                    </a:cubicBezTo>
                    <a:cubicBezTo>
                      <a:pt x="2382" y="1405"/>
                      <a:pt x="2370" y="1548"/>
                      <a:pt x="2334" y="1703"/>
                    </a:cubicBezTo>
                    <a:cubicBezTo>
                      <a:pt x="2144" y="1608"/>
                      <a:pt x="1977" y="1465"/>
                      <a:pt x="1870" y="1274"/>
                    </a:cubicBezTo>
                    <a:cubicBezTo>
                      <a:pt x="1763" y="1108"/>
                      <a:pt x="1715" y="905"/>
                      <a:pt x="1739" y="703"/>
                    </a:cubicBezTo>
                    <a:cubicBezTo>
                      <a:pt x="1751" y="548"/>
                      <a:pt x="1846" y="250"/>
                      <a:pt x="2049" y="239"/>
                    </a:cubicBezTo>
                    <a:close/>
                    <a:moveTo>
                      <a:pt x="4287" y="0"/>
                    </a:moveTo>
                    <a:lnTo>
                      <a:pt x="4287" y="0"/>
                    </a:lnTo>
                    <a:cubicBezTo>
                      <a:pt x="4323" y="143"/>
                      <a:pt x="4347" y="298"/>
                      <a:pt x="4347" y="465"/>
                    </a:cubicBezTo>
                    <a:cubicBezTo>
                      <a:pt x="4347" y="846"/>
                      <a:pt x="4251" y="1274"/>
                      <a:pt x="4001" y="1584"/>
                    </a:cubicBezTo>
                    <a:cubicBezTo>
                      <a:pt x="3805" y="1821"/>
                      <a:pt x="3497" y="1901"/>
                      <a:pt x="3192" y="1901"/>
                    </a:cubicBezTo>
                    <a:cubicBezTo>
                      <a:pt x="3053" y="1901"/>
                      <a:pt x="2914" y="1884"/>
                      <a:pt x="2787" y="1858"/>
                    </a:cubicBezTo>
                    <a:cubicBezTo>
                      <a:pt x="2680" y="1846"/>
                      <a:pt x="2584" y="1810"/>
                      <a:pt x="2489" y="1774"/>
                    </a:cubicBezTo>
                    <a:cubicBezTo>
                      <a:pt x="2525" y="1596"/>
                      <a:pt x="2549" y="1417"/>
                      <a:pt x="2549" y="1251"/>
                    </a:cubicBezTo>
                    <a:cubicBezTo>
                      <a:pt x="2549" y="1036"/>
                      <a:pt x="2513" y="810"/>
                      <a:pt x="2453" y="608"/>
                    </a:cubicBezTo>
                    <a:cubicBezTo>
                      <a:pt x="2406" y="453"/>
                      <a:pt x="2346" y="191"/>
                      <a:pt x="2180" y="119"/>
                    </a:cubicBezTo>
                    <a:cubicBezTo>
                      <a:pt x="2145" y="104"/>
                      <a:pt x="2109" y="96"/>
                      <a:pt x="2073" y="96"/>
                    </a:cubicBezTo>
                    <a:cubicBezTo>
                      <a:pt x="1949" y="96"/>
                      <a:pt x="1822" y="182"/>
                      <a:pt x="1739" y="274"/>
                    </a:cubicBezTo>
                    <a:cubicBezTo>
                      <a:pt x="1620" y="417"/>
                      <a:pt x="1572" y="631"/>
                      <a:pt x="1572" y="834"/>
                    </a:cubicBezTo>
                    <a:cubicBezTo>
                      <a:pt x="1584" y="1310"/>
                      <a:pt x="1882" y="1679"/>
                      <a:pt x="2299" y="1882"/>
                    </a:cubicBezTo>
                    <a:cubicBezTo>
                      <a:pt x="2168" y="2358"/>
                      <a:pt x="1882" y="2810"/>
                      <a:pt x="1477" y="3120"/>
                    </a:cubicBezTo>
                    <a:cubicBezTo>
                      <a:pt x="1316" y="3241"/>
                      <a:pt x="1120" y="3345"/>
                      <a:pt x="912" y="3345"/>
                    </a:cubicBezTo>
                    <a:cubicBezTo>
                      <a:pt x="875" y="3345"/>
                      <a:pt x="837" y="3341"/>
                      <a:pt x="798" y="3334"/>
                    </a:cubicBezTo>
                    <a:cubicBezTo>
                      <a:pt x="572" y="3275"/>
                      <a:pt x="406" y="3108"/>
                      <a:pt x="275" y="2929"/>
                    </a:cubicBezTo>
                    <a:cubicBezTo>
                      <a:pt x="179" y="2810"/>
                      <a:pt x="96" y="2667"/>
                      <a:pt x="25" y="2525"/>
                    </a:cubicBezTo>
                    <a:lnTo>
                      <a:pt x="1" y="2810"/>
                    </a:lnTo>
                    <a:cubicBezTo>
                      <a:pt x="48" y="2882"/>
                      <a:pt x="96" y="2953"/>
                      <a:pt x="144" y="3025"/>
                    </a:cubicBezTo>
                    <a:cubicBezTo>
                      <a:pt x="350" y="3303"/>
                      <a:pt x="624" y="3513"/>
                      <a:pt x="946" y="3513"/>
                    </a:cubicBezTo>
                    <a:cubicBezTo>
                      <a:pt x="1051" y="3513"/>
                      <a:pt x="1160" y="3491"/>
                      <a:pt x="1275" y="3441"/>
                    </a:cubicBezTo>
                    <a:cubicBezTo>
                      <a:pt x="1882" y="3179"/>
                      <a:pt x="2275" y="2584"/>
                      <a:pt x="2453" y="1953"/>
                    </a:cubicBezTo>
                    <a:cubicBezTo>
                      <a:pt x="2677" y="2040"/>
                      <a:pt x="2922" y="2087"/>
                      <a:pt x="3163" y="2087"/>
                    </a:cubicBezTo>
                    <a:cubicBezTo>
                      <a:pt x="3320" y="2087"/>
                      <a:pt x="3475" y="2067"/>
                      <a:pt x="3620" y="2024"/>
                    </a:cubicBezTo>
                    <a:cubicBezTo>
                      <a:pt x="4180" y="1882"/>
                      <a:pt x="4418" y="1322"/>
                      <a:pt x="4489" y="810"/>
                    </a:cubicBezTo>
                    <a:cubicBezTo>
                      <a:pt x="4525" y="596"/>
                      <a:pt x="4525" y="358"/>
                      <a:pt x="4501" y="108"/>
                    </a:cubicBezTo>
                    <a:lnTo>
                      <a:pt x="4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5"/>
              <p:cNvSpPr/>
              <p:nvPr/>
            </p:nvSpPr>
            <p:spPr>
              <a:xfrm>
                <a:off x="7788760" y="1519505"/>
                <a:ext cx="575037" cy="390136"/>
              </a:xfrm>
              <a:custGeom>
                <a:avLst/>
                <a:gdLst/>
                <a:ahLst/>
                <a:cxnLst/>
                <a:rect l="l" t="t" r="r" b="b"/>
                <a:pathLst>
                  <a:path w="8145" h="5526" extrusionOk="0">
                    <a:moveTo>
                      <a:pt x="5751" y="132"/>
                    </a:moveTo>
                    <a:lnTo>
                      <a:pt x="5751" y="132"/>
                    </a:lnTo>
                    <a:cubicBezTo>
                      <a:pt x="6061" y="180"/>
                      <a:pt x="6251" y="453"/>
                      <a:pt x="6335" y="727"/>
                    </a:cubicBezTo>
                    <a:cubicBezTo>
                      <a:pt x="6370" y="858"/>
                      <a:pt x="6394" y="977"/>
                      <a:pt x="6382" y="1108"/>
                    </a:cubicBezTo>
                    <a:cubicBezTo>
                      <a:pt x="6311" y="1084"/>
                      <a:pt x="6239" y="1049"/>
                      <a:pt x="6168" y="1001"/>
                    </a:cubicBezTo>
                    <a:cubicBezTo>
                      <a:pt x="5894" y="811"/>
                      <a:pt x="5704" y="477"/>
                      <a:pt x="5751" y="132"/>
                    </a:cubicBezTo>
                    <a:close/>
                    <a:moveTo>
                      <a:pt x="3617" y="1920"/>
                    </a:moveTo>
                    <a:cubicBezTo>
                      <a:pt x="3767" y="1920"/>
                      <a:pt x="3928" y="2065"/>
                      <a:pt x="3977" y="2204"/>
                    </a:cubicBezTo>
                    <a:cubicBezTo>
                      <a:pt x="4025" y="2382"/>
                      <a:pt x="3989" y="2585"/>
                      <a:pt x="3918" y="2775"/>
                    </a:cubicBezTo>
                    <a:cubicBezTo>
                      <a:pt x="3775" y="2727"/>
                      <a:pt x="3644" y="2656"/>
                      <a:pt x="3537" y="2561"/>
                    </a:cubicBezTo>
                    <a:cubicBezTo>
                      <a:pt x="3394" y="2430"/>
                      <a:pt x="3298" y="2192"/>
                      <a:pt x="3429" y="2025"/>
                    </a:cubicBezTo>
                    <a:cubicBezTo>
                      <a:pt x="3482" y="1950"/>
                      <a:pt x="3548" y="1920"/>
                      <a:pt x="3617" y="1920"/>
                    </a:cubicBezTo>
                    <a:close/>
                    <a:moveTo>
                      <a:pt x="1429" y="3037"/>
                    </a:moveTo>
                    <a:lnTo>
                      <a:pt x="1429" y="3037"/>
                    </a:lnTo>
                    <a:cubicBezTo>
                      <a:pt x="1798" y="3216"/>
                      <a:pt x="1929" y="3668"/>
                      <a:pt x="1870" y="4073"/>
                    </a:cubicBezTo>
                    <a:cubicBezTo>
                      <a:pt x="1822" y="4037"/>
                      <a:pt x="1763" y="4013"/>
                      <a:pt x="1715" y="3978"/>
                    </a:cubicBezTo>
                    <a:cubicBezTo>
                      <a:pt x="1441" y="3751"/>
                      <a:pt x="1298" y="3359"/>
                      <a:pt x="1429" y="3037"/>
                    </a:cubicBezTo>
                    <a:close/>
                    <a:moveTo>
                      <a:pt x="5704" y="1"/>
                    </a:moveTo>
                    <a:cubicBezTo>
                      <a:pt x="5668" y="1"/>
                      <a:pt x="5644" y="25"/>
                      <a:pt x="5644" y="49"/>
                    </a:cubicBezTo>
                    <a:cubicBezTo>
                      <a:pt x="5561" y="418"/>
                      <a:pt x="5704" y="775"/>
                      <a:pt x="5965" y="1025"/>
                    </a:cubicBezTo>
                    <a:cubicBezTo>
                      <a:pt x="6085" y="1144"/>
                      <a:pt x="6227" y="1227"/>
                      <a:pt x="6370" y="1275"/>
                    </a:cubicBezTo>
                    <a:cubicBezTo>
                      <a:pt x="6358" y="1430"/>
                      <a:pt x="6311" y="1573"/>
                      <a:pt x="6263" y="1715"/>
                    </a:cubicBezTo>
                    <a:cubicBezTo>
                      <a:pt x="5989" y="2394"/>
                      <a:pt x="5358" y="2847"/>
                      <a:pt x="4632" y="2882"/>
                    </a:cubicBezTo>
                    <a:cubicBezTo>
                      <a:pt x="4453" y="2882"/>
                      <a:pt x="4251" y="2870"/>
                      <a:pt x="4072" y="2823"/>
                    </a:cubicBezTo>
                    <a:cubicBezTo>
                      <a:pt x="4144" y="2608"/>
                      <a:pt x="4168" y="2382"/>
                      <a:pt x="4108" y="2180"/>
                    </a:cubicBezTo>
                    <a:cubicBezTo>
                      <a:pt x="4040" y="1974"/>
                      <a:pt x="3820" y="1808"/>
                      <a:pt x="3615" y="1808"/>
                    </a:cubicBezTo>
                    <a:cubicBezTo>
                      <a:pt x="3499" y="1808"/>
                      <a:pt x="3388" y="1861"/>
                      <a:pt x="3310" y="1989"/>
                    </a:cubicBezTo>
                    <a:cubicBezTo>
                      <a:pt x="3072" y="2382"/>
                      <a:pt x="3465" y="2739"/>
                      <a:pt x="3810" y="2882"/>
                    </a:cubicBezTo>
                    <a:cubicBezTo>
                      <a:pt x="3822" y="2894"/>
                      <a:pt x="3846" y="2906"/>
                      <a:pt x="3858" y="2906"/>
                    </a:cubicBezTo>
                    <a:cubicBezTo>
                      <a:pt x="3799" y="3049"/>
                      <a:pt x="3727" y="3180"/>
                      <a:pt x="3668" y="3287"/>
                    </a:cubicBezTo>
                    <a:cubicBezTo>
                      <a:pt x="3465" y="3609"/>
                      <a:pt x="3203" y="3894"/>
                      <a:pt x="2858" y="4049"/>
                    </a:cubicBezTo>
                    <a:cubicBezTo>
                      <a:pt x="2690" y="4121"/>
                      <a:pt x="2500" y="4166"/>
                      <a:pt x="2314" y="4166"/>
                    </a:cubicBezTo>
                    <a:cubicBezTo>
                      <a:pt x="2223" y="4166"/>
                      <a:pt x="2134" y="4156"/>
                      <a:pt x="2048" y="4132"/>
                    </a:cubicBezTo>
                    <a:cubicBezTo>
                      <a:pt x="2048" y="4085"/>
                      <a:pt x="2060" y="4049"/>
                      <a:pt x="2060" y="4001"/>
                    </a:cubicBezTo>
                    <a:cubicBezTo>
                      <a:pt x="2084" y="3549"/>
                      <a:pt x="1870" y="3061"/>
                      <a:pt x="1429" y="2894"/>
                    </a:cubicBezTo>
                    <a:cubicBezTo>
                      <a:pt x="1420" y="2891"/>
                      <a:pt x="1410" y="2889"/>
                      <a:pt x="1401" y="2889"/>
                    </a:cubicBezTo>
                    <a:cubicBezTo>
                      <a:pt x="1376" y="2889"/>
                      <a:pt x="1355" y="2901"/>
                      <a:pt x="1346" y="2918"/>
                    </a:cubicBezTo>
                    <a:cubicBezTo>
                      <a:pt x="1167" y="3275"/>
                      <a:pt x="1251" y="3692"/>
                      <a:pt x="1513" y="3990"/>
                    </a:cubicBezTo>
                    <a:cubicBezTo>
                      <a:pt x="1608" y="4097"/>
                      <a:pt x="1715" y="4168"/>
                      <a:pt x="1846" y="4228"/>
                    </a:cubicBezTo>
                    <a:cubicBezTo>
                      <a:pt x="1727" y="4668"/>
                      <a:pt x="1382" y="5049"/>
                      <a:pt x="965" y="5228"/>
                    </a:cubicBezTo>
                    <a:cubicBezTo>
                      <a:pt x="791" y="5298"/>
                      <a:pt x="614" y="5331"/>
                      <a:pt x="441" y="5331"/>
                    </a:cubicBezTo>
                    <a:cubicBezTo>
                      <a:pt x="294" y="5331"/>
                      <a:pt x="149" y="5307"/>
                      <a:pt x="12" y="5264"/>
                    </a:cubicBezTo>
                    <a:lnTo>
                      <a:pt x="0" y="5454"/>
                    </a:lnTo>
                    <a:cubicBezTo>
                      <a:pt x="131" y="5502"/>
                      <a:pt x="286" y="5525"/>
                      <a:pt x="429" y="5525"/>
                    </a:cubicBezTo>
                    <a:cubicBezTo>
                      <a:pt x="437" y="5526"/>
                      <a:pt x="444" y="5526"/>
                      <a:pt x="452" y="5526"/>
                    </a:cubicBezTo>
                    <a:cubicBezTo>
                      <a:pt x="1169" y="5526"/>
                      <a:pt x="1824" y="4971"/>
                      <a:pt x="2013" y="4287"/>
                    </a:cubicBezTo>
                    <a:cubicBezTo>
                      <a:pt x="2119" y="4319"/>
                      <a:pt x="2230" y="4333"/>
                      <a:pt x="2340" y="4333"/>
                    </a:cubicBezTo>
                    <a:cubicBezTo>
                      <a:pt x="2438" y="4333"/>
                      <a:pt x="2536" y="4322"/>
                      <a:pt x="2632" y="4299"/>
                    </a:cubicBezTo>
                    <a:cubicBezTo>
                      <a:pt x="3096" y="4192"/>
                      <a:pt x="3465" y="3882"/>
                      <a:pt x="3727" y="3478"/>
                    </a:cubicBezTo>
                    <a:cubicBezTo>
                      <a:pt x="3822" y="3335"/>
                      <a:pt x="3929" y="3156"/>
                      <a:pt x="4013" y="2966"/>
                    </a:cubicBezTo>
                    <a:cubicBezTo>
                      <a:pt x="4189" y="3016"/>
                      <a:pt x="4369" y="3040"/>
                      <a:pt x="4548" y="3040"/>
                    </a:cubicBezTo>
                    <a:cubicBezTo>
                      <a:pt x="5218" y="3040"/>
                      <a:pt x="5875" y="2700"/>
                      <a:pt x="6251" y="2108"/>
                    </a:cubicBezTo>
                    <a:cubicBezTo>
                      <a:pt x="6394" y="1870"/>
                      <a:pt x="6501" y="1596"/>
                      <a:pt x="6537" y="1323"/>
                    </a:cubicBezTo>
                    <a:cubicBezTo>
                      <a:pt x="6620" y="1339"/>
                      <a:pt x="6705" y="1348"/>
                      <a:pt x="6792" y="1348"/>
                    </a:cubicBezTo>
                    <a:cubicBezTo>
                      <a:pt x="6892" y="1348"/>
                      <a:pt x="6994" y="1336"/>
                      <a:pt x="7097" y="1311"/>
                    </a:cubicBezTo>
                    <a:cubicBezTo>
                      <a:pt x="7537" y="1215"/>
                      <a:pt x="7894" y="942"/>
                      <a:pt x="8144" y="596"/>
                    </a:cubicBezTo>
                    <a:lnTo>
                      <a:pt x="8001" y="513"/>
                    </a:lnTo>
                    <a:cubicBezTo>
                      <a:pt x="7811" y="763"/>
                      <a:pt x="7573" y="965"/>
                      <a:pt x="7251" y="1096"/>
                    </a:cubicBezTo>
                    <a:cubicBezTo>
                      <a:pt x="7103" y="1151"/>
                      <a:pt x="6944" y="1180"/>
                      <a:pt x="6788" y="1180"/>
                    </a:cubicBezTo>
                    <a:cubicBezTo>
                      <a:pt x="6707" y="1180"/>
                      <a:pt x="6626" y="1172"/>
                      <a:pt x="6549" y="1156"/>
                    </a:cubicBezTo>
                    <a:cubicBezTo>
                      <a:pt x="6549" y="1025"/>
                      <a:pt x="6537" y="894"/>
                      <a:pt x="6513" y="775"/>
                    </a:cubicBezTo>
                    <a:cubicBezTo>
                      <a:pt x="6418" y="382"/>
                      <a:pt x="6132" y="1"/>
                      <a:pt x="57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5"/>
              <p:cNvSpPr/>
              <p:nvPr/>
            </p:nvSpPr>
            <p:spPr>
              <a:xfrm>
                <a:off x="7898895" y="1975150"/>
                <a:ext cx="274069" cy="269904"/>
              </a:xfrm>
              <a:custGeom>
                <a:avLst/>
                <a:gdLst/>
                <a:ahLst/>
                <a:cxnLst/>
                <a:rect l="l" t="t" r="r" b="b"/>
                <a:pathLst>
                  <a:path w="3882" h="3823" extrusionOk="0">
                    <a:moveTo>
                      <a:pt x="2215" y="0"/>
                    </a:moveTo>
                    <a:lnTo>
                      <a:pt x="0" y="1429"/>
                    </a:lnTo>
                    <a:lnTo>
                      <a:pt x="1536" y="3822"/>
                    </a:lnTo>
                    <a:lnTo>
                      <a:pt x="3882" y="2786"/>
                    </a:lnTo>
                    <a:lnTo>
                      <a:pt x="22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5"/>
              <p:cNvSpPr/>
              <p:nvPr/>
            </p:nvSpPr>
            <p:spPr>
              <a:xfrm>
                <a:off x="8150227" y="2163438"/>
                <a:ext cx="71" cy="71"/>
              </a:xfrm>
              <a:custGeom>
                <a:avLst/>
                <a:gdLst/>
                <a:ahLst/>
                <a:cxnLst/>
                <a:rect l="l" t="t" r="r" b="b"/>
                <a:pathLst>
                  <a:path w="1" h="1" extrusionOk="0">
                    <a:moveTo>
                      <a:pt x="0" y="0"/>
                    </a:moveTo>
                    <a:lnTo>
                      <a:pt x="0" y="0"/>
                    </a:lnTo>
                    <a:lnTo>
                      <a:pt x="0" y="0"/>
                    </a:lnTo>
                    <a:cubicBezTo>
                      <a:pt x="0" y="0"/>
                      <a:pt x="0" y="0"/>
                      <a:pt x="0" y="0"/>
                    </a:cubicBezTo>
                    <a:close/>
                  </a:path>
                </a:pathLst>
              </a:custGeom>
              <a:solidFill>
                <a:srgbClr val="FA3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5"/>
              <p:cNvSpPr/>
              <p:nvPr/>
            </p:nvSpPr>
            <p:spPr>
              <a:xfrm>
                <a:off x="7890493" y="1958207"/>
                <a:ext cx="292566" cy="304992"/>
              </a:xfrm>
              <a:custGeom>
                <a:avLst/>
                <a:gdLst/>
                <a:ahLst/>
                <a:cxnLst/>
                <a:rect l="l" t="t" r="r" b="b"/>
                <a:pathLst>
                  <a:path w="4144" h="4320" extrusionOk="0">
                    <a:moveTo>
                      <a:pt x="2269" y="418"/>
                    </a:moveTo>
                    <a:cubicBezTo>
                      <a:pt x="2271" y="418"/>
                      <a:pt x="2273" y="418"/>
                      <a:pt x="2274" y="419"/>
                    </a:cubicBezTo>
                    <a:cubicBezTo>
                      <a:pt x="2286" y="419"/>
                      <a:pt x="2334" y="526"/>
                      <a:pt x="2346" y="538"/>
                    </a:cubicBezTo>
                    <a:cubicBezTo>
                      <a:pt x="2429" y="693"/>
                      <a:pt x="2512" y="835"/>
                      <a:pt x="2608" y="990"/>
                    </a:cubicBezTo>
                    <a:cubicBezTo>
                      <a:pt x="2715" y="1193"/>
                      <a:pt x="2834" y="1407"/>
                      <a:pt x="2953" y="1609"/>
                    </a:cubicBezTo>
                    <a:cubicBezTo>
                      <a:pt x="2715" y="1752"/>
                      <a:pt x="2477" y="1895"/>
                      <a:pt x="2227" y="2026"/>
                    </a:cubicBezTo>
                    <a:cubicBezTo>
                      <a:pt x="2096" y="1788"/>
                      <a:pt x="1965" y="1550"/>
                      <a:pt x="1834" y="1312"/>
                    </a:cubicBezTo>
                    <a:cubicBezTo>
                      <a:pt x="1750" y="1157"/>
                      <a:pt x="1667" y="1014"/>
                      <a:pt x="1572" y="871"/>
                    </a:cubicBezTo>
                    <a:cubicBezTo>
                      <a:pt x="1750" y="752"/>
                      <a:pt x="1941" y="633"/>
                      <a:pt x="2131" y="514"/>
                    </a:cubicBezTo>
                    <a:cubicBezTo>
                      <a:pt x="2142" y="503"/>
                      <a:pt x="2238" y="418"/>
                      <a:pt x="2269" y="418"/>
                    </a:cubicBezTo>
                    <a:close/>
                    <a:moveTo>
                      <a:pt x="1369" y="1002"/>
                    </a:moveTo>
                    <a:cubicBezTo>
                      <a:pt x="1429" y="1157"/>
                      <a:pt x="1512" y="1300"/>
                      <a:pt x="1596" y="1443"/>
                    </a:cubicBezTo>
                    <a:cubicBezTo>
                      <a:pt x="1715" y="1681"/>
                      <a:pt x="1846" y="1931"/>
                      <a:pt x="1965" y="2169"/>
                    </a:cubicBezTo>
                    <a:cubicBezTo>
                      <a:pt x="1655" y="2336"/>
                      <a:pt x="1322" y="2478"/>
                      <a:pt x="1012" y="2645"/>
                    </a:cubicBezTo>
                    <a:cubicBezTo>
                      <a:pt x="822" y="2324"/>
                      <a:pt x="631" y="2014"/>
                      <a:pt x="429" y="1705"/>
                    </a:cubicBezTo>
                    <a:cubicBezTo>
                      <a:pt x="488" y="1669"/>
                      <a:pt x="524" y="1609"/>
                      <a:pt x="524" y="1550"/>
                    </a:cubicBezTo>
                    <a:cubicBezTo>
                      <a:pt x="560" y="1538"/>
                      <a:pt x="607" y="1490"/>
                      <a:pt x="631" y="1478"/>
                    </a:cubicBezTo>
                    <a:cubicBezTo>
                      <a:pt x="691" y="1443"/>
                      <a:pt x="750" y="1395"/>
                      <a:pt x="822" y="1359"/>
                    </a:cubicBezTo>
                    <a:cubicBezTo>
                      <a:pt x="976" y="1252"/>
                      <a:pt x="1131" y="1157"/>
                      <a:pt x="1286" y="1062"/>
                    </a:cubicBezTo>
                    <a:cubicBezTo>
                      <a:pt x="1310" y="1038"/>
                      <a:pt x="1334" y="1026"/>
                      <a:pt x="1369" y="1002"/>
                    </a:cubicBezTo>
                    <a:close/>
                    <a:moveTo>
                      <a:pt x="3712" y="2887"/>
                    </a:moveTo>
                    <a:cubicBezTo>
                      <a:pt x="3718" y="2887"/>
                      <a:pt x="3716" y="2890"/>
                      <a:pt x="3691" y="2895"/>
                    </a:cubicBezTo>
                    <a:cubicBezTo>
                      <a:pt x="3688" y="2895"/>
                      <a:pt x="3686" y="2896"/>
                      <a:pt x="3684" y="2897"/>
                    </a:cubicBezTo>
                    <a:lnTo>
                      <a:pt x="3684" y="2897"/>
                    </a:lnTo>
                    <a:cubicBezTo>
                      <a:pt x="3692" y="2890"/>
                      <a:pt x="3706" y="2887"/>
                      <a:pt x="3712" y="2887"/>
                    </a:cubicBezTo>
                    <a:close/>
                    <a:moveTo>
                      <a:pt x="3680" y="2903"/>
                    </a:moveTo>
                    <a:lnTo>
                      <a:pt x="3680" y="2903"/>
                    </a:lnTo>
                    <a:cubicBezTo>
                      <a:pt x="3679" y="2905"/>
                      <a:pt x="3679" y="2907"/>
                      <a:pt x="3679" y="2907"/>
                    </a:cubicBezTo>
                    <a:lnTo>
                      <a:pt x="3679" y="2907"/>
                    </a:lnTo>
                    <a:cubicBezTo>
                      <a:pt x="3679" y="2906"/>
                      <a:pt x="3679" y="2905"/>
                      <a:pt x="3680" y="2903"/>
                    </a:cubicBezTo>
                    <a:close/>
                    <a:moveTo>
                      <a:pt x="3679" y="2907"/>
                    </a:moveTo>
                    <a:lnTo>
                      <a:pt x="3679" y="2907"/>
                    </a:lnTo>
                    <a:cubicBezTo>
                      <a:pt x="3679" y="2907"/>
                      <a:pt x="3691" y="2919"/>
                      <a:pt x="3691" y="2931"/>
                    </a:cubicBezTo>
                    <a:cubicBezTo>
                      <a:pt x="3679" y="2919"/>
                      <a:pt x="3679" y="2907"/>
                      <a:pt x="3679" y="2907"/>
                    </a:cubicBezTo>
                    <a:close/>
                    <a:moveTo>
                      <a:pt x="3143" y="1943"/>
                    </a:moveTo>
                    <a:lnTo>
                      <a:pt x="3596" y="2740"/>
                    </a:lnTo>
                    <a:cubicBezTo>
                      <a:pt x="3608" y="2776"/>
                      <a:pt x="3643" y="2859"/>
                      <a:pt x="3679" y="2907"/>
                    </a:cubicBezTo>
                    <a:cubicBezTo>
                      <a:pt x="3643" y="2907"/>
                      <a:pt x="3608" y="2943"/>
                      <a:pt x="3584" y="2955"/>
                    </a:cubicBezTo>
                    <a:cubicBezTo>
                      <a:pt x="3429" y="3026"/>
                      <a:pt x="3274" y="3110"/>
                      <a:pt x="3120" y="3181"/>
                    </a:cubicBezTo>
                    <a:cubicBezTo>
                      <a:pt x="3036" y="3229"/>
                      <a:pt x="2953" y="3276"/>
                      <a:pt x="2869" y="3312"/>
                    </a:cubicBezTo>
                    <a:cubicBezTo>
                      <a:pt x="2858" y="3300"/>
                      <a:pt x="2846" y="3276"/>
                      <a:pt x="2834" y="3252"/>
                    </a:cubicBezTo>
                    <a:cubicBezTo>
                      <a:pt x="2762" y="3110"/>
                      <a:pt x="2703" y="2979"/>
                      <a:pt x="2643" y="2836"/>
                    </a:cubicBezTo>
                    <a:cubicBezTo>
                      <a:pt x="2560" y="2681"/>
                      <a:pt x="2488" y="2526"/>
                      <a:pt x="2405" y="2371"/>
                    </a:cubicBezTo>
                    <a:cubicBezTo>
                      <a:pt x="2655" y="2240"/>
                      <a:pt x="2905" y="2097"/>
                      <a:pt x="3143" y="1943"/>
                    </a:cubicBezTo>
                    <a:close/>
                    <a:moveTo>
                      <a:pt x="1803" y="3857"/>
                    </a:moveTo>
                    <a:cubicBezTo>
                      <a:pt x="1802" y="3857"/>
                      <a:pt x="1801" y="3858"/>
                      <a:pt x="1798" y="3860"/>
                    </a:cubicBezTo>
                    <a:cubicBezTo>
                      <a:pt x="1800" y="3859"/>
                      <a:pt x="1801" y="3858"/>
                      <a:pt x="1803" y="3857"/>
                    </a:cubicBezTo>
                    <a:close/>
                    <a:moveTo>
                      <a:pt x="2131" y="2514"/>
                    </a:moveTo>
                    <a:cubicBezTo>
                      <a:pt x="2203" y="2657"/>
                      <a:pt x="2274" y="2788"/>
                      <a:pt x="2346" y="2931"/>
                    </a:cubicBezTo>
                    <a:cubicBezTo>
                      <a:pt x="2405" y="3074"/>
                      <a:pt x="2477" y="3205"/>
                      <a:pt x="2536" y="3336"/>
                    </a:cubicBezTo>
                    <a:cubicBezTo>
                      <a:pt x="2548" y="3383"/>
                      <a:pt x="2572" y="3419"/>
                      <a:pt x="2584" y="3455"/>
                    </a:cubicBezTo>
                    <a:cubicBezTo>
                      <a:pt x="2453" y="3526"/>
                      <a:pt x="2322" y="3586"/>
                      <a:pt x="2203" y="3657"/>
                    </a:cubicBezTo>
                    <a:cubicBezTo>
                      <a:pt x="2062" y="3728"/>
                      <a:pt x="1932" y="3798"/>
                      <a:pt x="1803" y="3857"/>
                    </a:cubicBezTo>
                    <a:lnTo>
                      <a:pt x="1803" y="3857"/>
                    </a:lnTo>
                    <a:cubicBezTo>
                      <a:pt x="1803" y="3857"/>
                      <a:pt x="1803" y="3857"/>
                      <a:pt x="1803" y="3857"/>
                    </a:cubicBezTo>
                    <a:lnTo>
                      <a:pt x="1803" y="3857"/>
                    </a:lnTo>
                    <a:cubicBezTo>
                      <a:pt x="1806" y="3857"/>
                      <a:pt x="1759" y="3885"/>
                      <a:pt x="1738" y="3895"/>
                    </a:cubicBezTo>
                    <a:cubicBezTo>
                      <a:pt x="1726" y="3895"/>
                      <a:pt x="1726" y="3883"/>
                      <a:pt x="1726" y="3872"/>
                    </a:cubicBezTo>
                    <a:cubicBezTo>
                      <a:pt x="1715" y="3800"/>
                      <a:pt x="1619" y="3693"/>
                      <a:pt x="1584" y="3621"/>
                    </a:cubicBezTo>
                    <a:cubicBezTo>
                      <a:pt x="1453" y="3395"/>
                      <a:pt x="1322" y="3169"/>
                      <a:pt x="1179" y="2943"/>
                    </a:cubicBezTo>
                    <a:cubicBezTo>
                      <a:pt x="1512" y="2824"/>
                      <a:pt x="1834" y="2669"/>
                      <a:pt x="2131" y="2514"/>
                    </a:cubicBezTo>
                    <a:close/>
                    <a:moveTo>
                      <a:pt x="2289" y="1"/>
                    </a:moveTo>
                    <a:cubicBezTo>
                      <a:pt x="2221" y="1"/>
                      <a:pt x="2151" y="18"/>
                      <a:pt x="2084" y="50"/>
                    </a:cubicBezTo>
                    <a:cubicBezTo>
                      <a:pt x="1881" y="145"/>
                      <a:pt x="1703" y="288"/>
                      <a:pt x="1512" y="407"/>
                    </a:cubicBezTo>
                    <a:cubicBezTo>
                      <a:pt x="1084" y="681"/>
                      <a:pt x="631" y="931"/>
                      <a:pt x="226" y="1240"/>
                    </a:cubicBezTo>
                    <a:cubicBezTo>
                      <a:pt x="83" y="1336"/>
                      <a:pt x="0" y="1562"/>
                      <a:pt x="143" y="1681"/>
                    </a:cubicBezTo>
                    <a:cubicBezTo>
                      <a:pt x="131" y="1716"/>
                      <a:pt x="131" y="1752"/>
                      <a:pt x="155" y="1788"/>
                    </a:cubicBezTo>
                    <a:cubicBezTo>
                      <a:pt x="357" y="2217"/>
                      <a:pt x="583" y="2633"/>
                      <a:pt x="810" y="3062"/>
                    </a:cubicBezTo>
                    <a:lnTo>
                      <a:pt x="1119" y="3621"/>
                    </a:lnTo>
                    <a:cubicBezTo>
                      <a:pt x="1226" y="3812"/>
                      <a:pt x="1310" y="4038"/>
                      <a:pt x="1453" y="4193"/>
                    </a:cubicBezTo>
                    <a:cubicBezTo>
                      <a:pt x="1526" y="4281"/>
                      <a:pt x="1617" y="4319"/>
                      <a:pt x="1715" y="4319"/>
                    </a:cubicBezTo>
                    <a:cubicBezTo>
                      <a:pt x="1776" y="4319"/>
                      <a:pt x="1841" y="4304"/>
                      <a:pt x="1905" y="4276"/>
                    </a:cubicBezTo>
                    <a:cubicBezTo>
                      <a:pt x="2119" y="4181"/>
                      <a:pt x="2322" y="4074"/>
                      <a:pt x="2524" y="3967"/>
                    </a:cubicBezTo>
                    <a:cubicBezTo>
                      <a:pt x="2929" y="3764"/>
                      <a:pt x="3334" y="3562"/>
                      <a:pt x="3739" y="3348"/>
                    </a:cubicBezTo>
                    <a:cubicBezTo>
                      <a:pt x="3917" y="3264"/>
                      <a:pt x="4096" y="3169"/>
                      <a:pt x="4120" y="2955"/>
                    </a:cubicBezTo>
                    <a:cubicBezTo>
                      <a:pt x="4143" y="2764"/>
                      <a:pt x="3977" y="2562"/>
                      <a:pt x="3882" y="2395"/>
                    </a:cubicBezTo>
                    <a:lnTo>
                      <a:pt x="3227" y="1228"/>
                    </a:lnTo>
                    <a:cubicBezTo>
                      <a:pt x="3108" y="1026"/>
                      <a:pt x="2989" y="824"/>
                      <a:pt x="2869" y="609"/>
                    </a:cubicBezTo>
                    <a:cubicBezTo>
                      <a:pt x="2774" y="443"/>
                      <a:pt x="2691" y="228"/>
                      <a:pt x="2536" y="97"/>
                    </a:cubicBezTo>
                    <a:cubicBezTo>
                      <a:pt x="2462" y="30"/>
                      <a:pt x="2377" y="1"/>
                      <a:pt x="2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5"/>
              <p:cNvSpPr/>
              <p:nvPr/>
            </p:nvSpPr>
            <p:spPr>
              <a:xfrm>
                <a:off x="8193928" y="2010450"/>
                <a:ext cx="341351" cy="401008"/>
              </a:xfrm>
              <a:custGeom>
                <a:avLst/>
                <a:gdLst/>
                <a:ahLst/>
                <a:cxnLst/>
                <a:rect l="l" t="t" r="r" b="b"/>
                <a:pathLst>
                  <a:path w="4835" h="5680" extrusionOk="0">
                    <a:moveTo>
                      <a:pt x="2239" y="0"/>
                    </a:moveTo>
                    <a:lnTo>
                      <a:pt x="0" y="1441"/>
                    </a:lnTo>
                    <a:lnTo>
                      <a:pt x="1596" y="5679"/>
                    </a:lnTo>
                    <a:lnTo>
                      <a:pt x="4834" y="3929"/>
                    </a:lnTo>
                    <a:lnTo>
                      <a:pt x="2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5"/>
              <p:cNvSpPr/>
              <p:nvPr/>
            </p:nvSpPr>
            <p:spPr>
              <a:xfrm>
                <a:off x="8370425" y="2153342"/>
                <a:ext cx="52173" cy="47796"/>
              </a:xfrm>
              <a:custGeom>
                <a:avLst/>
                <a:gdLst/>
                <a:ahLst/>
                <a:cxnLst/>
                <a:rect l="l" t="t" r="r" b="b"/>
                <a:pathLst>
                  <a:path w="739" h="677" extrusionOk="0">
                    <a:moveTo>
                      <a:pt x="335" y="0"/>
                    </a:moveTo>
                    <a:cubicBezTo>
                      <a:pt x="273" y="0"/>
                      <a:pt x="215" y="16"/>
                      <a:pt x="167" y="48"/>
                    </a:cubicBezTo>
                    <a:cubicBezTo>
                      <a:pt x="60" y="131"/>
                      <a:pt x="1" y="250"/>
                      <a:pt x="24" y="381"/>
                    </a:cubicBezTo>
                    <a:cubicBezTo>
                      <a:pt x="24" y="405"/>
                      <a:pt x="24" y="441"/>
                      <a:pt x="36" y="465"/>
                    </a:cubicBezTo>
                    <a:cubicBezTo>
                      <a:pt x="60" y="512"/>
                      <a:pt x="84" y="548"/>
                      <a:pt x="108" y="584"/>
                    </a:cubicBezTo>
                    <a:cubicBezTo>
                      <a:pt x="155" y="619"/>
                      <a:pt x="203" y="655"/>
                      <a:pt x="262" y="667"/>
                    </a:cubicBezTo>
                    <a:cubicBezTo>
                      <a:pt x="287" y="673"/>
                      <a:pt x="313" y="676"/>
                      <a:pt x="340" y="676"/>
                    </a:cubicBezTo>
                    <a:cubicBezTo>
                      <a:pt x="418" y="676"/>
                      <a:pt x="501" y="652"/>
                      <a:pt x="572" y="607"/>
                    </a:cubicBezTo>
                    <a:cubicBezTo>
                      <a:pt x="667" y="536"/>
                      <a:pt x="739" y="429"/>
                      <a:pt x="715" y="298"/>
                    </a:cubicBezTo>
                    <a:cubicBezTo>
                      <a:pt x="703" y="215"/>
                      <a:pt x="679" y="155"/>
                      <a:pt x="620" y="95"/>
                    </a:cubicBezTo>
                    <a:cubicBezTo>
                      <a:pt x="584" y="48"/>
                      <a:pt x="524" y="24"/>
                      <a:pt x="465" y="12"/>
                    </a:cubicBezTo>
                    <a:lnTo>
                      <a:pt x="429" y="12"/>
                    </a:lnTo>
                    <a:cubicBezTo>
                      <a:pt x="397" y="4"/>
                      <a:pt x="366" y="0"/>
                      <a:pt x="3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5"/>
              <p:cNvSpPr/>
              <p:nvPr/>
            </p:nvSpPr>
            <p:spPr>
              <a:xfrm>
                <a:off x="8295590" y="1754882"/>
                <a:ext cx="285859" cy="290943"/>
              </a:xfrm>
              <a:custGeom>
                <a:avLst/>
                <a:gdLst/>
                <a:ahLst/>
                <a:cxnLst/>
                <a:rect l="l" t="t" r="r" b="b"/>
                <a:pathLst>
                  <a:path w="4049" h="4121" extrusionOk="0">
                    <a:moveTo>
                      <a:pt x="2382" y="1"/>
                    </a:moveTo>
                    <a:lnTo>
                      <a:pt x="1" y="1549"/>
                    </a:lnTo>
                    <a:lnTo>
                      <a:pt x="1668" y="4120"/>
                    </a:lnTo>
                    <a:lnTo>
                      <a:pt x="4049" y="2584"/>
                    </a:lnTo>
                    <a:lnTo>
                      <a:pt x="2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5"/>
              <p:cNvSpPr/>
              <p:nvPr/>
            </p:nvSpPr>
            <p:spPr>
              <a:xfrm>
                <a:off x="8283871" y="1735961"/>
                <a:ext cx="296802" cy="306828"/>
              </a:xfrm>
              <a:custGeom>
                <a:avLst/>
                <a:gdLst/>
                <a:ahLst/>
                <a:cxnLst/>
                <a:rect l="l" t="t" r="r" b="b"/>
                <a:pathLst>
                  <a:path w="4204" h="4346" extrusionOk="0">
                    <a:moveTo>
                      <a:pt x="2215" y="423"/>
                    </a:moveTo>
                    <a:cubicBezTo>
                      <a:pt x="2227" y="423"/>
                      <a:pt x="2286" y="531"/>
                      <a:pt x="2298" y="543"/>
                    </a:cubicBezTo>
                    <a:cubicBezTo>
                      <a:pt x="2393" y="685"/>
                      <a:pt x="2477" y="828"/>
                      <a:pt x="2572" y="971"/>
                    </a:cubicBezTo>
                    <a:cubicBezTo>
                      <a:pt x="2703" y="1174"/>
                      <a:pt x="2834" y="1376"/>
                      <a:pt x="2965" y="1578"/>
                    </a:cubicBezTo>
                    <a:cubicBezTo>
                      <a:pt x="2727" y="1733"/>
                      <a:pt x="2501" y="1888"/>
                      <a:pt x="2262" y="2043"/>
                    </a:cubicBezTo>
                    <a:cubicBezTo>
                      <a:pt x="2120" y="1805"/>
                      <a:pt x="1965" y="1566"/>
                      <a:pt x="1822" y="1340"/>
                    </a:cubicBezTo>
                    <a:cubicBezTo>
                      <a:pt x="1739" y="1197"/>
                      <a:pt x="1643" y="1055"/>
                      <a:pt x="1536" y="912"/>
                    </a:cubicBezTo>
                    <a:cubicBezTo>
                      <a:pt x="1715" y="781"/>
                      <a:pt x="1893" y="650"/>
                      <a:pt x="2072" y="519"/>
                    </a:cubicBezTo>
                    <a:cubicBezTo>
                      <a:pt x="2084" y="507"/>
                      <a:pt x="2191" y="423"/>
                      <a:pt x="2215" y="423"/>
                    </a:cubicBezTo>
                    <a:close/>
                    <a:moveTo>
                      <a:pt x="1334" y="1055"/>
                    </a:moveTo>
                    <a:cubicBezTo>
                      <a:pt x="1417" y="1209"/>
                      <a:pt x="1500" y="1352"/>
                      <a:pt x="1596" y="1483"/>
                    </a:cubicBezTo>
                    <a:cubicBezTo>
                      <a:pt x="1727" y="1721"/>
                      <a:pt x="1869" y="1959"/>
                      <a:pt x="2000" y="2198"/>
                    </a:cubicBezTo>
                    <a:cubicBezTo>
                      <a:pt x="1703" y="2376"/>
                      <a:pt x="1381" y="2543"/>
                      <a:pt x="1084" y="2721"/>
                    </a:cubicBezTo>
                    <a:cubicBezTo>
                      <a:pt x="869" y="2412"/>
                      <a:pt x="667" y="2102"/>
                      <a:pt x="441" y="1817"/>
                    </a:cubicBezTo>
                    <a:cubicBezTo>
                      <a:pt x="500" y="1781"/>
                      <a:pt x="536" y="1721"/>
                      <a:pt x="536" y="1650"/>
                    </a:cubicBezTo>
                    <a:cubicBezTo>
                      <a:pt x="560" y="1638"/>
                      <a:pt x="607" y="1590"/>
                      <a:pt x="631" y="1578"/>
                    </a:cubicBezTo>
                    <a:lnTo>
                      <a:pt x="810" y="1447"/>
                    </a:lnTo>
                    <a:cubicBezTo>
                      <a:pt x="965" y="1340"/>
                      <a:pt x="1107" y="1221"/>
                      <a:pt x="1262" y="1114"/>
                    </a:cubicBezTo>
                    <a:lnTo>
                      <a:pt x="1334" y="1055"/>
                    </a:lnTo>
                    <a:close/>
                    <a:moveTo>
                      <a:pt x="3751" y="2829"/>
                    </a:moveTo>
                    <a:cubicBezTo>
                      <a:pt x="3757" y="2835"/>
                      <a:pt x="3760" y="2841"/>
                      <a:pt x="3763" y="2845"/>
                    </a:cubicBezTo>
                    <a:lnTo>
                      <a:pt x="3763" y="2845"/>
                    </a:lnTo>
                    <a:cubicBezTo>
                      <a:pt x="3751" y="2836"/>
                      <a:pt x="3751" y="2829"/>
                      <a:pt x="3751" y="2829"/>
                    </a:cubicBezTo>
                    <a:close/>
                    <a:moveTo>
                      <a:pt x="3155" y="1900"/>
                    </a:moveTo>
                    <a:lnTo>
                      <a:pt x="3667" y="2674"/>
                    </a:lnTo>
                    <a:cubicBezTo>
                      <a:pt x="3679" y="2698"/>
                      <a:pt x="3715" y="2781"/>
                      <a:pt x="3751" y="2829"/>
                    </a:cubicBezTo>
                    <a:cubicBezTo>
                      <a:pt x="3751" y="2817"/>
                      <a:pt x="3772" y="2811"/>
                      <a:pt x="3783" y="2811"/>
                    </a:cubicBezTo>
                    <a:cubicBezTo>
                      <a:pt x="3795" y="2811"/>
                      <a:pt x="3798" y="2817"/>
                      <a:pt x="3763" y="2829"/>
                    </a:cubicBezTo>
                    <a:lnTo>
                      <a:pt x="3751" y="2829"/>
                    </a:lnTo>
                    <a:cubicBezTo>
                      <a:pt x="3727" y="2840"/>
                      <a:pt x="3691" y="2864"/>
                      <a:pt x="3667" y="2876"/>
                    </a:cubicBezTo>
                    <a:cubicBezTo>
                      <a:pt x="3513" y="2971"/>
                      <a:pt x="3370" y="3055"/>
                      <a:pt x="3215" y="3138"/>
                    </a:cubicBezTo>
                    <a:cubicBezTo>
                      <a:pt x="3132" y="3186"/>
                      <a:pt x="3048" y="3233"/>
                      <a:pt x="2965" y="3281"/>
                    </a:cubicBezTo>
                    <a:cubicBezTo>
                      <a:pt x="2953" y="3257"/>
                      <a:pt x="2941" y="3245"/>
                      <a:pt x="2929" y="3221"/>
                    </a:cubicBezTo>
                    <a:cubicBezTo>
                      <a:pt x="2858" y="3090"/>
                      <a:pt x="2786" y="2960"/>
                      <a:pt x="2715" y="2829"/>
                    </a:cubicBezTo>
                    <a:cubicBezTo>
                      <a:pt x="2631" y="2674"/>
                      <a:pt x="2548" y="2519"/>
                      <a:pt x="2453" y="2376"/>
                    </a:cubicBezTo>
                    <a:cubicBezTo>
                      <a:pt x="2703" y="2221"/>
                      <a:pt x="2941" y="2067"/>
                      <a:pt x="3155" y="1900"/>
                    </a:cubicBezTo>
                    <a:close/>
                    <a:moveTo>
                      <a:pt x="2191" y="2531"/>
                    </a:moveTo>
                    <a:cubicBezTo>
                      <a:pt x="2274" y="2662"/>
                      <a:pt x="2346" y="2793"/>
                      <a:pt x="2429" y="2936"/>
                    </a:cubicBezTo>
                    <a:cubicBezTo>
                      <a:pt x="2501" y="3067"/>
                      <a:pt x="2572" y="3198"/>
                      <a:pt x="2643" y="3329"/>
                    </a:cubicBezTo>
                    <a:cubicBezTo>
                      <a:pt x="2655" y="3364"/>
                      <a:pt x="2679" y="3400"/>
                      <a:pt x="2691" y="3448"/>
                    </a:cubicBezTo>
                    <a:cubicBezTo>
                      <a:pt x="2572" y="3519"/>
                      <a:pt x="2441" y="3591"/>
                      <a:pt x="2322" y="3662"/>
                    </a:cubicBezTo>
                    <a:cubicBezTo>
                      <a:pt x="2191" y="3733"/>
                      <a:pt x="2060" y="3817"/>
                      <a:pt x="1929" y="3888"/>
                    </a:cubicBezTo>
                    <a:cubicBezTo>
                      <a:pt x="1932" y="3887"/>
                      <a:pt x="1934" y="3886"/>
                      <a:pt x="1935" y="3886"/>
                    </a:cubicBezTo>
                    <a:lnTo>
                      <a:pt x="1935" y="3886"/>
                    </a:lnTo>
                    <a:cubicBezTo>
                      <a:pt x="1940" y="3886"/>
                      <a:pt x="1900" y="3914"/>
                      <a:pt x="1869" y="3924"/>
                    </a:cubicBezTo>
                    <a:cubicBezTo>
                      <a:pt x="1869" y="3924"/>
                      <a:pt x="1858" y="3924"/>
                      <a:pt x="1858" y="3912"/>
                    </a:cubicBezTo>
                    <a:cubicBezTo>
                      <a:pt x="1846" y="3841"/>
                      <a:pt x="1739" y="3722"/>
                      <a:pt x="1703" y="3662"/>
                    </a:cubicBezTo>
                    <a:cubicBezTo>
                      <a:pt x="1560" y="3448"/>
                      <a:pt x="1417" y="3221"/>
                      <a:pt x="1262" y="3007"/>
                    </a:cubicBezTo>
                    <a:cubicBezTo>
                      <a:pt x="1584" y="2876"/>
                      <a:pt x="1893" y="2698"/>
                      <a:pt x="2191" y="2531"/>
                    </a:cubicBezTo>
                    <a:close/>
                    <a:moveTo>
                      <a:pt x="2236" y="1"/>
                    </a:moveTo>
                    <a:cubicBezTo>
                      <a:pt x="2158" y="1"/>
                      <a:pt x="2078" y="25"/>
                      <a:pt x="2000" y="66"/>
                    </a:cubicBezTo>
                    <a:cubicBezTo>
                      <a:pt x="1810" y="173"/>
                      <a:pt x="1631" y="328"/>
                      <a:pt x="1453" y="459"/>
                    </a:cubicBezTo>
                    <a:cubicBezTo>
                      <a:pt x="1036" y="757"/>
                      <a:pt x="596" y="1031"/>
                      <a:pt x="215" y="1352"/>
                    </a:cubicBezTo>
                    <a:cubicBezTo>
                      <a:pt x="84" y="1459"/>
                      <a:pt x="0" y="1697"/>
                      <a:pt x="155" y="1805"/>
                    </a:cubicBezTo>
                    <a:cubicBezTo>
                      <a:pt x="143" y="1840"/>
                      <a:pt x="143" y="1876"/>
                      <a:pt x="167" y="1912"/>
                    </a:cubicBezTo>
                    <a:cubicBezTo>
                      <a:pt x="393" y="2328"/>
                      <a:pt x="643" y="2733"/>
                      <a:pt x="893" y="3138"/>
                    </a:cubicBezTo>
                    <a:lnTo>
                      <a:pt x="1238" y="3686"/>
                    </a:lnTo>
                    <a:cubicBezTo>
                      <a:pt x="1346" y="3864"/>
                      <a:pt x="1453" y="4091"/>
                      <a:pt x="1596" y="4233"/>
                    </a:cubicBezTo>
                    <a:cubicBezTo>
                      <a:pt x="1679" y="4310"/>
                      <a:pt x="1767" y="4346"/>
                      <a:pt x="1858" y="4346"/>
                    </a:cubicBezTo>
                    <a:cubicBezTo>
                      <a:pt x="1923" y="4346"/>
                      <a:pt x="1991" y="4328"/>
                      <a:pt x="2060" y="4293"/>
                    </a:cubicBezTo>
                    <a:cubicBezTo>
                      <a:pt x="2262" y="4186"/>
                      <a:pt x="2465" y="4067"/>
                      <a:pt x="2667" y="3948"/>
                    </a:cubicBezTo>
                    <a:cubicBezTo>
                      <a:pt x="3060" y="3722"/>
                      <a:pt x="3441" y="3495"/>
                      <a:pt x="3834" y="3269"/>
                    </a:cubicBezTo>
                    <a:cubicBezTo>
                      <a:pt x="4001" y="3174"/>
                      <a:pt x="4191" y="3067"/>
                      <a:pt x="4203" y="2852"/>
                    </a:cubicBezTo>
                    <a:cubicBezTo>
                      <a:pt x="4203" y="2662"/>
                      <a:pt x="4036" y="2459"/>
                      <a:pt x="3929" y="2305"/>
                    </a:cubicBezTo>
                    <a:cubicBezTo>
                      <a:pt x="3691" y="1936"/>
                      <a:pt x="3453" y="1555"/>
                      <a:pt x="3203" y="1174"/>
                    </a:cubicBezTo>
                    <a:cubicBezTo>
                      <a:pt x="3072" y="983"/>
                      <a:pt x="2953" y="781"/>
                      <a:pt x="2822" y="590"/>
                    </a:cubicBezTo>
                    <a:cubicBezTo>
                      <a:pt x="2715" y="423"/>
                      <a:pt x="2620" y="209"/>
                      <a:pt x="2453" y="78"/>
                    </a:cubicBezTo>
                    <a:cubicBezTo>
                      <a:pt x="2387" y="25"/>
                      <a:pt x="2313" y="1"/>
                      <a:pt x="2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45"/>
            <p:cNvGrpSpPr/>
            <p:nvPr/>
          </p:nvGrpSpPr>
          <p:grpSpPr>
            <a:xfrm rot="-1589557" flipH="1">
              <a:off x="2637803" y="757839"/>
              <a:ext cx="975522" cy="1434703"/>
              <a:chOff x="7208526" y="2752241"/>
              <a:chExt cx="626765" cy="921786"/>
            </a:xfrm>
          </p:grpSpPr>
          <p:sp>
            <p:nvSpPr>
              <p:cNvPr id="2197" name="Google Shape;2197;p45"/>
              <p:cNvSpPr/>
              <p:nvPr/>
            </p:nvSpPr>
            <p:spPr>
              <a:xfrm>
                <a:off x="7208670" y="2752355"/>
                <a:ext cx="626621" cy="921571"/>
              </a:xfrm>
              <a:custGeom>
                <a:avLst/>
                <a:gdLst/>
                <a:ahLst/>
                <a:cxnLst/>
                <a:rect l="l" t="t" r="r" b="b"/>
                <a:pathLst>
                  <a:path w="8752" h="12872" extrusionOk="0">
                    <a:moveTo>
                      <a:pt x="2647" y="0"/>
                    </a:moveTo>
                    <a:cubicBezTo>
                      <a:pt x="2497" y="0"/>
                      <a:pt x="2344" y="19"/>
                      <a:pt x="2192" y="58"/>
                    </a:cubicBezTo>
                    <a:cubicBezTo>
                      <a:pt x="1191" y="308"/>
                      <a:pt x="596" y="1308"/>
                      <a:pt x="846" y="2296"/>
                    </a:cubicBezTo>
                    <a:cubicBezTo>
                      <a:pt x="1049" y="3106"/>
                      <a:pt x="1751" y="3653"/>
                      <a:pt x="2537" y="3689"/>
                    </a:cubicBezTo>
                    <a:cubicBezTo>
                      <a:pt x="2311" y="4034"/>
                      <a:pt x="2108" y="4415"/>
                      <a:pt x="1906" y="4772"/>
                    </a:cubicBezTo>
                    <a:cubicBezTo>
                      <a:pt x="1775" y="4999"/>
                      <a:pt x="1644" y="5237"/>
                      <a:pt x="1513" y="5475"/>
                    </a:cubicBezTo>
                    <a:cubicBezTo>
                      <a:pt x="1382" y="5701"/>
                      <a:pt x="1239" y="5927"/>
                      <a:pt x="1120" y="6177"/>
                    </a:cubicBezTo>
                    <a:cubicBezTo>
                      <a:pt x="977" y="6142"/>
                      <a:pt x="834" y="6130"/>
                      <a:pt x="691" y="6130"/>
                    </a:cubicBezTo>
                    <a:cubicBezTo>
                      <a:pt x="584" y="6130"/>
                      <a:pt x="477" y="6142"/>
                      <a:pt x="370" y="6154"/>
                    </a:cubicBezTo>
                    <a:cubicBezTo>
                      <a:pt x="310" y="6154"/>
                      <a:pt x="251" y="6165"/>
                      <a:pt x="203" y="6165"/>
                    </a:cubicBezTo>
                    <a:cubicBezTo>
                      <a:pt x="168" y="6177"/>
                      <a:pt x="132" y="6177"/>
                      <a:pt x="96" y="6201"/>
                    </a:cubicBezTo>
                    <a:cubicBezTo>
                      <a:pt x="60" y="6225"/>
                      <a:pt x="48" y="6249"/>
                      <a:pt x="25" y="6284"/>
                    </a:cubicBezTo>
                    <a:cubicBezTo>
                      <a:pt x="1" y="6332"/>
                      <a:pt x="25" y="6380"/>
                      <a:pt x="60" y="6415"/>
                    </a:cubicBezTo>
                    <a:cubicBezTo>
                      <a:pt x="96" y="6439"/>
                      <a:pt x="108" y="6451"/>
                      <a:pt x="156" y="6463"/>
                    </a:cubicBezTo>
                    <a:cubicBezTo>
                      <a:pt x="164" y="6467"/>
                      <a:pt x="173" y="6468"/>
                      <a:pt x="183" y="6468"/>
                    </a:cubicBezTo>
                    <a:cubicBezTo>
                      <a:pt x="203" y="6468"/>
                      <a:pt x="227" y="6463"/>
                      <a:pt x="251" y="6463"/>
                    </a:cubicBezTo>
                    <a:cubicBezTo>
                      <a:pt x="298" y="6451"/>
                      <a:pt x="346" y="6451"/>
                      <a:pt x="394" y="6439"/>
                    </a:cubicBezTo>
                    <a:cubicBezTo>
                      <a:pt x="501" y="6427"/>
                      <a:pt x="596" y="6427"/>
                      <a:pt x="691" y="6427"/>
                    </a:cubicBezTo>
                    <a:cubicBezTo>
                      <a:pt x="799" y="6415"/>
                      <a:pt x="906" y="6415"/>
                      <a:pt x="1001" y="6415"/>
                    </a:cubicBezTo>
                    <a:cubicBezTo>
                      <a:pt x="941" y="6475"/>
                      <a:pt x="882" y="6546"/>
                      <a:pt x="834" y="6630"/>
                    </a:cubicBezTo>
                    <a:cubicBezTo>
                      <a:pt x="739" y="6761"/>
                      <a:pt x="644" y="6904"/>
                      <a:pt x="549" y="7046"/>
                    </a:cubicBezTo>
                    <a:cubicBezTo>
                      <a:pt x="513" y="7118"/>
                      <a:pt x="465" y="7189"/>
                      <a:pt x="429" y="7261"/>
                    </a:cubicBezTo>
                    <a:cubicBezTo>
                      <a:pt x="382" y="7356"/>
                      <a:pt x="346" y="7475"/>
                      <a:pt x="429" y="7558"/>
                    </a:cubicBezTo>
                    <a:cubicBezTo>
                      <a:pt x="453" y="7582"/>
                      <a:pt x="489" y="7606"/>
                      <a:pt x="537" y="7606"/>
                    </a:cubicBezTo>
                    <a:lnTo>
                      <a:pt x="584" y="7606"/>
                    </a:lnTo>
                    <a:cubicBezTo>
                      <a:pt x="620" y="7594"/>
                      <a:pt x="656" y="7558"/>
                      <a:pt x="679" y="7523"/>
                    </a:cubicBezTo>
                    <a:cubicBezTo>
                      <a:pt x="715" y="7487"/>
                      <a:pt x="715" y="7416"/>
                      <a:pt x="691" y="7368"/>
                    </a:cubicBezTo>
                    <a:cubicBezTo>
                      <a:pt x="715" y="7320"/>
                      <a:pt x="739" y="7285"/>
                      <a:pt x="763" y="7237"/>
                    </a:cubicBezTo>
                    <a:cubicBezTo>
                      <a:pt x="822" y="7130"/>
                      <a:pt x="882" y="7035"/>
                      <a:pt x="953" y="6927"/>
                    </a:cubicBezTo>
                    <a:cubicBezTo>
                      <a:pt x="1013" y="6832"/>
                      <a:pt x="1072" y="6737"/>
                      <a:pt x="1132" y="6630"/>
                    </a:cubicBezTo>
                    <a:cubicBezTo>
                      <a:pt x="1156" y="6606"/>
                      <a:pt x="1168" y="6570"/>
                      <a:pt x="1191" y="6535"/>
                    </a:cubicBezTo>
                    <a:cubicBezTo>
                      <a:pt x="1191" y="6618"/>
                      <a:pt x="1191" y="6701"/>
                      <a:pt x="1203" y="6796"/>
                    </a:cubicBezTo>
                    <a:cubicBezTo>
                      <a:pt x="1203" y="6904"/>
                      <a:pt x="1215" y="7023"/>
                      <a:pt x="1227" y="7142"/>
                    </a:cubicBezTo>
                    <a:cubicBezTo>
                      <a:pt x="1239" y="7261"/>
                      <a:pt x="1251" y="7392"/>
                      <a:pt x="1287" y="7511"/>
                    </a:cubicBezTo>
                    <a:cubicBezTo>
                      <a:pt x="1309" y="7583"/>
                      <a:pt x="1372" y="7619"/>
                      <a:pt x="1433" y="7619"/>
                    </a:cubicBezTo>
                    <a:cubicBezTo>
                      <a:pt x="1504" y="7619"/>
                      <a:pt x="1572" y="7571"/>
                      <a:pt x="1572" y="7475"/>
                    </a:cubicBezTo>
                    <a:cubicBezTo>
                      <a:pt x="1572" y="7356"/>
                      <a:pt x="1537" y="7237"/>
                      <a:pt x="1525" y="7118"/>
                    </a:cubicBezTo>
                    <a:cubicBezTo>
                      <a:pt x="1501" y="7011"/>
                      <a:pt x="1489" y="6892"/>
                      <a:pt x="1465" y="6773"/>
                    </a:cubicBezTo>
                    <a:cubicBezTo>
                      <a:pt x="1453" y="6642"/>
                      <a:pt x="1441" y="6499"/>
                      <a:pt x="1430" y="6368"/>
                    </a:cubicBezTo>
                    <a:lnTo>
                      <a:pt x="1430" y="6368"/>
                    </a:lnTo>
                    <a:cubicBezTo>
                      <a:pt x="1513" y="6523"/>
                      <a:pt x="1608" y="6665"/>
                      <a:pt x="1703" y="6808"/>
                    </a:cubicBezTo>
                    <a:cubicBezTo>
                      <a:pt x="1763" y="6904"/>
                      <a:pt x="1834" y="7011"/>
                      <a:pt x="1906" y="7106"/>
                    </a:cubicBezTo>
                    <a:cubicBezTo>
                      <a:pt x="1977" y="7201"/>
                      <a:pt x="2073" y="7356"/>
                      <a:pt x="2203" y="7356"/>
                    </a:cubicBezTo>
                    <a:cubicBezTo>
                      <a:pt x="2239" y="7356"/>
                      <a:pt x="2287" y="7332"/>
                      <a:pt x="2299" y="7285"/>
                    </a:cubicBezTo>
                    <a:cubicBezTo>
                      <a:pt x="2323" y="7166"/>
                      <a:pt x="2215" y="7046"/>
                      <a:pt x="2156" y="6951"/>
                    </a:cubicBezTo>
                    <a:cubicBezTo>
                      <a:pt x="2073" y="6856"/>
                      <a:pt x="2001" y="6761"/>
                      <a:pt x="1942" y="6654"/>
                    </a:cubicBezTo>
                    <a:cubicBezTo>
                      <a:pt x="1811" y="6463"/>
                      <a:pt x="1680" y="6261"/>
                      <a:pt x="1537" y="6070"/>
                    </a:cubicBezTo>
                    <a:cubicBezTo>
                      <a:pt x="1608" y="5939"/>
                      <a:pt x="1692" y="5796"/>
                      <a:pt x="1763" y="5653"/>
                    </a:cubicBezTo>
                    <a:cubicBezTo>
                      <a:pt x="1894" y="5415"/>
                      <a:pt x="2037" y="5165"/>
                      <a:pt x="2168" y="4927"/>
                    </a:cubicBezTo>
                    <a:cubicBezTo>
                      <a:pt x="2394" y="4522"/>
                      <a:pt x="2644" y="4106"/>
                      <a:pt x="2846" y="3677"/>
                    </a:cubicBezTo>
                    <a:lnTo>
                      <a:pt x="2882" y="3677"/>
                    </a:lnTo>
                    <a:cubicBezTo>
                      <a:pt x="2954" y="4010"/>
                      <a:pt x="3013" y="4356"/>
                      <a:pt x="3085" y="4701"/>
                    </a:cubicBezTo>
                    <a:cubicBezTo>
                      <a:pt x="3263" y="5522"/>
                      <a:pt x="3466" y="6344"/>
                      <a:pt x="3692" y="7166"/>
                    </a:cubicBezTo>
                    <a:cubicBezTo>
                      <a:pt x="3716" y="7249"/>
                      <a:pt x="3739" y="7344"/>
                      <a:pt x="3763" y="7427"/>
                    </a:cubicBezTo>
                    <a:lnTo>
                      <a:pt x="2965" y="7630"/>
                    </a:lnTo>
                    <a:lnTo>
                      <a:pt x="2632" y="10535"/>
                    </a:lnTo>
                    <a:lnTo>
                      <a:pt x="3085" y="10416"/>
                    </a:lnTo>
                    <a:lnTo>
                      <a:pt x="3085" y="10416"/>
                    </a:lnTo>
                    <a:cubicBezTo>
                      <a:pt x="3085" y="10511"/>
                      <a:pt x="3085" y="10606"/>
                      <a:pt x="3073" y="10714"/>
                    </a:cubicBezTo>
                    <a:cubicBezTo>
                      <a:pt x="3061" y="11071"/>
                      <a:pt x="3049" y="11428"/>
                      <a:pt x="3037" y="11797"/>
                    </a:cubicBezTo>
                    <a:cubicBezTo>
                      <a:pt x="3037" y="11821"/>
                      <a:pt x="3025" y="11845"/>
                      <a:pt x="3025" y="11868"/>
                    </a:cubicBezTo>
                    <a:cubicBezTo>
                      <a:pt x="3000" y="11866"/>
                      <a:pt x="2975" y="11865"/>
                      <a:pt x="2950" y="11865"/>
                    </a:cubicBezTo>
                    <a:cubicBezTo>
                      <a:pt x="2845" y="11865"/>
                      <a:pt x="2743" y="11883"/>
                      <a:pt x="2656" y="11892"/>
                    </a:cubicBezTo>
                    <a:cubicBezTo>
                      <a:pt x="2477" y="11916"/>
                      <a:pt x="2311" y="11952"/>
                      <a:pt x="2144" y="11999"/>
                    </a:cubicBezTo>
                    <a:cubicBezTo>
                      <a:pt x="1799" y="12119"/>
                      <a:pt x="1477" y="12285"/>
                      <a:pt x="1191" y="12523"/>
                    </a:cubicBezTo>
                    <a:cubicBezTo>
                      <a:pt x="1120" y="12571"/>
                      <a:pt x="1120" y="12702"/>
                      <a:pt x="1156" y="12773"/>
                    </a:cubicBezTo>
                    <a:cubicBezTo>
                      <a:pt x="1206" y="12844"/>
                      <a:pt x="1273" y="12871"/>
                      <a:pt x="1350" y="12871"/>
                    </a:cubicBezTo>
                    <a:cubicBezTo>
                      <a:pt x="1364" y="12871"/>
                      <a:pt x="1379" y="12871"/>
                      <a:pt x="1394" y="12869"/>
                    </a:cubicBezTo>
                    <a:cubicBezTo>
                      <a:pt x="1787" y="12821"/>
                      <a:pt x="2168" y="12726"/>
                      <a:pt x="2549" y="12595"/>
                    </a:cubicBezTo>
                    <a:cubicBezTo>
                      <a:pt x="2858" y="12488"/>
                      <a:pt x="3323" y="12380"/>
                      <a:pt x="3418" y="12011"/>
                    </a:cubicBezTo>
                    <a:cubicBezTo>
                      <a:pt x="3466" y="11833"/>
                      <a:pt x="3442" y="11642"/>
                      <a:pt x="3442" y="11476"/>
                    </a:cubicBezTo>
                    <a:cubicBezTo>
                      <a:pt x="3442" y="11273"/>
                      <a:pt x="3442" y="11071"/>
                      <a:pt x="3442" y="10868"/>
                    </a:cubicBezTo>
                    <a:cubicBezTo>
                      <a:pt x="3442" y="10690"/>
                      <a:pt x="3454" y="10511"/>
                      <a:pt x="3454" y="10321"/>
                    </a:cubicBezTo>
                    <a:lnTo>
                      <a:pt x="4287" y="10106"/>
                    </a:lnTo>
                    <a:lnTo>
                      <a:pt x="4442" y="9404"/>
                    </a:lnTo>
                    <a:lnTo>
                      <a:pt x="4918" y="9952"/>
                    </a:lnTo>
                    <a:lnTo>
                      <a:pt x="5573" y="9785"/>
                    </a:lnTo>
                    <a:cubicBezTo>
                      <a:pt x="5656" y="9952"/>
                      <a:pt x="5752" y="10106"/>
                      <a:pt x="5835" y="10261"/>
                    </a:cubicBezTo>
                    <a:cubicBezTo>
                      <a:pt x="5930" y="10440"/>
                      <a:pt x="6025" y="10618"/>
                      <a:pt x="6121" y="10797"/>
                    </a:cubicBezTo>
                    <a:cubicBezTo>
                      <a:pt x="6204" y="10952"/>
                      <a:pt x="6275" y="11118"/>
                      <a:pt x="6394" y="11249"/>
                    </a:cubicBezTo>
                    <a:cubicBezTo>
                      <a:pt x="6523" y="11390"/>
                      <a:pt x="6701" y="11432"/>
                      <a:pt x="6886" y="11432"/>
                    </a:cubicBezTo>
                    <a:cubicBezTo>
                      <a:pt x="7078" y="11432"/>
                      <a:pt x="7279" y="11387"/>
                      <a:pt x="7442" y="11357"/>
                    </a:cubicBezTo>
                    <a:cubicBezTo>
                      <a:pt x="7835" y="11297"/>
                      <a:pt x="8216" y="11190"/>
                      <a:pt x="8585" y="11047"/>
                    </a:cubicBezTo>
                    <a:cubicBezTo>
                      <a:pt x="8680" y="11011"/>
                      <a:pt x="8740" y="10952"/>
                      <a:pt x="8752" y="10845"/>
                    </a:cubicBezTo>
                    <a:cubicBezTo>
                      <a:pt x="8752" y="10761"/>
                      <a:pt x="8680" y="10654"/>
                      <a:pt x="8597" y="10642"/>
                    </a:cubicBezTo>
                    <a:cubicBezTo>
                      <a:pt x="8419" y="10606"/>
                      <a:pt x="8237" y="10589"/>
                      <a:pt x="8055" y="10589"/>
                    </a:cubicBezTo>
                    <a:cubicBezTo>
                      <a:pt x="7874" y="10589"/>
                      <a:pt x="7692" y="10606"/>
                      <a:pt x="7514" y="10642"/>
                    </a:cubicBezTo>
                    <a:cubicBezTo>
                      <a:pt x="7347" y="10666"/>
                      <a:pt x="7180" y="10714"/>
                      <a:pt x="7014" y="10785"/>
                    </a:cubicBezTo>
                    <a:cubicBezTo>
                      <a:pt x="6906" y="10821"/>
                      <a:pt x="6775" y="10868"/>
                      <a:pt x="6680" y="10940"/>
                    </a:cubicBezTo>
                    <a:cubicBezTo>
                      <a:pt x="6668" y="10916"/>
                      <a:pt x="6645" y="10904"/>
                      <a:pt x="6633" y="10880"/>
                    </a:cubicBezTo>
                    <a:cubicBezTo>
                      <a:pt x="6442" y="10571"/>
                      <a:pt x="6264" y="10249"/>
                      <a:pt x="6085" y="9940"/>
                    </a:cubicBezTo>
                    <a:cubicBezTo>
                      <a:pt x="6025" y="9856"/>
                      <a:pt x="5978" y="9773"/>
                      <a:pt x="5930" y="9690"/>
                    </a:cubicBezTo>
                    <a:lnTo>
                      <a:pt x="6442" y="9559"/>
                    </a:lnTo>
                    <a:lnTo>
                      <a:pt x="4811" y="7166"/>
                    </a:lnTo>
                    <a:lnTo>
                      <a:pt x="4097" y="7344"/>
                    </a:lnTo>
                    <a:cubicBezTo>
                      <a:pt x="4085" y="7308"/>
                      <a:pt x="4073" y="7261"/>
                      <a:pt x="4061" y="7225"/>
                    </a:cubicBezTo>
                    <a:cubicBezTo>
                      <a:pt x="3954" y="6820"/>
                      <a:pt x="3847" y="6427"/>
                      <a:pt x="3739" y="6023"/>
                    </a:cubicBezTo>
                    <a:cubicBezTo>
                      <a:pt x="3549" y="5249"/>
                      <a:pt x="3358" y="4463"/>
                      <a:pt x="3204" y="3677"/>
                    </a:cubicBezTo>
                    <a:lnTo>
                      <a:pt x="3204" y="3677"/>
                    </a:lnTo>
                    <a:cubicBezTo>
                      <a:pt x="3549" y="3963"/>
                      <a:pt x="3930" y="4225"/>
                      <a:pt x="4299" y="4475"/>
                    </a:cubicBezTo>
                    <a:cubicBezTo>
                      <a:pt x="4525" y="4630"/>
                      <a:pt x="4751" y="4772"/>
                      <a:pt x="4978" y="4915"/>
                    </a:cubicBezTo>
                    <a:cubicBezTo>
                      <a:pt x="5097" y="4987"/>
                      <a:pt x="5204" y="5058"/>
                      <a:pt x="5323" y="5118"/>
                    </a:cubicBezTo>
                    <a:cubicBezTo>
                      <a:pt x="5371" y="5153"/>
                      <a:pt x="5430" y="5189"/>
                      <a:pt x="5490" y="5225"/>
                    </a:cubicBezTo>
                    <a:cubicBezTo>
                      <a:pt x="5490" y="5427"/>
                      <a:pt x="5513" y="5630"/>
                      <a:pt x="5561" y="5820"/>
                    </a:cubicBezTo>
                    <a:cubicBezTo>
                      <a:pt x="5585" y="5927"/>
                      <a:pt x="5609" y="6023"/>
                      <a:pt x="5644" y="6118"/>
                    </a:cubicBezTo>
                    <a:cubicBezTo>
                      <a:pt x="5656" y="6165"/>
                      <a:pt x="5680" y="6225"/>
                      <a:pt x="5704" y="6273"/>
                    </a:cubicBezTo>
                    <a:cubicBezTo>
                      <a:pt x="5716" y="6296"/>
                      <a:pt x="5716" y="6320"/>
                      <a:pt x="5740" y="6344"/>
                    </a:cubicBezTo>
                    <a:cubicBezTo>
                      <a:pt x="5763" y="6368"/>
                      <a:pt x="5799" y="6368"/>
                      <a:pt x="5811" y="6380"/>
                    </a:cubicBezTo>
                    <a:cubicBezTo>
                      <a:pt x="5832" y="6397"/>
                      <a:pt x="5856" y="6405"/>
                      <a:pt x="5879" y="6405"/>
                    </a:cubicBezTo>
                    <a:cubicBezTo>
                      <a:pt x="5919" y="6405"/>
                      <a:pt x="5954" y="6378"/>
                      <a:pt x="5954" y="6332"/>
                    </a:cubicBezTo>
                    <a:cubicBezTo>
                      <a:pt x="5954" y="6320"/>
                      <a:pt x="5966" y="6284"/>
                      <a:pt x="5978" y="6261"/>
                    </a:cubicBezTo>
                    <a:cubicBezTo>
                      <a:pt x="5978" y="6225"/>
                      <a:pt x="5966" y="6189"/>
                      <a:pt x="5954" y="6154"/>
                    </a:cubicBezTo>
                    <a:cubicBezTo>
                      <a:pt x="5942" y="6118"/>
                      <a:pt x="5918" y="6082"/>
                      <a:pt x="5906" y="6046"/>
                    </a:cubicBezTo>
                    <a:cubicBezTo>
                      <a:pt x="5871" y="5951"/>
                      <a:pt x="5847" y="5856"/>
                      <a:pt x="5811" y="5761"/>
                    </a:cubicBezTo>
                    <a:cubicBezTo>
                      <a:pt x="5787" y="5653"/>
                      <a:pt x="5763" y="5534"/>
                      <a:pt x="5740" y="5427"/>
                    </a:cubicBezTo>
                    <a:lnTo>
                      <a:pt x="5740" y="5427"/>
                    </a:lnTo>
                    <a:cubicBezTo>
                      <a:pt x="5799" y="5475"/>
                      <a:pt x="5859" y="5522"/>
                      <a:pt x="5918" y="5558"/>
                    </a:cubicBezTo>
                    <a:cubicBezTo>
                      <a:pt x="6037" y="5653"/>
                      <a:pt x="6156" y="5737"/>
                      <a:pt x="6275" y="5820"/>
                    </a:cubicBezTo>
                    <a:cubicBezTo>
                      <a:pt x="6394" y="5903"/>
                      <a:pt x="6514" y="5987"/>
                      <a:pt x="6621" y="6070"/>
                    </a:cubicBezTo>
                    <a:cubicBezTo>
                      <a:pt x="6680" y="6118"/>
                      <a:pt x="6740" y="6165"/>
                      <a:pt x="6799" y="6213"/>
                    </a:cubicBezTo>
                    <a:cubicBezTo>
                      <a:pt x="6850" y="6247"/>
                      <a:pt x="6896" y="6275"/>
                      <a:pt x="6948" y="6275"/>
                    </a:cubicBezTo>
                    <a:cubicBezTo>
                      <a:pt x="6968" y="6275"/>
                      <a:pt x="6990" y="6271"/>
                      <a:pt x="7014" y="6261"/>
                    </a:cubicBezTo>
                    <a:cubicBezTo>
                      <a:pt x="7049" y="6249"/>
                      <a:pt x="7073" y="6225"/>
                      <a:pt x="7073" y="6189"/>
                    </a:cubicBezTo>
                    <a:cubicBezTo>
                      <a:pt x="7085" y="6094"/>
                      <a:pt x="7026" y="6046"/>
                      <a:pt x="6966" y="5987"/>
                    </a:cubicBezTo>
                    <a:cubicBezTo>
                      <a:pt x="6906" y="5951"/>
                      <a:pt x="6847" y="5903"/>
                      <a:pt x="6787" y="5868"/>
                    </a:cubicBezTo>
                    <a:cubicBezTo>
                      <a:pt x="6668" y="5773"/>
                      <a:pt x="6537" y="5689"/>
                      <a:pt x="6418" y="5606"/>
                    </a:cubicBezTo>
                    <a:cubicBezTo>
                      <a:pt x="6299" y="5522"/>
                      <a:pt x="6168" y="5451"/>
                      <a:pt x="6049" y="5380"/>
                    </a:cubicBezTo>
                    <a:cubicBezTo>
                      <a:pt x="6025" y="5356"/>
                      <a:pt x="6002" y="5344"/>
                      <a:pt x="5978" y="5332"/>
                    </a:cubicBezTo>
                    <a:lnTo>
                      <a:pt x="5978" y="5332"/>
                    </a:lnTo>
                    <a:cubicBezTo>
                      <a:pt x="6097" y="5356"/>
                      <a:pt x="6216" y="5368"/>
                      <a:pt x="6347" y="5392"/>
                    </a:cubicBezTo>
                    <a:cubicBezTo>
                      <a:pt x="6478" y="5415"/>
                      <a:pt x="6621" y="5439"/>
                      <a:pt x="6752" y="5463"/>
                    </a:cubicBezTo>
                    <a:cubicBezTo>
                      <a:pt x="6879" y="5484"/>
                      <a:pt x="7016" y="5524"/>
                      <a:pt x="7145" y="5524"/>
                    </a:cubicBezTo>
                    <a:cubicBezTo>
                      <a:pt x="7161" y="5524"/>
                      <a:pt x="7177" y="5524"/>
                      <a:pt x="7192" y="5522"/>
                    </a:cubicBezTo>
                    <a:cubicBezTo>
                      <a:pt x="7299" y="5499"/>
                      <a:pt x="7323" y="5320"/>
                      <a:pt x="7228" y="5284"/>
                    </a:cubicBezTo>
                    <a:cubicBezTo>
                      <a:pt x="7097" y="5225"/>
                      <a:pt x="6942" y="5225"/>
                      <a:pt x="6811" y="5201"/>
                    </a:cubicBezTo>
                    <a:cubicBezTo>
                      <a:pt x="6668" y="5177"/>
                      <a:pt x="6525" y="5165"/>
                      <a:pt x="6383" y="5141"/>
                    </a:cubicBezTo>
                    <a:cubicBezTo>
                      <a:pt x="6252" y="5130"/>
                      <a:pt x="6121" y="5106"/>
                      <a:pt x="6002" y="5094"/>
                    </a:cubicBezTo>
                    <a:cubicBezTo>
                      <a:pt x="6013" y="5082"/>
                      <a:pt x="6025" y="5070"/>
                      <a:pt x="6037" y="5070"/>
                    </a:cubicBezTo>
                    <a:cubicBezTo>
                      <a:pt x="6133" y="5022"/>
                      <a:pt x="6240" y="4975"/>
                      <a:pt x="6335" y="4939"/>
                    </a:cubicBezTo>
                    <a:cubicBezTo>
                      <a:pt x="6430" y="4891"/>
                      <a:pt x="6525" y="4856"/>
                      <a:pt x="6633" y="4832"/>
                    </a:cubicBezTo>
                    <a:cubicBezTo>
                      <a:pt x="6728" y="4796"/>
                      <a:pt x="6871" y="4772"/>
                      <a:pt x="6942" y="4701"/>
                    </a:cubicBezTo>
                    <a:cubicBezTo>
                      <a:pt x="6990" y="4630"/>
                      <a:pt x="6978" y="4534"/>
                      <a:pt x="6895" y="4510"/>
                    </a:cubicBezTo>
                    <a:cubicBezTo>
                      <a:pt x="6871" y="4503"/>
                      <a:pt x="6846" y="4499"/>
                      <a:pt x="6820" y="4499"/>
                    </a:cubicBezTo>
                    <a:cubicBezTo>
                      <a:pt x="6727" y="4499"/>
                      <a:pt x="6621" y="4542"/>
                      <a:pt x="6537" y="4570"/>
                    </a:cubicBezTo>
                    <a:cubicBezTo>
                      <a:pt x="6430" y="4618"/>
                      <a:pt x="6335" y="4653"/>
                      <a:pt x="6228" y="4701"/>
                    </a:cubicBezTo>
                    <a:cubicBezTo>
                      <a:pt x="6133" y="4749"/>
                      <a:pt x="6037" y="4796"/>
                      <a:pt x="5942" y="4844"/>
                    </a:cubicBezTo>
                    <a:cubicBezTo>
                      <a:pt x="5894" y="4868"/>
                      <a:pt x="5847" y="4903"/>
                      <a:pt x="5799" y="4927"/>
                    </a:cubicBezTo>
                    <a:cubicBezTo>
                      <a:pt x="5763" y="4963"/>
                      <a:pt x="5728" y="4987"/>
                      <a:pt x="5716" y="5022"/>
                    </a:cubicBezTo>
                    <a:cubicBezTo>
                      <a:pt x="5704" y="5011"/>
                      <a:pt x="5692" y="4999"/>
                      <a:pt x="5680" y="4987"/>
                    </a:cubicBezTo>
                    <a:cubicBezTo>
                      <a:pt x="5632" y="4939"/>
                      <a:pt x="5573" y="4915"/>
                      <a:pt x="5513" y="4880"/>
                    </a:cubicBezTo>
                    <a:cubicBezTo>
                      <a:pt x="5394" y="4808"/>
                      <a:pt x="5275" y="4737"/>
                      <a:pt x="5156" y="4665"/>
                    </a:cubicBezTo>
                    <a:cubicBezTo>
                      <a:pt x="4930" y="4522"/>
                      <a:pt x="4692" y="4379"/>
                      <a:pt x="4466" y="4237"/>
                    </a:cubicBezTo>
                    <a:cubicBezTo>
                      <a:pt x="4108" y="3998"/>
                      <a:pt x="3775" y="3760"/>
                      <a:pt x="3418" y="3522"/>
                    </a:cubicBezTo>
                    <a:cubicBezTo>
                      <a:pt x="4204" y="3153"/>
                      <a:pt x="4656" y="2272"/>
                      <a:pt x="4430" y="1391"/>
                    </a:cubicBezTo>
                    <a:cubicBezTo>
                      <a:pt x="4218" y="555"/>
                      <a:pt x="3470" y="0"/>
                      <a:pt x="2647"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45"/>
              <p:cNvGrpSpPr/>
              <p:nvPr/>
            </p:nvGrpSpPr>
            <p:grpSpPr>
              <a:xfrm>
                <a:off x="7208526" y="2752241"/>
                <a:ext cx="626621" cy="921786"/>
                <a:chOff x="5734625" y="2256650"/>
                <a:chExt cx="218800" cy="321875"/>
              </a:xfrm>
            </p:grpSpPr>
            <p:sp>
              <p:nvSpPr>
                <p:cNvPr id="2199" name="Google Shape;2199;p45"/>
                <p:cNvSpPr/>
                <p:nvPr/>
              </p:nvSpPr>
              <p:spPr>
                <a:xfrm>
                  <a:off x="5734625" y="2309775"/>
                  <a:ext cx="183100" cy="157850"/>
                </a:xfrm>
                <a:custGeom>
                  <a:avLst/>
                  <a:gdLst/>
                  <a:ahLst/>
                  <a:cxnLst/>
                  <a:rect l="l" t="t" r="r" b="b"/>
                  <a:pathLst>
                    <a:path w="7324" h="6314" extrusionOk="0">
                      <a:moveTo>
                        <a:pt x="2763" y="1"/>
                      </a:moveTo>
                      <a:cubicBezTo>
                        <a:pt x="2720" y="1"/>
                        <a:pt x="2680" y="28"/>
                        <a:pt x="2680" y="78"/>
                      </a:cubicBezTo>
                      <a:cubicBezTo>
                        <a:pt x="2680" y="459"/>
                        <a:pt x="2751" y="840"/>
                        <a:pt x="2823" y="1210"/>
                      </a:cubicBezTo>
                      <a:cubicBezTo>
                        <a:pt x="2799" y="1210"/>
                        <a:pt x="2787" y="1221"/>
                        <a:pt x="2775" y="1233"/>
                      </a:cubicBezTo>
                      <a:cubicBezTo>
                        <a:pt x="2430" y="1662"/>
                        <a:pt x="2180" y="2162"/>
                        <a:pt x="1906" y="2638"/>
                      </a:cubicBezTo>
                      <a:cubicBezTo>
                        <a:pt x="1775" y="2876"/>
                        <a:pt x="1644" y="3115"/>
                        <a:pt x="1513" y="3341"/>
                      </a:cubicBezTo>
                      <a:cubicBezTo>
                        <a:pt x="1382" y="3579"/>
                        <a:pt x="1239" y="3805"/>
                        <a:pt x="1120" y="4043"/>
                      </a:cubicBezTo>
                      <a:cubicBezTo>
                        <a:pt x="1022" y="4016"/>
                        <a:pt x="910" y="4003"/>
                        <a:pt x="800" y="4003"/>
                      </a:cubicBezTo>
                      <a:cubicBezTo>
                        <a:pt x="764" y="4003"/>
                        <a:pt x="727" y="4005"/>
                        <a:pt x="691" y="4007"/>
                      </a:cubicBezTo>
                      <a:cubicBezTo>
                        <a:pt x="584" y="4007"/>
                        <a:pt x="477" y="4007"/>
                        <a:pt x="370" y="4019"/>
                      </a:cubicBezTo>
                      <a:cubicBezTo>
                        <a:pt x="310" y="4031"/>
                        <a:pt x="263" y="4031"/>
                        <a:pt x="203" y="4043"/>
                      </a:cubicBezTo>
                      <a:cubicBezTo>
                        <a:pt x="168" y="4043"/>
                        <a:pt x="132" y="4055"/>
                        <a:pt x="108" y="4067"/>
                      </a:cubicBezTo>
                      <a:cubicBezTo>
                        <a:pt x="60" y="4091"/>
                        <a:pt x="60" y="4127"/>
                        <a:pt x="37" y="4162"/>
                      </a:cubicBezTo>
                      <a:cubicBezTo>
                        <a:pt x="1" y="4210"/>
                        <a:pt x="25" y="4258"/>
                        <a:pt x="60" y="4281"/>
                      </a:cubicBezTo>
                      <a:cubicBezTo>
                        <a:pt x="96" y="4305"/>
                        <a:pt x="108" y="4329"/>
                        <a:pt x="156" y="4341"/>
                      </a:cubicBezTo>
                      <a:cubicBezTo>
                        <a:pt x="191" y="4341"/>
                        <a:pt x="215" y="4341"/>
                        <a:pt x="251" y="4329"/>
                      </a:cubicBezTo>
                      <a:cubicBezTo>
                        <a:pt x="298" y="4329"/>
                        <a:pt x="358" y="4317"/>
                        <a:pt x="406" y="4317"/>
                      </a:cubicBezTo>
                      <a:cubicBezTo>
                        <a:pt x="501" y="4305"/>
                        <a:pt x="596" y="4293"/>
                        <a:pt x="691" y="4293"/>
                      </a:cubicBezTo>
                      <a:cubicBezTo>
                        <a:pt x="799" y="4293"/>
                        <a:pt x="906" y="4281"/>
                        <a:pt x="1001" y="4281"/>
                      </a:cubicBezTo>
                      <a:cubicBezTo>
                        <a:pt x="941" y="4353"/>
                        <a:pt x="894" y="4424"/>
                        <a:pt x="834" y="4496"/>
                      </a:cubicBezTo>
                      <a:cubicBezTo>
                        <a:pt x="739" y="4627"/>
                        <a:pt x="644" y="4769"/>
                        <a:pt x="560" y="4912"/>
                      </a:cubicBezTo>
                      <a:cubicBezTo>
                        <a:pt x="513" y="4984"/>
                        <a:pt x="465" y="5055"/>
                        <a:pt x="429" y="5139"/>
                      </a:cubicBezTo>
                      <a:cubicBezTo>
                        <a:pt x="382" y="5222"/>
                        <a:pt x="346" y="5341"/>
                        <a:pt x="429" y="5424"/>
                      </a:cubicBezTo>
                      <a:cubicBezTo>
                        <a:pt x="453" y="5460"/>
                        <a:pt x="501" y="5472"/>
                        <a:pt x="537" y="5472"/>
                      </a:cubicBezTo>
                      <a:lnTo>
                        <a:pt x="584" y="5472"/>
                      </a:lnTo>
                      <a:cubicBezTo>
                        <a:pt x="620" y="5460"/>
                        <a:pt x="656" y="5436"/>
                        <a:pt x="679" y="5401"/>
                      </a:cubicBezTo>
                      <a:cubicBezTo>
                        <a:pt x="715" y="5353"/>
                        <a:pt x="715" y="5281"/>
                        <a:pt x="691" y="5246"/>
                      </a:cubicBezTo>
                      <a:cubicBezTo>
                        <a:pt x="715" y="5198"/>
                        <a:pt x="739" y="5150"/>
                        <a:pt x="775" y="5103"/>
                      </a:cubicBezTo>
                      <a:cubicBezTo>
                        <a:pt x="822" y="5008"/>
                        <a:pt x="894" y="4900"/>
                        <a:pt x="953" y="4805"/>
                      </a:cubicBezTo>
                      <a:cubicBezTo>
                        <a:pt x="1013" y="4698"/>
                        <a:pt x="1072" y="4603"/>
                        <a:pt x="1132" y="4508"/>
                      </a:cubicBezTo>
                      <a:cubicBezTo>
                        <a:pt x="1156" y="4472"/>
                        <a:pt x="1180" y="4436"/>
                        <a:pt x="1191" y="4400"/>
                      </a:cubicBezTo>
                      <a:cubicBezTo>
                        <a:pt x="1191" y="4496"/>
                        <a:pt x="1203" y="4579"/>
                        <a:pt x="1203" y="4662"/>
                      </a:cubicBezTo>
                      <a:cubicBezTo>
                        <a:pt x="1215" y="4781"/>
                        <a:pt x="1215" y="4900"/>
                        <a:pt x="1227" y="5008"/>
                      </a:cubicBezTo>
                      <a:cubicBezTo>
                        <a:pt x="1239" y="5127"/>
                        <a:pt x="1251" y="5270"/>
                        <a:pt x="1287" y="5389"/>
                      </a:cubicBezTo>
                      <a:cubicBezTo>
                        <a:pt x="1309" y="5455"/>
                        <a:pt x="1374" y="5488"/>
                        <a:pt x="1436" y="5488"/>
                      </a:cubicBezTo>
                      <a:cubicBezTo>
                        <a:pt x="1509" y="5488"/>
                        <a:pt x="1579" y="5443"/>
                        <a:pt x="1572" y="5353"/>
                      </a:cubicBezTo>
                      <a:cubicBezTo>
                        <a:pt x="1572" y="5234"/>
                        <a:pt x="1537" y="5115"/>
                        <a:pt x="1525" y="4996"/>
                      </a:cubicBezTo>
                      <a:cubicBezTo>
                        <a:pt x="1501" y="4877"/>
                        <a:pt x="1489" y="4758"/>
                        <a:pt x="1477" y="4650"/>
                      </a:cubicBezTo>
                      <a:cubicBezTo>
                        <a:pt x="1453" y="4508"/>
                        <a:pt x="1441" y="4377"/>
                        <a:pt x="1430" y="4234"/>
                      </a:cubicBezTo>
                      <a:lnTo>
                        <a:pt x="1430" y="4234"/>
                      </a:lnTo>
                      <a:cubicBezTo>
                        <a:pt x="1513" y="4388"/>
                        <a:pt x="1608" y="4531"/>
                        <a:pt x="1703" y="4674"/>
                      </a:cubicBezTo>
                      <a:cubicBezTo>
                        <a:pt x="1775" y="4781"/>
                        <a:pt x="1834" y="4877"/>
                        <a:pt x="1906" y="4972"/>
                      </a:cubicBezTo>
                      <a:cubicBezTo>
                        <a:pt x="1977" y="5067"/>
                        <a:pt x="2073" y="5222"/>
                        <a:pt x="2203" y="5222"/>
                      </a:cubicBezTo>
                      <a:cubicBezTo>
                        <a:pt x="2239" y="5222"/>
                        <a:pt x="2287" y="5198"/>
                        <a:pt x="2299" y="5162"/>
                      </a:cubicBezTo>
                      <a:cubicBezTo>
                        <a:pt x="2334" y="5031"/>
                        <a:pt x="2215" y="4924"/>
                        <a:pt x="2156" y="4829"/>
                      </a:cubicBezTo>
                      <a:cubicBezTo>
                        <a:pt x="2084" y="4734"/>
                        <a:pt x="2013" y="4627"/>
                        <a:pt x="1942" y="4531"/>
                      </a:cubicBezTo>
                      <a:cubicBezTo>
                        <a:pt x="1811" y="4329"/>
                        <a:pt x="1680" y="4127"/>
                        <a:pt x="1537" y="3948"/>
                      </a:cubicBezTo>
                      <a:cubicBezTo>
                        <a:pt x="1620" y="3805"/>
                        <a:pt x="1692" y="3662"/>
                        <a:pt x="1763" y="3531"/>
                      </a:cubicBezTo>
                      <a:cubicBezTo>
                        <a:pt x="1906" y="3281"/>
                        <a:pt x="2037" y="3043"/>
                        <a:pt x="2168" y="2793"/>
                      </a:cubicBezTo>
                      <a:cubicBezTo>
                        <a:pt x="2406" y="2364"/>
                        <a:pt x="2680" y="1936"/>
                        <a:pt x="2870" y="1483"/>
                      </a:cubicBezTo>
                      <a:cubicBezTo>
                        <a:pt x="2942" y="1852"/>
                        <a:pt x="3013" y="2210"/>
                        <a:pt x="3085" y="2567"/>
                      </a:cubicBezTo>
                      <a:cubicBezTo>
                        <a:pt x="3263" y="3400"/>
                        <a:pt x="3466" y="4222"/>
                        <a:pt x="3692" y="5031"/>
                      </a:cubicBezTo>
                      <a:cubicBezTo>
                        <a:pt x="3751" y="5258"/>
                        <a:pt x="3811" y="5484"/>
                        <a:pt x="3870" y="5710"/>
                      </a:cubicBezTo>
                      <a:cubicBezTo>
                        <a:pt x="3906" y="5829"/>
                        <a:pt x="3942" y="5948"/>
                        <a:pt x="3978" y="6067"/>
                      </a:cubicBezTo>
                      <a:cubicBezTo>
                        <a:pt x="4013" y="6186"/>
                        <a:pt x="4049" y="6258"/>
                        <a:pt x="4156" y="6305"/>
                      </a:cubicBezTo>
                      <a:cubicBezTo>
                        <a:pt x="4170" y="6311"/>
                        <a:pt x="4183" y="6313"/>
                        <a:pt x="4196" y="6313"/>
                      </a:cubicBezTo>
                      <a:cubicBezTo>
                        <a:pt x="4241" y="6313"/>
                        <a:pt x="4281" y="6285"/>
                        <a:pt x="4299" y="6258"/>
                      </a:cubicBezTo>
                      <a:cubicBezTo>
                        <a:pt x="4406" y="6103"/>
                        <a:pt x="4275" y="5853"/>
                        <a:pt x="4228" y="5698"/>
                      </a:cubicBezTo>
                      <a:cubicBezTo>
                        <a:pt x="4168" y="5496"/>
                        <a:pt x="4120" y="5293"/>
                        <a:pt x="4061" y="5091"/>
                      </a:cubicBezTo>
                      <a:cubicBezTo>
                        <a:pt x="3942" y="4698"/>
                        <a:pt x="3847" y="4293"/>
                        <a:pt x="3739" y="3888"/>
                      </a:cubicBezTo>
                      <a:cubicBezTo>
                        <a:pt x="3537" y="3115"/>
                        <a:pt x="3358" y="2329"/>
                        <a:pt x="3192" y="1543"/>
                      </a:cubicBezTo>
                      <a:lnTo>
                        <a:pt x="3192" y="1543"/>
                      </a:lnTo>
                      <a:cubicBezTo>
                        <a:pt x="3549" y="1829"/>
                        <a:pt x="3918" y="2091"/>
                        <a:pt x="4299" y="2341"/>
                      </a:cubicBezTo>
                      <a:cubicBezTo>
                        <a:pt x="4525" y="2495"/>
                        <a:pt x="4751" y="2638"/>
                        <a:pt x="4978" y="2781"/>
                      </a:cubicBezTo>
                      <a:cubicBezTo>
                        <a:pt x="5097" y="2853"/>
                        <a:pt x="5204" y="2924"/>
                        <a:pt x="5323" y="2995"/>
                      </a:cubicBezTo>
                      <a:cubicBezTo>
                        <a:pt x="5371" y="3031"/>
                        <a:pt x="5430" y="3067"/>
                        <a:pt x="5490" y="3091"/>
                      </a:cubicBezTo>
                      <a:cubicBezTo>
                        <a:pt x="5478" y="3293"/>
                        <a:pt x="5502" y="3496"/>
                        <a:pt x="5549" y="3698"/>
                      </a:cubicBezTo>
                      <a:cubicBezTo>
                        <a:pt x="5573" y="3793"/>
                        <a:pt x="5609" y="3888"/>
                        <a:pt x="5632" y="3984"/>
                      </a:cubicBezTo>
                      <a:cubicBezTo>
                        <a:pt x="5656" y="4043"/>
                        <a:pt x="5680" y="4091"/>
                        <a:pt x="5692" y="4138"/>
                      </a:cubicBezTo>
                      <a:cubicBezTo>
                        <a:pt x="5704" y="4174"/>
                        <a:pt x="5716" y="4186"/>
                        <a:pt x="5740" y="4210"/>
                      </a:cubicBezTo>
                      <a:cubicBezTo>
                        <a:pt x="5763" y="4234"/>
                        <a:pt x="5787" y="4234"/>
                        <a:pt x="5811" y="4258"/>
                      </a:cubicBezTo>
                      <a:cubicBezTo>
                        <a:pt x="5830" y="4269"/>
                        <a:pt x="5850" y="4274"/>
                        <a:pt x="5870" y="4274"/>
                      </a:cubicBezTo>
                      <a:cubicBezTo>
                        <a:pt x="5914" y="4274"/>
                        <a:pt x="5954" y="4247"/>
                        <a:pt x="5954" y="4198"/>
                      </a:cubicBezTo>
                      <a:cubicBezTo>
                        <a:pt x="5954" y="4186"/>
                        <a:pt x="5966" y="4162"/>
                        <a:pt x="5966" y="4138"/>
                      </a:cubicBezTo>
                      <a:cubicBezTo>
                        <a:pt x="5978" y="4091"/>
                        <a:pt x="5966" y="4067"/>
                        <a:pt x="5954" y="4031"/>
                      </a:cubicBezTo>
                      <a:cubicBezTo>
                        <a:pt x="5930" y="3984"/>
                        <a:pt x="5918" y="3948"/>
                        <a:pt x="5906" y="3912"/>
                      </a:cubicBezTo>
                      <a:cubicBezTo>
                        <a:pt x="5871" y="3817"/>
                        <a:pt x="5835" y="3722"/>
                        <a:pt x="5811" y="3626"/>
                      </a:cubicBezTo>
                      <a:cubicBezTo>
                        <a:pt x="5775" y="3519"/>
                        <a:pt x="5752" y="3412"/>
                        <a:pt x="5740" y="3293"/>
                      </a:cubicBezTo>
                      <a:lnTo>
                        <a:pt x="5740" y="3293"/>
                      </a:lnTo>
                      <a:cubicBezTo>
                        <a:pt x="5799" y="3341"/>
                        <a:pt x="5859" y="3388"/>
                        <a:pt x="5918" y="3436"/>
                      </a:cubicBezTo>
                      <a:cubicBezTo>
                        <a:pt x="6037" y="3519"/>
                        <a:pt x="6156" y="3603"/>
                        <a:pt x="6275" y="3686"/>
                      </a:cubicBezTo>
                      <a:cubicBezTo>
                        <a:pt x="6394" y="3769"/>
                        <a:pt x="6502" y="3865"/>
                        <a:pt x="6621" y="3948"/>
                      </a:cubicBezTo>
                      <a:cubicBezTo>
                        <a:pt x="6680" y="3984"/>
                        <a:pt x="6740" y="4031"/>
                        <a:pt x="6799" y="4079"/>
                      </a:cubicBezTo>
                      <a:cubicBezTo>
                        <a:pt x="6842" y="4113"/>
                        <a:pt x="6891" y="4141"/>
                        <a:pt x="6946" y="4141"/>
                      </a:cubicBezTo>
                      <a:cubicBezTo>
                        <a:pt x="6967" y="4141"/>
                        <a:pt x="6990" y="4137"/>
                        <a:pt x="7014" y="4127"/>
                      </a:cubicBezTo>
                      <a:cubicBezTo>
                        <a:pt x="7049" y="4115"/>
                        <a:pt x="7061" y="4091"/>
                        <a:pt x="7073" y="4055"/>
                      </a:cubicBezTo>
                      <a:cubicBezTo>
                        <a:pt x="7085" y="3972"/>
                        <a:pt x="7026" y="3912"/>
                        <a:pt x="6954" y="3865"/>
                      </a:cubicBezTo>
                      <a:cubicBezTo>
                        <a:pt x="6906" y="3817"/>
                        <a:pt x="6847" y="3781"/>
                        <a:pt x="6787" y="3734"/>
                      </a:cubicBezTo>
                      <a:cubicBezTo>
                        <a:pt x="6668" y="3650"/>
                        <a:pt x="6537" y="3567"/>
                        <a:pt x="6418" y="3484"/>
                      </a:cubicBezTo>
                      <a:cubicBezTo>
                        <a:pt x="6299" y="3400"/>
                        <a:pt x="6168" y="3317"/>
                        <a:pt x="6049" y="3245"/>
                      </a:cubicBezTo>
                      <a:cubicBezTo>
                        <a:pt x="6025" y="3234"/>
                        <a:pt x="6002" y="3210"/>
                        <a:pt x="5978" y="3198"/>
                      </a:cubicBezTo>
                      <a:lnTo>
                        <a:pt x="5978" y="3198"/>
                      </a:lnTo>
                      <a:cubicBezTo>
                        <a:pt x="6097" y="3222"/>
                        <a:pt x="6216" y="3245"/>
                        <a:pt x="6335" y="3269"/>
                      </a:cubicBezTo>
                      <a:cubicBezTo>
                        <a:pt x="6478" y="3293"/>
                        <a:pt x="6609" y="3317"/>
                        <a:pt x="6752" y="3329"/>
                      </a:cubicBezTo>
                      <a:cubicBezTo>
                        <a:pt x="6879" y="3350"/>
                        <a:pt x="7016" y="3390"/>
                        <a:pt x="7145" y="3390"/>
                      </a:cubicBezTo>
                      <a:cubicBezTo>
                        <a:pt x="7161" y="3390"/>
                        <a:pt x="7177" y="3390"/>
                        <a:pt x="7192" y="3388"/>
                      </a:cubicBezTo>
                      <a:cubicBezTo>
                        <a:pt x="7299" y="3376"/>
                        <a:pt x="7323" y="3198"/>
                        <a:pt x="7228" y="3150"/>
                      </a:cubicBezTo>
                      <a:cubicBezTo>
                        <a:pt x="7097" y="3091"/>
                        <a:pt x="6942" y="3091"/>
                        <a:pt x="6811" y="3067"/>
                      </a:cubicBezTo>
                      <a:cubicBezTo>
                        <a:pt x="6668" y="3055"/>
                        <a:pt x="6525" y="3031"/>
                        <a:pt x="6383" y="3007"/>
                      </a:cubicBezTo>
                      <a:cubicBezTo>
                        <a:pt x="6252" y="2995"/>
                        <a:pt x="6121" y="2972"/>
                        <a:pt x="6002" y="2960"/>
                      </a:cubicBezTo>
                      <a:cubicBezTo>
                        <a:pt x="6013" y="2960"/>
                        <a:pt x="6025" y="2948"/>
                        <a:pt x="6037" y="2936"/>
                      </a:cubicBezTo>
                      <a:cubicBezTo>
                        <a:pt x="6133" y="2900"/>
                        <a:pt x="6240" y="2853"/>
                        <a:pt x="6335" y="2805"/>
                      </a:cubicBezTo>
                      <a:cubicBezTo>
                        <a:pt x="6430" y="2769"/>
                        <a:pt x="6525" y="2734"/>
                        <a:pt x="6621" y="2698"/>
                      </a:cubicBezTo>
                      <a:cubicBezTo>
                        <a:pt x="6728" y="2674"/>
                        <a:pt x="6871" y="2650"/>
                        <a:pt x="6942" y="2567"/>
                      </a:cubicBezTo>
                      <a:cubicBezTo>
                        <a:pt x="6990" y="2507"/>
                        <a:pt x="6978" y="2412"/>
                        <a:pt x="6895" y="2376"/>
                      </a:cubicBezTo>
                      <a:cubicBezTo>
                        <a:pt x="6874" y="2370"/>
                        <a:pt x="6852" y="2367"/>
                        <a:pt x="6830" y="2367"/>
                      </a:cubicBezTo>
                      <a:cubicBezTo>
                        <a:pt x="6734" y="2367"/>
                        <a:pt x="6624" y="2419"/>
                        <a:pt x="6537" y="2448"/>
                      </a:cubicBezTo>
                      <a:cubicBezTo>
                        <a:pt x="6430" y="2483"/>
                        <a:pt x="6335" y="2531"/>
                        <a:pt x="6228" y="2567"/>
                      </a:cubicBezTo>
                      <a:cubicBezTo>
                        <a:pt x="6133" y="2614"/>
                        <a:pt x="6037" y="2662"/>
                        <a:pt x="5942" y="2722"/>
                      </a:cubicBezTo>
                      <a:cubicBezTo>
                        <a:pt x="5894" y="2745"/>
                        <a:pt x="5847" y="2769"/>
                        <a:pt x="5799" y="2805"/>
                      </a:cubicBezTo>
                      <a:cubicBezTo>
                        <a:pt x="5763" y="2829"/>
                        <a:pt x="5728" y="2853"/>
                        <a:pt x="5716" y="2900"/>
                      </a:cubicBezTo>
                      <a:cubicBezTo>
                        <a:pt x="5704" y="2888"/>
                        <a:pt x="5692" y="2876"/>
                        <a:pt x="5680" y="2864"/>
                      </a:cubicBezTo>
                      <a:cubicBezTo>
                        <a:pt x="5632" y="2817"/>
                        <a:pt x="5573" y="2781"/>
                        <a:pt x="5513" y="2757"/>
                      </a:cubicBezTo>
                      <a:cubicBezTo>
                        <a:pt x="5394" y="2686"/>
                        <a:pt x="5275" y="2614"/>
                        <a:pt x="5156" y="2543"/>
                      </a:cubicBezTo>
                      <a:cubicBezTo>
                        <a:pt x="4918" y="2400"/>
                        <a:pt x="4692" y="2257"/>
                        <a:pt x="4466" y="2102"/>
                      </a:cubicBezTo>
                      <a:cubicBezTo>
                        <a:pt x="4013" y="1817"/>
                        <a:pt x="3585" y="1483"/>
                        <a:pt x="3132" y="1198"/>
                      </a:cubicBezTo>
                      <a:cubicBezTo>
                        <a:pt x="3049" y="817"/>
                        <a:pt x="2989" y="424"/>
                        <a:pt x="2858" y="67"/>
                      </a:cubicBezTo>
                      <a:cubicBezTo>
                        <a:pt x="2842" y="22"/>
                        <a:pt x="2801"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5"/>
                <p:cNvSpPr/>
                <p:nvPr/>
              </p:nvSpPr>
              <p:spPr>
                <a:xfrm>
                  <a:off x="5762625" y="2495225"/>
                  <a:ext cx="58650" cy="83300"/>
                </a:xfrm>
                <a:custGeom>
                  <a:avLst/>
                  <a:gdLst/>
                  <a:ahLst/>
                  <a:cxnLst/>
                  <a:rect l="l" t="t" r="r" b="b"/>
                  <a:pathLst>
                    <a:path w="2346" h="3332" extrusionOk="0">
                      <a:moveTo>
                        <a:pt x="2167" y="1"/>
                      </a:moveTo>
                      <a:cubicBezTo>
                        <a:pt x="2113" y="1"/>
                        <a:pt x="2060" y="30"/>
                        <a:pt x="2048" y="90"/>
                      </a:cubicBezTo>
                      <a:cubicBezTo>
                        <a:pt x="1965" y="435"/>
                        <a:pt x="1976" y="804"/>
                        <a:pt x="1953" y="1161"/>
                      </a:cubicBezTo>
                      <a:cubicBezTo>
                        <a:pt x="1941" y="1519"/>
                        <a:pt x="1929" y="1888"/>
                        <a:pt x="1917" y="2245"/>
                      </a:cubicBezTo>
                      <a:cubicBezTo>
                        <a:pt x="1917" y="2269"/>
                        <a:pt x="1905" y="2293"/>
                        <a:pt x="1905" y="2316"/>
                      </a:cubicBezTo>
                      <a:cubicBezTo>
                        <a:pt x="1880" y="2314"/>
                        <a:pt x="1855" y="2313"/>
                        <a:pt x="1830" y="2313"/>
                      </a:cubicBezTo>
                      <a:cubicBezTo>
                        <a:pt x="1725" y="2313"/>
                        <a:pt x="1623" y="2331"/>
                        <a:pt x="1536" y="2340"/>
                      </a:cubicBezTo>
                      <a:cubicBezTo>
                        <a:pt x="1357" y="2364"/>
                        <a:pt x="1191" y="2400"/>
                        <a:pt x="1024" y="2459"/>
                      </a:cubicBezTo>
                      <a:cubicBezTo>
                        <a:pt x="679" y="2566"/>
                        <a:pt x="357" y="2745"/>
                        <a:pt x="71" y="2971"/>
                      </a:cubicBezTo>
                      <a:cubicBezTo>
                        <a:pt x="0" y="3031"/>
                        <a:pt x="0" y="3150"/>
                        <a:pt x="36" y="3221"/>
                      </a:cubicBezTo>
                      <a:cubicBezTo>
                        <a:pt x="86" y="3302"/>
                        <a:pt x="153" y="3331"/>
                        <a:pt x="231" y="3331"/>
                      </a:cubicBezTo>
                      <a:cubicBezTo>
                        <a:pt x="245" y="3331"/>
                        <a:pt x="259" y="3330"/>
                        <a:pt x="274" y="3328"/>
                      </a:cubicBezTo>
                      <a:cubicBezTo>
                        <a:pt x="667" y="3269"/>
                        <a:pt x="1048" y="3186"/>
                        <a:pt x="1429" y="3055"/>
                      </a:cubicBezTo>
                      <a:cubicBezTo>
                        <a:pt x="1738" y="2947"/>
                        <a:pt x="2203" y="2828"/>
                        <a:pt x="2298" y="2459"/>
                      </a:cubicBezTo>
                      <a:cubicBezTo>
                        <a:pt x="2346" y="2293"/>
                        <a:pt x="2322" y="2102"/>
                        <a:pt x="2322" y="1923"/>
                      </a:cubicBezTo>
                      <a:cubicBezTo>
                        <a:pt x="2322" y="1721"/>
                        <a:pt x="2322" y="1531"/>
                        <a:pt x="2322" y="1328"/>
                      </a:cubicBezTo>
                      <a:cubicBezTo>
                        <a:pt x="2322" y="923"/>
                        <a:pt x="2346" y="495"/>
                        <a:pt x="2286" y="90"/>
                      </a:cubicBezTo>
                      <a:cubicBezTo>
                        <a:pt x="2274" y="30"/>
                        <a:pt x="222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5"/>
                <p:cNvSpPr/>
                <p:nvPr/>
              </p:nvSpPr>
              <p:spPr>
                <a:xfrm>
                  <a:off x="5866150" y="2481725"/>
                  <a:ext cx="87275" cy="60600"/>
                </a:xfrm>
                <a:custGeom>
                  <a:avLst/>
                  <a:gdLst/>
                  <a:ahLst/>
                  <a:cxnLst/>
                  <a:rect l="l" t="t" r="r" b="b"/>
                  <a:pathLst>
                    <a:path w="3491" h="2424" extrusionOk="0">
                      <a:moveTo>
                        <a:pt x="152" y="1"/>
                      </a:moveTo>
                      <a:cubicBezTo>
                        <a:pt x="79" y="1"/>
                        <a:pt x="1" y="68"/>
                        <a:pt x="26" y="154"/>
                      </a:cubicBezTo>
                      <a:cubicBezTo>
                        <a:pt x="157" y="547"/>
                        <a:pt x="383" y="904"/>
                        <a:pt x="574" y="1261"/>
                      </a:cubicBezTo>
                      <a:cubicBezTo>
                        <a:pt x="669" y="1440"/>
                        <a:pt x="764" y="1618"/>
                        <a:pt x="860" y="1785"/>
                      </a:cubicBezTo>
                      <a:cubicBezTo>
                        <a:pt x="943" y="1940"/>
                        <a:pt x="1014" y="2118"/>
                        <a:pt x="1133" y="2249"/>
                      </a:cubicBezTo>
                      <a:cubicBezTo>
                        <a:pt x="1262" y="2384"/>
                        <a:pt x="1439" y="2423"/>
                        <a:pt x="1625" y="2423"/>
                      </a:cubicBezTo>
                      <a:cubicBezTo>
                        <a:pt x="1817" y="2423"/>
                        <a:pt x="2018" y="2381"/>
                        <a:pt x="2181" y="2356"/>
                      </a:cubicBezTo>
                      <a:cubicBezTo>
                        <a:pt x="2574" y="2285"/>
                        <a:pt x="2955" y="2178"/>
                        <a:pt x="3324" y="2047"/>
                      </a:cubicBezTo>
                      <a:cubicBezTo>
                        <a:pt x="3408" y="2011"/>
                        <a:pt x="3479" y="1940"/>
                        <a:pt x="3479" y="1844"/>
                      </a:cubicBezTo>
                      <a:cubicBezTo>
                        <a:pt x="3491" y="1761"/>
                        <a:pt x="3419" y="1654"/>
                        <a:pt x="3336" y="1642"/>
                      </a:cubicBezTo>
                      <a:cubicBezTo>
                        <a:pt x="3149" y="1605"/>
                        <a:pt x="2959" y="1587"/>
                        <a:pt x="2770" y="1587"/>
                      </a:cubicBezTo>
                      <a:cubicBezTo>
                        <a:pt x="2596" y="1587"/>
                        <a:pt x="2423" y="1602"/>
                        <a:pt x="2253" y="1630"/>
                      </a:cubicBezTo>
                      <a:cubicBezTo>
                        <a:pt x="2086" y="1666"/>
                        <a:pt x="1919" y="1713"/>
                        <a:pt x="1753" y="1773"/>
                      </a:cubicBezTo>
                      <a:cubicBezTo>
                        <a:pt x="1645" y="1821"/>
                        <a:pt x="1514" y="1868"/>
                        <a:pt x="1419" y="1928"/>
                      </a:cubicBezTo>
                      <a:cubicBezTo>
                        <a:pt x="1395" y="1916"/>
                        <a:pt x="1384" y="1892"/>
                        <a:pt x="1372" y="1868"/>
                      </a:cubicBezTo>
                      <a:cubicBezTo>
                        <a:pt x="1181" y="1571"/>
                        <a:pt x="1003" y="1249"/>
                        <a:pt x="824" y="939"/>
                      </a:cubicBezTo>
                      <a:cubicBezTo>
                        <a:pt x="633" y="642"/>
                        <a:pt x="467" y="308"/>
                        <a:pt x="229" y="35"/>
                      </a:cubicBezTo>
                      <a:cubicBezTo>
                        <a:pt x="209" y="11"/>
                        <a:pt x="181"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5"/>
                <p:cNvSpPr/>
                <p:nvPr/>
              </p:nvSpPr>
              <p:spPr>
                <a:xfrm>
                  <a:off x="5800425" y="2435850"/>
                  <a:ext cx="95275" cy="83950"/>
                </a:xfrm>
                <a:custGeom>
                  <a:avLst/>
                  <a:gdLst/>
                  <a:ahLst/>
                  <a:cxnLst/>
                  <a:rect l="l" t="t" r="r" b="b"/>
                  <a:pathLst>
                    <a:path w="3811" h="3358" extrusionOk="0">
                      <a:moveTo>
                        <a:pt x="2179" y="0"/>
                      </a:moveTo>
                      <a:lnTo>
                        <a:pt x="333" y="465"/>
                      </a:lnTo>
                      <a:lnTo>
                        <a:pt x="0" y="3358"/>
                      </a:lnTo>
                      <a:lnTo>
                        <a:pt x="1655" y="2941"/>
                      </a:lnTo>
                      <a:lnTo>
                        <a:pt x="1810" y="2227"/>
                      </a:lnTo>
                      <a:lnTo>
                        <a:pt x="2286" y="2774"/>
                      </a:lnTo>
                      <a:lnTo>
                        <a:pt x="3810" y="2393"/>
                      </a:lnTo>
                      <a:lnTo>
                        <a:pt x="2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5"/>
                <p:cNvSpPr/>
                <p:nvPr/>
              </p:nvSpPr>
              <p:spPr>
                <a:xfrm>
                  <a:off x="5754275" y="2256650"/>
                  <a:ext cx="92300" cy="92300"/>
                </a:xfrm>
                <a:custGeom>
                  <a:avLst/>
                  <a:gdLst/>
                  <a:ahLst/>
                  <a:cxnLst/>
                  <a:rect l="l" t="t" r="r" b="b"/>
                  <a:pathLst>
                    <a:path w="3692" h="3692" extrusionOk="0">
                      <a:moveTo>
                        <a:pt x="1846" y="1"/>
                      </a:moveTo>
                      <a:cubicBezTo>
                        <a:pt x="834" y="1"/>
                        <a:pt x="1" y="822"/>
                        <a:pt x="1" y="1846"/>
                      </a:cubicBezTo>
                      <a:cubicBezTo>
                        <a:pt x="1" y="2858"/>
                        <a:pt x="834" y="3692"/>
                        <a:pt x="1846" y="3692"/>
                      </a:cubicBezTo>
                      <a:cubicBezTo>
                        <a:pt x="2870" y="3692"/>
                        <a:pt x="3692" y="2858"/>
                        <a:pt x="3692" y="1846"/>
                      </a:cubicBezTo>
                      <a:cubicBezTo>
                        <a:pt x="3692" y="822"/>
                        <a:pt x="2870" y="1"/>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5"/>
                <p:cNvSpPr/>
                <p:nvPr/>
              </p:nvSpPr>
              <p:spPr>
                <a:xfrm>
                  <a:off x="5771475" y="2297575"/>
                  <a:ext cx="13925" cy="9925"/>
                </a:xfrm>
                <a:custGeom>
                  <a:avLst/>
                  <a:gdLst/>
                  <a:ahLst/>
                  <a:cxnLst/>
                  <a:rect l="l" t="t" r="r" b="b"/>
                  <a:pathLst>
                    <a:path w="557" h="397" extrusionOk="0">
                      <a:moveTo>
                        <a:pt x="279" y="1"/>
                      </a:moveTo>
                      <a:cubicBezTo>
                        <a:pt x="263" y="1"/>
                        <a:pt x="247" y="3"/>
                        <a:pt x="229" y="7"/>
                      </a:cubicBezTo>
                      <a:cubicBezTo>
                        <a:pt x="0" y="61"/>
                        <a:pt x="61" y="396"/>
                        <a:pt x="266" y="396"/>
                      </a:cubicBezTo>
                      <a:cubicBezTo>
                        <a:pt x="284" y="396"/>
                        <a:pt x="304" y="394"/>
                        <a:pt x="325" y="388"/>
                      </a:cubicBezTo>
                      <a:cubicBezTo>
                        <a:pt x="557" y="333"/>
                        <a:pt x="481" y="1"/>
                        <a:pt x="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5"/>
                <p:cNvSpPr/>
                <p:nvPr/>
              </p:nvSpPr>
              <p:spPr>
                <a:xfrm>
                  <a:off x="5812925" y="2289475"/>
                  <a:ext cx="10725" cy="10600"/>
                </a:xfrm>
                <a:custGeom>
                  <a:avLst/>
                  <a:gdLst/>
                  <a:ahLst/>
                  <a:cxnLst/>
                  <a:rect l="l" t="t" r="r" b="b"/>
                  <a:pathLst>
                    <a:path w="429" h="424" extrusionOk="0">
                      <a:moveTo>
                        <a:pt x="220" y="0"/>
                      </a:moveTo>
                      <a:cubicBezTo>
                        <a:pt x="203" y="0"/>
                        <a:pt x="185" y="3"/>
                        <a:pt x="167" y="9"/>
                      </a:cubicBezTo>
                      <a:cubicBezTo>
                        <a:pt x="131" y="21"/>
                        <a:pt x="107" y="33"/>
                        <a:pt x="84" y="45"/>
                      </a:cubicBezTo>
                      <a:cubicBezTo>
                        <a:pt x="60" y="57"/>
                        <a:pt x="48" y="81"/>
                        <a:pt x="36" y="105"/>
                      </a:cubicBezTo>
                      <a:cubicBezTo>
                        <a:pt x="24" y="128"/>
                        <a:pt x="12" y="152"/>
                        <a:pt x="12" y="188"/>
                      </a:cubicBezTo>
                      <a:cubicBezTo>
                        <a:pt x="0" y="212"/>
                        <a:pt x="0" y="236"/>
                        <a:pt x="12" y="271"/>
                      </a:cubicBezTo>
                      <a:cubicBezTo>
                        <a:pt x="24" y="283"/>
                        <a:pt x="24" y="295"/>
                        <a:pt x="36" y="319"/>
                      </a:cubicBezTo>
                      <a:cubicBezTo>
                        <a:pt x="48" y="355"/>
                        <a:pt x="72" y="378"/>
                        <a:pt x="107" y="390"/>
                      </a:cubicBezTo>
                      <a:cubicBezTo>
                        <a:pt x="119" y="402"/>
                        <a:pt x="143" y="414"/>
                        <a:pt x="155" y="414"/>
                      </a:cubicBezTo>
                      <a:cubicBezTo>
                        <a:pt x="173" y="420"/>
                        <a:pt x="191" y="423"/>
                        <a:pt x="209" y="423"/>
                      </a:cubicBezTo>
                      <a:cubicBezTo>
                        <a:pt x="226" y="423"/>
                        <a:pt x="244" y="420"/>
                        <a:pt x="262" y="414"/>
                      </a:cubicBezTo>
                      <a:cubicBezTo>
                        <a:pt x="298" y="414"/>
                        <a:pt x="322" y="402"/>
                        <a:pt x="345" y="378"/>
                      </a:cubicBezTo>
                      <a:cubicBezTo>
                        <a:pt x="369" y="367"/>
                        <a:pt x="381" y="343"/>
                        <a:pt x="393" y="319"/>
                      </a:cubicBezTo>
                      <a:cubicBezTo>
                        <a:pt x="417" y="295"/>
                        <a:pt x="417" y="271"/>
                        <a:pt x="417" y="248"/>
                      </a:cubicBezTo>
                      <a:cubicBezTo>
                        <a:pt x="429" y="212"/>
                        <a:pt x="429" y="188"/>
                        <a:pt x="417" y="164"/>
                      </a:cubicBezTo>
                      <a:cubicBezTo>
                        <a:pt x="417" y="140"/>
                        <a:pt x="405" y="128"/>
                        <a:pt x="393" y="105"/>
                      </a:cubicBezTo>
                      <a:cubicBezTo>
                        <a:pt x="381" y="81"/>
                        <a:pt x="357" y="57"/>
                        <a:pt x="322" y="33"/>
                      </a:cubicBezTo>
                      <a:cubicBezTo>
                        <a:pt x="310" y="21"/>
                        <a:pt x="286" y="21"/>
                        <a:pt x="274" y="9"/>
                      </a:cubicBezTo>
                      <a:cubicBezTo>
                        <a:pt x="256" y="3"/>
                        <a:pt x="238" y="0"/>
                        <a:pt x="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5"/>
                <p:cNvSpPr/>
                <p:nvPr/>
              </p:nvSpPr>
              <p:spPr>
                <a:xfrm>
                  <a:off x="5792375" y="2287075"/>
                  <a:ext cx="3900" cy="23625"/>
                </a:xfrm>
                <a:custGeom>
                  <a:avLst/>
                  <a:gdLst/>
                  <a:ahLst/>
                  <a:cxnLst/>
                  <a:rect l="l" t="t" r="r" b="b"/>
                  <a:pathLst>
                    <a:path w="156" h="945" extrusionOk="0">
                      <a:moveTo>
                        <a:pt x="75" y="0"/>
                      </a:moveTo>
                      <a:cubicBezTo>
                        <a:pt x="54" y="0"/>
                        <a:pt x="31" y="13"/>
                        <a:pt x="24" y="34"/>
                      </a:cubicBezTo>
                      <a:cubicBezTo>
                        <a:pt x="1" y="93"/>
                        <a:pt x="1" y="165"/>
                        <a:pt x="1" y="236"/>
                      </a:cubicBezTo>
                      <a:cubicBezTo>
                        <a:pt x="1" y="308"/>
                        <a:pt x="13" y="379"/>
                        <a:pt x="13" y="463"/>
                      </a:cubicBezTo>
                      <a:cubicBezTo>
                        <a:pt x="13" y="605"/>
                        <a:pt x="24" y="748"/>
                        <a:pt x="36" y="891"/>
                      </a:cubicBezTo>
                      <a:cubicBezTo>
                        <a:pt x="36" y="927"/>
                        <a:pt x="66" y="945"/>
                        <a:pt x="96" y="945"/>
                      </a:cubicBezTo>
                      <a:cubicBezTo>
                        <a:pt x="126" y="945"/>
                        <a:pt x="155" y="927"/>
                        <a:pt x="155" y="891"/>
                      </a:cubicBezTo>
                      <a:cubicBezTo>
                        <a:pt x="155" y="748"/>
                        <a:pt x="155" y="594"/>
                        <a:pt x="144" y="451"/>
                      </a:cubicBezTo>
                      <a:cubicBezTo>
                        <a:pt x="144" y="379"/>
                        <a:pt x="144" y="308"/>
                        <a:pt x="144" y="236"/>
                      </a:cubicBezTo>
                      <a:cubicBezTo>
                        <a:pt x="144" y="201"/>
                        <a:pt x="144" y="165"/>
                        <a:pt x="132" y="129"/>
                      </a:cubicBezTo>
                      <a:cubicBezTo>
                        <a:pt x="132" y="93"/>
                        <a:pt x="120" y="58"/>
                        <a:pt x="108" y="22"/>
                      </a:cubicBezTo>
                      <a:cubicBezTo>
                        <a:pt x="103" y="7"/>
                        <a:pt x="89" y="0"/>
                        <a:pt x="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5"/>
                <p:cNvSpPr/>
                <p:nvPr/>
              </p:nvSpPr>
              <p:spPr>
                <a:xfrm>
                  <a:off x="5778500" y="2307150"/>
                  <a:ext cx="48425" cy="23575"/>
                </a:xfrm>
                <a:custGeom>
                  <a:avLst/>
                  <a:gdLst/>
                  <a:ahLst/>
                  <a:cxnLst/>
                  <a:rect l="l" t="t" r="r" b="b"/>
                  <a:pathLst>
                    <a:path w="1937" h="943" extrusionOk="0">
                      <a:moveTo>
                        <a:pt x="1897" y="0"/>
                      </a:moveTo>
                      <a:cubicBezTo>
                        <a:pt x="1890" y="0"/>
                        <a:pt x="1883" y="2"/>
                        <a:pt x="1877" y="5"/>
                      </a:cubicBezTo>
                      <a:cubicBezTo>
                        <a:pt x="1818" y="41"/>
                        <a:pt x="1770" y="124"/>
                        <a:pt x="1734" y="183"/>
                      </a:cubicBezTo>
                      <a:cubicBezTo>
                        <a:pt x="1675" y="267"/>
                        <a:pt x="1627" y="338"/>
                        <a:pt x="1556" y="410"/>
                      </a:cubicBezTo>
                      <a:cubicBezTo>
                        <a:pt x="1413" y="541"/>
                        <a:pt x="1234" y="648"/>
                        <a:pt x="1056" y="719"/>
                      </a:cubicBezTo>
                      <a:cubicBezTo>
                        <a:pt x="924" y="772"/>
                        <a:pt x="787" y="802"/>
                        <a:pt x="655" y="802"/>
                      </a:cubicBezTo>
                      <a:cubicBezTo>
                        <a:pt x="431" y="802"/>
                        <a:pt x="222" y="715"/>
                        <a:pt x="79" y="505"/>
                      </a:cubicBezTo>
                      <a:cubicBezTo>
                        <a:pt x="71" y="497"/>
                        <a:pt x="60" y="493"/>
                        <a:pt x="48" y="493"/>
                      </a:cubicBezTo>
                      <a:cubicBezTo>
                        <a:pt x="24" y="493"/>
                        <a:pt x="0" y="509"/>
                        <a:pt x="8" y="541"/>
                      </a:cubicBezTo>
                      <a:cubicBezTo>
                        <a:pt x="95" y="827"/>
                        <a:pt x="397" y="943"/>
                        <a:pt x="688" y="943"/>
                      </a:cubicBezTo>
                      <a:cubicBezTo>
                        <a:pt x="796" y="943"/>
                        <a:pt x="903" y="927"/>
                        <a:pt x="996" y="898"/>
                      </a:cubicBezTo>
                      <a:cubicBezTo>
                        <a:pt x="1210" y="838"/>
                        <a:pt x="1425" y="731"/>
                        <a:pt x="1591" y="588"/>
                      </a:cubicBezTo>
                      <a:cubicBezTo>
                        <a:pt x="1687" y="517"/>
                        <a:pt x="1746" y="422"/>
                        <a:pt x="1806" y="326"/>
                      </a:cubicBezTo>
                      <a:cubicBezTo>
                        <a:pt x="1865" y="255"/>
                        <a:pt x="1937" y="136"/>
                        <a:pt x="1937" y="41"/>
                      </a:cubicBezTo>
                      <a:cubicBezTo>
                        <a:pt x="1937" y="14"/>
                        <a:pt x="1917" y="0"/>
                        <a:pt x="1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8" name="Google Shape;2208;p45"/>
            <p:cNvSpPr/>
            <p:nvPr/>
          </p:nvSpPr>
          <p:spPr>
            <a:xfrm>
              <a:off x="1841836" y="911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5"/>
            <p:cNvSpPr/>
            <p:nvPr/>
          </p:nvSpPr>
          <p:spPr>
            <a:xfrm>
              <a:off x="1600137" y="39466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5"/>
            <p:cNvSpPr/>
            <p:nvPr/>
          </p:nvSpPr>
          <p:spPr>
            <a:xfrm>
              <a:off x="1811624" y="35317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5"/>
            <p:cNvSpPr/>
            <p:nvPr/>
          </p:nvSpPr>
          <p:spPr>
            <a:xfrm>
              <a:off x="2126323" y="158222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5"/>
            <p:cNvSpPr/>
            <p:nvPr/>
          </p:nvSpPr>
          <p:spPr>
            <a:xfrm>
              <a:off x="971611" y="340004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827819"/>
      </p:ext>
    </p:extLst>
  </p:cSld>
  <p:clrMapOvr>
    <a:masterClrMapping/>
  </p:clrMapOvr>
  <p:transition spd="med">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p:grpSp>
        <p:nvGrpSpPr>
          <p:cNvPr id="3167" name="Google Shape;3167;p75"/>
          <p:cNvGrpSpPr/>
          <p:nvPr/>
        </p:nvGrpSpPr>
        <p:grpSpPr>
          <a:xfrm>
            <a:off x="7932717" y="3586348"/>
            <a:ext cx="1016973" cy="1397555"/>
            <a:chOff x="741975" y="719667"/>
            <a:chExt cx="2191277" cy="3704165"/>
          </a:xfrm>
        </p:grpSpPr>
        <p:grpSp>
          <p:nvGrpSpPr>
            <p:cNvPr id="3168" name="Google Shape;3168;p75"/>
            <p:cNvGrpSpPr/>
            <p:nvPr/>
          </p:nvGrpSpPr>
          <p:grpSpPr>
            <a:xfrm rot="394363">
              <a:off x="813330" y="832427"/>
              <a:ext cx="2048566" cy="1364401"/>
              <a:chOff x="4292469" y="2051025"/>
              <a:chExt cx="625800" cy="416800"/>
            </a:xfrm>
          </p:grpSpPr>
          <p:sp>
            <p:nvSpPr>
              <p:cNvPr id="3169" name="Google Shape;3169;p75"/>
              <p:cNvSpPr/>
              <p:nvPr/>
            </p:nvSpPr>
            <p:spPr>
              <a:xfrm>
                <a:off x="4292494" y="2051025"/>
                <a:ext cx="625750" cy="416800"/>
              </a:xfrm>
              <a:custGeom>
                <a:avLst/>
                <a:gdLst/>
                <a:ahLst/>
                <a:cxnLst/>
                <a:rect l="l" t="t" r="r" b="b"/>
                <a:pathLst>
                  <a:path w="25030" h="16672" extrusionOk="0">
                    <a:moveTo>
                      <a:pt x="9790" y="1372"/>
                    </a:moveTo>
                    <a:cubicBezTo>
                      <a:pt x="9706" y="2730"/>
                      <a:pt x="9278" y="7254"/>
                      <a:pt x="7706" y="9957"/>
                    </a:cubicBezTo>
                    <a:cubicBezTo>
                      <a:pt x="7063" y="6135"/>
                      <a:pt x="7182" y="2551"/>
                      <a:pt x="7242" y="1503"/>
                    </a:cubicBezTo>
                    <a:lnTo>
                      <a:pt x="9790" y="1372"/>
                    </a:lnTo>
                    <a:close/>
                    <a:moveTo>
                      <a:pt x="9992" y="2408"/>
                    </a:moveTo>
                    <a:cubicBezTo>
                      <a:pt x="10254" y="3801"/>
                      <a:pt x="10659" y="6778"/>
                      <a:pt x="10337" y="10171"/>
                    </a:cubicBezTo>
                    <a:lnTo>
                      <a:pt x="8611" y="8742"/>
                    </a:lnTo>
                    <a:cubicBezTo>
                      <a:pt x="9468" y="6587"/>
                      <a:pt x="9837" y="3980"/>
                      <a:pt x="9992" y="2408"/>
                    </a:cubicBezTo>
                    <a:close/>
                    <a:moveTo>
                      <a:pt x="16481" y="1039"/>
                    </a:moveTo>
                    <a:lnTo>
                      <a:pt x="16481" y="1039"/>
                    </a:lnTo>
                    <a:cubicBezTo>
                      <a:pt x="16457" y="1611"/>
                      <a:pt x="16124" y="7135"/>
                      <a:pt x="14266" y="10123"/>
                    </a:cubicBezTo>
                    <a:lnTo>
                      <a:pt x="10564" y="10719"/>
                    </a:lnTo>
                    <a:cubicBezTo>
                      <a:pt x="11135" y="5778"/>
                      <a:pt x="10111" y="1551"/>
                      <a:pt x="10099" y="1503"/>
                    </a:cubicBezTo>
                    <a:lnTo>
                      <a:pt x="10075" y="1515"/>
                    </a:lnTo>
                    <a:cubicBezTo>
                      <a:pt x="10075" y="1456"/>
                      <a:pt x="10075" y="1408"/>
                      <a:pt x="10075" y="1360"/>
                    </a:cubicBezTo>
                    <a:lnTo>
                      <a:pt x="16481" y="1039"/>
                    </a:lnTo>
                    <a:close/>
                    <a:moveTo>
                      <a:pt x="16660" y="2408"/>
                    </a:moveTo>
                    <a:cubicBezTo>
                      <a:pt x="16838" y="4158"/>
                      <a:pt x="17076" y="7349"/>
                      <a:pt x="16803" y="10743"/>
                    </a:cubicBezTo>
                    <a:lnTo>
                      <a:pt x="15267" y="8754"/>
                    </a:lnTo>
                    <a:cubicBezTo>
                      <a:pt x="16124" y="6611"/>
                      <a:pt x="16505" y="3992"/>
                      <a:pt x="16660" y="2408"/>
                    </a:cubicBezTo>
                    <a:close/>
                    <a:moveTo>
                      <a:pt x="8492" y="9004"/>
                    </a:moveTo>
                    <a:lnTo>
                      <a:pt x="10302" y="10504"/>
                    </a:lnTo>
                    <a:cubicBezTo>
                      <a:pt x="10290" y="10600"/>
                      <a:pt x="10278" y="10683"/>
                      <a:pt x="10266" y="10766"/>
                    </a:cubicBezTo>
                    <a:lnTo>
                      <a:pt x="7932" y="11147"/>
                    </a:lnTo>
                    <a:cubicBezTo>
                      <a:pt x="7873" y="10885"/>
                      <a:pt x="7825" y="10635"/>
                      <a:pt x="7778" y="10385"/>
                    </a:cubicBezTo>
                    <a:cubicBezTo>
                      <a:pt x="8051" y="9969"/>
                      <a:pt x="8278" y="9504"/>
                      <a:pt x="8492" y="9004"/>
                    </a:cubicBezTo>
                    <a:close/>
                    <a:moveTo>
                      <a:pt x="15136" y="9052"/>
                    </a:moveTo>
                    <a:lnTo>
                      <a:pt x="16767" y="11159"/>
                    </a:lnTo>
                    <a:cubicBezTo>
                      <a:pt x="16719" y="11564"/>
                      <a:pt x="16683" y="11981"/>
                      <a:pt x="16624" y="12398"/>
                    </a:cubicBezTo>
                    <a:lnTo>
                      <a:pt x="15219" y="10195"/>
                    </a:lnTo>
                    <a:cubicBezTo>
                      <a:pt x="15157" y="10091"/>
                      <a:pt x="15040" y="10024"/>
                      <a:pt x="14917" y="10024"/>
                    </a:cubicBezTo>
                    <a:cubicBezTo>
                      <a:pt x="14899" y="10024"/>
                      <a:pt x="14880" y="10025"/>
                      <a:pt x="14862" y="10028"/>
                    </a:cubicBezTo>
                    <a:lnTo>
                      <a:pt x="14636" y="10076"/>
                    </a:lnTo>
                    <a:cubicBezTo>
                      <a:pt x="14814" y="9754"/>
                      <a:pt x="14981" y="9409"/>
                      <a:pt x="15136" y="9052"/>
                    </a:cubicBezTo>
                    <a:close/>
                    <a:moveTo>
                      <a:pt x="23958" y="14755"/>
                    </a:moveTo>
                    <a:lnTo>
                      <a:pt x="24161" y="14803"/>
                    </a:lnTo>
                    <a:cubicBezTo>
                      <a:pt x="24125" y="14815"/>
                      <a:pt x="24089" y="14815"/>
                      <a:pt x="24042" y="14826"/>
                    </a:cubicBezTo>
                    <a:cubicBezTo>
                      <a:pt x="24018" y="14803"/>
                      <a:pt x="23994" y="14779"/>
                      <a:pt x="23958" y="14755"/>
                    </a:cubicBezTo>
                    <a:close/>
                    <a:moveTo>
                      <a:pt x="1527" y="14993"/>
                    </a:moveTo>
                    <a:lnTo>
                      <a:pt x="1646" y="15041"/>
                    </a:lnTo>
                    <a:cubicBezTo>
                      <a:pt x="1610" y="15053"/>
                      <a:pt x="1563" y="15065"/>
                      <a:pt x="1527" y="15076"/>
                    </a:cubicBezTo>
                    <a:cubicBezTo>
                      <a:pt x="1527" y="15053"/>
                      <a:pt x="1527" y="15017"/>
                      <a:pt x="1527" y="14993"/>
                    </a:cubicBezTo>
                    <a:close/>
                    <a:moveTo>
                      <a:pt x="18148" y="16005"/>
                    </a:moveTo>
                    <a:lnTo>
                      <a:pt x="18469" y="16077"/>
                    </a:lnTo>
                    <a:cubicBezTo>
                      <a:pt x="18446" y="16088"/>
                      <a:pt x="18422" y="16100"/>
                      <a:pt x="18398" y="16112"/>
                    </a:cubicBezTo>
                    <a:cubicBezTo>
                      <a:pt x="18380" y="16120"/>
                      <a:pt x="18365" y="16123"/>
                      <a:pt x="18350" y="16123"/>
                    </a:cubicBezTo>
                    <a:cubicBezTo>
                      <a:pt x="18297" y="16123"/>
                      <a:pt x="18261" y="16078"/>
                      <a:pt x="18196" y="16041"/>
                    </a:cubicBezTo>
                    <a:cubicBezTo>
                      <a:pt x="18184" y="16029"/>
                      <a:pt x="18172" y="16017"/>
                      <a:pt x="18148" y="16005"/>
                    </a:cubicBezTo>
                    <a:close/>
                    <a:moveTo>
                      <a:pt x="20199" y="0"/>
                    </a:moveTo>
                    <a:cubicBezTo>
                      <a:pt x="20182" y="0"/>
                      <a:pt x="20165" y="1"/>
                      <a:pt x="20148" y="3"/>
                    </a:cubicBezTo>
                    <a:cubicBezTo>
                      <a:pt x="20053" y="15"/>
                      <a:pt x="19970" y="51"/>
                      <a:pt x="19910" y="110"/>
                    </a:cubicBezTo>
                    <a:lnTo>
                      <a:pt x="7027" y="765"/>
                    </a:lnTo>
                    <a:cubicBezTo>
                      <a:pt x="6992" y="741"/>
                      <a:pt x="6944" y="729"/>
                      <a:pt x="6885" y="718"/>
                    </a:cubicBezTo>
                    <a:cubicBezTo>
                      <a:pt x="6848" y="708"/>
                      <a:pt x="6810" y="703"/>
                      <a:pt x="6774" y="703"/>
                    </a:cubicBezTo>
                    <a:cubicBezTo>
                      <a:pt x="6588" y="703"/>
                      <a:pt x="6419" y="824"/>
                      <a:pt x="6349" y="1003"/>
                    </a:cubicBezTo>
                    <a:cubicBezTo>
                      <a:pt x="3944" y="7409"/>
                      <a:pt x="2372" y="11207"/>
                      <a:pt x="1420" y="13493"/>
                    </a:cubicBezTo>
                    <a:cubicBezTo>
                      <a:pt x="1253" y="13910"/>
                      <a:pt x="1098" y="14279"/>
                      <a:pt x="955" y="14612"/>
                    </a:cubicBezTo>
                    <a:cubicBezTo>
                      <a:pt x="920" y="14609"/>
                      <a:pt x="884" y="14608"/>
                      <a:pt x="848" y="14608"/>
                    </a:cubicBezTo>
                    <a:cubicBezTo>
                      <a:pt x="599" y="14608"/>
                      <a:pt x="353" y="14681"/>
                      <a:pt x="134" y="14826"/>
                    </a:cubicBezTo>
                    <a:cubicBezTo>
                      <a:pt x="0" y="14908"/>
                      <a:pt x="79" y="15079"/>
                      <a:pt x="210" y="15079"/>
                    </a:cubicBezTo>
                    <a:cubicBezTo>
                      <a:pt x="231" y="15079"/>
                      <a:pt x="254" y="15074"/>
                      <a:pt x="277" y="15065"/>
                    </a:cubicBezTo>
                    <a:cubicBezTo>
                      <a:pt x="402" y="15011"/>
                      <a:pt x="539" y="14984"/>
                      <a:pt x="675" y="14984"/>
                    </a:cubicBezTo>
                    <a:cubicBezTo>
                      <a:pt x="812" y="14984"/>
                      <a:pt x="949" y="15011"/>
                      <a:pt x="1074" y="15065"/>
                    </a:cubicBezTo>
                    <a:cubicBezTo>
                      <a:pt x="1074" y="15184"/>
                      <a:pt x="1086" y="15303"/>
                      <a:pt x="1086" y="15410"/>
                    </a:cubicBezTo>
                    <a:cubicBezTo>
                      <a:pt x="1095" y="15552"/>
                      <a:pt x="1197" y="15648"/>
                      <a:pt x="1317" y="15648"/>
                    </a:cubicBezTo>
                    <a:cubicBezTo>
                      <a:pt x="1358" y="15648"/>
                      <a:pt x="1401" y="15636"/>
                      <a:pt x="1443" y="15612"/>
                    </a:cubicBezTo>
                    <a:cubicBezTo>
                      <a:pt x="1636" y="15513"/>
                      <a:pt x="1847" y="15465"/>
                      <a:pt x="2058" y="15465"/>
                    </a:cubicBezTo>
                    <a:cubicBezTo>
                      <a:pt x="2226" y="15465"/>
                      <a:pt x="2393" y="15495"/>
                      <a:pt x="2551" y="15553"/>
                    </a:cubicBezTo>
                    <a:cubicBezTo>
                      <a:pt x="2717" y="15612"/>
                      <a:pt x="2860" y="15707"/>
                      <a:pt x="2991" y="15815"/>
                    </a:cubicBezTo>
                    <a:cubicBezTo>
                      <a:pt x="3065" y="15879"/>
                      <a:pt x="3145" y="15922"/>
                      <a:pt x="3233" y="15922"/>
                    </a:cubicBezTo>
                    <a:cubicBezTo>
                      <a:pt x="3259" y="15922"/>
                      <a:pt x="3285" y="15918"/>
                      <a:pt x="3313" y="15910"/>
                    </a:cubicBezTo>
                    <a:cubicBezTo>
                      <a:pt x="3408" y="15874"/>
                      <a:pt x="3456" y="15779"/>
                      <a:pt x="3444" y="15672"/>
                    </a:cubicBezTo>
                    <a:cubicBezTo>
                      <a:pt x="3432" y="15469"/>
                      <a:pt x="3158" y="15315"/>
                      <a:pt x="2991" y="15219"/>
                    </a:cubicBezTo>
                    <a:cubicBezTo>
                      <a:pt x="2825" y="15124"/>
                      <a:pt x="2622" y="15053"/>
                      <a:pt x="2432" y="15017"/>
                    </a:cubicBezTo>
                    <a:cubicBezTo>
                      <a:pt x="2325" y="14999"/>
                      <a:pt x="2220" y="14990"/>
                      <a:pt x="2116" y="14990"/>
                    </a:cubicBezTo>
                    <a:cubicBezTo>
                      <a:pt x="2012" y="14990"/>
                      <a:pt x="1908" y="14999"/>
                      <a:pt x="1801" y="15017"/>
                    </a:cubicBezTo>
                    <a:cubicBezTo>
                      <a:pt x="1944" y="14672"/>
                      <a:pt x="2110" y="14291"/>
                      <a:pt x="2289" y="13850"/>
                    </a:cubicBezTo>
                    <a:cubicBezTo>
                      <a:pt x="3098" y="11886"/>
                      <a:pt x="4384" y="8802"/>
                      <a:pt x="6254" y="3908"/>
                    </a:cubicBezTo>
                    <a:cubicBezTo>
                      <a:pt x="6265" y="5766"/>
                      <a:pt x="6420" y="8361"/>
                      <a:pt x="6944" y="11005"/>
                    </a:cubicBezTo>
                    <a:cubicBezTo>
                      <a:pt x="6813" y="11135"/>
                      <a:pt x="6682" y="11255"/>
                      <a:pt x="6551" y="11362"/>
                    </a:cubicBezTo>
                    <a:lnTo>
                      <a:pt x="5920" y="11469"/>
                    </a:lnTo>
                    <a:cubicBezTo>
                      <a:pt x="5658" y="11516"/>
                      <a:pt x="5134" y="11933"/>
                      <a:pt x="5301" y="12148"/>
                    </a:cubicBezTo>
                    <a:lnTo>
                      <a:pt x="5313" y="12148"/>
                    </a:lnTo>
                    <a:cubicBezTo>
                      <a:pt x="5313" y="12207"/>
                      <a:pt x="5337" y="12278"/>
                      <a:pt x="5384" y="12326"/>
                    </a:cubicBezTo>
                    <a:lnTo>
                      <a:pt x="7301" y="14743"/>
                    </a:lnTo>
                    <a:cubicBezTo>
                      <a:pt x="7376" y="14829"/>
                      <a:pt x="7480" y="14876"/>
                      <a:pt x="7587" y="14876"/>
                    </a:cubicBezTo>
                    <a:cubicBezTo>
                      <a:pt x="7599" y="14876"/>
                      <a:pt x="7611" y="14875"/>
                      <a:pt x="7623" y="14874"/>
                    </a:cubicBezTo>
                    <a:lnTo>
                      <a:pt x="16457" y="13886"/>
                    </a:lnTo>
                    <a:cubicBezTo>
                      <a:pt x="16481" y="13886"/>
                      <a:pt x="16493" y="13886"/>
                      <a:pt x="16517" y="13874"/>
                    </a:cubicBezTo>
                    <a:cubicBezTo>
                      <a:pt x="16576" y="13862"/>
                      <a:pt x="16636" y="13826"/>
                      <a:pt x="16672" y="13791"/>
                    </a:cubicBezTo>
                    <a:cubicBezTo>
                      <a:pt x="16910" y="13600"/>
                      <a:pt x="17148" y="13231"/>
                      <a:pt x="17041" y="13052"/>
                    </a:cubicBezTo>
                    <a:lnTo>
                      <a:pt x="16850" y="12767"/>
                    </a:lnTo>
                    <a:cubicBezTo>
                      <a:pt x="17648" y="7242"/>
                      <a:pt x="16862" y="1611"/>
                      <a:pt x="16767" y="1027"/>
                    </a:cubicBezTo>
                    <a:lnTo>
                      <a:pt x="19696" y="872"/>
                    </a:lnTo>
                    <a:lnTo>
                      <a:pt x="19696" y="872"/>
                    </a:lnTo>
                    <a:cubicBezTo>
                      <a:pt x="18981" y="8802"/>
                      <a:pt x="18279" y="13386"/>
                      <a:pt x="17803" y="15862"/>
                    </a:cubicBezTo>
                    <a:cubicBezTo>
                      <a:pt x="17731" y="15848"/>
                      <a:pt x="17658" y="15842"/>
                      <a:pt x="17584" y="15842"/>
                    </a:cubicBezTo>
                    <a:cubicBezTo>
                      <a:pt x="17342" y="15842"/>
                      <a:pt x="17099" y="15916"/>
                      <a:pt x="16898" y="16053"/>
                    </a:cubicBezTo>
                    <a:cubicBezTo>
                      <a:pt x="16767" y="16143"/>
                      <a:pt x="16840" y="16310"/>
                      <a:pt x="16959" y="16310"/>
                    </a:cubicBezTo>
                    <a:cubicBezTo>
                      <a:pt x="16981" y="16310"/>
                      <a:pt x="17004" y="16304"/>
                      <a:pt x="17029" y="16291"/>
                    </a:cubicBezTo>
                    <a:cubicBezTo>
                      <a:pt x="17135" y="16244"/>
                      <a:pt x="17243" y="16223"/>
                      <a:pt x="17351" y="16223"/>
                    </a:cubicBezTo>
                    <a:cubicBezTo>
                      <a:pt x="17569" y="16223"/>
                      <a:pt x="17782" y="16310"/>
                      <a:pt x="17957" y="16446"/>
                    </a:cubicBezTo>
                    <a:cubicBezTo>
                      <a:pt x="18071" y="16539"/>
                      <a:pt x="18194" y="16605"/>
                      <a:pt x="18334" y="16605"/>
                    </a:cubicBezTo>
                    <a:cubicBezTo>
                      <a:pt x="18355" y="16605"/>
                      <a:pt x="18376" y="16604"/>
                      <a:pt x="18398" y="16600"/>
                    </a:cubicBezTo>
                    <a:cubicBezTo>
                      <a:pt x="18565" y="16589"/>
                      <a:pt x="18696" y="16469"/>
                      <a:pt x="18850" y="16410"/>
                    </a:cubicBezTo>
                    <a:cubicBezTo>
                      <a:pt x="19019" y="16344"/>
                      <a:pt x="19197" y="16310"/>
                      <a:pt x="19372" y="16310"/>
                    </a:cubicBezTo>
                    <a:cubicBezTo>
                      <a:pt x="19482" y="16310"/>
                      <a:pt x="19591" y="16323"/>
                      <a:pt x="19696" y="16350"/>
                    </a:cubicBezTo>
                    <a:cubicBezTo>
                      <a:pt x="19981" y="16422"/>
                      <a:pt x="20220" y="16648"/>
                      <a:pt x="20517" y="16672"/>
                    </a:cubicBezTo>
                    <a:cubicBezTo>
                      <a:pt x="20577" y="16672"/>
                      <a:pt x="20648" y="16600"/>
                      <a:pt x="20648" y="16541"/>
                    </a:cubicBezTo>
                    <a:cubicBezTo>
                      <a:pt x="20613" y="16184"/>
                      <a:pt x="20208" y="15993"/>
                      <a:pt x="19898" y="15910"/>
                    </a:cubicBezTo>
                    <a:cubicBezTo>
                      <a:pt x="19721" y="15859"/>
                      <a:pt x="19534" y="15832"/>
                      <a:pt x="19347" y="15832"/>
                    </a:cubicBezTo>
                    <a:cubicBezTo>
                      <a:pt x="19183" y="15832"/>
                      <a:pt x="19019" y="15853"/>
                      <a:pt x="18862" y="15898"/>
                    </a:cubicBezTo>
                    <a:cubicBezTo>
                      <a:pt x="18827" y="15910"/>
                      <a:pt x="18779" y="15922"/>
                      <a:pt x="18743" y="15946"/>
                    </a:cubicBezTo>
                    <a:cubicBezTo>
                      <a:pt x="19184" y="13624"/>
                      <a:pt x="19803" y="9540"/>
                      <a:pt x="20458" y="2765"/>
                    </a:cubicBezTo>
                    <a:cubicBezTo>
                      <a:pt x="21255" y="5278"/>
                      <a:pt x="22637" y="9516"/>
                      <a:pt x="23256" y="14410"/>
                    </a:cubicBezTo>
                    <a:cubicBezTo>
                      <a:pt x="23190" y="14398"/>
                      <a:pt x="23128" y="14392"/>
                      <a:pt x="23065" y="14392"/>
                    </a:cubicBezTo>
                    <a:cubicBezTo>
                      <a:pt x="23003" y="14392"/>
                      <a:pt x="22940" y="14398"/>
                      <a:pt x="22875" y="14410"/>
                    </a:cubicBezTo>
                    <a:cubicBezTo>
                      <a:pt x="22768" y="14434"/>
                      <a:pt x="22768" y="14612"/>
                      <a:pt x="22875" y="14636"/>
                    </a:cubicBezTo>
                    <a:cubicBezTo>
                      <a:pt x="23256" y="14707"/>
                      <a:pt x="23613" y="14874"/>
                      <a:pt x="23863" y="15172"/>
                    </a:cubicBezTo>
                    <a:cubicBezTo>
                      <a:pt x="23896" y="15205"/>
                      <a:pt x="23941" y="15220"/>
                      <a:pt x="23985" y="15220"/>
                    </a:cubicBezTo>
                    <a:cubicBezTo>
                      <a:pt x="24018" y="15220"/>
                      <a:pt x="24051" y="15211"/>
                      <a:pt x="24077" y="15196"/>
                    </a:cubicBezTo>
                    <a:cubicBezTo>
                      <a:pt x="24141" y="15169"/>
                      <a:pt x="24205" y="15157"/>
                      <a:pt x="24268" y="15157"/>
                    </a:cubicBezTo>
                    <a:cubicBezTo>
                      <a:pt x="24426" y="15157"/>
                      <a:pt x="24577" y="15232"/>
                      <a:pt x="24696" y="15326"/>
                    </a:cubicBezTo>
                    <a:cubicBezTo>
                      <a:pt x="24736" y="15359"/>
                      <a:pt x="24778" y="15378"/>
                      <a:pt x="24823" y="15378"/>
                    </a:cubicBezTo>
                    <a:cubicBezTo>
                      <a:pt x="24859" y="15378"/>
                      <a:pt x="24897" y="15365"/>
                      <a:pt x="24934" y="15338"/>
                    </a:cubicBezTo>
                    <a:cubicBezTo>
                      <a:pt x="24994" y="15291"/>
                      <a:pt x="25030" y="15184"/>
                      <a:pt x="24982" y="15112"/>
                    </a:cubicBezTo>
                    <a:cubicBezTo>
                      <a:pt x="24817" y="14896"/>
                      <a:pt x="24554" y="14795"/>
                      <a:pt x="24294" y="14795"/>
                    </a:cubicBezTo>
                    <a:cubicBezTo>
                      <a:pt x="24253" y="14795"/>
                      <a:pt x="24213" y="14798"/>
                      <a:pt x="24172" y="14803"/>
                    </a:cubicBezTo>
                    <a:cubicBezTo>
                      <a:pt x="23172" y="7897"/>
                      <a:pt x="20672" y="384"/>
                      <a:pt x="20648" y="313"/>
                    </a:cubicBezTo>
                    <a:cubicBezTo>
                      <a:pt x="20582" y="126"/>
                      <a:pt x="20395" y="0"/>
                      <a:pt x="2019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0" name="Google Shape;3170;p75"/>
              <p:cNvGrpSpPr/>
              <p:nvPr/>
            </p:nvGrpSpPr>
            <p:grpSpPr>
              <a:xfrm>
                <a:off x="4292469" y="2051175"/>
                <a:ext cx="625800" cy="416500"/>
                <a:chOff x="3947100" y="2040200"/>
                <a:chExt cx="625800" cy="416500"/>
              </a:xfrm>
            </p:grpSpPr>
            <p:sp>
              <p:nvSpPr>
                <p:cNvPr id="3171" name="Google Shape;3171;p75"/>
                <p:cNvSpPr/>
                <p:nvPr/>
              </p:nvSpPr>
              <p:spPr>
                <a:xfrm>
                  <a:off x="3969825" y="2057575"/>
                  <a:ext cx="194100" cy="359850"/>
                </a:xfrm>
                <a:custGeom>
                  <a:avLst/>
                  <a:gdLst/>
                  <a:ahLst/>
                  <a:cxnLst/>
                  <a:rect l="l" t="t" r="r" b="b"/>
                  <a:pathLst>
                    <a:path w="7764" h="14394" extrusionOk="0">
                      <a:moveTo>
                        <a:pt x="5878" y="0"/>
                      </a:moveTo>
                      <a:cubicBezTo>
                        <a:pt x="5688" y="0"/>
                        <a:pt x="5513" y="115"/>
                        <a:pt x="5442" y="308"/>
                      </a:cubicBezTo>
                      <a:cubicBezTo>
                        <a:pt x="3037" y="6702"/>
                        <a:pt x="1465" y="10512"/>
                        <a:pt x="513" y="12786"/>
                      </a:cubicBezTo>
                      <a:cubicBezTo>
                        <a:pt x="322" y="13262"/>
                        <a:pt x="144" y="13679"/>
                        <a:pt x="1" y="14048"/>
                      </a:cubicBezTo>
                      <a:lnTo>
                        <a:pt x="870" y="14393"/>
                      </a:lnTo>
                      <a:cubicBezTo>
                        <a:pt x="1013" y="14036"/>
                        <a:pt x="1179" y="13619"/>
                        <a:pt x="1382" y="13143"/>
                      </a:cubicBezTo>
                      <a:cubicBezTo>
                        <a:pt x="2191" y="11190"/>
                        <a:pt x="3477" y="8095"/>
                        <a:pt x="5347" y="3201"/>
                      </a:cubicBezTo>
                      <a:cubicBezTo>
                        <a:pt x="5370" y="5821"/>
                        <a:pt x="5644" y="9881"/>
                        <a:pt x="6871" y="13524"/>
                      </a:cubicBezTo>
                      <a:lnTo>
                        <a:pt x="7764" y="13226"/>
                      </a:lnTo>
                      <a:cubicBezTo>
                        <a:pt x="5835" y="7535"/>
                        <a:pt x="6347" y="570"/>
                        <a:pt x="6347" y="499"/>
                      </a:cubicBezTo>
                      <a:cubicBezTo>
                        <a:pt x="6371" y="272"/>
                        <a:pt x="6204" y="58"/>
                        <a:pt x="5978" y="10"/>
                      </a:cubicBezTo>
                      <a:cubicBezTo>
                        <a:pt x="5944" y="3"/>
                        <a:pt x="5911" y="0"/>
                        <a:pt x="5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5"/>
                <p:cNvSpPr/>
                <p:nvPr/>
              </p:nvSpPr>
              <p:spPr>
                <a:xfrm>
                  <a:off x="4359450" y="2064375"/>
                  <a:ext cx="31575" cy="309575"/>
                </a:xfrm>
                <a:custGeom>
                  <a:avLst/>
                  <a:gdLst/>
                  <a:ahLst/>
                  <a:cxnLst/>
                  <a:rect l="l" t="t" r="r" b="b"/>
                  <a:pathLst>
                    <a:path w="1263" h="12383" extrusionOk="0">
                      <a:moveTo>
                        <a:pt x="275" y="0"/>
                      </a:moveTo>
                      <a:lnTo>
                        <a:pt x="1" y="48"/>
                      </a:lnTo>
                      <a:cubicBezTo>
                        <a:pt x="1" y="108"/>
                        <a:pt x="977" y="6406"/>
                        <a:pt x="1" y="12335"/>
                      </a:cubicBezTo>
                      <a:lnTo>
                        <a:pt x="275" y="12383"/>
                      </a:lnTo>
                      <a:cubicBezTo>
                        <a:pt x="1263" y="6406"/>
                        <a:pt x="287" y="6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5"/>
                <p:cNvSpPr/>
                <p:nvPr/>
              </p:nvSpPr>
              <p:spPr>
                <a:xfrm>
                  <a:off x="4296950" y="2064675"/>
                  <a:ext cx="69375" cy="242900"/>
                </a:xfrm>
                <a:custGeom>
                  <a:avLst/>
                  <a:gdLst/>
                  <a:ahLst/>
                  <a:cxnLst/>
                  <a:rect l="l" t="t" r="r" b="b"/>
                  <a:pathLst>
                    <a:path w="2775" h="9716" extrusionOk="0">
                      <a:moveTo>
                        <a:pt x="2489" y="0"/>
                      </a:moveTo>
                      <a:cubicBezTo>
                        <a:pt x="2489" y="72"/>
                        <a:pt x="2203" y="6537"/>
                        <a:pt x="1" y="9549"/>
                      </a:cubicBezTo>
                      <a:lnTo>
                        <a:pt x="227" y="9716"/>
                      </a:lnTo>
                      <a:cubicBezTo>
                        <a:pt x="2477" y="6632"/>
                        <a:pt x="2763" y="286"/>
                        <a:pt x="2775" y="12"/>
                      </a:cubicBezTo>
                      <a:lnTo>
                        <a:pt x="24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5"/>
                <p:cNvSpPr/>
                <p:nvPr/>
              </p:nvSpPr>
              <p:spPr>
                <a:xfrm>
                  <a:off x="4321650" y="2257250"/>
                  <a:ext cx="50925" cy="62825"/>
                </a:xfrm>
                <a:custGeom>
                  <a:avLst/>
                  <a:gdLst/>
                  <a:ahLst/>
                  <a:cxnLst/>
                  <a:rect l="l" t="t" r="r" b="b"/>
                  <a:pathLst>
                    <a:path w="2037" h="2513" extrusionOk="0">
                      <a:moveTo>
                        <a:pt x="227" y="1"/>
                      </a:moveTo>
                      <a:lnTo>
                        <a:pt x="1" y="167"/>
                      </a:lnTo>
                      <a:lnTo>
                        <a:pt x="1811" y="2513"/>
                      </a:lnTo>
                      <a:lnTo>
                        <a:pt x="2037" y="2334"/>
                      </a:lnTo>
                      <a:lnTo>
                        <a:pt x="2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5"/>
                <p:cNvSpPr/>
                <p:nvPr/>
              </p:nvSpPr>
              <p:spPr>
                <a:xfrm>
                  <a:off x="4098425" y="2064675"/>
                  <a:ext cx="101225" cy="274450"/>
                </a:xfrm>
                <a:custGeom>
                  <a:avLst/>
                  <a:gdLst/>
                  <a:ahLst/>
                  <a:cxnLst/>
                  <a:rect l="l" t="t" r="r" b="b"/>
                  <a:pathLst>
                    <a:path w="4049" h="10978" extrusionOk="0">
                      <a:moveTo>
                        <a:pt x="3763" y="0"/>
                      </a:moveTo>
                      <a:cubicBezTo>
                        <a:pt x="3763" y="96"/>
                        <a:pt x="3358" y="8906"/>
                        <a:pt x="0" y="10728"/>
                      </a:cubicBezTo>
                      <a:lnTo>
                        <a:pt x="131" y="10978"/>
                      </a:lnTo>
                      <a:cubicBezTo>
                        <a:pt x="3632" y="9085"/>
                        <a:pt x="4036" y="381"/>
                        <a:pt x="4048" y="12"/>
                      </a:cubicBezTo>
                      <a:lnTo>
                        <a:pt x="3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5"/>
                <p:cNvSpPr/>
                <p:nvPr/>
              </p:nvSpPr>
              <p:spPr>
                <a:xfrm>
                  <a:off x="4192775" y="2077775"/>
                  <a:ext cx="42600" cy="296175"/>
                </a:xfrm>
                <a:custGeom>
                  <a:avLst/>
                  <a:gdLst/>
                  <a:ahLst/>
                  <a:cxnLst/>
                  <a:rect l="l" t="t" r="r" b="b"/>
                  <a:pathLst>
                    <a:path w="1704" h="11847" extrusionOk="0">
                      <a:moveTo>
                        <a:pt x="274" y="0"/>
                      </a:moveTo>
                      <a:lnTo>
                        <a:pt x="0" y="72"/>
                      </a:lnTo>
                      <a:cubicBezTo>
                        <a:pt x="12" y="119"/>
                        <a:pt x="1417" y="5870"/>
                        <a:pt x="0" y="11787"/>
                      </a:cubicBezTo>
                      <a:lnTo>
                        <a:pt x="274" y="11847"/>
                      </a:lnTo>
                      <a:cubicBezTo>
                        <a:pt x="1703" y="5870"/>
                        <a:pt x="286" y="6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5"/>
                <p:cNvSpPr/>
                <p:nvPr/>
              </p:nvSpPr>
              <p:spPr>
                <a:xfrm>
                  <a:off x="4155875" y="2256650"/>
                  <a:ext cx="55075" cy="47350"/>
                </a:xfrm>
                <a:custGeom>
                  <a:avLst/>
                  <a:gdLst/>
                  <a:ahLst/>
                  <a:cxnLst/>
                  <a:rect l="l" t="t" r="r" b="b"/>
                  <a:pathLst>
                    <a:path w="2203" h="1894" extrusionOk="0">
                      <a:moveTo>
                        <a:pt x="179" y="1"/>
                      </a:moveTo>
                      <a:lnTo>
                        <a:pt x="0" y="215"/>
                      </a:lnTo>
                      <a:lnTo>
                        <a:pt x="2024" y="1894"/>
                      </a:lnTo>
                      <a:lnTo>
                        <a:pt x="2203" y="1680"/>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5"/>
                <p:cNvSpPr/>
                <p:nvPr/>
              </p:nvSpPr>
              <p:spPr>
                <a:xfrm>
                  <a:off x="4106150" y="2042650"/>
                  <a:ext cx="346500" cy="35725"/>
                </a:xfrm>
                <a:custGeom>
                  <a:avLst/>
                  <a:gdLst/>
                  <a:ahLst/>
                  <a:cxnLst/>
                  <a:rect l="l" t="t" r="r" b="b"/>
                  <a:pathLst>
                    <a:path w="13860" h="1429" extrusionOk="0">
                      <a:moveTo>
                        <a:pt x="13824" y="0"/>
                      </a:moveTo>
                      <a:lnTo>
                        <a:pt x="322" y="691"/>
                      </a:lnTo>
                      <a:cubicBezTo>
                        <a:pt x="322" y="691"/>
                        <a:pt x="1" y="715"/>
                        <a:pt x="48" y="1131"/>
                      </a:cubicBezTo>
                      <a:cubicBezTo>
                        <a:pt x="84" y="1405"/>
                        <a:pt x="334" y="1429"/>
                        <a:pt x="334" y="1429"/>
                      </a:cubicBezTo>
                      <a:lnTo>
                        <a:pt x="13860" y="738"/>
                      </a:lnTo>
                      <a:lnTo>
                        <a:pt x="13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5"/>
                <p:cNvSpPr/>
                <p:nvPr/>
              </p:nvSpPr>
              <p:spPr>
                <a:xfrm>
                  <a:off x="4391900" y="2040200"/>
                  <a:ext cx="159575" cy="402825"/>
                </a:xfrm>
                <a:custGeom>
                  <a:avLst/>
                  <a:gdLst/>
                  <a:ahLst/>
                  <a:cxnLst/>
                  <a:rect l="l" t="t" r="r" b="b"/>
                  <a:pathLst>
                    <a:path w="6383" h="16113" extrusionOk="0">
                      <a:moveTo>
                        <a:pt x="2409" y="0"/>
                      </a:moveTo>
                      <a:cubicBezTo>
                        <a:pt x="2392" y="0"/>
                        <a:pt x="2375" y="1"/>
                        <a:pt x="2358" y="3"/>
                      </a:cubicBezTo>
                      <a:cubicBezTo>
                        <a:pt x="2132" y="27"/>
                        <a:pt x="1965" y="205"/>
                        <a:pt x="1941" y="420"/>
                      </a:cubicBezTo>
                      <a:cubicBezTo>
                        <a:pt x="1203" y="8706"/>
                        <a:pt x="477" y="13433"/>
                        <a:pt x="1" y="15933"/>
                      </a:cubicBezTo>
                      <a:lnTo>
                        <a:pt x="918" y="16112"/>
                      </a:lnTo>
                      <a:cubicBezTo>
                        <a:pt x="1358" y="13826"/>
                        <a:pt x="2001" y="9707"/>
                        <a:pt x="2668" y="2753"/>
                      </a:cubicBezTo>
                      <a:cubicBezTo>
                        <a:pt x="3477" y="5301"/>
                        <a:pt x="4882" y="9611"/>
                        <a:pt x="5490" y="14576"/>
                      </a:cubicBezTo>
                      <a:lnTo>
                        <a:pt x="6382" y="14802"/>
                      </a:lnTo>
                      <a:cubicBezTo>
                        <a:pt x="5382" y="7897"/>
                        <a:pt x="2882" y="384"/>
                        <a:pt x="2858" y="313"/>
                      </a:cubicBezTo>
                      <a:cubicBezTo>
                        <a:pt x="2792" y="126"/>
                        <a:pt x="2605" y="0"/>
                        <a:pt x="2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5"/>
                <p:cNvSpPr/>
                <p:nvPr/>
              </p:nvSpPr>
              <p:spPr>
                <a:xfrm>
                  <a:off x="4075500" y="2290750"/>
                  <a:ext cx="301250" cy="113900"/>
                </a:xfrm>
                <a:custGeom>
                  <a:avLst/>
                  <a:gdLst/>
                  <a:ahLst/>
                  <a:cxnLst/>
                  <a:rect l="l" t="t" r="r" b="b"/>
                  <a:pathLst>
                    <a:path w="12050" h="4556" extrusionOk="0">
                      <a:moveTo>
                        <a:pt x="9790" y="1"/>
                      </a:moveTo>
                      <a:cubicBezTo>
                        <a:pt x="9769" y="1"/>
                        <a:pt x="9749" y="3"/>
                        <a:pt x="9728" y="6"/>
                      </a:cubicBezTo>
                      <a:lnTo>
                        <a:pt x="786" y="1435"/>
                      </a:lnTo>
                      <a:cubicBezTo>
                        <a:pt x="524" y="1482"/>
                        <a:pt x="0" y="1899"/>
                        <a:pt x="167" y="2113"/>
                      </a:cubicBezTo>
                      <a:lnTo>
                        <a:pt x="2489" y="4423"/>
                      </a:lnTo>
                      <a:cubicBezTo>
                        <a:pt x="2553" y="4509"/>
                        <a:pt x="2665" y="4556"/>
                        <a:pt x="2774" y="4556"/>
                      </a:cubicBezTo>
                      <a:cubicBezTo>
                        <a:pt x="2786" y="4556"/>
                        <a:pt x="2798" y="4555"/>
                        <a:pt x="2810" y="4554"/>
                      </a:cubicBezTo>
                      <a:lnTo>
                        <a:pt x="11323" y="3864"/>
                      </a:lnTo>
                      <a:cubicBezTo>
                        <a:pt x="11585" y="3828"/>
                        <a:pt x="12050" y="3256"/>
                        <a:pt x="11907" y="3030"/>
                      </a:cubicBezTo>
                      <a:lnTo>
                        <a:pt x="10085" y="161"/>
                      </a:lnTo>
                      <a:cubicBezTo>
                        <a:pt x="10024" y="59"/>
                        <a:pt x="9911" y="1"/>
                        <a:pt x="9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5"/>
                <p:cNvSpPr/>
                <p:nvPr/>
              </p:nvSpPr>
              <p:spPr>
                <a:xfrm>
                  <a:off x="4077575" y="2297900"/>
                  <a:ext cx="291150" cy="114000"/>
                </a:xfrm>
                <a:custGeom>
                  <a:avLst/>
                  <a:gdLst/>
                  <a:ahLst/>
                  <a:cxnLst/>
                  <a:rect l="l" t="t" r="r" b="b"/>
                  <a:pathLst>
                    <a:path w="11646" h="4560" extrusionOk="0">
                      <a:moveTo>
                        <a:pt x="9392" y="1"/>
                      </a:moveTo>
                      <a:cubicBezTo>
                        <a:pt x="9373" y="1"/>
                        <a:pt x="9354" y="2"/>
                        <a:pt x="9335" y="6"/>
                      </a:cubicBezTo>
                      <a:lnTo>
                        <a:pt x="394" y="1446"/>
                      </a:lnTo>
                      <a:cubicBezTo>
                        <a:pt x="120" y="1482"/>
                        <a:pt x="1" y="1804"/>
                        <a:pt x="167" y="2018"/>
                      </a:cubicBezTo>
                      <a:lnTo>
                        <a:pt x="2084" y="4423"/>
                      </a:lnTo>
                      <a:cubicBezTo>
                        <a:pt x="2155" y="4504"/>
                        <a:pt x="2252" y="4559"/>
                        <a:pt x="2353" y="4559"/>
                      </a:cubicBezTo>
                      <a:cubicBezTo>
                        <a:pt x="2370" y="4559"/>
                        <a:pt x="2388" y="4557"/>
                        <a:pt x="2406" y="4554"/>
                      </a:cubicBezTo>
                      <a:lnTo>
                        <a:pt x="11240" y="3578"/>
                      </a:lnTo>
                      <a:cubicBezTo>
                        <a:pt x="11502" y="3542"/>
                        <a:pt x="11645" y="3256"/>
                        <a:pt x="11502" y="3030"/>
                      </a:cubicBezTo>
                      <a:lnTo>
                        <a:pt x="9692" y="172"/>
                      </a:lnTo>
                      <a:cubicBezTo>
                        <a:pt x="9621" y="60"/>
                        <a:pt x="9506" y="1"/>
                        <a:pt x="9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5"/>
                <p:cNvSpPr/>
                <p:nvPr/>
              </p:nvSpPr>
              <p:spPr>
                <a:xfrm>
                  <a:off x="4291600" y="2311725"/>
                  <a:ext cx="14900" cy="14900"/>
                </a:xfrm>
                <a:custGeom>
                  <a:avLst/>
                  <a:gdLst/>
                  <a:ahLst/>
                  <a:cxnLst/>
                  <a:rect l="l" t="t" r="r" b="b"/>
                  <a:pathLst>
                    <a:path w="596" h="596" extrusionOk="0">
                      <a:moveTo>
                        <a:pt x="298" y="0"/>
                      </a:moveTo>
                      <a:cubicBezTo>
                        <a:pt x="250" y="0"/>
                        <a:pt x="215" y="12"/>
                        <a:pt x="179" y="24"/>
                      </a:cubicBezTo>
                      <a:cubicBezTo>
                        <a:pt x="143" y="36"/>
                        <a:pt x="107" y="60"/>
                        <a:pt x="84" y="84"/>
                      </a:cubicBezTo>
                      <a:cubicBezTo>
                        <a:pt x="60" y="120"/>
                        <a:pt x="36" y="143"/>
                        <a:pt x="24" y="179"/>
                      </a:cubicBezTo>
                      <a:cubicBezTo>
                        <a:pt x="0" y="215"/>
                        <a:pt x="0" y="250"/>
                        <a:pt x="0" y="298"/>
                      </a:cubicBezTo>
                      <a:cubicBezTo>
                        <a:pt x="0" y="322"/>
                        <a:pt x="0" y="346"/>
                        <a:pt x="12" y="381"/>
                      </a:cubicBezTo>
                      <a:cubicBezTo>
                        <a:pt x="24" y="429"/>
                        <a:pt x="48" y="465"/>
                        <a:pt x="84" y="512"/>
                      </a:cubicBezTo>
                      <a:cubicBezTo>
                        <a:pt x="107" y="524"/>
                        <a:pt x="119" y="536"/>
                        <a:pt x="143" y="548"/>
                      </a:cubicBezTo>
                      <a:cubicBezTo>
                        <a:pt x="191" y="584"/>
                        <a:pt x="238" y="596"/>
                        <a:pt x="298" y="596"/>
                      </a:cubicBezTo>
                      <a:cubicBezTo>
                        <a:pt x="334" y="596"/>
                        <a:pt x="369" y="584"/>
                        <a:pt x="405" y="572"/>
                      </a:cubicBezTo>
                      <a:cubicBezTo>
                        <a:pt x="441" y="560"/>
                        <a:pt x="477" y="536"/>
                        <a:pt x="500" y="512"/>
                      </a:cubicBezTo>
                      <a:cubicBezTo>
                        <a:pt x="536" y="477"/>
                        <a:pt x="548" y="453"/>
                        <a:pt x="560" y="417"/>
                      </a:cubicBezTo>
                      <a:cubicBezTo>
                        <a:pt x="584" y="381"/>
                        <a:pt x="596" y="334"/>
                        <a:pt x="584" y="298"/>
                      </a:cubicBezTo>
                      <a:cubicBezTo>
                        <a:pt x="584" y="274"/>
                        <a:pt x="584" y="239"/>
                        <a:pt x="584" y="215"/>
                      </a:cubicBezTo>
                      <a:cubicBezTo>
                        <a:pt x="572" y="167"/>
                        <a:pt x="536" y="120"/>
                        <a:pt x="500" y="84"/>
                      </a:cubicBezTo>
                      <a:cubicBezTo>
                        <a:pt x="488" y="72"/>
                        <a:pt x="465" y="60"/>
                        <a:pt x="441" y="36"/>
                      </a:cubicBezTo>
                      <a:cubicBezTo>
                        <a:pt x="393" y="12"/>
                        <a:pt x="346"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5"/>
                <p:cNvSpPr/>
                <p:nvPr/>
              </p:nvSpPr>
              <p:spPr>
                <a:xfrm>
                  <a:off x="4326425" y="2366500"/>
                  <a:ext cx="16100" cy="16100"/>
                </a:xfrm>
                <a:custGeom>
                  <a:avLst/>
                  <a:gdLst/>
                  <a:ahLst/>
                  <a:cxnLst/>
                  <a:rect l="l" t="t" r="r" b="b"/>
                  <a:pathLst>
                    <a:path w="644" h="644" extrusionOk="0">
                      <a:moveTo>
                        <a:pt x="322" y="0"/>
                      </a:moveTo>
                      <a:cubicBezTo>
                        <a:pt x="286" y="0"/>
                        <a:pt x="262" y="12"/>
                        <a:pt x="238" y="12"/>
                      </a:cubicBezTo>
                      <a:cubicBezTo>
                        <a:pt x="191" y="24"/>
                        <a:pt x="143" y="48"/>
                        <a:pt x="108" y="84"/>
                      </a:cubicBezTo>
                      <a:cubicBezTo>
                        <a:pt x="108" y="95"/>
                        <a:pt x="96" y="95"/>
                        <a:pt x="96" y="107"/>
                      </a:cubicBezTo>
                      <a:cubicBezTo>
                        <a:pt x="60" y="131"/>
                        <a:pt x="36" y="167"/>
                        <a:pt x="24" y="203"/>
                      </a:cubicBezTo>
                      <a:cubicBezTo>
                        <a:pt x="12" y="238"/>
                        <a:pt x="0" y="286"/>
                        <a:pt x="0" y="322"/>
                      </a:cubicBezTo>
                      <a:cubicBezTo>
                        <a:pt x="0" y="381"/>
                        <a:pt x="12" y="441"/>
                        <a:pt x="48" y="488"/>
                      </a:cubicBezTo>
                      <a:cubicBezTo>
                        <a:pt x="72" y="536"/>
                        <a:pt x="108" y="572"/>
                        <a:pt x="155" y="595"/>
                      </a:cubicBezTo>
                      <a:cubicBezTo>
                        <a:pt x="203" y="631"/>
                        <a:pt x="262" y="643"/>
                        <a:pt x="322" y="643"/>
                      </a:cubicBezTo>
                      <a:cubicBezTo>
                        <a:pt x="381" y="643"/>
                        <a:pt x="429" y="631"/>
                        <a:pt x="477" y="595"/>
                      </a:cubicBezTo>
                      <a:cubicBezTo>
                        <a:pt x="524" y="572"/>
                        <a:pt x="560" y="536"/>
                        <a:pt x="596" y="488"/>
                      </a:cubicBezTo>
                      <a:cubicBezTo>
                        <a:pt x="619" y="441"/>
                        <a:pt x="643" y="381"/>
                        <a:pt x="643" y="322"/>
                      </a:cubicBezTo>
                      <a:cubicBezTo>
                        <a:pt x="643" y="286"/>
                        <a:pt x="631" y="238"/>
                        <a:pt x="608" y="203"/>
                      </a:cubicBezTo>
                      <a:cubicBezTo>
                        <a:pt x="596" y="167"/>
                        <a:pt x="572" y="131"/>
                        <a:pt x="548" y="107"/>
                      </a:cubicBezTo>
                      <a:cubicBezTo>
                        <a:pt x="536" y="95"/>
                        <a:pt x="536" y="95"/>
                        <a:pt x="524" y="84"/>
                      </a:cubicBezTo>
                      <a:cubicBezTo>
                        <a:pt x="500" y="60"/>
                        <a:pt x="465" y="36"/>
                        <a:pt x="429" y="24"/>
                      </a:cubicBezTo>
                      <a:cubicBezTo>
                        <a:pt x="393" y="12"/>
                        <a:pt x="358" y="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5"/>
                <p:cNvSpPr/>
                <p:nvPr/>
              </p:nvSpPr>
              <p:spPr>
                <a:xfrm>
                  <a:off x="4136225" y="2391800"/>
                  <a:ext cx="14600" cy="14525"/>
                </a:xfrm>
                <a:custGeom>
                  <a:avLst/>
                  <a:gdLst/>
                  <a:ahLst/>
                  <a:cxnLst/>
                  <a:rect l="l" t="t" r="r" b="b"/>
                  <a:pathLst>
                    <a:path w="584" h="581" extrusionOk="0">
                      <a:moveTo>
                        <a:pt x="298" y="0"/>
                      </a:moveTo>
                      <a:cubicBezTo>
                        <a:pt x="238" y="0"/>
                        <a:pt x="191" y="12"/>
                        <a:pt x="155" y="36"/>
                      </a:cubicBezTo>
                      <a:cubicBezTo>
                        <a:pt x="131" y="48"/>
                        <a:pt x="107" y="60"/>
                        <a:pt x="96" y="84"/>
                      </a:cubicBezTo>
                      <a:cubicBezTo>
                        <a:pt x="72" y="107"/>
                        <a:pt x="60" y="131"/>
                        <a:pt x="36" y="155"/>
                      </a:cubicBezTo>
                      <a:cubicBezTo>
                        <a:pt x="36" y="167"/>
                        <a:pt x="36" y="167"/>
                        <a:pt x="36" y="179"/>
                      </a:cubicBezTo>
                      <a:cubicBezTo>
                        <a:pt x="24" y="191"/>
                        <a:pt x="24" y="203"/>
                        <a:pt x="24" y="203"/>
                      </a:cubicBezTo>
                      <a:lnTo>
                        <a:pt x="24" y="179"/>
                      </a:lnTo>
                      <a:cubicBezTo>
                        <a:pt x="12" y="215"/>
                        <a:pt x="0" y="250"/>
                        <a:pt x="12" y="286"/>
                      </a:cubicBezTo>
                      <a:cubicBezTo>
                        <a:pt x="0" y="322"/>
                        <a:pt x="12" y="369"/>
                        <a:pt x="36" y="393"/>
                      </a:cubicBezTo>
                      <a:cubicBezTo>
                        <a:pt x="48" y="429"/>
                        <a:pt x="60" y="465"/>
                        <a:pt x="96" y="488"/>
                      </a:cubicBezTo>
                      <a:lnTo>
                        <a:pt x="155" y="536"/>
                      </a:lnTo>
                      <a:cubicBezTo>
                        <a:pt x="179" y="560"/>
                        <a:pt x="215" y="572"/>
                        <a:pt x="262" y="572"/>
                      </a:cubicBezTo>
                      <a:cubicBezTo>
                        <a:pt x="280" y="578"/>
                        <a:pt x="298" y="581"/>
                        <a:pt x="316" y="581"/>
                      </a:cubicBezTo>
                      <a:cubicBezTo>
                        <a:pt x="334" y="581"/>
                        <a:pt x="351" y="578"/>
                        <a:pt x="369" y="572"/>
                      </a:cubicBezTo>
                      <a:cubicBezTo>
                        <a:pt x="405" y="560"/>
                        <a:pt x="441" y="536"/>
                        <a:pt x="477" y="512"/>
                      </a:cubicBezTo>
                      <a:cubicBezTo>
                        <a:pt x="500" y="500"/>
                        <a:pt x="524" y="465"/>
                        <a:pt x="548" y="429"/>
                      </a:cubicBezTo>
                      <a:cubicBezTo>
                        <a:pt x="560" y="405"/>
                        <a:pt x="560" y="381"/>
                        <a:pt x="572" y="357"/>
                      </a:cubicBezTo>
                      <a:cubicBezTo>
                        <a:pt x="584" y="322"/>
                        <a:pt x="584" y="286"/>
                        <a:pt x="584" y="250"/>
                      </a:cubicBezTo>
                      <a:cubicBezTo>
                        <a:pt x="584" y="215"/>
                        <a:pt x="572" y="179"/>
                        <a:pt x="548" y="143"/>
                      </a:cubicBezTo>
                      <a:lnTo>
                        <a:pt x="500" y="84"/>
                      </a:lnTo>
                      <a:cubicBezTo>
                        <a:pt x="465" y="48"/>
                        <a:pt x="417" y="24"/>
                        <a:pt x="369" y="12"/>
                      </a:cubicBezTo>
                      <a:cubicBezTo>
                        <a:pt x="346" y="0"/>
                        <a:pt x="322"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75"/>
                <p:cNvSpPr/>
                <p:nvPr/>
              </p:nvSpPr>
              <p:spPr>
                <a:xfrm>
                  <a:off x="4100200" y="2341200"/>
                  <a:ext cx="15800" cy="15800"/>
                </a:xfrm>
                <a:custGeom>
                  <a:avLst/>
                  <a:gdLst/>
                  <a:ahLst/>
                  <a:cxnLst/>
                  <a:rect l="l" t="t" r="r" b="b"/>
                  <a:pathLst>
                    <a:path w="632" h="632" extrusionOk="0">
                      <a:moveTo>
                        <a:pt x="310" y="0"/>
                      </a:moveTo>
                      <a:cubicBezTo>
                        <a:pt x="274" y="0"/>
                        <a:pt x="227" y="12"/>
                        <a:pt x="191" y="24"/>
                      </a:cubicBezTo>
                      <a:cubicBezTo>
                        <a:pt x="155" y="36"/>
                        <a:pt x="120" y="60"/>
                        <a:pt x="96" y="95"/>
                      </a:cubicBezTo>
                      <a:cubicBezTo>
                        <a:pt x="60" y="119"/>
                        <a:pt x="36" y="155"/>
                        <a:pt x="24" y="191"/>
                      </a:cubicBezTo>
                      <a:cubicBezTo>
                        <a:pt x="1" y="238"/>
                        <a:pt x="1" y="274"/>
                        <a:pt x="1" y="322"/>
                      </a:cubicBezTo>
                      <a:cubicBezTo>
                        <a:pt x="1" y="345"/>
                        <a:pt x="1" y="369"/>
                        <a:pt x="13" y="405"/>
                      </a:cubicBezTo>
                      <a:cubicBezTo>
                        <a:pt x="24" y="453"/>
                        <a:pt x="48" y="500"/>
                        <a:pt x="96" y="548"/>
                      </a:cubicBezTo>
                      <a:cubicBezTo>
                        <a:pt x="108" y="560"/>
                        <a:pt x="132" y="572"/>
                        <a:pt x="155" y="595"/>
                      </a:cubicBezTo>
                      <a:cubicBezTo>
                        <a:pt x="203" y="619"/>
                        <a:pt x="263" y="631"/>
                        <a:pt x="310" y="631"/>
                      </a:cubicBezTo>
                      <a:cubicBezTo>
                        <a:pt x="358" y="631"/>
                        <a:pt x="405" y="631"/>
                        <a:pt x="441" y="607"/>
                      </a:cubicBezTo>
                      <a:cubicBezTo>
                        <a:pt x="477" y="595"/>
                        <a:pt x="513" y="572"/>
                        <a:pt x="536" y="548"/>
                      </a:cubicBezTo>
                      <a:cubicBezTo>
                        <a:pt x="572" y="512"/>
                        <a:pt x="596" y="476"/>
                        <a:pt x="608" y="441"/>
                      </a:cubicBezTo>
                      <a:cubicBezTo>
                        <a:pt x="632" y="405"/>
                        <a:pt x="632" y="357"/>
                        <a:pt x="632" y="322"/>
                      </a:cubicBezTo>
                      <a:cubicBezTo>
                        <a:pt x="632" y="286"/>
                        <a:pt x="620" y="262"/>
                        <a:pt x="620" y="238"/>
                      </a:cubicBezTo>
                      <a:cubicBezTo>
                        <a:pt x="608" y="179"/>
                        <a:pt x="584" y="131"/>
                        <a:pt x="536" y="95"/>
                      </a:cubicBezTo>
                      <a:cubicBezTo>
                        <a:pt x="524" y="72"/>
                        <a:pt x="501" y="60"/>
                        <a:pt x="477" y="48"/>
                      </a:cubicBezTo>
                      <a:cubicBezTo>
                        <a:pt x="429" y="12"/>
                        <a:pt x="370"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75"/>
                <p:cNvSpPr/>
                <p:nvPr/>
              </p:nvSpPr>
              <p:spPr>
                <a:xfrm>
                  <a:off x="3947100" y="2405100"/>
                  <a:ext cx="86450" cy="32975"/>
                </a:xfrm>
                <a:custGeom>
                  <a:avLst/>
                  <a:gdLst/>
                  <a:ahLst/>
                  <a:cxnLst/>
                  <a:rect l="l" t="t" r="r" b="b"/>
                  <a:pathLst>
                    <a:path w="3458" h="1319" extrusionOk="0">
                      <a:moveTo>
                        <a:pt x="854" y="1"/>
                      </a:moveTo>
                      <a:cubicBezTo>
                        <a:pt x="601" y="1"/>
                        <a:pt x="351" y="75"/>
                        <a:pt x="136" y="218"/>
                      </a:cubicBezTo>
                      <a:cubicBezTo>
                        <a:pt x="0" y="312"/>
                        <a:pt x="84" y="479"/>
                        <a:pt x="219" y="479"/>
                      </a:cubicBezTo>
                      <a:cubicBezTo>
                        <a:pt x="238" y="479"/>
                        <a:pt x="258" y="476"/>
                        <a:pt x="279" y="468"/>
                      </a:cubicBezTo>
                      <a:cubicBezTo>
                        <a:pt x="407" y="413"/>
                        <a:pt x="549" y="386"/>
                        <a:pt x="690" y="386"/>
                      </a:cubicBezTo>
                      <a:cubicBezTo>
                        <a:pt x="822" y="386"/>
                        <a:pt x="955" y="410"/>
                        <a:pt x="1076" y="456"/>
                      </a:cubicBezTo>
                      <a:cubicBezTo>
                        <a:pt x="1076" y="575"/>
                        <a:pt x="1088" y="695"/>
                        <a:pt x="1088" y="814"/>
                      </a:cubicBezTo>
                      <a:cubicBezTo>
                        <a:pt x="1097" y="950"/>
                        <a:pt x="1204" y="1045"/>
                        <a:pt x="1328" y="1045"/>
                      </a:cubicBezTo>
                      <a:cubicBezTo>
                        <a:pt x="1366" y="1045"/>
                        <a:pt x="1406" y="1036"/>
                        <a:pt x="1445" y="1016"/>
                      </a:cubicBezTo>
                      <a:cubicBezTo>
                        <a:pt x="1642" y="914"/>
                        <a:pt x="1859" y="866"/>
                        <a:pt x="2075" y="866"/>
                      </a:cubicBezTo>
                      <a:cubicBezTo>
                        <a:pt x="2237" y="866"/>
                        <a:pt x="2399" y="893"/>
                        <a:pt x="2553" y="945"/>
                      </a:cubicBezTo>
                      <a:cubicBezTo>
                        <a:pt x="2719" y="1004"/>
                        <a:pt x="2862" y="1099"/>
                        <a:pt x="2993" y="1218"/>
                      </a:cubicBezTo>
                      <a:cubicBezTo>
                        <a:pt x="3065" y="1272"/>
                        <a:pt x="3143" y="1319"/>
                        <a:pt x="3228" y="1319"/>
                      </a:cubicBezTo>
                      <a:cubicBezTo>
                        <a:pt x="3256" y="1319"/>
                        <a:pt x="3285" y="1314"/>
                        <a:pt x="3315" y="1302"/>
                      </a:cubicBezTo>
                      <a:cubicBezTo>
                        <a:pt x="3410" y="1266"/>
                        <a:pt x="3458" y="1171"/>
                        <a:pt x="3446" y="1076"/>
                      </a:cubicBezTo>
                      <a:cubicBezTo>
                        <a:pt x="3434" y="861"/>
                        <a:pt x="3160" y="706"/>
                        <a:pt x="2993" y="623"/>
                      </a:cubicBezTo>
                      <a:cubicBezTo>
                        <a:pt x="2827" y="528"/>
                        <a:pt x="2636" y="456"/>
                        <a:pt x="2434" y="421"/>
                      </a:cubicBezTo>
                      <a:cubicBezTo>
                        <a:pt x="2317" y="398"/>
                        <a:pt x="2202" y="388"/>
                        <a:pt x="2088" y="388"/>
                      </a:cubicBezTo>
                      <a:cubicBezTo>
                        <a:pt x="1899" y="388"/>
                        <a:pt x="1714" y="416"/>
                        <a:pt x="1529" y="468"/>
                      </a:cubicBezTo>
                      <a:cubicBezTo>
                        <a:pt x="1529" y="421"/>
                        <a:pt x="1529" y="361"/>
                        <a:pt x="1517" y="314"/>
                      </a:cubicBezTo>
                      <a:cubicBezTo>
                        <a:pt x="1505" y="206"/>
                        <a:pt x="1457" y="135"/>
                        <a:pt x="1350" y="99"/>
                      </a:cubicBezTo>
                      <a:cubicBezTo>
                        <a:pt x="1189" y="33"/>
                        <a:pt x="1021"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5"/>
                <p:cNvSpPr/>
                <p:nvPr/>
              </p:nvSpPr>
              <p:spPr>
                <a:xfrm>
                  <a:off x="4366250" y="2435850"/>
                  <a:ext cx="97125" cy="20850"/>
                </a:xfrm>
                <a:custGeom>
                  <a:avLst/>
                  <a:gdLst/>
                  <a:ahLst/>
                  <a:cxnLst/>
                  <a:rect l="l" t="t" r="r" b="b"/>
                  <a:pathLst>
                    <a:path w="3885" h="834" extrusionOk="0">
                      <a:moveTo>
                        <a:pt x="2616" y="0"/>
                      </a:moveTo>
                      <a:cubicBezTo>
                        <a:pt x="2441" y="0"/>
                        <a:pt x="2265" y="24"/>
                        <a:pt x="2098" y="72"/>
                      </a:cubicBezTo>
                      <a:cubicBezTo>
                        <a:pt x="1932" y="119"/>
                        <a:pt x="1789" y="203"/>
                        <a:pt x="1634" y="274"/>
                      </a:cubicBezTo>
                      <a:cubicBezTo>
                        <a:pt x="1614" y="283"/>
                        <a:pt x="1596" y="287"/>
                        <a:pt x="1580" y="287"/>
                      </a:cubicBezTo>
                      <a:cubicBezTo>
                        <a:pt x="1530" y="287"/>
                        <a:pt x="1495" y="251"/>
                        <a:pt x="1432" y="215"/>
                      </a:cubicBezTo>
                      <a:cubicBezTo>
                        <a:pt x="1360" y="155"/>
                        <a:pt x="1289" y="107"/>
                        <a:pt x="1205" y="72"/>
                      </a:cubicBezTo>
                      <a:cubicBezTo>
                        <a:pt x="1082" y="27"/>
                        <a:pt x="954" y="6"/>
                        <a:pt x="825" y="6"/>
                      </a:cubicBezTo>
                      <a:cubicBezTo>
                        <a:pt x="581" y="6"/>
                        <a:pt x="337" y="82"/>
                        <a:pt x="134" y="215"/>
                      </a:cubicBezTo>
                      <a:cubicBezTo>
                        <a:pt x="0" y="307"/>
                        <a:pt x="79" y="479"/>
                        <a:pt x="203" y="479"/>
                      </a:cubicBezTo>
                      <a:cubicBezTo>
                        <a:pt x="222" y="479"/>
                        <a:pt x="243" y="475"/>
                        <a:pt x="265" y="465"/>
                      </a:cubicBezTo>
                      <a:cubicBezTo>
                        <a:pt x="372" y="413"/>
                        <a:pt x="482" y="391"/>
                        <a:pt x="591" y="391"/>
                      </a:cubicBezTo>
                      <a:cubicBezTo>
                        <a:pt x="808" y="391"/>
                        <a:pt x="1023" y="481"/>
                        <a:pt x="1205" y="608"/>
                      </a:cubicBezTo>
                      <a:cubicBezTo>
                        <a:pt x="1327" y="707"/>
                        <a:pt x="1448" y="776"/>
                        <a:pt x="1598" y="776"/>
                      </a:cubicBezTo>
                      <a:cubicBezTo>
                        <a:pt x="1610" y="776"/>
                        <a:pt x="1622" y="775"/>
                        <a:pt x="1634" y="774"/>
                      </a:cubicBezTo>
                      <a:cubicBezTo>
                        <a:pt x="1801" y="750"/>
                        <a:pt x="1932" y="631"/>
                        <a:pt x="2086" y="572"/>
                      </a:cubicBezTo>
                      <a:cubicBezTo>
                        <a:pt x="2255" y="506"/>
                        <a:pt x="2433" y="471"/>
                        <a:pt x="2608" y="471"/>
                      </a:cubicBezTo>
                      <a:cubicBezTo>
                        <a:pt x="2718" y="471"/>
                        <a:pt x="2827" y="485"/>
                        <a:pt x="2932" y="512"/>
                      </a:cubicBezTo>
                      <a:cubicBezTo>
                        <a:pt x="3217" y="584"/>
                        <a:pt x="3468" y="810"/>
                        <a:pt x="3753" y="834"/>
                      </a:cubicBezTo>
                      <a:cubicBezTo>
                        <a:pt x="3813" y="834"/>
                        <a:pt x="3884" y="774"/>
                        <a:pt x="3884" y="703"/>
                      </a:cubicBezTo>
                      <a:cubicBezTo>
                        <a:pt x="3849" y="346"/>
                        <a:pt x="3444" y="167"/>
                        <a:pt x="3134" y="72"/>
                      </a:cubicBezTo>
                      <a:cubicBezTo>
                        <a:pt x="2967" y="24"/>
                        <a:pt x="2792" y="0"/>
                        <a:pt x="2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5"/>
                <p:cNvSpPr/>
                <p:nvPr/>
              </p:nvSpPr>
              <p:spPr>
                <a:xfrm>
                  <a:off x="4516325" y="2399750"/>
                  <a:ext cx="56575" cy="24800"/>
                </a:xfrm>
                <a:custGeom>
                  <a:avLst/>
                  <a:gdLst/>
                  <a:ahLst/>
                  <a:cxnLst/>
                  <a:rect l="l" t="t" r="r" b="b"/>
                  <a:pathLst>
                    <a:path w="2263" h="992" extrusionOk="0">
                      <a:moveTo>
                        <a:pt x="308" y="0"/>
                      </a:moveTo>
                      <a:cubicBezTo>
                        <a:pt x="242" y="0"/>
                        <a:pt x="175" y="5"/>
                        <a:pt x="108" y="16"/>
                      </a:cubicBezTo>
                      <a:cubicBezTo>
                        <a:pt x="1" y="39"/>
                        <a:pt x="1" y="218"/>
                        <a:pt x="108" y="242"/>
                      </a:cubicBezTo>
                      <a:cubicBezTo>
                        <a:pt x="489" y="325"/>
                        <a:pt x="846" y="480"/>
                        <a:pt x="1096" y="778"/>
                      </a:cubicBezTo>
                      <a:cubicBezTo>
                        <a:pt x="1127" y="815"/>
                        <a:pt x="1169" y="830"/>
                        <a:pt x="1211" y="830"/>
                      </a:cubicBezTo>
                      <a:cubicBezTo>
                        <a:pt x="1249" y="830"/>
                        <a:pt x="1288" y="818"/>
                        <a:pt x="1322" y="801"/>
                      </a:cubicBezTo>
                      <a:cubicBezTo>
                        <a:pt x="1382" y="775"/>
                        <a:pt x="1443" y="763"/>
                        <a:pt x="1503" y="763"/>
                      </a:cubicBezTo>
                      <a:cubicBezTo>
                        <a:pt x="1658" y="763"/>
                        <a:pt x="1809" y="841"/>
                        <a:pt x="1929" y="944"/>
                      </a:cubicBezTo>
                      <a:cubicBezTo>
                        <a:pt x="1971" y="972"/>
                        <a:pt x="2020" y="991"/>
                        <a:pt x="2068" y="991"/>
                      </a:cubicBezTo>
                      <a:cubicBezTo>
                        <a:pt x="2103" y="991"/>
                        <a:pt x="2137" y="981"/>
                        <a:pt x="2167" y="956"/>
                      </a:cubicBezTo>
                      <a:cubicBezTo>
                        <a:pt x="2227" y="909"/>
                        <a:pt x="2263" y="801"/>
                        <a:pt x="2215" y="730"/>
                      </a:cubicBezTo>
                      <a:cubicBezTo>
                        <a:pt x="2056" y="510"/>
                        <a:pt x="1800" y="407"/>
                        <a:pt x="1542" y="407"/>
                      </a:cubicBezTo>
                      <a:cubicBezTo>
                        <a:pt x="1452" y="407"/>
                        <a:pt x="1361" y="419"/>
                        <a:pt x="1275" y="444"/>
                      </a:cubicBezTo>
                      <a:cubicBezTo>
                        <a:pt x="1144" y="301"/>
                        <a:pt x="977" y="194"/>
                        <a:pt x="798" y="111"/>
                      </a:cubicBezTo>
                      <a:cubicBezTo>
                        <a:pt x="636" y="34"/>
                        <a:pt x="474"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89" name="Google Shape;3189;p75"/>
            <p:cNvGrpSpPr/>
            <p:nvPr/>
          </p:nvGrpSpPr>
          <p:grpSpPr>
            <a:xfrm>
              <a:off x="765748" y="2614843"/>
              <a:ext cx="2019505" cy="1808989"/>
              <a:chOff x="4178475" y="1543550"/>
              <a:chExt cx="445925" cy="399450"/>
            </a:xfrm>
          </p:grpSpPr>
          <p:sp>
            <p:nvSpPr>
              <p:cNvPr id="3190" name="Google Shape;3190;p75"/>
              <p:cNvSpPr/>
              <p:nvPr/>
            </p:nvSpPr>
            <p:spPr>
              <a:xfrm>
                <a:off x="4178625" y="1543550"/>
                <a:ext cx="445625" cy="399450"/>
              </a:xfrm>
              <a:custGeom>
                <a:avLst/>
                <a:gdLst/>
                <a:ahLst/>
                <a:cxnLst/>
                <a:rect l="l" t="t" r="r" b="b"/>
                <a:pathLst>
                  <a:path w="17825" h="15978" extrusionOk="0">
                    <a:moveTo>
                      <a:pt x="3287" y="545"/>
                    </a:moveTo>
                    <a:lnTo>
                      <a:pt x="3287" y="605"/>
                    </a:lnTo>
                    <a:cubicBezTo>
                      <a:pt x="3287" y="629"/>
                      <a:pt x="3299" y="652"/>
                      <a:pt x="3299" y="676"/>
                    </a:cubicBezTo>
                    <a:lnTo>
                      <a:pt x="3239" y="557"/>
                    </a:lnTo>
                    <a:cubicBezTo>
                      <a:pt x="3263" y="545"/>
                      <a:pt x="3275" y="545"/>
                      <a:pt x="3287" y="545"/>
                    </a:cubicBezTo>
                    <a:close/>
                    <a:moveTo>
                      <a:pt x="4578" y="0"/>
                    </a:moveTo>
                    <a:cubicBezTo>
                      <a:pt x="4467" y="0"/>
                      <a:pt x="4339" y="33"/>
                      <a:pt x="4263" y="45"/>
                    </a:cubicBezTo>
                    <a:cubicBezTo>
                      <a:pt x="4073" y="69"/>
                      <a:pt x="3882" y="105"/>
                      <a:pt x="3692" y="152"/>
                    </a:cubicBezTo>
                    <a:cubicBezTo>
                      <a:pt x="3620" y="164"/>
                      <a:pt x="3561" y="176"/>
                      <a:pt x="3501" y="188"/>
                    </a:cubicBezTo>
                    <a:lnTo>
                      <a:pt x="3478" y="188"/>
                    </a:lnTo>
                    <a:cubicBezTo>
                      <a:pt x="3430" y="188"/>
                      <a:pt x="3406" y="200"/>
                      <a:pt x="3382" y="224"/>
                    </a:cubicBezTo>
                    <a:cubicBezTo>
                      <a:pt x="3299" y="236"/>
                      <a:pt x="3204" y="260"/>
                      <a:pt x="3120" y="283"/>
                    </a:cubicBezTo>
                    <a:lnTo>
                      <a:pt x="3073" y="176"/>
                    </a:lnTo>
                    <a:cubicBezTo>
                      <a:pt x="3065" y="144"/>
                      <a:pt x="3036" y="129"/>
                      <a:pt x="3007" y="129"/>
                    </a:cubicBezTo>
                    <a:cubicBezTo>
                      <a:pt x="2992" y="129"/>
                      <a:pt x="2978" y="133"/>
                      <a:pt x="2966" y="140"/>
                    </a:cubicBezTo>
                    <a:lnTo>
                      <a:pt x="2644" y="331"/>
                    </a:lnTo>
                    <a:cubicBezTo>
                      <a:pt x="2632" y="331"/>
                      <a:pt x="2620" y="343"/>
                      <a:pt x="2608" y="343"/>
                    </a:cubicBezTo>
                    <a:lnTo>
                      <a:pt x="37" y="1903"/>
                    </a:lnTo>
                    <a:cubicBezTo>
                      <a:pt x="13" y="1914"/>
                      <a:pt x="1" y="1938"/>
                      <a:pt x="1" y="1962"/>
                    </a:cubicBezTo>
                    <a:lnTo>
                      <a:pt x="1" y="2272"/>
                    </a:lnTo>
                    <a:cubicBezTo>
                      <a:pt x="1" y="2307"/>
                      <a:pt x="25" y="2343"/>
                      <a:pt x="60" y="2343"/>
                    </a:cubicBezTo>
                    <a:lnTo>
                      <a:pt x="3001" y="2998"/>
                    </a:lnTo>
                    <a:cubicBezTo>
                      <a:pt x="3787" y="3831"/>
                      <a:pt x="4585" y="4641"/>
                      <a:pt x="5383" y="5463"/>
                    </a:cubicBezTo>
                    <a:lnTo>
                      <a:pt x="6847" y="6939"/>
                    </a:lnTo>
                    <a:lnTo>
                      <a:pt x="6073" y="7106"/>
                    </a:lnTo>
                    <a:cubicBezTo>
                      <a:pt x="5906" y="7153"/>
                      <a:pt x="5787" y="7332"/>
                      <a:pt x="5811" y="7522"/>
                    </a:cubicBezTo>
                    <a:lnTo>
                      <a:pt x="4442" y="11249"/>
                    </a:lnTo>
                    <a:cubicBezTo>
                      <a:pt x="4406" y="11356"/>
                      <a:pt x="4442" y="11475"/>
                      <a:pt x="4537" y="11523"/>
                    </a:cubicBezTo>
                    <a:lnTo>
                      <a:pt x="4799" y="11654"/>
                    </a:lnTo>
                    <a:cubicBezTo>
                      <a:pt x="4820" y="11662"/>
                      <a:pt x="4842" y="11666"/>
                      <a:pt x="4863" y="11666"/>
                    </a:cubicBezTo>
                    <a:cubicBezTo>
                      <a:pt x="4938" y="11666"/>
                      <a:pt x="5009" y="11618"/>
                      <a:pt x="5037" y="11535"/>
                    </a:cubicBezTo>
                    <a:lnTo>
                      <a:pt x="6418" y="7784"/>
                    </a:lnTo>
                    <a:lnTo>
                      <a:pt x="7454" y="7558"/>
                    </a:lnTo>
                    <a:lnTo>
                      <a:pt x="7657" y="7772"/>
                    </a:lnTo>
                    <a:lnTo>
                      <a:pt x="9228" y="10439"/>
                    </a:lnTo>
                    <a:cubicBezTo>
                      <a:pt x="9258" y="10500"/>
                      <a:pt x="9317" y="10531"/>
                      <a:pt x="9377" y="10531"/>
                    </a:cubicBezTo>
                    <a:cubicBezTo>
                      <a:pt x="9412" y="10531"/>
                      <a:pt x="9448" y="10521"/>
                      <a:pt x="9478" y="10499"/>
                    </a:cubicBezTo>
                    <a:lnTo>
                      <a:pt x="9716" y="10320"/>
                    </a:lnTo>
                    <a:cubicBezTo>
                      <a:pt x="9800" y="10261"/>
                      <a:pt x="9824" y="10130"/>
                      <a:pt x="9764" y="10035"/>
                    </a:cubicBezTo>
                    <a:lnTo>
                      <a:pt x="9585" y="9713"/>
                    </a:lnTo>
                    <a:lnTo>
                      <a:pt x="13479" y="13654"/>
                    </a:lnTo>
                    <a:lnTo>
                      <a:pt x="14455" y="15857"/>
                    </a:lnTo>
                    <a:cubicBezTo>
                      <a:pt x="14489" y="15932"/>
                      <a:pt x="14563" y="15978"/>
                      <a:pt x="14638" y="15978"/>
                    </a:cubicBezTo>
                    <a:cubicBezTo>
                      <a:pt x="14669" y="15978"/>
                      <a:pt x="14701" y="15970"/>
                      <a:pt x="14729" y="15952"/>
                    </a:cubicBezTo>
                    <a:lnTo>
                      <a:pt x="17694" y="14333"/>
                    </a:lnTo>
                    <a:cubicBezTo>
                      <a:pt x="17789" y="14285"/>
                      <a:pt x="17825" y="14166"/>
                      <a:pt x="17789" y="14071"/>
                    </a:cubicBezTo>
                    <a:lnTo>
                      <a:pt x="17825" y="13630"/>
                    </a:lnTo>
                    <a:cubicBezTo>
                      <a:pt x="17801" y="13571"/>
                      <a:pt x="17670" y="13452"/>
                      <a:pt x="17622" y="13440"/>
                    </a:cubicBezTo>
                    <a:cubicBezTo>
                      <a:pt x="17598" y="13416"/>
                      <a:pt x="17575" y="13404"/>
                      <a:pt x="17551" y="13404"/>
                    </a:cubicBezTo>
                    <a:lnTo>
                      <a:pt x="14324" y="12416"/>
                    </a:lnTo>
                    <a:cubicBezTo>
                      <a:pt x="14336" y="12178"/>
                      <a:pt x="14336" y="11940"/>
                      <a:pt x="14336" y="11701"/>
                    </a:cubicBezTo>
                    <a:cubicBezTo>
                      <a:pt x="14336" y="11523"/>
                      <a:pt x="14336" y="11332"/>
                      <a:pt x="14324" y="11142"/>
                    </a:cubicBezTo>
                    <a:cubicBezTo>
                      <a:pt x="14324" y="11106"/>
                      <a:pt x="14324" y="11058"/>
                      <a:pt x="14312" y="11011"/>
                    </a:cubicBezTo>
                    <a:cubicBezTo>
                      <a:pt x="14360" y="10999"/>
                      <a:pt x="14396" y="10999"/>
                      <a:pt x="14431" y="10987"/>
                    </a:cubicBezTo>
                    <a:cubicBezTo>
                      <a:pt x="14622" y="10963"/>
                      <a:pt x="14812" y="10927"/>
                      <a:pt x="15015" y="10892"/>
                    </a:cubicBezTo>
                    <a:cubicBezTo>
                      <a:pt x="15146" y="10868"/>
                      <a:pt x="15491" y="10856"/>
                      <a:pt x="15443" y="10654"/>
                    </a:cubicBezTo>
                    <a:cubicBezTo>
                      <a:pt x="15420" y="10555"/>
                      <a:pt x="15329" y="10527"/>
                      <a:pt x="15225" y="10527"/>
                    </a:cubicBezTo>
                    <a:cubicBezTo>
                      <a:pt x="15116" y="10527"/>
                      <a:pt x="14993" y="10558"/>
                      <a:pt x="14919" y="10570"/>
                    </a:cubicBezTo>
                    <a:cubicBezTo>
                      <a:pt x="14717" y="10606"/>
                      <a:pt x="14527" y="10642"/>
                      <a:pt x="14336" y="10677"/>
                    </a:cubicBezTo>
                    <a:cubicBezTo>
                      <a:pt x="14277" y="10689"/>
                      <a:pt x="14217" y="10713"/>
                      <a:pt x="14146" y="10725"/>
                    </a:cubicBezTo>
                    <a:cubicBezTo>
                      <a:pt x="14134" y="10725"/>
                      <a:pt x="14134" y="10713"/>
                      <a:pt x="14122" y="10713"/>
                    </a:cubicBezTo>
                    <a:cubicBezTo>
                      <a:pt x="14086" y="10713"/>
                      <a:pt x="14050" y="10725"/>
                      <a:pt x="14027" y="10749"/>
                    </a:cubicBezTo>
                    <a:cubicBezTo>
                      <a:pt x="13717" y="10820"/>
                      <a:pt x="13419" y="10904"/>
                      <a:pt x="13110" y="10999"/>
                    </a:cubicBezTo>
                    <a:cubicBezTo>
                      <a:pt x="12967" y="11043"/>
                      <a:pt x="13007" y="11229"/>
                      <a:pt x="13145" y="11229"/>
                    </a:cubicBezTo>
                    <a:cubicBezTo>
                      <a:pt x="13156" y="11229"/>
                      <a:pt x="13168" y="11228"/>
                      <a:pt x="13181" y="11225"/>
                    </a:cubicBezTo>
                    <a:cubicBezTo>
                      <a:pt x="13431" y="11178"/>
                      <a:pt x="13681" y="11130"/>
                      <a:pt x="13931" y="11082"/>
                    </a:cubicBezTo>
                    <a:lnTo>
                      <a:pt x="13931" y="11142"/>
                    </a:lnTo>
                    <a:cubicBezTo>
                      <a:pt x="13943" y="11332"/>
                      <a:pt x="13943" y="11523"/>
                      <a:pt x="13955" y="11713"/>
                    </a:cubicBezTo>
                    <a:cubicBezTo>
                      <a:pt x="13967" y="11916"/>
                      <a:pt x="13991" y="12118"/>
                      <a:pt x="14003" y="12321"/>
                    </a:cubicBezTo>
                    <a:lnTo>
                      <a:pt x="13431" y="12142"/>
                    </a:lnTo>
                    <a:lnTo>
                      <a:pt x="13419" y="12142"/>
                    </a:lnTo>
                    <a:lnTo>
                      <a:pt x="13324" y="12118"/>
                    </a:lnTo>
                    <a:lnTo>
                      <a:pt x="8669" y="7629"/>
                    </a:lnTo>
                    <a:lnTo>
                      <a:pt x="8061" y="7034"/>
                    </a:lnTo>
                    <a:cubicBezTo>
                      <a:pt x="8038" y="6867"/>
                      <a:pt x="7907" y="6760"/>
                      <a:pt x="7764" y="6748"/>
                    </a:cubicBezTo>
                    <a:lnTo>
                      <a:pt x="5906" y="4939"/>
                    </a:lnTo>
                    <a:cubicBezTo>
                      <a:pt x="5311" y="4343"/>
                      <a:pt x="4704" y="3760"/>
                      <a:pt x="4109" y="3165"/>
                    </a:cubicBezTo>
                    <a:lnTo>
                      <a:pt x="4228" y="2950"/>
                    </a:lnTo>
                    <a:cubicBezTo>
                      <a:pt x="4240" y="2927"/>
                      <a:pt x="4240" y="2891"/>
                      <a:pt x="4228" y="2867"/>
                    </a:cubicBezTo>
                    <a:lnTo>
                      <a:pt x="4192" y="2819"/>
                    </a:lnTo>
                    <a:cubicBezTo>
                      <a:pt x="4192" y="2796"/>
                      <a:pt x="4192" y="2784"/>
                      <a:pt x="4180" y="2772"/>
                    </a:cubicBezTo>
                    <a:lnTo>
                      <a:pt x="3680" y="1605"/>
                    </a:lnTo>
                    <a:cubicBezTo>
                      <a:pt x="3680" y="1462"/>
                      <a:pt x="3692" y="1319"/>
                      <a:pt x="3692" y="1176"/>
                    </a:cubicBezTo>
                    <a:cubicBezTo>
                      <a:pt x="3692" y="986"/>
                      <a:pt x="3680" y="795"/>
                      <a:pt x="3680" y="605"/>
                    </a:cubicBezTo>
                    <a:cubicBezTo>
                      <a:pt x="3668" y="569"/>
                      <a:pt x="3668" y="521"/>
                      <a:pt x="3668" y="474"/>
                    </a:cubicBezTo>
                    <a:cubicBezTo>
                      <a:pt x="3704" y="474"/>
                      <a:pt x="3740" y="462"/>
                      <a:pt x="3775" y="462"/>
                    </a:cubicBezTo>
                    <a:cubicBezTo>
                      <a:pt x="3978" y="426"/>
                      <a:pt x="4168" y="390"/>
                      <a:pt x="4359" y="355"/>
                    </a:cubicBezTo>
                    <a:cubicBezTo>
                      <a:pt x="4502" y="343"/>
                      <a:pt x="4847" y="319"/>
                      <a:pt x="4787" y="117"/>
                    </a:cubicBezTo>
                    <a:cubicBezTo>
                      <a:pt x="4765" y="26"/>
                      <a:pt x="4678" y="0"/>
                      <a:pt x="4578"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1" name="Google Shape;3191;p75"/>
              <p:cNvGrpSpPr/>
              <p:nvPr/>
            </p:nvGrpSpPr>
            <p:grpSpPr>
              <a:xfrm>
                <a:off x="4178475" y="1543563"/>
                <a:ext cx="445925" cy="399425"/>
                <a:chOff x="4178475" y="1543575"/>
                <a:chExt cx="445925" cy="399425"/>
              </a:xfrm>
            </p:grpSpPr>
            <p:sp>
              <p:nvSpPr>
                <p:cNvPr id="3192" name="Google Shape;3192;p75"/>
                <p:cNvSpPr/>
                <p:nvPr/>
              </p:nvSpPr>
              <p:spPr>
                <a:xfrm>
                  <a:off x="4362150" y="1714125"/>
                  <a:ext cx="61925" cy="92725"/>
                </a:xfrm>
                <a:custGeom>
                  <a:avLst/>
                  <a:gdLst/>
                  <a:ahLst/>
                  <a:cxnLst/>
                  <a:rect l="l" t="t" r="r" b="b"/>
                  <a:pathLst>
                    <a:path w="2477" h="3709" extrusionOk="0">
                      <a:moveTo>
                        <a:pt x="443" y="0"/>
                      </a:moveTo>
                      <a:cubicBezTo>
                        <a:pt x="410" y="0"/>
                        <a:pt x="376" y="11"/>
                        <a:pt x="345" y="32"/>
                      </a:cubicBezTo>
                      <a:lnTo>
                        <a:pt x="107" y="211"/>
                      </a:lnTo>
                      <a:cubicBezTo>
                        <a:pt x="24" y="271"/>
                        <a:pt x="0" y="402"/>
                        <a:pt x="60" y="497"/>
                      </a:cubicBezTo>
                      <a:lnTo>
                        <a:pt x="1881" y="3616"/>
                      </a:lnTo>
                      <a:cubicBezTo>
                        <a:pt x="1919" y="3677"/>
                        <a:pt x="1976" y="3708"/>
                        <a:pt x="2037" y="3708"/>
                      </a:cubicBezTo>
                      <a:cubicBezTo>
                        <a:pt x="2072" y="3708"/>
                        <a:pt x="2108" y="3698"/>
                        <a:pt x="2143" y="3676"/>
                      </a:cubicBezTo>
                      <a:lnTo>
                        <a:pt x="2369" y="3497"/>
                      </a:lnTo>
                      <a:cubicBezTo>
                        <a:pt x="2453" y="3438"/>
                        <a:pt x="2477" y="3307"/>
                        <a:pt x="2429" y="3211"/>
                      </a:cubicBezTo>
                      <a:lnTo>
                        <a:pt x="595" y="92"/>
                      </a:lnTo>
                      <a:cubicBezTo>
                        <a:pt x="558" y="32"/>
                        <a:pt x="501" y="0"/>
                        <a:pt x="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5"/>
                <p:cNvSpPr/>
                <p:nvPr/>
              </p:nvSpPr>
              <p:spPr>
                <a:xfrm>
                  <a:off x="4323150" y="1712300"/>
                  <a:ext cx="58075" cy="27350"/>
                </a:xfrm>
                <a:custGeom>
                  <a:avLst/>
                  <a:gdLst/>
                  <a:ahLst/>
                  <a:cxnLst/>
                  <a:rect l="l" t="t" r="r" b="b"/>
                  <a:pathLst>
                    <a:path w="2323" h="1094" extrusionOk="0">
                      <a:moveTo>
                        <a:pt x="1979" y="0"/>
                      </a:moveTo>
                      <a:cubicBezTo>
                        <a:pt x="1955" y="0"/>
                        <a:pt x="1930" y="4"/>
                        <a:pt x="1905" y="10"/>
                      </a:cubicBezTo>
                      <a:lnTo>
                        <a:pt x="286" y="367"/>
                      </a:lnTo>
                      <a:cubicBezTo>
                        <a:pt x="108" y="403"/>
                        <a:pt x="0" y="594"/>
                        <a:pt x="36" y="796"/>
                      </a:cubicBezTo>
                      <a:cubicBezTo>
                        <a:pt x="60" y="975"/>
                        <a:pt x="203" y="1094"/>
                        <a:pt x="346" y="1094"/>
                      </a:cubicBezTo>
                      <a:lnTo>
                        <a:pt x="417" y="1094"/>
                      </a:lnTo>
                      <a:lnTo>
                        <a:pt x="2024" y="736"/>
                      </a:lnTo>
                      <a:cubicBezTo>
                        <a:pt x="2203" y="689"/>
                        <a:pt x="2322" y="498"/>
                        <a:pt x="2286" y="296"/>
                      </a:cubicBezTo>
                      <a:cubicBezTo>
                        <a:pt x="2256" y="122"/>
                        <a:pt x="2128"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5"/>
                <p:cNvSpPr/>
                <p:nvPr/>
              </p:nvSpPr>
              <p:spPr>
                <a:xfrm>
                  <a:off x="4288625" y="1723400"/>
                  <a:ext cx="53300" cy="111925"/>
                </a:xfrm>
                <a:custGeom>
                  <a:avLst/>
                  <a:gdLst/>
                  <a:ahLst/>
                  <a:cxnLst/>
                  <a:rect l="l" t="t" r="r" b="b"/>
                  <a:pathLst>
                    <a:path w="2132" h="4477" extrusionOk="0">
                      <a:moveTo>
                        <a:pt x="1651" y="0"/>
                      </a:moveTo>
                      <a:cubicBezTo>
                        <a:pt x="1580" y="0"/>
                        <a:pt x="1515" y="47"/>
                        <a:pt x="1489" y="126"/>
                      </a:cubicBezTo>
                      <a:lnTo>
                        <a:pt x="36" y="4055"/>
                      </a:lnTo>
                      <a:cubicBezTo>
                        <a:pt x="0" y="4162"/>
                        <a:pt x="48" y="4293"/>
                        <a:pt x="143" y="4329"/>
                      </a:cubicBezTo>
                      <a:lnTo>
                        <a:pt x="405" y="4460"/>
                      </a:lnTo>
                      <a:cubicBezTo>
                        <a:pt x="425" y="4471"/>
                        <a:pt x="446" y="4476"/>
                        <a:pt x="467" y="4476"/>
                      </a:cubicBezTo>
                      <a:cubicBezTo>
                        <a:pt x="536" y="4476"/>
                        <a:pt x="607" y="4422"/>
                        <a:pt x="643" y="4341"/>
                      </a:cubicBezTo>
                      <a:lnTo>
                        <a:pt x="2084" y="412"/>
                      </a:lnTo>
                      <a:cubicBezTo>
                        <a:pt x="2131" y="304"/>
                        <a:pt x="2084" y="185"/>
                        <a:pt x="1989" y="138"/>
                      </a:cubicBezTo>
                      <a:lnTo>
                        <a:pt x="1727" y="19"/>
                      </a:lnTo>
                      <a:cubicBezTo>
                        <a:pt x="1702" y="6"/>
                        <a:pt x="1676"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5"/>
                <p:cNvSpPr/>
                <p:nvPr/>
              </p:nvSpPr>
              <p:spPr>
                <a:xfrm>
                  <a:off x="4327900" y="1728325"/>
                  <a:ext cx="7775" cy="8950"/>
                </a:xfrm>
                <a:custGeom>
                  <a:avLst/>
                  <a:gdLst/>
                  <a:ahLst/>
                  <a:cxnLst/>
                  <a:rect l="l" t="t" r="r" b="b"/>
                  <a:pathLst>
                    <a:path w="311" h="358" extrusionOk="0">
                      <a:moveTo>
                        <a:pt x="156" y="0"/>
                      </a:moveTo>
                      <a:cubicBezTo>
                        <a:pt x="132" y="0"/>
                        <a:pt x="108" y="0"/>
                        <a:pt x="96" y="12"/>
                      </a:cubicBezTo>
                      <a:cubicBezTo>
                        <a:pt x="72" y="24"/>
                        <a:pt x="60" y="36"/>
                        <a:pt x="49" y="48"/>
                      </a:cubicBezTo>
                      <a:cubicBezTo>
                        <a:pt x="25" y="72"/>
                        <a:pt x="25" y="84"/>
                        <a:pt x="13" y="107"/>
                      </a:cubicBezTo>
                      <a:cubicBezTo>
                        <a:pt x="1" y="131"/>
                        <a:pt x="1" y="143"/>
                        <a:pt x="1" y="179"/>
                      </a:cubicBezTo>
                      <a:cubicBezTo>
                        <a:pt x="1" y="191"/>
                        <a:pt x="1" y="203"/>
                        <a:pt x="1" y="226"/>
                      </a:cubicBezTo>
                      <a:cubicBezTo>
                        <a:pt x="13" y="250"/>
                        <a:pt x="25" y="274"/>
                        <a:pt x="49" y="298"/>
                      </a:cubicBezTo>
                      <a:lnTo>
                        <a:pt x="72" y="334"/>
                      </a:lnTo>
                      <a:cubicBezTo>
                        <a:pt x="96" y="346"/>
                        <a:pt x="132" y="357"/>
                        <a:pt x="156" y="357"/>
                      </a:cubicBezTo>
                      <a:cubicBezTo>
                        <a:pt x="179" y="357"/>
                        <a:pt x="191" y="346"/>
                        <a:pt x="215" y="334"/>
                      </a:cubicBezTo>
                      <a:cubicBezTo>
                        <a:pt x="239" y="334"/>
                        <a:pt x="251" y="322"/>
                        <a:pt x="263" y="298"/>
                      </a:cubicBezTo>
                      <a:cubicBezTo>
                        <a:pt x="275" y="286"/>
                        <a:pt x="287" y="262"/>
                        <a:pt x="299" y="238"/>
                      </a:cubicBezTo>
                      <a:cubicBezTo>
                        <a:pt x="310" y="226"/>
                        <a:pt x="310" y="203"/>
                        <a:pt x="310" y="179"/>
                      </a:cubicBezTo>
                      <a:cubicBezTo>
                        <a:pt x="310" y="155"/>
                        <a:pt x="310" y="143"/>
                        <a:pt x="310" y="131"/>
                      </a:cubicBezTo>
                      <a:cubicBezTo>
                        <a:pt x="299" y="95"/>
                        <a:pt x="287" y="72"/>
                        <a:pt x="263" y="48"/>
                      </a:cubicBezTo>
                      <a:cubicBezTo>
                        <a:pt x="251" y="36"/>
                        <a:pt x="239" y="36"/>
                        <a:pt x="239" y="24"/>
                      </a:cubicBezTo>
                      <a:cubicBezTo>
                        <a:pt x="203" y="0"/>
                        <a:pt x="179" y="0"/>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5"/>
                <p:cNvSpPr/>
                <p:nvPr/>
              </p:nvSpPr>
              <p:spPr>
                <a:xfrm>
                  <a:off x="4243075" y="1596900"/>
                  <a:ext cx="296200" cy="292725"/>
                </a:xfrm>
                <a:custGeom>
                  <a:avLst/>
                  <a:gdLst/>
                  <a:ahLst/>
                  <a:cxnLst/>
                  <a:rect l="l" t="t" r="r" b="b"/>
                  <a:pathLst>
                    <a:path w="11848" h="11709" extrusionOk="0">
                      <a:moveTo>
                        <a:pt x="362" y="1"/>
                      </a:moveTo>
                      <a:cubicBezTo>
                        <a:pt x="280" y="1"/>
                        <a:pt x="197" y="30"/>
                        <a:pt x="132" y="90"/>
                      </a:cubicBezTo>
                      <a:cubicBezTo>
                        <a:pt x="1" y="209"/>
                        <a:pt x="1" y="411"/>
                        <a:pt x="120" y="542"/>
                      </a:cubicBezTo>
                      <a:cubicBezTo>
                        <a:pt x="1013" y="1483"/>
                        <a:pt x="1906" y="2400"/>
                        <a:pt x="2810" y="3328"/>
                      </a:cubicBezTo>
                      <a:lnTo>
                        <a:pt x="5513" y="6079"/>
                      </a:lnTo>
                      <a:lnTo>
                        <a:pt x="10942" y="11568"/>
                      </a:lnTo>
                      <a:lnTo>
                        <a:pt x="10954" y="11568"/>
                      </a:lnTo>
                      <a:cubicBezTo>
                        <a:pt x="11048" y="11661"/>
                        <a:pt x="11174" y="11709"/>
                        <a:pt x="11300" y="11709"/>
                      </a:cubicBezTo>
                      <a:cubicBezTo>
                        <a:pt x="11430" y="11709"/>
                        <a:pt x="11560" y="11658"/>
                        <a:pt x="11657" y="11556"/>
                      </a:cubicBezTo>
                      <a:cubicBezTo>
                        <a:pt x="11847" y="11365"/>
                        <a:pt x="11835" y="11044"/>
                        <a:pt x="11645" y="10853"/>
                      </a:cubicBezTo>
                      <a:lnTo>
                        <a:pt x="6097" y="5495"/>
                      </a:lnTo>
                      <a:lnTo>
                        <a:pt x="3322" y="2805"/>
                      </a:lnTo>
                      <a:cubicBezTo>
                        <a:pt x="2406" y="1912"/>
                        <a:pt x="1489" y="1007"/>
                        <a:pt x="584" y="102"/>
                      </a:cubicBezTo>
                      <a:lnTo>
                        <a:pt x="584" y="90"/>
                      </a:lnTo>
                      <a:cubicBezTo>
                        <a:pt x="524" y="30"/>
                        <a:pt x="444" y="1"/>
                        <a:pt x="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5"/>
                <p:cNvSpPr/>
                <p:nvPr/>
              </p:nvSpPr>
              <p:spPr>
                <a:xfrm>
                  <a:off x="4503825" y="1845900"/>
                  <a:ext cx="120575" cy="97100"/>
                </a:xfrm>
                <a:custGeom>
                  <a:avLst/>
                  <a:gdLst/>
                  <a:ahLst/>
                  <a:cxnLst/>
                  <a:rect l="l" t="t" r="r" b="b"/>
                  <a:pathLst>
                    <a:path w="4823" h="3884" extrusionOk="0">
                      <a:moveTo>
                        <a:pt x="198" y="1"/>
                      </a:moveTo>
                      <a:cubicBezTo>
                        <a:pt x="92" y="1"/>
                        <a:pt x="0" y="93"/>
                        <a:pt x="0" y="203"/>
                      </a:cubicBezTo>
                      <a:lnTo>
                        <a:pt x="12" y="488"/>
                      </a:lnTo>
                      <a:cubicBezTo>
                        <a:pt x="12" y="512"/>
                        <a:pt x="12" y="536"/>
                        <a:pt x="24" y="560"/>
                      </a:cubicBezTo>
                      <a:lnTo>
                        <a:pt x="1453" y="3763"/>
                      </a:lnTo>
                      <a:cubicBezTo>
                        <a:pt x="1478" y="3838"/>
                        <a:pt x="1550" y="3884"/>
                        <a:pt x="1628" y="3884"/>
                      </a:cubicBezTo>
                      <a:cubicBezTo>
                        <a:pt x="1661" y="3884"/>
                        <a:pt x="1695" y="3876"/>
                        <a:pt x="1727" y="3858"/>
                      </a:cubicBezTo>
                      <a:lnTo>
                        <a:pt x="4680" y="2239"/>
                      </a:lnTo>
                      <a:cubicBezTo>
                        <a:pt x="4775" y="2191"/>
                        <a:pt x="4823" y="2084"/>
                        <a:pt x="4775" y="1989"/>
                      </a:cubicBezTo>
                      <a:lnTo>
                        <a:pt x="4811" y="1536"/>
                      </a:lnTo>
                      <a:cubicBezTo>
                        <a:pt x="4787" y="1477"/>
                        <a:pt x="4656" y="1369"/>
                        <a:pt x="4608" y="1346"/>
                      </a:cubicBezTo>
                      <a:lnTo>
                        <a:pt x="262" y="12"/>
                      </a:lnTo>
                      <a:cubicBezTo>
                        <a:pt x="241" y="4"/>
                        <a:pt x="219" y="1"/>
                        <a:pt x="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75"/>
                <p:cNvSpPr/>
                <p:nvPr/>
              </p:nvSpPr>
              <p:spPr>
                <a:xfrm>
                  <a:off x="4506725" y="1847175"/>
                  <a:ext cx="115300" cy="78425"/>
                </a:xfrm>
                <a:custGeom>
                  <a:avLst/>
                  <a:gdLst/>
                  <a:ahLst/>
                  <a:cxnLst/>
                  <a:rect l="l" t="t" r="r" b="b"/>
                  <a:pathLst>
                    <a:path w="4612" h="3137" extrusionOk="0">
                      <a:moveTo>
                        <a:pt x="243" y="0"/>
                      </a:moveTo>
                      <a:cubicBezTo>
                        <a:pt x="104" y="0"/>
                        <a:pt x="0" y="146"/>
                        <a:pt x="63" y="283"/>
                      </a:cubicBezTo>
                      <a:lnTo>
                        <a:pt x="1301" y="3021"/>
                      </a:lnTo>
                      <a:cubicBezTo>
                        <a:pt x="1335" y="3097"/>
                        <a:pt x="1405" y="3137"/>
                        <a:pt x="1480" y="3137"/>
                      </a:cubicBezTo>
                      <a:cubicBezTo>
                        <a:pt x="1512" y="3137"/>
                        <a:pt x="1544" y="3130"/>
                        <a:pt x="1575" y="3116"/>
                      </a:cubicBezTo>
                      <a:lnTo>
                        <a:pt x="4456" y="1628"/>
                      </a:lnTo>
                      <a:cubicBezTo>
                        <a:pt x="4611" y="1545"/>
                        <a:pt x="4587" y="1307"/>
                        <a:pt x="4421" y="1259"/>
                      </a:cubicBezTo>
                      <a:lnTo>
                        <a:pt x="301" y="9"/>
                      </a:lnTo>
                      <a:cubicBezTo>
                        <a:pt x="281" y="3"/>
                        <a:pt x="26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75"/>
                <p:cNvSpPr/>
                <p:nvPr/>
              </p:nvSpPr>
              <p:spPr>
                <a:xfrm>
                  <a:off x="4178475" y="1551800"/>
                  <a:ext cx="106000" cy="72375"/>
                </a:xfrm>
                <a:custGeom>
                  <a:avLst/>
                  <a:gdLst/>
                  <a:ahLst/>
                  <a:cxnLst/>
                  <a:rect l="l" t="t" r="r" b="b"/>
                  <a:pathLst>
                    <a:path w="4240" h="2895" extrusionOk="0">
                      <a:moveTo>
                        <a:pt x="2659" y="1"/>
                      </a:moveTo>
                      <a:cubicBezTo>
                        <a:pt x="2645" y="1"/>
                        <a:pt x="2632" y="5"/>
                        <a:pt x="2620" y="13"/>
                      </a:cubicBezTo>
                      <a:lnTo>
                        <a:pt x="37" y="1572"/>
                      </a:lnTo>
                      <a:cubicBezTo>
                        <a:pt x="13" y="1584"/>
                        <a:pt x="1" y="1608"/>
                        <a:pt x="1" y="1632"/>
                      </a:cubicBezTo>
                      <a:lnTo>
                        <a:pt x="1" y="1942"/>
                      </a:lnTo>
                      <a:cubicBezTo>
                        <a:pt x="1" y="1977"/>
                        <a:pt x="25" y="2013"/>
                        <a:pt x="60" y="2013"/>
                      </a:cubicBezTo>
                      <a:lnTo>
                        <a:pt x="4013" y="2894"/>
                      </a:lnTo>
                      <a:cubicBezTo>
                        <a:pt x="4049" y="2894"/>
                        <a:pt x="4085" y="2882"/>
                        <a:pt x="4097" y="2858"/>
                      </a:cubicBezTo>
                      <a:lnTo>
                        <a:pt x="4228" y="2632"/>
                      </a:lnTo>
                      <a:cubicBezTo>
                        <a:pt x="4240" y="2608"/>
                        <a:pt x="4240" y="2573"/>
                        <a:pt x="4228" y="2549"/>
                      </a:cubicBezTo>
                      <a:lnTo>
                        <a:pt x="2727" y="48"/>
                      </a:lnTo>
                      <a:cubicBezTo>
                        <a:pt x="2712" y="17"/>
                        <a:pt x="2685" y="1"/>
                        <a:pt x="2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75"/>
                <p:cNvSpPr/>
                <p:nvPr/>
              </p:nvSpPr>
              <p:spPr>
                <a:xfrm>
                  <a:off x="4181175" y="1546800"/>
                  <a:ext cx="102650" cy="68775"/>
                </a:xfrm>
                <a:custGeom>
                  <a:avLst/>
                  <a:gdLst/>
                  <a:ahLst/>
                  <a:cxnLst/>
                  <a:rect l="l" t="t" r="r" b="b"/>
                  <a:pathLst>
                    <a:path w="4106" h="2751" extrusionOk="0">
                      <a:moveTo>
                        <a:pt x="2892" y="1"/>
                      </a:moveTo>
                      <a:cubicBezTo>
                        <a:pt x="2879" y="1"/>
                        <a:pt x="2868" y="4"/>
                        <a:pt x="2858" y="10"/>
                      </a:cubicBezTo>
                      <a:lnTo>
                        <a:pt x="60" y="1689"/>
                      </a:lnTo>
                      <a:cubicBezTo>
                        <a:pt x="0" y="1725"/>
                        <a:pt x="12" y="1820"/>
                        <a:pt x="83" y="1832"/>
                      </a:cubicBezTo>
                      <a:lnTo>
                        <a:pt x="3989" y="2749"/>
                      </a:lnTo>
                      <a:cubicBezTo>
                        <a:pt x="3994" y="2750"/>
                        <a:pt x="3999" y="2750"/>
                        <a:pt x="4004" y="2750"/>
                      </a:cubicBezTo>
                      <a:cubicBezTo>
                        <a:pt x="4058" y="2750"/>
                        <a:pt x="4106" y="2696"/>
                        <a:pt x="4084" y="2642"/>
                      </a:cubicBezTo>
                      <a:lnTo>
                        <a:pt x="2965" y="46"/>
                      </a:lnTo>
                      <a:cubicBezTo>
                        <a:pt x="2956" y="20"/>
                        <a:pt x="2923" y="1"/>
                        <a:pt x="2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5"/>
                <p:cNvSpPr/>
                <p:nvPr/>
              </p:nvSpPr>
              <p:spPr>
                <a:xfrm>
                  <a:off x="4502625" y="1807000"/>
                  <a:ext cx="63125" cy="61750"/>
                </a:xfrm>
                <a:custGeom>
                  <a:avLst/>
                  <a:gdLst/>
                  <a:ahLst/>
                  <a:cxnLst/>
                  <a:rect l="l" t="t" r="r" b="b"/>
                  <a:pathLst>
                    <a:path w="2525" h="2470" extrusionOk="0">
                      <a:moveTo>
                        <a:pt x="2259" y="1"/>
                      </a:moveTo>
                      <a:cubicBezTo>
                        <a:pt x="2150" y="1"/>
                        <a:pt x="2027" y="32"/>
                        <a:pt x="1953" y="44"/>
                      </a:cubicBezTo>
                      <a:cubicBezTo>
                        <a:pt x="1751" y="68"/>
                        <a:pt x="1561" y="104"/>
                        <a:pt x="1370" y="151"/>
                      </a:cubicBezTo>
                      <a:cubicBezTo>
                        <a:pt x="1311" y="163"/>
                        <a:pt x="1251" y="175"/>
                        <a:pt x="1180" y="187"/>
                      </a:cubicBezTo>
                      <a:lnTo>
                        <a:pt x="1156" y="187"/>
                      </a:lnTo>
                      <a:cubicBezTo>
                        <a:pt x="1120" y="187"/>
                        <a:pt x="1084" y="199"/>
                        <a:pt x="1061" y="223"/>
                      </a:cubicBezTo>
                      <a:cubicBezTo>
                        <a:pt x="751" y="294"/>
                        <a:pt x="453" y="366"/>
                        <a:pt x="144" y="461"/>
                      </a:cubicBezTo>
                      <a:cubicBezTo>
                        <a:pt x="0" y="505"/>
                        <a:pt x="41" y="703"/>
                        <a:pt x="181" y="703"/>
                      </a:cubicBezTo>
                      <a:cubicBezTo>
                        <a:pt x="192" y="703"/>
                        <a:pt x="203" y="702"/>
                        <a:pt x="215" y="699"/>
                      </a:cubicBezTo>
                      <a:cubicBezTo>
                        <a:pt x="465" y="639"/>
                        <a:pt x="715" y="592"/>
                        <a:pt x="965" y="544"/>
                      </a:cubicBezTo>
                      <a:lnTo>
                        <a:pt x="965" y="604"/>
                      </a:lnTo>
                      <a:cubicBezTo>
                        <a:pt x="977" y="794"/>
                        <a:pt x="977" y="985"/>
                        <a:pt x="989" y="1175"/>
                      </a:cubicBezTo>
                      <a:cubicBezTo>
                        <a:pt x="1013" y="1568"/>
                        <a:pt x="1049" y="1961"/>
                        <a:pt x="1084" y="2354"/>
                      </a:cubicBezTo>
                      <a:cubicBezTo>
                        <a:pt x="1090" y="2431"/>
                        <a:pt x="1156" y="2470"/>
                        <a:pt x="1220" y="2470"/>
                      </a:cubicBezTo>
                      <a:cubicBezTo>
                        <a:pt x="1284" y="2470"/>
                        <a:pt x="1346" y="2431"/>
                        <a:pt x="1346" y="2354"/>
                      </a:cubicBezTo>
                      <a:cubicBezTo>
                        <a:pt x="1358" y="1961"/>
                        <a:pt x="1370" y="1568"/>
                        <a:pt x="1370" y="1175"/>
                      </a:cubicBezTo>
                      <a:cubicBezTo>
                        <a:pt x="1370" y="985"/>
                        <a:pt x="1358" y="794"/>
                        <a:pt x="1358" y="604"/>
                      </a:cubicBezTo>
                      <a:cubicBezTo>
                        <a:pt x="1358" y="580"/>
                        <a:pt x="1358" y="532"/>
                        <a:pt x="1346" y="485"/>
                      </a:cubicBezTo>
                      <a:cubicBezTo>
                        <a:pt x="1382" y="473"/>
                        <a:pt x="1418" y="461"/>
                        <a:pt x="1465" y="461"/>
                      </a:cubicBezTo>
                      <a:cubicBezTo>
                        <a:pt x="1656" y="425"/>
                        <a:pt x="1846" y="389"/>
                        <a:pt x="2049" y="366"/>
                      </a:cubicBezTo>
                      <a:cubicBezTo>
                        <a:pt x="2180" y="342"/>
                        <a:pt x="2525" y="330"/>
                        <a:pt x="2477" y="127"/>
                      </a:cubicBezTo>
                      <a:cubicBezTo>
                        <a:pt x="2454" y="29"/>
                        <a:pt x="2363"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5"/>
                <p:cNvSpPr/>
                <p:nvPr/>
              </p:nvSpPr>
              <p:spPr>
                <a:xfrm>
                  <a:off x="4236500" y="1543575"/>
                  <a:ext cx="63150" cy="61750"/>
                </a:xfrm>
                <a:custGeom>
                  <a:avLst/>
                  <a:gdLst/>
                  <a:ahLst/>
                  <a:cxnLst/>
                  <a:rect l="l" t="t" r="r" b="b"/>
                  <a:pathLst>
                    <a:path w="2526" h="2470" extrusionOk="0">
                      <a:moveTo>
                        <a:pt x="2260" y="1"/>
                      </a:moveTo>
                      <a:cubicBezTo>
                        <a:pt x="2151" y="1"/>
                        <a:pt x="2028" y="32"/>
                        <a:pt x="1954" y="44"/>
                      </a:cubicBezTo>
                      <a:cubicBezTo>
                        <a:pt x="1764" y="68"/>
                        <a:pt x="1561" y="104"/>
                        <a:pt x="1371" y="151"/>
                      </a:cubicBezTo>
                      <a:cubicBezTo>
                        <a:pt x="1311" y="163"/>
                        <a:pt x="1252" y="175"/>
                        <a:pt x="1180" y="187"/>
                      </a:cubicBezTo>
                      <a:lnTo>
                        <a:pt x="1157" y="187"/>
                      </a:lnTo>
                      <a:cubicBezTo>
                        <a:pt x="1121" y="187"/>
                        <a:pt x="1085" y="199"/>
                        <a:pt x="1061" y="223"/>
                      </a:cubicBezTo>
                      <a:cubicBezTo>
                        <a:pt x="764" y="294"/>
                        <a:pt x="454" y="366"/>
                        <a:pt x="145" y="461"/>
                      </a:cubicBezTo>
                      <a:cubicBezTo>
                        <a:pt x="1" y="505"/>
                        <a:pt x="42" y="703"/>
                        <a:pt x="181" y="703"/>
                      </a:cubicBezTo>
                      <a:cubicBezTo>
                        <a:pt x="192" y="703"/>
                        <a:pt x="204" y="702"/>
                        <a:pt x="216" y="699"/>
                      </a:cubicBezTo>
                      <a:cubicBezTo>
                        <a:pt x="466" y="639"/>
                        <a:pt x="716" y="592"/>
                        <a:pt x="966" y="544"/>
                      </a:cubicBezTo>
                      <a:lnTo>
                        <a:pt x="966" y="604"/>
                      </a:lnTo>
                      <a:cubicBezTo>
                        <a:pt x="978" y="794"/>
                        <a:pt x="978" y="985"/>
                        <a:pt x="990" y="1175"/>
                      </a:cubicBezTo>
                      <a:cubicBezTo>
                        <a:pt x="1014" y="1568"/>
                        <a:pt x="1049" y="1961"/>
                        <a:pt x="1085" y="2354"/>
                      </a:cubicBezTo>
                      <a:cubicBezTo>
                        <a:pt x="1091" y="2431"/>
                        <a:pt x="1157" y="2470"/>
                        <a:pt x="1221" y="2470"/>
                      </a:cubicBezTo>
                      <a:cubicBezTo>
                        <a:pt x="1285" y="2470"/>
                        <a:pt x="1347" y="2431"/>
                        <a:pt x="1347" y="2354"/>
                      </a:cubicBezTo>
                      <a:cubicBezTo>
                        <a:pt x="1359" y="1961"/>
                        <a:pt x="1371" y="1568"/>
                        <a:pt x="1371" y="1175"/>
                      </a:cubicBezTo>
                      <a:cubicBezTo>
                        <a:pt x="1371" y="985"/>
                        <a:pt x="1371" y="794"/>
                        <a:pt x="1359" y="604"/>
                      </a:cubicBezTo>
                      <a:cubicBezTo>
                        <a:pt x="1359" y="580"/>
                        <a:pt x="1359" y="532"/>
                        <a:pt x="1347" y="485"/>
                      </a:cubicBezTo>
                      <a:cubicBezTo>
                        <a:pt x="1383" y="473"/>
                        <a:pt x="1430" y="461"/>
                        <a:pt x="1466" y="461"/>
                      </a:cubicBezTo>
                      <a:cubicBezTo>
                        <a:pt x="1657" y="425"/>
                        <a:pt x="1847" y="389"/>
                        <a:pt x="2050" y="366"/>
                      </a:cubicBezTo>
                      <a:cubicBezTo>
                        <a:pt x="2181" y="342"/>
                        <a:pt x="2526" y="330"/>
                        <a:pt x="2478" y="127"/>
                      </a:cubicBezTo>
                      <a:cubicBezTo>
                        <a:pt x="2455" y="29"/>
                        <a:pt x="2364" y="1"/>
                        <a:pt x="2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5"/>
                <p:cNvSpPr/>
                <p:nvPr/>
              </p:nvSpPr>
              <p:spPr>
                <a:xfrm>
                  <a:off x="4543125" y="1897675"/>
                  <a:ext cx="11625" cy="8975"/>
                </a:xfrm>
                <a:custGeom>
                  <a:avLst/>
                  <a:gdLst/>
                  <a:ahLst/>
                  <a:cxnLst/>
                  <a:rect l="l" t="t" r="r" b="b"/>
                  <a:pathLst>
                    <a:path w="465" h="359" extrusionOk="0">
                      <a:moveTo>
                        <a:pt x="226" y="1"/>
                      </a:moveTo>
                      <a:cubicBezTo>
                        <a:pt x="0" y="1"/>
                        <a:pt x="0" y="358"/>
                        <a:pt x="226" y="358"/>
                      </a:cubicBezTo>
                      <a:cubicBezTo>
                        <a:pt x="464" y="358"/>
                        <a:pt x="464" y="1"/>
                        <a:pt x="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5"/>
                <p:cNvSpPr/>
                <p:nvPr/>
              </p:nvSpPr>
              <p:spPr>
                <a:xfrm>
                  <a:off x="4586275" y="1878625"/>
                  <a:ext cx="14025" cy="10750"/>
                </a:xfrm>
                <a:custGeom>
                  <a:avLst/>
                  <a:gdLst/>
                  <a:ahLst/>
                  <a:cxnLst/>
                  <a:rect l="l" t="t" r="r" b="b"/>
                  <a:pathLst>
                    <a:path w="561" h="430" extrusionOk="0">
                      <a:moveTo>
                        <a:pt x="286" y="1"/>
                      </a:moveTo>
                      <a:cubicBezTo>
                        <a:pt x="1" y="1"/>
                        <a:pt x="1" y="430"/>
                        <a:pt x="286" y="430"/>
                      </a:cubicBezTo>
                      <a:cubicBezTo>
                        <a:pt x="560" y="430"/>
                        <a:pt x="560" y="1"/>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75"/>
                <p:cNvSpPr/>
                <p:nvPr/>
              </p:nvSpPr>
              <p:spPr>
                <a:xfrm>
                  <a:off x="4548475" y="1868800"/>
                  <a:ext cx="8650" cy="9100"/>
                </a:xfrm>
                <a:custGeom>
                  <a:avLst/>
                  <a:gdLst/>
                  <a:ahLst/>
                  <a:cxnLst/>
                  <a:rect l="l" t="t" r="r" b="b"/>
                  <a:pathLst>
                    <a:path w="346" h="364" extrusionOk="0">
                      <a:moveTo>
                        <a:pt x="131" y="1"/>
                      </a:moveTo>
                      <a:cubicBezTo>
                        <a:pt x="108" y="13"/>
                        <a:pt x="84" y="25"/>
                        <a:pt x="72" y="49"/>
                      </a:cubicBezTo>
                      <a:cubicBezTo>
                        <a:pt x="60" y="49"/>
                        <a:pt x="60" y="61"/>
                        <a:pt x="48" y="61"/>
                      </a:cubicBezTo>
                      <a:lnTo>
                        <a:pt x="24" y="96"/>
                      </a:lnTo>
                      <a:lnTo>
                        <a:pt x="0" y="144"/>
                      </a:lnTo>
                      <a:cubicBezTo>
                        <a:pt x="0" y="168"/>
                        <a:pt x="0" y="191"/>
                        <a:pt x="0" y="215"/>
                      </a:cubicBezTo>
                      <a:cubicBezTo>
                        <a:pt x="0" y="227"/>
                        <a:pt x="12" y="239"/>
                        <a:pt x="12" y="251"/>
                      </a:cubicBezTo>
                      <a:cubicBezTo>
                        <a:pt x="24" y="275"/>
                        <a:pt x="24" y="287"/>
                        <a:pt x="36" y="299"/>
                      </a:cubicBezTo>
                      <a:cubicBezTo>
                        <a:pt x="48" y="311"/>
                        <a:pt x="60" y="322"/>
                        <a:pt x="72" y="322"/>
                      </a:cubicBezTo>
                      <a:cubicBezTo>
                        <a:pt x="84" y="334"/>
                        <a:pt x="96" y="346"/>
                        <a:pt x="108" y="346"/>
                      </a:cubicBezTo>
                      <a:cubicBezTo>
                        <a:pt x="124" y="355"/>
                        <a:pt x="141" y="363"/>
                        <a:pt x="158" y="363"/>
                      </a:cubicBezTo>
                      <a:cubicBezTo>
                        <a:pt x="165" y="363"/>
                        <a:pt x="172" y="362"/>
                        <a:pt x="179" y="358"/>
                      </a:cubicBezTo>
                      <a:lnTo>
                        <a:pt x="215" y="358"/>
                      </a:lnTo>
                      <a:cubicBezTo>
                        <a:pt x="239" y="346"/>
                        <a:pt x="250" y="346"/>
                        <a:pt x="262" y="334"/>
                      </a:cubicBezTo>
                      <a:lnTo>
                        <a:pt x="298" y="311"/>
                      </a:lnTo>
                      <a:lnTo>
                        <a:pt x="322" y="275"/>
                      </a:lnTo>
                      <a:lnTo>
                        <a:pt x="346" y="239"/>
                      </a:lnTo>
                      <a:cubicBezTo>
                        <a:pt x="346" y="215"/>
                        <a:pt x="346" y="191"/>
                        <a:pt x="346" y="168"/>
                      </a:cubicBezTo>
                      <a:cubicBezTo>
                        <a:pt x="346" y="144"/>
                        <a:pt x="346" y="132"/>
                        <a:pt x="334" y="120"/>
                      </a:cubicBezTo>
                      <a:cubicBezTo>
                        <a:pt x="334" y="96"/>
                        <a:pt x="310" y="84"/>
                        <a:pt x="298" y="61"/>
                      </a:cubicBezTo>
                      <a:cubicBezTo>
                        <a:pt x="298" y="61"/>
                        <a:pt x="286" y="49"/>
                        <a:pt x="274" y="49"/>
                      </a:cubicBezTo>
                      <a:cubicBezTo>
                        <a:pt x="262" y="25"/>
                        <a:pt x="250" y="13"/>
                        <a:pt x="239" y="13"/>
                      </a:cubicBezTo>
                      <a:cubicBezTo>
                        <a:pt x="215" y="1"/>
                        <a:pt x="191"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5"/>
                <p:cNvSpPr/>
                <p:nvPr/>
              </p:nvSpPr>
              <p:spPr>
                <a:xfrm>
                  <a:off x="4530625" y="1877450"/>
                  <a:ext cx="8650" cy="7975"/>
                </a:xfrm>
                <a:custGeom>
                  <a:avLst/>
                  <a:gdLst/>
                  <a:ahLst/>
                  <a:cxnLst/>
                  <a:rect l="l" t="t" r="r" b="b"/>
                  <a:pathLst>
                    <a:path w="346" h="319" extrusionOk="0">
                      <a:moveTo>
                        <a:pt x="119" y="0"/>
                      </a:moveTo>
                      <a:cubicBezTo>
                        <a:pt x="83" y="12"/>
                        <a:pt x="60" y="24"/>
                        <a:pt x="48" y="48"/>
                      </a:cubicBezTo>
                      <a:cubicBezTo>
                        <a:pt x="36" y="48"/>
                        <a:pt x="24" y="60"/>
                        <a:pt x="24" y="72"/>
                      </a:cubicBezTo>
                      <a:cubicBezTo>
                        <a:pt x="0" y="107"/>
                        <a:pt x="0" y="131"/>
                        <a:pt x="0" y="155"/>
                      </a:cubicBezTo>
                      <a:cubicBezTo>
                        <a:pt x="0" y="179"/>
                        <a:pt x="0" y="203"/>
                        <a:pt x="12" y="215"/>
                      </a:cubicBezTo>
                      <a:cubicBezTo>
                        <a:pt x="12" y="238"/>
                        <a:pt x="24" y="250"/>
                        <a:pt x="48" y="274"/>
                      </a:cubicBezTo>
                      <a:cubicBezTo>
                        <a:pt x="60" y="286"/>
                        <a:pt x="83" y="298"/>
                        <a:pt x="119" y="310"/>
                      </a:cubicBezTo>
                      <a:cubicBezTo>
                        <a:pt x="131" y="316"/>
                        <a:pt x="143" y="319"/>
                        <a:pt x="156" y="319"/>
                      </a:cubicBezTo>
                      <a:cubicBezTo>
                        <a:pt x="170" y="319"/>
                        <a:pt x="185" y="316"/>
                        <a:pt x="202" y="310"/>
                      </a:cubicBezTo>
                      <a:lnTo>
                        <a:pt x="238" y="310"/>
                      </a:lnTo>
                      <a:cubicBezTo>
                        <a:pt x="250" y="298"/>
                        <a:pt x="262" y="298"/>
                        <a:pt x="274" y="286"/>
                      </a:cubicBezTo>
                      <a:cubicBezTo>
                        <a:pt x="286" y="286"/>
                        <a:pt x="298" y="262"/>
                        <a:pt x="310" y="250"/>
                      </a:cubicBezTo>
                      <a:cubicBezTo>
                        <a:pt x="322" y="238"/>
                        <a:pt x="333" y="226"/>
                        <a:pt x="333" y="215"/>
                      </a:cubicBezTo>
                      <a:cubicBezTo>
                        <a:pt x="345" y="203"/>
                        <a:pt x="345" y="179"/>
                        <a:pt x="345" y="155"/>
                      </a:cubicBezTo>
                      <a:lnTo>
                        <a:pt x="345" y="119"/>
                      </a:lnTo>
                      <a:cubicBezTo>
                        <a:pt x="333" y="107"/>
                        <a:pt x="333" y="96"/>
                        <a:pt x="322" y="84"/>
                      </a:cubicBezTo>
                      <a:cubicBezTo>
                        <a:pt x="322" y="60"/>
                        <a:pt x="310" y="48"/>
                        <a:pt x="286" y="36"/>
                      </a:cubicBezTo>
                      <a:cubicBezTo>
                        <a:pt x="274" y="24"/>
                        <a:pt x="250" y="12"/>
                        <a:pt x="238" y="12"/>
                      </a:cubicBezTo>
                      <a:cubicBezTo>
                        <a:pt x="226" y="12"/>
                        <a:pt x="214"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5"/>
                <p:cNvSpPr/>
                <p:nvPr/>
              </p:nvSpPr>
              <p:spPr>
                <a:xfrm>
                  <a:off x="4201700" y="1582475"/>
                  <a:ext cx="9550" cy="9550"/>
                </a:xfrm>
                <a:custGeom>
                  <a:avLst/>
                  <a:gdLst/>
                  <a:ahLst/>
                  <a:cxnLst/>
                  <a:rect l="l" t="t" r="r" b="b"/>
                  <a:pathLst>
                    <a:path w="382" h="382" extrusionOk="0">
                      <a:moveTo>
                        <a:pt x="191" y="0"/>
                      </a:moveTo>
                      <a:cubicBezTo>
                        <a:pt x="167" y="0"/>
                        <a:pt x="144" y="0"/>
                        <a:pt x="120" y="12"/>
                      </a:cubicBezTo>
                      <a:cubicBezTo>
                        <a:pt x="96" y="24"/>
                        <a:pt x="72" y="36"/>
                        <a:pt x="60" y="60"/>
                      </a:cubicBezTo>
                      <a:cubicBezTo>
                        <a:pt x="36" y="72"/>
                        <a:pt x="24" y="95"/>
                        <a:pt x="13" y="119"/>
                      </a:cubicBezTo>
                      <a:cubicBezTo>
                        <a:pt x="1" y="143"/>
                        <a:pt x="1" y="167"/>
                        <a:pt x="1" y="191"/>
                      </a:cubicBezTo>
                      <a:cubicBezTo>
                        <a:pt x="1" y="215"/>
                        <a:pt x="1" y="226"/>
                        <a:pt x="13" y="238"/>
                      </a:cubicBezTo>
                      <a:cubicBezTo>
                        <a:pt x="13" y="274"/>
                        <a:pt x="36" y="310"/>
                        <a:pt x="60" y="334"/>
                      </a:cubicBezTo>
                      <a:cubicBezTo>
                        <a:pt x="72" y="334"/>
                        <a:pt x="84" y="345"/>
                        <a:pt x="96" y="357"/>
                      </a:cubicBezTo>
                      <a:cubicBezTo>
                        <a:pt x="120" y="381"/>
                        <a:pt x="155" y="381"/>
                        <a:pt x="191" y="381"/>
                      </a:cubicBezTo>
                      <a:cubicBezTo>
                        <a:pt x="215" y="381"/>
                        <a:pt x="239" y="381"/>
                        <a:pt x="263" y="369"/>
                      </a:cubicBezTo>
                      <a:cubicBezTo>
                        <a:pt x="286" y="357"/>
                        <a:pt x="310" y="345"/>
                        <a:pt x="334" y="322"/>
                      </a:cubicBezTo>
                      <a:cubicBezTo>
                        <a:pt x="346" y="310"/>
                        <a:pt x="358" y="286"/>
                        <a:pt x="370" y="262"/>
                      </a:cubicBezTo>
                      <a:cubicBezTo>
                        <a:pt x="382" y="238"/>
                        <a:pt x="382" y="215"/>
                        <a:pt x="382" y="191"/>
                      </a:cubicBezTo>
                      <a:cubicBezTo>
                        <a:pt x="382" y="179"/>
                        <a:pt x="382" y="155"/>
                        <a:pt x="382" y="143"/>
                      </a:cubicBezTo>
                      <a:cubicBezTo>
                        <a:pt x="370" y="107"/>
                        <a:pt x="346" y="84"/>
                        <a:pt x="334" y="60"/>
                      </a:cubicBezTo>
                      <a:cubicBezTo>
                        <a:pt x="310" y="48"/>
                        <a:pt x="298" y="36"/>
                        <a:pt x="286" y="24"/>
                      </a:cubicBezTo>
                      <a:cubicBezTo>
                        <a:pt x="263" y="12"/>
                        <a:pt x="227"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5"/>
                <p:cNvSpPr/>
                <p:nvPr/>
              </p:nvSpPr>
              <p:spPr>
                <a:xfrm>
                  <a:off x="4235625" y="1587525"/>
                  <a:ext cx="10450" cy="9850"/>
                </a:xfrm>
                <a:custGeom>
                  <a:avLst/>
                  <a:gdLst/>
                  <a:ahLst/>
                  <a:cxnLst/>
                  <a:rect l="l" t="t" r="r" b="b"/>
                  <a:pathLst>
                    <a:path w="418" h="394" extrusionOk="0">
                      <a:moveTo>
                        <a:pt x="203" y="1"/>
                      </a:moveTo>
                      <a:cubicBezTo>
                        <a:pt x="168" y="1"/>
                        <a:pt x="144" y="1"/>
                        <a:pt x="120" y="13"/>
                      </a:cubicBezTo>
                      <a:cubicBezTo>
                        <a:pt x="96" y="24"/>
                        <a:pt x="72" y="36"/>
                        <a:pt x="60" y="60"/>
                      </a:cubicBezTo>
                      <a:cubicBezTo>
                        <a:pt x="37" y="72"/>
                        <a:pt x="25" y="96"/>
                        <a:pt x="13" y="120"/>
                      </a:cubicBezTo>
                      <a:cubicBezTo>
                        <a:pt x="1" y="143"/>
                        <a:pt x="1" y="167"/>
                        <a:pt x="1" y="203"/>
                      </a:cubicBezTo>
                      <a:cubicBezTo>
                        <a:pt x="1" y="215"/>
                        <a:pt x="1" y="239"/>
                        <a:pt x="1" y="251"/>
                      </a:cubicBezTo>
                      <a:cubicBezTo>
                        <a:pt x="13" y="286"/>
                        <a:pt x="37" y="322"/>
                        <a:pt x="60" y="346"/>
                      </a:cubicBezTo>
                      <a:lnTo>
                        <a:pt x="96" y="370"/>
                      </a:lnTo>
                      <a:cubicBezTo>
                        <a:pt x="132" y="394"/>
                        <a:pt x="168" y="394"/>
                        <a:pt x="203" y="394"/>
                      </a:cubicBezTo>
                      <a:lnTo>
                        <a:pt x="251" y="394"/>
                      </a:lnTo>
                      <a:cubicBezTo>
                        <a:pt x="275" y="382"/>
                        <a:pt x="299" y="370"/>
                        <a:pt x="322" y="358"/>
                      </a:cubicBezTo>
                      <a:cubicBezTo>
                        <a:pt x="334" y="346"/>
                        <a:pt x="334" y="334"/>
                        <a:pt x="346" y="322"/>
                      </a:cubicBezTo>
                      <a:cubicBezTo>
                        <a:pt x="382" y="298"/>
                        <a:pt x="418" y="251"/>
                        <a:pt x="418" y="203"/>
                      </a:cubicBezTo>
                      <a:cubicBezTo>
                        <a:pt x="418" y="155"/>
                        <a:pt x="394" y="120"/>
                        <a:pt x="358" y="84"/>
                      </a:cubicBezTo>
                      <a:cubicBezTo>
                        <a:pt x="358" y="84"/>
                        <a:pt x="346" y="72"/>
                        <a:pt x="334" y="60"/>
                      </a:cubicBezTo>
                      <a:cubicBezTo>
                        <a:pt x="322" y="36"/>
                        <a:pt x="299" y="24"/>
                        <a:pt x="275" y="13"/>
                      </a:cubicBezTo>
                      <a:cubicBezTo>
                        <a:pt x="251" y="1"/>
                        <a:pt x="227"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5"/>
                <p:cNvSpPr/>
                <p:nvPr/>
              </p:nvSpPr>
              <p:spPr>
                <a:xfrm>
                  <a:off x="4244275" y="1564900"/>
                  <a:ext cx="10725" cy="8375"/>
                </a:xfrm>
                <a:custGeom>
                  <a:avLst/>
                  <a:gdLst/>
                  <a:ahLst/>
                  <a:cxnLst/>
                  <a:rect l="l" t="t" r="r" b="b"/>
                  <a:pathLst>
                    <a:path w="429" h="335" extrusionOk="0">
                      <a:moveTo>
                        <a:pt x="215" y="1"/>
                      </a:moveTo>
                      <a:cubicBezTo>
                        <a:pt x="0" y="1"/>
                        <a:pt x="0" y="334"/>
                        <a:pt x="215" y="334"/>
                      </a:cubicBezTo>
                      <a:cubicBezTo>
                        <a:pt x="429" y="334"/>
                        <a:pt x="429"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10" name="Google Shape;3210;p75"/>
            <p:cNvSpPr/>
            <p:nvPr/>
          </p:nvSpPr>
          <p:spPr>
            <a:xfrm>
              <a:off x="2281261" y="26565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E6B5BF79-E634-6AB5-84BD-23DD24911435}"/>
              </a:ext>
            </a:extLst>
          </p:cNvPr>
          <p:cNvSpPr/>
          <p:nvPr/>
        </p:nvSpPr>
        <p:spPr>
          <a:xfrm>
            <a:off x="522761" y="144844"/>
            <a:ext cx="2826230" cy="600164"/>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a:t>
            </a:r>
            <a:r>
              <a:rPr lang="vi-VN" sz="2200" b="1" u="sng" dirty="0">
                <a:solidFill>
                  <a:srgbClr val="002060"/>
                </a:solidFill>
                <a:latin typeface="Arial" panose="020B0604020202020204" pitchFamily="34" charset="0"/>
                <a:cs typeface="Arial" panose="020B0604020202020204" pitchFamily="34" charset="0"/>
              </a:rPr>
              <a:t>4</a:t>
            </a:r>
            <a:r>
              <a:rPr lang="en-US" sz="2200" b="1" u="sng" dirty="0">
                <a:solidFill>
                  <a:srgbClr val="002060"/>
                </a:solidFill>
                <a:latin typeface="Arial" panose="020B0604020202020204" pitchFamily="34" charset="0"/>
                <a:cs typeface="Arial" panose="020B0604020202020204" pitchFamily="34" charset="0"/>
              </a:rPr>
              <a:t> (8SGK – tr52)</a:t>
            </a:r>
            <a:endParaRPr lang="en-US" sz="22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2271C0C-7910-849B-C686-FA66D7F28861}"/>
              </a:ext>
            </a:extLst>
          </p:cNvPr>
          <p:cNvSpPr/>
          <p:nvPr/>
        </p:nvSpPr>
        <p:spPr>
          <a:xfrm>
            <a:off x="428017" y="144845"/>
            <a:ext cx="8099853" cy="4247317"/>
          </a:xfrm>
          <a:prstGeom prst="rect">
            <a:avLst/>
          </a:prstGeom>
        </p:spPr>
        <p:txBody>
          <a:bodyPr wrap="square">
            <a:spAutoFit/>
          </a:bodyPr>
          <a:lstStyle/>
          <a:p>
            <a:pPr algn="just">
              <a:lnSpc>
                <a:spcPct val="150000"/>
              </a:lnSpc>
            </a:pPr>
            <a:r>
              <a:rPr lang="en-US" sz="2000" dirty="0">
                <a:latin typeface="+mn-lt"/>
              </a:rPr>
              <a:t>		           </a:t>
            </a:r>
            <a:r>
              <a:rPr lang="vi-VN" sz="2000" dirty="0">
                <a:latin typeface="+mn-lt"/>
              </a:rPr>
              <a:t> Khi kí kết hợp đồng lao động đối với người lao động, một doanh nghiệp đề xuất hai phương án trả lương như sau:</a:t>
            </a:r>
            <a:endParaRPr lang="en-US" sz="2000" dirty="0">
              <a:latin typeface="+mn-lt"/>
            </a:endParaRPr>
          </a:p>
          <a:p>
            <a:pPr algn="just">
              <a:lnSpc>
                <a:spcPct val="150000"/>
              </a:lnSpc>
            </a:pPr>
            <a:r>
              <a:rPr lang="vi-VN" sz="2000" i="1" dirty="0">
                <a:latin typeface="+mn-lt"/>
              </a:rPr>
              <a:t>Phương án 1: </a:t>
            </a:r>
            <a:r>
              <a:rPr lang="vi-VN" sz="2000" dirty="0">
                <a:latin typeface="+mn-lt"/>
              </a:rPr>
              <a:t>Năm thứ nhất, tiền lương là 120 triệu. Kể từ năm thứ hai trở đi, mỗi năm, tiền lương được tăng 18 triệu.</a:t>
            </a:r>
          </a:p>
          <a:p>
            <a:pPr algn="just">
              <a:lnSpc>
                <a:spcPct val="150000"/>
              </a:lnSpc>
            </a:pPr>
            <a:r>
              <a:rPr lang="vi-VN" sz="2000" i="1" dirty="0">
                <a:latin typeface="+mn-lt"/>
              </a:rPr>
              <a:t>Phương án 2:</a:t>
            </a:r>
            <a:r>
              <a:rPr lang="vi-VN" sz="2000" dirty="0">
                <a:latin typeface="+mn-lt"/>
              </a:rPr>
              <a:t> Quý thứ nhất, tiền lương là 24 triệu. Kể từ quý thứ hai trở đi, mỗi quý tiền lương được tăng 1,8 triệu.</a:t>
            </a:r>
          </a:p>
          <a:p>
            <a:pPr algn="just">
              <a:lnSpc>
                <a:spcPct val="150000"/>
              </a:lnSpc>
            </a:pPr>
            <a:r>
              <a:rPr lang="vi-VN" sz="2000" dirty="0">
                <a:latin typeface="+mn-lt"/>
              </a:rPr>
              <a:t>Nếu là người được tuyển dụng vào doanh nghiệp trên, em sẽ chọn phương án nào khi:</a:t>
            </a:r>
          </a:p>
          <a:p>
            <a:pPr algn="just">
              <a:lnSpc>
                <a:spcPct val="150000"/>
              </a:lnSpc>
            </a:pPr>
            <a:r>
              <a:rPr lang="vi-VN" sz="2000" dirty="0">
                <a:latin typeface="+mn-lt"/>
              </a:rPr>
              <a:t>a) Kí hợp đồng lao động 3 năm?</a:t>
            </a:r>
            <a:r>
              <a:rPr lang="en-US" sz="2000" dirty="0">
                <a:latin typeface="+mn-lt"/>
              </a:rPr>
              <a:t> </a:t>
            </a:r>
            <a:r>
              <a:rPr lang="vi-VN" sz="2000" dirty="0">
                <a:latin typeface="+mn-lt"/>
              </a:rPr>
              <a:t>b) Kí hợp đồng lao động 10 năm?</a:t>
            </a:r>
          </a:p>
        </p:txBody>
      </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1798727-13B5-76D2-FF28-7BC12653748B}"/>
                  </a:ext>
                </a:extLst>
              </p:cNvPr>
              <p:cNvSpPr txBox="1"/>
              <p:nvPr/>
            </p:nvSpPr>
            <p:spPr>
              <a:xfrm>
                <a:off x="579539" y="1011882"/>
                <a:ext cx="7930357" cy="3508653"/>
              </a:xfrm>
              <a:prstGeom prst="rect">
                <a:avLst/>
              </a:prstGeom>
              <a:noFill/>
            </p:spPr>
            <p:txBody>
              <a:bodyPr wrap="square">
                <a:spAutoFit/>
              </a:bodyPr>
              <a:lstStyle/>
              <a:p>
                <a:pPr algn="just">
                  <a:lnSpc>
                    <a:spcPct val="150000"/>
                  </a:lnSpc>
                  <a:spcAft>
                    <a:spcPts val="600"/>
                  </a:spcAft>
                </a:pPr>
                <a:r>
                  <a:rPr lang="fr-FR" sz="1800" dirty="0">
                    <a:latin typeface="+mj-lt"/>
                    <a:ea typeface="Calibri" panose="020F0502020204030204" pitchFamily="34" charset="0"/>
                    <a:cs typeface="Times New Roman" panose="02020603050405020304" pitchFamily="18" charset="0"/>
                  </a:rPr>
                  <a:t>+) Theo </a:t>
                </a:r>
                <a:r>
                  <a:rPr lang="fr-FR" sz="1800" dirty="0" err="1">
                    <a:latin typeface="+mj-lt"/>
                    <a:ea typeface="Calibri" panose="020F0502020204030204" pitchFamily="34" charset="0"/>
                    <a:cs typeface="Times New Roman" panose="02020603050405020304" pitchFamily="18" charset="0"/>
                  </a:rPr>
                  <a:t>phương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án</a:t>
                </a:r>
                <a:r>
                  <a:rPr lang="fr-FR" sz="1800" dirty="0">
                    <a:latin typeface="+mj-lt"/>
                    <a:ea typeface="Calibri" panose="020F0502020204030204" pitchFamily="34" charset="0"/>
                    <a:cs typeface="Times New Roman" panose="02020603050405020304" pitchFamily="18" charset="0"/>
                  </a:rPr>
                  <a:t> 1: </a:t>
                </a:r>
                <a:r>
                  <a:rPr lang="fr-FR" sz="1800" dirty="0" err="1">
                    <a:latin typeface="+mj-lt"/>
                    <a:ea typeface="Calibri" panose="020F0502020204030204" pitchFamily="34" charset="0"/>
                    <a:cs typeface="Times New Roman" panose="02020603050405020304" pitchFamily="18" charset="0"/>
                  </a:rPr>
                  <a:t>Gọi</a:t>
                </a:r>
                <a:r>
                  <a:rPr lang="fr-FR" sz="18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18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1800">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1800">
                            <a:latin typeface="Cambria Math" panose="02040503050406030204" pitchFamily="18" charset="0"/>
                            <a:ea typeface="Calibri" panose="020F0502020204030204" pitchFamily="34" charset="0"/>
                            <a:cs typeface="Times New Roman" panose="02020603050405020304" pitchFamily="18" charset="0"/>
                          </a:rPr>
                          <m:t>n</m:t>
                        </m:r>
                      </m:sub>
                    </m:sSub>
                    <m:r>
                      <a:rPr lang="fr-FR" sz="1800">
                        <a:latin typeface="Cambria Math" panose="02040503050406030204" pitchFamily="18" charset="0"/>
                        <a:ea typeface="Calibri" panose="020F0502020204030204" pitchFamily="34" charset="0"/>
                        <a:cs typeface="Times New Roman" panose="02020603050405020304" pitchFamily="18" charset="0"/>
                      </a:rPr>
                      <m:t>)</m:t>
                    </m:r>
                  </m:oMath>
                </a14:m>
                <a:r>
                  <a:rPr lang="fr-FR" sz="1800" dirty="0">
                    <a:latin typeface="+mj-lt"/>
                    <a:ea typeface="Times New Roman" panose="02020603050405020304" pitchFamily="18" charset="0"/>
                    <a:cs typeface="Times New Roman" panose="02020603050405020304" pitchFamily="18" charset="0"/>
                  </a:rPr>
                  <a:t> là </a:t>
                </a:r>
                <a:r>
                  <a:rPr lang="fr-FR" sz="1800" dirty="0" err="1">
                    <a:latin typeface="+mj-lt"/>
                    <a:ea typeface="Times New Roman" panose="02020603050405020304" pitchFamily="18" charset="0"/>
                    <a:cs typeface="Times New Roman" panose="02020603050405020304" pitchFamily="18" charset="0"/>
                  </a:rPr>
                  <a:t>dãy</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tiền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của</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người</a:t>
                </a:r>
                <a:r>
                  <a:rPr lang="fr-FR" sz="1800" dirty="0">
                    <a:latin typeface="+mj-lt"/>
                    <a:ea typeface="Times New Roman" panose="02020603050405020304" pitchFamily="18" charset="0"/>
                    <a:cs typeface="Times New Roman" panose="02020603050405020304" pitchFamily="18" charset="0"/>
                  </a:rPr>
                  <a:t> lao </a:t>
                </a:r>
                <a:r>
                  <a:rPr lang="fr-FR" sz="1800" dirty="0" err="1">
                    <a:latin typeface="+mj-lt"/>
                    <a:ea typeface="Times New Roman" panose="02020603050405020304" pitchFamily="18" charset="0"/>
                    <a:cs typeface="Times New Roman" panose="02020603050405020304" pitchFamily="18" charset="0"/>
                  </a:rPr>
                  <a:t>động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theo</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phương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án</a:t>
                </a:r>
                <a:r>
                  <a:rPr lang="fr-FR" sz="1800" dirty="0">
                    <a:latin typeface="+mj-lt"/>
                    <a:ea typeface="Times New Roman" panose="02020603050405020304" pitchFamily="18" charset="0"/>
                    <a:cs typeface="Times New Roman" panose="02020603050405020304" pitchFamily="18" charset="0"/>
                  </a:rPr>
                  <a:t> 1 qua </a:t>
                </a:r>
                <a:r>
                  <a:rPr lang="fr-FR" sz="1800" dirty="0" err="1">
                    <a:latin typeface="+mj-lt"/>
                    <a:ea typeface="Times New Roman" panose="02020603050405020304" pitchFamily="18" charset="0"/>
                    <a:cs typeface="Times New Roman" panose="02020603050405020304" pitchFamily="18" charset="0"/>
                  </a:rPr>
                  <a:t>mỗi</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Dãy</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n</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lập</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thành</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một</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cấp</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cộng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có</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hạng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đầu</a:t>
                </a:r>
                <a:r>
                  <a:rPr lang="fr-FR"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u</m:t>
                        </m:r>
                      </m:e>
                      <m:sub>
                        <m:r>
                          <a:rPr lang="fr-FR" sz="1800">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=120</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và</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công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sai</a:t>
                </a:r>
                <a:r>
                  <a:rPr lang="fr-FR"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d</m:t>
                    </m:r>
                    <m:r>
                      <a:rPr lang="fr-FR" sz="1800">
                        <a:latin typeface="Cambria Math" panose="02040503050406030204" pitchFamily="18" charset="0"/>
                        <a:ea typeface="Times New Roman" panose="02020603050405020304" pitchFamily="18" charset="0"/>
                        <a:cs typeface="Times New Roman" panose="02020603050405020304" pitchFamily="18" charset="0"/>
                      </a:rPr>
                      <m:t>=18</m:t>
                    </m:r>
                  </m:oMath>
                </a14:m>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a:latin typeface="+mj-lt"/>
                    <a:ea typeface="Calibri" panose="020F0502020204030204" pitchFamily="34" charset="0"/>
                    <a:cs typeface="Times New Roman" panose="02020603050405020304" pitchFamily="18" charset="0"/>
                  </a:rPr>
                  <a:t>Khi </a:t>
                </a:r>
                <a:r>
                  <a:rPr lang="fr-FR" sz="1800" dirty="0" err="1">
                    <a:latin typeface="+mj-lt"/>
                    <a:ea typeface="Calibri" panose="020F0502020204030204" pitchFamily="34" charset="0"/>
                    <a:cs typeface="Times New Roman" panose="02020603050405020304" pitchFamily="18" charset="0"/>
                  </a:rPr>
                  <a:t>đó</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số</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hạng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tổng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quát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của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cấp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số</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nhân</a:t>
                </a:r>
                <a:r>
                  <a:rPr lang="fr-FR" sz="1800" dirty="0">
                    <a:latin typeface="+mj-lt"/>
                    <a:ea typeface="Calibri" panose="020F0502020204030204" pitchFamily="34" charset="0"/>
                    <a:cs typeface="Times New Roman" panose="02020603050405020304" pitchFamily="18" charset="0"/>
                  </a:rPr>
                  <a:t> là </a:t>
                </a:r>
                <a14:m>
                  <m:oMath xmlns:m="http://schemas.openxmlformats.org/officeDocument/2006/math">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1800">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1800">
                            <a:latin typeface="Cambria Math" panose="02040503050406030204" pitchFamily="18" charset="0"/>
                            <a:ea typeface="Calibri" panose="020F0502020204030204" pitchFamily="34" charset="0"/>
                            <a:cs typeface="Times New Roman" panose="02020603050405020304" pitchFamily="18" charset="0"/>
                          </a:rPr>
                          <m:t>n</m:t>
                        </m:r>
                      </m:sub>
                    </m:sSub>
                    <m:r>
                      <a:rPr lang="fr-FR" sz="1800">
                        <a:latin typeface="Cambria Math" panose="02040503050406030204" pitchFamily="18" charset="0"/>
                        <a:ea typeface="Calibri" panose="020F0502020204030204" pitchFamily="34" charset="0"/>
                        <a:cs typeface="Times New Roman" panose="02020603050405020304" pitchFamily="18" charset="0"/>
                      </a:rPr>
                      <m:t>=120+</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1800">
                            <a:latin typeface="Cambria Math" panose="02040503050406030204" pitchFamily="18" charset="0"/>
                            <a:ea typeface="Calibri" panose="020F0502020204030204" pitchFamily="34" charset="0"/>
                            <a:cs typeface="Times New Roman" panose="02020603050405020304" pitchFamily="18" charset="0"/>
                          </a:rPr>
                          <m:t>n</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a:latin typeface="Cambria Math" panose="02040503050406030204" pitchFamily="18" charset="0"/>
                            <a:ea typeface="Calibri" panose="020F0502020204030204" pitchFamily="34" charset="0"/>
                            <a:cs typeface="Times New Roman" panose="02020603050405020304" pitchFamily="18" charset="0"/>
                          </a:rPr>
                          <m:t>1</m:t>
                        </m:r>
                      </m:e>
                    </m:d>
                    <m:r>
                      <a:rPr lang="fr-FR" sz="1800">
                        <a:latin typeface="Cambria Math" panose="02040503050406030204" pitchFamily="18" charset="0"/>
                        <a:ea typeface="Calibri" panose="020F0502020204030204" pitchFamily="34" charset="0"/>
                        <a:cs typeface="Times New Roman" panose="02020603050405020304" pitchFamily="18" charset="0"/>
                      </a:rPr>
                      <m:t>.18</m:t>
                    </m:r>
                  </m:oMath>
                </a14:m>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 Theo </a:t>
                </a:r>
                <a:r>
                  <a:rPr lang="fr-FR" sz="1800" dirty="0" err="1">
                    <a:latin typeface="+mj-lt"/>
                    <a:ea typeface="Times New Roman" panose="02020603050405020304" pitchFamily="18" charset="0"/>
                    <a:cs typeface="Times New Roman" panose="02020603050405020304" pitchFamily="18" charset="0"/>
                  </a:rPr>
                  <a:t>phương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án</a:t>
                </a:r>
                <a:r>
                  <a:rPr lang="fr-FR" sz="1800" dirty="0">
                    <a:latin typeface="+mj-lt"/>
                    <a:ea typeface="Times New Roman" panose="02020603050405020304" pitchFamily="18" charset="0"/>
                    <a:cs typeface="Times New Roman" panose="02020603050405020304" pitchFamily="18" charset="0"/>
                  </a:rPr>
                  <a:t> 2: </a:t>
                </a:r>
                <a:r>
                  <a:rPr lang="fr-FR" sz="1800" dirty="0" err="1">
                    <a:latin typeface="+mj-lt"/>
                    <a:ea typeface="Times New Roman" panose="02020603050405020304" pitchFamily="18" charset="0"/>
                    <a:cs typeface="Times New Roman" panose="02020603050405020304" pitchFamily="18" charset="0"/>
                  </a:rPr>
                  <a:t>Gọi</a:t>
                </a:r>
                <a:r>
                  <a:rPr lang="fr-FR"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v</m:t>
                        </m:r>
                      </m:e>
                      <m:sub>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n</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dirty="0">
                    <a:latin typeface="+mj-lt"/>
                    <a:ea typeface="Times New Roman" panose="02020603050405020304" pitchFamily="18" charset="0"/>
                    <a:cs typeface="Times New Roman" panose="02020603050405020304" pitchFamily="18" charset="0"/>
                  </a:rPr>
                  <a:t> là </a:t>
                </a:r>
                <a:r>
                  <a:rPr lang="fr-FR" sz="1800" dirty="0" err="1">
                    <a:latin typeface="+mj-lt"/>
                    <a:ea typeface="Times New Roman" panose="02020603050405020304" pitchFamily="18" charset="0"/>
                    <a:cs typeface="Times New Roman" panose="02020603050405020304" pitchFamily="18" charset="0"/>
                  </a:rPr>
                  <a:t>dãy</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tiền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của</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người</a:t>
                </a:r>
                <a:r>
                  <a:rPr lang="fr-FR" sz="1800" dirty="0">
                    <a:latin typeface="+mj-lt"/>
                    <a:ea typeface="Times New Roman" panose="02020603050405020304" pitchFamily="18" charset="0"/>
                    <a:cs typeface="Times New Roman" panose="02020603050405020304" pitchFamily="18" charset="0"/>
                  </a:rPr>
                  <a:t> lao </a:t>
                </a:r>
                <a:r>
                  <a:rPr lang="fr-FR" sz="1800" dirty="0" err="1">
                    <a:latin typeface="+mj-lt"/>
                    <a:ea typeface="Times New Roman" panose="02020603050405020304" pitchFamily="18" charset="0"/>
                    <a:cs typeface="Times New Roman" panose="02020603050405020304" pitchFamily="18" charset="0"/>
                  </a:rPr>
                  <a:t>động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theo</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phương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án</a:t>
                </a:r>
                <a:r>
                  <a:rPr lang="fr-FR" sz="1800" dirty="0">
                    <a:latin typeface="+mj-lt"/>
                    <a:ea typeface="Times New Roman" panose="02020603050405020304" pitchFamily="18" charset="0"/>
                    <a:cs typeface="Times New Roman" panose="02020603050405020304" pitchFamily="18" charset="0"/>
                  </a:rPr>
                  <a:t> 2 qua </a:t>
                </a:r>
                <a:r>
                  <a:rPr lang="fr-FR" sz="1800" dirty="0" err="1">
                    <a:latin typeface="+mj-lt"/>
                    <a:ea typeface="Times New Roman" panose="02020603050405020304" pitchFamily="18" charset="0"/>
                    <a:cs typeface="Times New Roman" panose="02020603050405020304" pitchFamily="18" charset="0"/>
                  </a:rPr>
                  <a:t>từng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quý</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Dãy</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8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v</m:t>
                        </m:r>
                      </m:e>
                      <m:sub>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n</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lập</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thành</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một</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cấp</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cộng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có</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hạng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đầu</a:t>
                </a:r>
                <a:r>
                  <a:rPr lang="fr-FR" sz="18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v</m:t>
                        </m:r>
                      </m:e>
                      <m:sub>
                        <m:r>
                          <a:rPr lang="fr-FR" sz="1800">
                            <a:latin typeface="Cambria Math" panose="02040503050406030204" pitchFamily="18" charset="0"/>
                            <a:ea typeface="Times New Roman" panose="02020603050405020304" pitchFamily="18" charset="0"/>
                            <a:cs typeface="Times New Roman" panose="02020603050405020304" pitchFamily="18" charset="0"/>
                          </a:rPr>
                          <m:t>1</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=24</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và</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công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sai</a:t>
                </a:r>
                <a:r>
                  <a:rPr lang="fr-FR" sz="1800" dirty="0">
                    <a:latin typeface="+mj-lt"/>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d</m:t>
                    </m:r>
                    <m:r>
                      <a:rPr lang="fr-FR" sz="1800">
                        <a:latin typeface="Cambria Math" panose="02040503050406030204" pitchFamily="18" charset="0"/>
                        <a:ea typeface="Times New Roman" panose="02020603050405020304" pitchFamily="18" charset="0"/>
                        <a:cs typeface="Times New Roman" panose="02020603050405020304" pitchFamily="18" charset="0"/>
                      </a:rPr>
                      <m:t>=1,8</m:t>
                    </m:r>
                  </m:oMath>
                </a14:m>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r>
                  <a:rPr lang="fr-FR" sz="1800" dirty="0">
                    <a:latin typeface="+mj-lt"/>
                    <a:ea typeface="Times New Roman" panose="02020603050405020304" pitchFamily="18" charset="0"/>
                  </a:rPr>
                  <a:t>Khi </a:t>
                </a:r>
                <a:r>
                  <a:rPr lang="fr-FR" sz="1800" dirty="0" err="1">
                    <a:latin typeface="+mj-lt"/>
                    <a:ea typeface="Times New Roman" panose="02020603050405020304" pitchFamily="18" charset="0"/>
                  </a:rPr>
                  <a:t>đó</a:t>
                </a:r>
                <a:r>
                  <a:rPr lang="fr-FR" sz="1800" dirty="0">
                    <a:latin typeface="+mj-lt"/>
                    <a:ea typeface="Times New Roman" panose="02020603050405020304" pitchFamily="18" charset="0"/>
                  </a:rPr>
                  <a:t> </a:t>
                </a:r>
                <a:r>
                  <a:rPr lang="fr-FR" sz="1800" dirty="0" err="1">
                    <a:latin typeface="+mj-lt"/>
                    <a:ea typeface="Times New Roman" panose="02020603050405020304" pitchFamily="18" charset="0"/>
                  </a:rPr>
                  <a:t>số</a:t>
                </a:r>
                <a:r>
                  <a:rPr lang="fr-FR" sz="1800" dirty="0">
                    <a:latin typeface="+mj-lt"/>
                    <a:ea typeface="Times New Roman" panose="02020603050405020304" pitchFamily="18" charset="0"/>
                  </a:rPr>
                  <a:t> </a:t>
                </a:r>
                <a:r>
                  <a:rPr lang="fr-FR" sz="1800" dirty="0" err="1">
                    <a:latin typeface="+mj-lt"/>
                    <a:ea typeface="Times New Roman" panose="02020603050405020304" pitchFamily="18" charset="0"/>
                  </a:rPr>
                  <a:t>hạng</a:t>
                </a:r>
                <a:r>
                  <a:rPr lang="fr-FR" sz="1800" dirty="0">
                    <a:latin typeface="+mj-lt"/>
                    <a:ea typeface="Times New Roman" panose="02020603050405020304" pitchFamily="18" charset="0"/>
                  </a:rPr>
                  <a:t> </a:t>
                </a:r>
                <a:r>
                  <a:rPr lang="fr-FR" sz="1800" dirty="0" err="1">
                    <a:latin typeface="+mj-lt"/>
                    <a:ea typeface="Times New Roman" panose="02020603050405020304" pitchFamily="18" charset="0"/>
                  </a:rPr>
                  <a:t>tổng</a:t>
                </a:r>
                <a:r>
                  <a:rPr lang="fr-FR" sz="1800" dirty="0">
                    <a:latin typeface="+mj-lt"/>
                    <a:ea typeface="Times New Roman" panose="02020603050405020304" pitchFamily="18" charset="0"/>
                  </a:rPr>
                  <a:t> </a:t>
                </a:r>
                <a:r>
                  <a:rPr lang="fr-FR" sz="1800" dirty="0" err="1">
                    <a:latin typeface="+mj-lt"/>
                    <a:ea typeface="Times New Roman" panose="02020603050405020304" pitchFamily="18" charset="0"/>
                  </a:rPr>
                  <a:t>quát</a:t>
                </a:r>
                <a:r>
                  <a:rPr lang="fr-FR" sz="1800" dirty="0">
                    <a:latin typeface="+mj-lt"/>
                    <a:ea typeface="Times New Roman" panose="02020603050405020304" pitchFamily="18" charset="0"/>
                  </a:rPr>
                  <a:t> </a:t>
                </a:r>
                <a:r>
                  <a:rPr lang="fr-FR" sz="1800" dirty="0" err="1">
                    <a:latin typeface="+mj-lt"/>
                    <a:ea typeface="Times New Roman" panose="02020603050405020304" pitchFamily="18" charset="0"/>
                  </a:rPr>
                  <a:t>của</a:t>
                </a:r>
                <a:r>
                  <a:rPr lang="fr-FR" sz="1800" dirty="0">
                    <a:latin typeface="+mj-lt"/>
                    <a:ea typeface="Times New Roman" panose="02020603050405020304" pitchFamily="18" charset="0"/>
                  </a:rPr>
                  <a:t> </a:t>
                </a:r>
                <a:r>
                  <a:rPr lang="fr-FR" sz="1800" dirty="0" err="1">
                    <a:latin typeface="+mj-lt"/>
                    <a:ea typeface="Times New Roman" panose="02020603050405020304" pitchFamily="18" charset="0"/>
                  </a:rPr>
                  <a:t>cấp</a:t>
                </a:r>
                <a:r>
                  <a:rPr lang="fr-FR" sz="1800" dirty="0">
                    <a:latin typeface="+mj-lt"/>
                    <a:ea typeface="Times New Roman" panose="02020603050405020304" pitchFamily="18" charset="0"/>
                  </a:rPr>
                  <a:t> </a:t>
                </a:r>
                <a:r>
                  <a:rPr lang="fr-FR" sz="1800" dirty="0" err="1">
                    <a:latin typeface="+mj-lt"/>
                    <a:ea typeface="Times New Roman" panose="02020603050405020304" pitchFamily="18" charset="0"/>
                  </a:rPr>
                  <a:t>số</a:t>
                </a:r>
                <a:r>
                  <a:rPr lang="fr-FR" sz="1800" dirty="0">
                    <a:latin typeface="+mj-lt"/>
                    <a:ea typeface="Times New Roman" panose="02020603050405020304" pitchFamily="18" charset="0"/>
                  </a:rPr>
                  <a:t> </a:t>
                </a:r>
                <a:r>
                  <a:rPr lang="fr-FR" sz="1800" dirty="0" err="1">
                    <a:latin typeface="+mj-lt"/>
                    <a:ea typeface="Times New Roman" panose="02020603050405020304" pitchFamily="18" charset="0"/>
                  </a:rPr>
                  <a:t>nhân</a:t>
                </a:r>
                <a:r>
                  <a:rPr lang="fr-FR" sz="1800" dirty="0">
                    <a:latin typeface="+mj-lt"/>
                    <a:ea typeface="Times New Roman" panose="02020603050405020304" pitchFamily="18" charset="0"/>
                  </a:rPr>
                  <a:t> là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v</m:t>
                        </m:r>
                      </m:e>
                      <m:sub>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n</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=24+</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n</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1</m:t>
                        </m:r>
                      </m:e>
                    </m:d>
                    <m:r>
                      <a:rPr lang="fr-FR" sz="1800">
                        <a:latin typeface="Cambria Math" panose="02040503050406030204" pitchFamily="18" charset="0"/>
                        <a:ea typeface="Times New Roman" panose="02020603050405020304" pitchFamily="18" charset="0"/>
                        <a:cs typeface="Times New Roman" panose="02020603050405020304" pitchFamily="18" charset="0"/>
                      </a:rPr>
                      <m:t>.1,8</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1798727-13B5-76D2-FF28-7BC12653748B}"/>
                  </a:ext>
                </a:extLst>
              </p:cNvPr>
              <p:cNvSpPr txBox="1">
                <a:spLocks noRot="1" noChangeAspect="1" noMove="1" noResize="1" noEditPoints="1" noAdjustHandles="1" noChangeArrowheads="1" noChangeShapeType="1" noTextEdit="1"/>
              </p:cNvSpPr>
              <p:nvPr/>
            </p:nvSpPr>
            <p:spPr>
              <a:xfrm>
                <a:off x="579539" y="1011882"/>
                <a:ext cx="7930357" cy="3508653"/>
              </a:xfrm>
              <a:prstGeom prst="rect">
                <a:avLst/>
              </a:prstGeom>
              <a:blipFill>
                <a:blip r:embed="rId3"/>
                <a:stretch>
                  <a:fillRect l="-615" r="-692" b="-1736"/>
                </a:stretch>
              </a:blipFill>
            </p:spPr>
            <p:txBody>
              <a:bodyPr/>
              <a:lstStyle/>
              <a:p>
                <a:r>
                  <a:rPr lang="en-US">
                    <a:noFill/>
                  </a:rPr>
                  <a:t> </a:t>
                </a:r>
              </a:p>
            </p:txBody>
          </p:sp>
        </mc:Fallback>
      </mc:AlternateContent>
      <p:grpSp>
        <p:nvGrpSpPr>
          <p:cNvPr id="3167" name="Google Shape;3167;p75"/>
          <p:cNvGrpSpPr/>
          <p:nvPr/>
        </p:nvGrpSpPr>
        <p:grpSpPr>
          <a:xfrm>
            <a:off x="8138160" y="3657600"/>
            <a:ext cx="811530" cy="1326303"/>
            <a:chOff x="741975" y="719667"/>
            <a:chExt cx="2191277" cy="3704165"/>
          </a:xfrm>
        </p:grpSpPr>
        <p:grpSp>
          <p:nvGrpSpPr>
            <p:cNvPr id="3168" name="Google Shape;3168;p75"/>
            <p:cNvGrpSpPr/>
            <p:nvPr/>
          </p:nvGrpSpPr>
          <p:grpSpPr>
            <a:xfrm rot="394363">
              <a:off x="813330" y="832427"/>
              <a:ext cx="2048566" cy="1364401"/>
              <a:chOff x="4292469" y="2051025"/>
              <a:chExt cx="625800" cy="416800"/>
            </a:xfrm>
          </p:grpSpPr>
          <p:sp>
            <p:nvSpPr>
              <p:cNvPr id="3169" name="Google Shape;3169;p75"/>
              <p:cNvSpPr/>
              <p:nvPr/>
            </p:nvSpPr>
            <p:spPr>
              <a:xfrm>
                <a:off x="4292494" y="2051025"/>
                <a:ext cx="625750" cy="416800"/>
              </a:xfrm>
              <a:custGeom>
                <a:avLst/>
                <a:gdLst/>
                <a:ahLst/>
                <a:cxnLst/>
                <a:rect l="l" t="t" r="r" b="b"/>
                <a:pathLst>
                  <a:path w="25030" h="16672" extrusionOk="0">
                    <a:moveTo>
                      <a:pt x="9790" y="1372"/>
                    </a:moveTo>
                    <a:cubicBezTo>
                      <a:pt x="9706" y="2730"/>
                      <a:pt x="9278" y="7254"/>
                      <a:pt x="7706" y="9957"/>
                    </a:cubicBezTo>
                    <a:cubicBezTo>
                      <a:pt x="7063" y="6135"/>
                      <a:pt x="7182" y="2551"/>
                      <a:pt x="7242" y="1503"/>
                    </a:cubicBezTo>
                    <a:lnTo>
                      <a:pt x="9790" y="1372"/>
                    </a:lnTo>
                    <a:close/>
                    <a:moveTo>
                      <a:pt x="9992" y="2408"/>
                    </a:moveTo>
                    <a:cubicBezTo>
                      <a:pt x="10254" y="3801"/>
                      <a:pt x="10659" y="6778"/>
                      <a:pt x="10337" y="10171"/>
                    </a:cubicBezTo>
                    <a:lnTo>
                      <a:pt x="8611" y="8742"/>
                    </a:lnTo>
                    <a:cubicBezTo>
                      <a:pt x="9468" y="6587"/>
                      <a:pt x="9837" y="3980"/>
                      <a:pt x="9992" y="2408"/>
                    </a:cubicBezTo>
                    <a:close/>
                    <a:moveTo>
                      <a:pt x="16481" y="1039"/>
                    </a:moveTo>
                    <a:lnTo>
                      <a:pt x="16481" y="1039"/>
                    </a:lnTo>
                    <a:cubicBezTo>
                      <a:pt x="16457" y="1611"/>
                      <a:pt x="16124" y="7135"/>
                      <a:pt x="14266" y="10123"/>
                    </a:cubicBezTo>
                    <a:lnTo>
                      <a:pt x="10564" y="10719"/>
                    </a:lnTo>
                    <a:cubicBezTo>
                      <a:pt x="11135" y="5778"/>
                      <a:pt x="10111" y="1551"/>
                      <a:pt x="10099" y="1503"/>
                    </a:cubicBezTo>
                    <a:lnTo>
                      <a:pt x="10075" y="1515"/>
                    </a:lnTo>
                    <a:cubicBezTo>
                      <a:pt x="10075" y="1456"/>
                      <a:pt x="10075" y="1408"/>
                      <a:pt x="10075" y="1360"/>
                    </a:cubicBezTo>
                    <a:lnTo>
                      <a:pt x="16481" y="1039"/>
                    </a:lnTo>
                    <a:close/>
                    <a:moveTo>
                      <a:pt x="16660" y="2408"/>
                    </a:moveTo>
                    <a:cubicBezTo>
                      <a:pt x="16838" y="4158"/>
                      <a:pt x="17076" y="7349"/>
                      <a:pt x="16803" y="10743"/>
                    </a:cubicBezTo>
                    <a:lnTo>
                      <a:pt x="15267" y="8754"/>
                    </a:lnTo>
                    <a:cubicBezTo>
                      <a:pt x="16124" y="6611"/>
                      <a:pt x="16505" y="3992"/>
                      <a:pt x="16660" y="2408"/>
                    </a:cubicBezTo>
                    <a:close/>
                    <a:moveTo>
                      <a:pt x="8492" y="9004"/>
                    </a:moveTo>
                    <a:lnTo>
                      <a:pt x="10302" y="10504"/>
                    </a:lnTo>
                    <a:cubicBezTo>
                      <a:pt x="10290" y="10600"/>
                      <a:pt x="10278" y="10683"/>
                      <a:pt x="10266" y="10766"/>
                    </a:cubicBezTo>
                    <a:lnTo>
                      <a:pt x="7932" y="11147"/>
                    </a:lnTo>
                    <a:cubicBezTo>
                      <a:pt x="7873" y="10885"/>
                      <a:pt x="7825" y="10635"/>
                      <a:pt x="7778" y="10385"/>
                    </a:cubicBezTo>
                    <a:cubicBezTo>
                      <a:pt x="8051" y="9969"/>
                      <a:pt x="8278" y="9504"/>
                      <a:pt x="8492" y="9004"/>
                    </a:cubicBezTo>
                    <a:close/>
                    <a:moveTo>
                      <a:pt x="15136" y="9052"/>
                    </a:moveTo>
                    <a:lnTo>
                      <a:pt x="16767" y="11159"/>
                    </a:lnTo>
                    <a:cubicBezTo>
                      <a:pt x="16719" y="11564"/>
                      <a:pt x="16683" y="11981"/>
                      <a:pt x="16624" y="12398"/>
                    </a:cubicBezTo>
                    <a:lnTo>
                      <a:pt x="15219" y="10195"/>
                    </a:lnTo>
                    <a:cubicBezTo>
                      <a:pt x="15157" y="10091"/>
                      <a:pt x="15040" y="10024"/>
                      <a:pt x="14917" y="10024"/>
                    </a:cubicBezTo>
                    <a:cubicBezTo>
                      <a:pt x="14899" y="10024"/>
                      <a:pt x="14880" y="10025"/>
                      <a:pt x="14862" y="10028"/>
                    </a:cubicBezTo>
                    <a:lnTo>
                      <a:pt x="14636" y="10076"/>
                    </a:lnTo>
                    <a:cubicBezTo>
                      <a:pt x="14814" y="9754"/>
                      <a:pt x="14981" y="9409"/>
                      <a:pt x="15136" y="9052"/>
                    </a:cubicBezTo>
                    <a:close/>
                    <a:moveTo>
                      <a:pt x="23958" y="14755"/>
                    </a:moveTo>
                    <a:lnTo>
                      <a:pt x="24161" y="14803"/>
                    </a:lnTo>
                    <a:cubicBezTo>
                      <a:pt x="24125" y="14815"/>
                      <a:pt x="24089" y="14815"/>
                      <a:pt x="24042" y="14826"/>
                    </a:cubicBezTo>
                    <a:cubicBezTo>
                      <a:pt x="24018" y="14803"/>
                      <a:pt x="23994" y="14779"/>
                      <a:pt x="23958" y="14755"/>
                    </a:cubicBezTo>
                    <a:close/>
                    <a:moveTo>
                      <a:pt x="1527" y="14993"/>
                    </a:moveTo>
                    <a:lnTo>
                      <a:pt x="1646" y="15041"/>
                    </a:lnTo>
                    <a:cubicBezTo>
                      <a:pt x="1610" y="15053"/>
                      <a:pt x="1563" y="15065"/>
                      <a:pt x="1527" y="15076"/>
                    </a:cubicBezTo>
                    <a:cubicBezTo>
                      <a:pt x="1527" y="15053"/>
                      <a:pt x="1527" y="15017"/>
                      <a:pt x="1527" y="14993"/>
                    </a:cubicBezTo>
                    <a:close/>
                    <a:moveTo>
                      <a:pt x="18148" y="16005"/>
                    </a:moveTo>
                    <a:lnTo>
                      <a:pt x="18469" y="16077"/>
                    </a:lnTo>
                    <a:cubicBezTo>
                      <a:pt x="18446" y="16088"/>
                      <a:pt x="18422" y="16100"/>
                      <a:pt x="18398" y="16112"/>
                    </a:cubicBezTo>
                    <a:cubicBezTo>
                      <a:pt x="18380" y="16120"/>
                      <a:pt x="18365" y="16123"/>
                      <a:pt x="18350" y="16123"/>
                    </a:cubicBezTo>
                    <a:cubicBezTo>
                      <a:pt x="18297" y="16123"/>
                      <a:pt x="18261" y="16078"/>
                      <a:pt x="18196" y="16041"/>
                    </a:cubicBezTo>
                    <a:cubicBezTo>
                      <a:pt x="18184" y="16029"/>
                      <a:pt x="18172" y="16017"/>
                      <a:pt x="18148" y="16005"/>
                    </a:cubicBezTo>
                    <a:close/>
                    <a:moveTo>
                      <a:pt x="20199" y="0"/>
                    </a:moveTo>
                    <a:cubicBezTo>
                      <a:pt x="20182" y="0"/>
                      <a:pt x="20165" y="1"/>
                      <a:pt x="20148" y="3"/>
                    </a:cubicBezTo>
                    <a:cubicBezTo>
                      <a:pt x="20053" y="15"/>
                      <a:pt x="19970" y="51"/>
                      <a:pt x="19910" y="110"/>
                    </a:cubicBezTo>
                    <a:lnTo>
                      <a:pt x="7027" y="765"/>
                    </a:lnTo>
                    <a:cubicBezTo>
                      <a:pt x="6992" y="741"/>
                      <a:pt x="6944" y="729"/>
                      <a:pt x="6885" y="718"/>
                    </a:cubicBezTo>
                    <a:cubicBezTo>
                      <a:pt x="6848" y="708"/>
                      <a:pt x="6810" y="703"/>
                      <a:pt x="6774" y="703"/>
                    </a:cubicBezTo>
                    <a:cubicBezTo>
                      <a:pt x="6588" y="703"/>
                      <a:pt x="6419" y="824"/>
                      <a:pt x="6349" y="1003"/>
                    </a:cubicBezTo>
                    <a:cubicBezTo>
                      <a:pt x="3944" y="7409"/>
                      <a:pt x="2372" y="11207"/>
                      <a:pt x="1420" y="13493"/>
                    </a:cubicBezTo>
                    <a:cubicBezTo>
                      <a:pt x="1253" y="13910"/>
                      <a:pt x="1098" y="14279"/>
                      <a:pt x="955" y="14612"/>
                    </a:cubicBezTo>
                    <a:cubicBezTo>
                      <a:pt x="920" y="14609"/>
                      <a:pt x="884" y="14608"/>
                      <a:pt x="848" y="14608"/>
                    </a:cubicBezTo>
                    <a:cubicBezTo>
                      <a:pt x="599" y="14608"/>
                      <a:pt x="353" y="14681"/>
                      <a:pt x="134" y="14826"/>
                    </a:cubicBezTo>
                    <a:cubicBezTo>
                      <a:pt x="0" y="14908"/>
                      <a:pt x="79" y="15079"/>
                      <a:pt x="210" y="15079"/>
                    </a:cubicBezTo>
                    <a:cubicBezTo>
                      <a:pt x="231" y="15079"/>
                      <a:pt x="254" y="15074"/>
                      <a:pt x="277" y="15065"/>
                    </a:cubicBezTo>
                    <a:cubicBezTo>
                      <a:pt x="402" y="15011"/>
                      <a:pt x="539" y="14984"/>
                      <a:pt x="675" y="14984"/>
                    </a:cubicBezTo>
                    <a:cubicBezTo>
                      <a:pt x="812" y="14984"/>
                      <a:pt x="949" y="15011"/>
                      <a:pt x="1074" y="15065"/>
                    </a:cubicBezTo>
                    <a:cubicBezTo>
                      <a:pt x="1074" y="15184"/>
                      <a:pt x="1086" y="15303"/>
                      <a:pt x="1086" y="15410"/>
                    </a:cubicBezTo>
                    <a:cubicBezTo>
                      <a:pt x="1095" y="15552"/>
                      <a:pt x="1197" y="15648"/>
                      <a:pt x="1317" y="15648"/>
                    </a:cubicBezTo>
                    <a:cubicBezTo>
                      <a:pt x="1358" y="15648"/>
                      <a:pt x="1401" y="15636"/>
                      <a:pt x="1443" y="15612"/>
                    </a:cubicBezTo>
                    <a:cubicBezTo>
                      <a:pt x="1636" y="15513"/>
                      <a:pt x="1847" y="15465"/>
                      <a:pt x="2058" y="15465"/>
                    </a:cubicBezTo>
                    <a:cubicBezTo>
                      <a:pt x="2226" y="15465"/>
                      <a:pt x="2393" y="15495"/>
                      <a:pt x="2551" y="15553"/>
                    </a:cubicBezTo>
                    <a:cubicBezTo>
                      <a:pt x="2717" y="15612"/>
                      <a:pt x="2860" y="15707"/>
                      <a:pt x="2991" y="15815"/>
                    </a:cubicBezTo>
                    <a:cubicBezTo>
                      <a:pt x="3065" y="15879"/>
                      <a:pt x="3145" y="15922"/>
                      <a:pt x="3233" y="15922"/>
                    </a:cubicBezTo>
                    <a:cubicBezTo>
                      <a:pt x="3259" y="15922"/>
                      <a:pt x="3285" y="15918"/>
                      <a:pt x="3313" y="15910"/>
                    </a:cubicBezTo>
                    <a:cubicBezTo>
                      <a:pt x="3408" y="15874"/>
                      <a:pt x="3456" y="15779"/>
                      <a:pt x="3444" y="15672"/>
                    </a:cubicBezTo>
                    <a:cubicBezTo>
                      <a:pt x="3432" y="15469"/>
                      <a:pt x="3158" y="15315"/>
                      <a:pt x="2991" y="15219"/>
                    </a:cubicBezTo>
                    <a:cubicBezTo>
                      <a:pt x="2825" y="15124"/>
                      <a:pt x="2622" y="15053"/>
                      <a:pt x="2432" y="15017"/>
                    </a:cubicBezTo>
                    <a:cubicBezTo>
                      <a:pt x="2325" y="14999"/>
                      <a:pt x="2220" y="14990"/>
                      <a:pt x="2116" y="14990"/>
                    </a:cubicBezTo>
                    <a:cubicBezTo>
                      <a:pt x="2012" y="14990"/>
                      <a:pt x="1908" y="14999"/>
                      <a:pt x="1801" y="15017"/>
                    </a:cubicBezTo>
                    <a:cubicBezTo>
                      <a:pt x="1944" y="14672"/>
                      <a:pt x="2110" y="14291"/>
                      <a:pt x="2289" y="13850"/>
                    </a:cubicBezTo>
                    <a:cubicBezTo>
                      <a:pt x="3098" y="11886"/>
                      <a:pt x="4384" y="8802"/>
                      <a:pt x="6254" y="3908"/>
                    </a:cubicBezTo>
                    <a:cubicBezTo>
                      <a:pt x="6265" y="5766"/>
                      <a:pt x="6420" y="8361"/>
                      <a:pt x="6944" y="11005"/>
                    </a:cubicBezTo>
                    <a:cubicBezTo>
                      <a:pt x="6813" y="11135"/>
                      <a:pt x="6682" y="11255"/>
                      <a:pt x="6551" y="11362"/>
                    </a:cubicBezTo>
                    <a:lnTo>
                      <a:pt x="5920" y="11469"/>
                    </a:lnTo>
                    <a:cubicBezTo>
                      <a:pt x="5658" y="11516"/>
                      <a:pt x="5134" y="11933"/>
                      <a:pt x="5301" y="12148"/>
                    </a:cubicBezTo>
                    <a:lnTo>
                      <a:pt x="5313" y="12148"/>
                    </a:lnTo>
                    <a:cubicBezTo>
                      <a:pt x="5313" y="12207"/>
                      <a:pt x="5337" y="12278"/>
                      <a:pt x="5384" y="12326"/>
                    </a:cubicBezTo>
                    <a:lnTo>
                      <a:pt x="7301" y="14743"/>
                    </a:lnTo>
                    <a:cubicBezTo>
                      <a:pt x="7376" y="14829"/>
                      <a:pt x="7480" y="14876"/>
                      <a:pt x="7587" y="14876"/>
                    </a:cubicBezTo>
                    <a:cubicBezTo>
                      <a:pt x="7599" y="14876"/>
                      <a:pt x="7611" y="14875"/>
                      <a:pt x="7623" y="14874"/>
                    </a:cubicBezTo>
                    <a:lnTo>
                      <a:pt x="16457" y="13886"/>
                    </a:lnTo>
                    <a:cubicBezTo>
                      <a:pt x="16481" y="13886"/>
                      <a:pt x="16493" y="13886"/>
                      <a:pt x="16517" y="13874"/>
                    </a:cubicBezTo>
                    <a:cubicBezTo>
                      <a:pt x="16576" y="13862"/>
                      <a:pt x="16636" y="13826"/>
                      <a:pt x="16672" y="13791"/>
                    </a:cubicBezTo>
                    <a:cubicBezTo>
                      <a:pt x="16910" y="13600"/>
                      <a:pt x="17148" y="13231"/>
                      <a:pt x="17041" y="13052"/>
                    </a:cubicBezTo>
                    <a:lnTo>
                      <a:pt x="16850" y="12767"/>
                    </a:lnTo>
                    <a:cubicBezTo>
                      <a:pt x="17648" y="7242"/>
                      <a:pt x="16862" y="1611"/>
                      <a:pt x="16767" y="1027"/>
                    </a:cubicBezTo>
                    <a:lnTo>
                      <a:pt x="19696" y="872"/>
                    </a:lnTo>
                    <a:lnTo>
                      <a:pt x="19696" y="872"/>
                    </a:lnTo>
                    <a:cubicBezTo>
                      <a:pt x="18981" y="8802"/>
                      <a:pt x="18279" y="13386"/>
                      <a:pt x="17803" y="15862"/>
                    </a:cubicBezTo>
                    <a:cubicBezTo>
                      <a:pt x="17731" y="15848"/>
                      <a:pt x="17658" y="15842"/>
                      <a:pt x="17584" y="15842"/>
                    </a:cubicBezTo>
                    <a:cubicBezTo>
                      <a:pt x="17342" y="15842"/>
                      <a:pt x="17099" y="15916"/>
                      <a:pt x="16898" y="16053"/>
                    </a:cubicBezTo>
                    <a:cubicBezTo>
                      <a:pt x="16767" y="16143"/>
                      <a:pt x="16840" y="16310"/>
                      <a:pt x="16959" y="16310"/>
                    </a:cubicBezTo>
                    <a:cubicBezTo>
                      <a:pt x="16981" y="16310"/>
                      <a:pt x="17004" y="16304"/>
                      <a:pt x="17029" y="16291"/>
                    </a:cubicBezTo>
                    <a:cubicBezTo>
                      <a:pt x="17135" y="16244"/>
                      <a:pt x="17243" y="16223"/>
                      <a:pt x="17351" y="16223"/>
                    </a:cubicBezTo>
                    <a:cubicBezTo>
                      <a:pt x="17569" y="16223"/>
                      <a:pt x="17782" y="16310"/>
                      <a:pt x="17957" y="16446"/>
                    </a:cubicBezTo>
                    <a:cubicBezTo>
                      <a:pt x="18071" y="16539"/>
                      <a:pt x="18194" y="16605"/>
                      <a:pt x="18334" y="16605"/>
                    </a:cubicBezTo>
                    <a:cubicBezTo>
                      <a:pt x="18355" y="16605"/>
                      <a:pt x="18376" y="16604"/>
                      <a:pt x="18398" y="16600"/>
                    </a:cubicBezTo>
                    <a:cubicBezTo>
                      <a:pt x="18565" y="16589"/>
                      <a:pt x="18696" y="16469"/>
                      <a:pt x="18850" y="16410"/>
                    </a:cubicBezTo>
                    <a:cubicBezTo>
                      <a:pt x="19019" y="16344"/>
                      <a:pt x="19197" y="16310"/>
                      <a:pt x="19372" y="16310"/>
                    </a:cubicBezTo>
                    <a:cubicBezTo>
                      <a:pt x="19482" y="16310"/>
                      <a:pt x="19591" y="16323"/>
                      <a:pt x="19696" y="16350"/>
                    </a:cubicBezTo>
                    <a:cubicBezTo>
                      <a:pt x="19981" y="16422"/>
                      <a:pt x="20220" y="16648"/>
                      <a:pt x="20517" y="16672"/>
                    </a:cubicBezTo>
                    <a:cubicBezTo>
                      <a:pt x="20577" y="16672"/>
                      <a:pt x="20648" y="16600"/>
                      <a:pt x="20648" y="16541"/>
                    </a:cubicBezTo>
                    <a:cubicBezTo>
                      <a:pt x="20613" y="16184"/>
                      <a:pt x="20208" y="15993"/>
                      <a:pt x="19898" y="15910"/>
                    </a:cubicBezTo>
                    <a:cubicBezTo>
                      <a:pt x="19721" y="15859"/>
                      <a:pt x="19534" y="15832"/>
                      <a:pt x="19347" y="15832"/>
                    </a:cubicBezTo>
                    <a:cubicBezTo>
                      <a:pt x="19183" y="15832"/>
                      <a:pt x="19019" y="15853"/>
                      <a:pt x="18862" y="15898"/>
                    </a:cubicBezTo>
                    <a:cubicBezTo>
                      <a:pt x="18827" y="15910"/>
                      <a:pt x="18779" y="15922"/>
                      <a:pt x="18743" y="15946"/>
                    </a:cubicBezTo>
                    <a:cubicBezTo>
                      <a:pt x="19184" y="13624"/>
                      <a:pt x="19803" y="9540"/>
                      <a:pt x="20458" y="2765"/>
                    </a:cubicBezTo>
                    <a:cubicBezTo>
                      <a:pt x="21255" y="5278"/>
                      <a:pt x="22637" y="9516"/>
                      <a:pt x="23256" y="14410"/>
                    </a:cubicBezTo>
                    <a:cubicBezTo>
                      <a:pt x="23190" y="14398"/>
                      <a:pt x="23128" y="14392"/>
                      <a:pt x="23065" y="14392"/>
                    </a:cubicBezTo>
                    <a:cubicBezTo>
                      <a:pt x="23003" y="14392"/>
                      <a:pt x="22940" y="14398"/>
                      <a:pt x="22875" y="14410"/>
                    </a:cubicBezTo>
                    <a:cubicBezTo>
                      <a:pt x="22768" y="14434"/>
                      <a:pt x="22768" y="14612"/>
                      <a:pt x="22875" y="14636"/>
                    </a:cubicBezTo>
                    <a:cubicBezTo>
                      <a:pt x="23256" y="14707"/>
                      <a:pt x="23613" y="14874"/>
                      <a:pt x="23863" y="15172"/>
                    </a:cubicBezTo>
                    <a:cubicBezTo>
                      <a:pt x="23896" y="15205"/>
                      <a:pt x="23941" y="15220"/>
                      <a:pt x="23985" y="15220"/>
                    </a:cubicBezTo>
                    <a:cubicBezTo>
                      <a:pt x="24018" y="15220"/>
                      <a:pt x="24051" y="15211"/>
                      <a:pt x="24077" y="15196"/>
                    </a:cubicBezTo>
                    <a:cubicBezTo>
                      <a:pt x="24141" y="15169"/>
                      <a:pt x="24205" y="15157"/>
                      <a:pt x="24268" y="15157"/>
                    </a:cubicBezTo>
                    <a:cubicBezTo>
                      <a:pt x="24426" y="15157"/>
                      <a:pt x="24577" y="15232"/>
                      <a:pt x="24696" y="15326"/>
                    </a:cubicBezTo>
                    <a:cubicBezTo>
                      <a:pt x="24736" y="15359"/>
                      <a:pt x="24778" y="15378"/>
                      <a:pt x="24823" y="15378"/>
                    </a:cubicBezTo>
                    <a:cubicBezTo>
                      <a:pt x="24859" y="15378"/>
                      <a:pt x="24897" y="15365"/>
                      <a:pt x="24934" y="15338"/>
                    </a:cubicBezTo>
                    <a:cubicBezTo>
                      <a:pt x="24994" y="15291"/>
                      <a:pt x="25030" y="15184"/>
                      <a:pt x="24982" y="15112"/>
                    </a:cubicBezTo>
                    <a:cubicBezTo>
                      <a:pt x="24817" y="14896"/>
                      <a:pt x="24554" y="14795"/>
                      <a:pt x="24294" y="14795"/>
                    </a:cubicBezTo>
                    <a:cubicBezTo>
                      <a:pt x="24253" y="14795"/>
                      <a:pt x="24213" y="14798"/>
                      <a:pt x="24172" y="14803"/>
                    </a:cubicBezTo>
                    <a:cubicBezTo>
                      <a:pt x="23172" y="7897"/>
                      <a:pt x="20672" y="384"/>
                      <a:pt x="20648" y="313"/>
                    </a:cubicBezTo>
                    <a:cubicBezTo>
                      <a:pt x="20582" y="126"/>
                      <a:pt x="20395" y="0"/>
                      <a:pt x="2019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0" name="Google Shape;3170;p75"/>
              <p:cNvGrpSpPr/>
              <p:nvPr/>
            </p:nvGrpSpPr>
            <p:grpSpPr>
              <a:xfrm>
                <a:off x="4292469" y="2051175"/>
                <a:ext cx="625800" cy="416500"/>
                <a:chOff x="3947100" y="2040200"/>
                <a:chExt cx="625800" cy="416500"/>
              </a:xfrm>
            </p:grpSpPr>
            <p:sp>
              <p:nvSpPr>
                <p:cNvPr id="3171" name="Google Shape;3171;p75"/>
                <p:cNvSpPr/>
                <p:nvPr/>
              </p:nvSpPr>
              <p:spPr>
                <a:xfrm>
                  <a:off x="3969825" y="2057575"/>
                  <a:ext cx="194100" cy="359850"/>
                </a:xfrm>
                <a:custGeom>
                  <a:avLst/>
                  <a:gdLst/>
                  <a:ahLst/>
                  <a:cxnLst/>
                  <a:rect l="l" t="t" r="r" b="b"/>
                  <a:pathLst>
                    <a:path w="7764" h="14394" extrusionOk="0">
                      <a:moveTo>
                        <a:pt x="5878" y="0"/>
                      </a:moveTo>
                      <a:cubicBezTo>
                        <a:pt x="5688" y="0"/>
                        <a:pt x="5513" y="115"/>
                        <a:pt x="5442" y="308"/>
                      </a:cubicBezTo>
                      <a:cubicBezTo>
                        <a:pt x="3037" y="6702"/>
                        <a:pt x="1465" y="10512"/>
                        <a:pt x="513" y="12786"/>
                      </a:cubicBezTo>
                      <a:cubicBezTo>
                        <a:pt x="322" y="13262"/>
                        <a:pt x="144" y="13679"/>
                        <a:pt x="1" y="14048"/>
                      </a:cubicBezTo>
                      <a:lnTo>
                        <a:pt x="870" y="14393"/>
                      </a:lnTo>
                      <a:cubicBezTo>
                        <a:pt x="1013" y="14036"/>
                        <a:pt x="1179" y="13619"/>
                        <a:pt x="1382" y="13143"/>
                      </a:cubicBezTo>
                      <a:cubicBezTo>
                        <a:pt x="2191" y="11190"/>
                        <a:pt x="3477" y="8095"/>
                        <a:pt x="5347" y="3201"/>
                      </a:cubicBezTo>
                      <a:cubicBezTo>
                        <a:pt x="5370" y="5821"/>
                        <a:pt x="5644" y="9881"/>
                        <a:pt x="6871" y="13524"/>
                      </a:cubicBezTo>
                      <a:lnTo>
                        <a:pt x="7764" y="13226"/>
                      </a:lnTo>
                      <a:cubicBezTo>
                        <a:pt x="5835" y="7535"/>
                        <a:pt x="6347" y="570"/>
                        <a:pt x="6347" y="499"/>
                      </a:cubicBezTo>
                      <a:cubicBezTo>
                        <a:pt x="6371" y="272"/>
                        <a:pt x="6204" y="58"/>
                        <a:pt x="5978" y="10"/>
                      </a:cubicBezTo>
                      <a:cubicBezTo>
                        <a:pt x="5944" y="3"/>
                        <a:pt x="5911" y="0"/>
                        <a:pt x="5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5"/>
                <p:cNvSpPr/>
                <p:nvPr/>
              </p:nvSpPr>
              <p:spPr>
                <a:xfrm>
                  <a:off x="4359450" y="2064375"/>
                  <a:ext cx="31575" cy="309575"/>
                </a:xfrm>
                <a:custGeom>
                  <a:avLst/>
                  <a:gdLst/>
                  <a:ahLst/>
                  <a:cxnLst/>
                  <a:rect l="l" t="t" r="r" b="b"/>
                  <a:pathLst>
                    <a:path w="1263" h="12383" extrusionOk="0">
                      <a:moveTo>
                        <a:pt x="275" y="0"/>
                      </a:moveTo>
                      <a:lnTo>
                        <a:pt x="1" y="48"/>
                      </a:lnTo>
                      <a:cubicBezTo>
                        <a:pt x="1" y="108"/>
                        <a:pt x="977" y="6406"/>
                        <a:pt x="1" y="12335"/>
                      </a:cubicBezTo>
                      <a:lnTo>
                        <a:pt x="275" y="12383"/>
                      </a:lnTo>
                      <a:cubicBezTo>
                        <a:pt x="1263" y="6406"/>
                        <a:pt x="287" y="6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5"/>
                <p:cNvSpPr/>
                <p:nvPr/>
              </p:nvSpPr>
              <p:spPr>
                <a:xfrm>
                  <a:off x="4296950" y="2064675"/>
                  <a:ext cx="69375" cy="242900"/>
                </a:xfrm>
                <a:custGeom>
                  <a:avLst/>
                  <a:gdLst/>
                  <a:ahLst/>
                  <a:cxnLst/>
                  <a:rect l="l" t="t" r="r" b="b"/>
                  <a:pathLst>
                    <a:path w="2775" h="9716" extrusionOk="0">
                      <a:moveTo>
                        <a:pt x="2489" y="0"/>
                      </a:moveTo>
                      <a:cubicBezTo>
                        <a:pt x="2489" y="72"/>
                        <a:pt x="2203" y="6537"/>
                        <a:pt x="1" y="9549"/>
                      </a:cubicBezTo>
                      <a:lnTo>
                        <a:pt x="227" y="9716"/>
                      </a:lnTo>
                      <a:cubicBezTo>
                        <a:pt x="2477" y="6632"/>
                        <a:pt x="2763" y="286"/>
                        <a:pt x="2775" y="12"/>
                      </a:cubicBezTo>
                      <a:lnTo>
                        <a:pt x="24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5"/>
                <p:cNvSpPr/>
                <p:nvPr/>
              </p:nvSpPr>
              <p:spPr>
                <a:xfrm>
                  <a:off x="4321650" y="2257250"/>
                  <a:ext cx="50925" cy="62825"/>
                </a:xfrm>
                <a:custGeom>
                  <a:avLst/>
                  <a:gdLst/>
                  <a:ahLst/>
                  <a:cxnLst/>
                  <a:rect l="l" t="t" r="r" b="b"/>
                  <a:pathLst>
                    <a:path w="2037" h="2513" extrusionOk="0">
                      <a:moveTo>
                        <a:pt x="227" y="1"/>
                      </a:moveTo>
                      <a:lnTo>
                        <a:pt x="1" y="167"/>
                      </a:lnTo>
                      <a:lnTo>
                        <a:pt x="1811" y="2513"/>
                      </a:lnTo>
                      <a:lnTo>
                        <a:pt x="2037" y="2334"/>
                      </a:lnTo>
                      <a:lnTo>
                        <a:pt x="2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5"/>
                <p:cNvSpPr/>
                <p:nvPr/>
              </p:nvSpPr>
              <p:spPr>
                <a:xfrm>
                  <a:off x="4098425" y="2064675"/>
                  <a:ext cx="101225" cy="274450"/>
                </a:xfrm>
                <a:custGeom>
                  <a:avLst/>
                  <a:gdLst/>
                  <a:ahLst/>
                  <a:cxnLst/>
                  <a:rect l="l" t="t" r="r" b="b"/>
                  <a:pathLst>
                    <a:path w="4049" h="10978" extrusionOk="0">
                      <a:moveTo>
                        <a:pt x="3763" y="0"/>
                      </a:moveTo>
                      <a:cubicBezTo>
                        <a:pt x="3763" y="96"/>
                        <a:pt x="3358" y="8906"/>
                        <a:pt x="0" y="10728"/>
                      </a:cubicBezTo>
                      <a:lnTo>
                        <a:pt x="131" y="10978"/>
                      </a:lnTo>
                      <a:cubicBezTo>
                        <a:pt x="3632" y="9085"/>
                        <a:pt x="4036" y="381"/>
                        <a:pt x="4048" y="12"/>
                      </a:cubicBezTo>
                      <a:lnTo>
                        <a:pt x="3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5"/>
                <p:cNvSpPr/>
                <p:nvPr/>
              </p:nvSpPr>
              <p:spPr>
                <a:xfrm>
                  <a:off x="4192775" y="2077775"/>
                  <a:ext cx="42600" cy="296175"/>
                </a:xfrm>
                <a:custGeom>
                  <a:avLst/>
                  <a:gdLst/>
                  <a:ahLst/>
                  <a:cxnLst/>
                  <a:rect l="l" t="t" r="r" b="b"/>
                  <a:pathLst>
                    <a:path w="1704" h="11847" extrusionOk="0">
                      <a:moveTo>
                        <a:pt x="274" y="0"/>
                      </a:moveTo>
                      <a:lnTo>
                        <a:pt x="0" y="72"/>
                      </a:lnTo>
                      <a:cubicBezTo>
                        <a:pt x="12" y="119"/>
                        <a:pt x="1417" y="5870"/>
                        <a:pt x="0" y="11787"/>
                      </a:cubicBezTo>
                      <a:lnTo>
                        <a:pt x="274" y="11847"/>
                      </a:lnTo>
                      <a:cubicBezTo>
                        <a:pt x="1703" y="5870"/>
                        <a:pt x="286" y="6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5"/>
                <p:cNvSpPr/>
                <p:nvPr/>
              </p:nvSpPr>
              <p:spPr>
                <a:xfrm>
                  <a:off x="4155875" y="2256650"/>
                  <a:ext cx="55075" cy="47350"/>
                </a:xfrm>
                <a:custGeom>
                  <a:avLst/>
                  <a:gdLst/>
                  <a:ahLst/>
                  <a:cxnLst/>
                  <a:rect l="l" t="t" r="r" b="b"/>
                  <a:pathLst>
                    <a:path w="2203" h="1894" extrusionOk="0">
                      <a:moveTo>
                        <a:pt x="179" y="1"/>
                      </a:moveTo>
                      <a:lnTo>
                        <a:pt x="0" y="215"/>
                      </a:lnTo>
                      <a:lnTo>
                        <a:pt x="2024" y="1894"/>
                      </a:lnTo>
                      <a:lnTo>
                        <a:pt x="2203" y="1680"/>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5"/>
                <p:cNvSpPr/>
                <p:nvPr/>
              </p:nvSpPr>
              <p:spPr>
                <a:xfrm>
                  <a:off x="4106150" y="2042650"/>
                  <a:ext cx="346500" cy="35725"/>
                </a:xfrm>
                <a:custGeom>
                  <a:avLst/>
                  <a:gdLst/>
                  <a:ahLst/>
                  <a:cxnLst/>
                  <a:rect l="l" t="t" r="r" b="b"/>
                  <a:pathLst>
                    <a:path w="13860" h="1429" extrusionOk="0">
                      <a:moveTo>
                        <a:pt x="13824" y="0"/>
                      </a:moveTo>
                      <a:lnTo>
                        <a:pt x="322" y="691"/>
                      </a:lnTo>
                      <a:cubicBezTo>
                        <a:pt x="322" y="691"/>
                        <a:pt x="1" y="715"/>
                        <a:pt x="48" y="1131"/>
                      </a:cubicBezTo>
                      <a:cubicBezTo>
                        <a:pt x="84" y="1405"/>
                        <a:pt x="334" y="1429"/>
                        <a:pt x="334" y="1429"/>
                      </a:cubicBezTo>
                      <a:lnTo>
                        <a:pt x="13860" y="738"/>
                      </a:lnTo>
                      <a:lnTo>
                        <a:pt x="13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5"/>
                <p:cNvSpPr/>
                <p:nvPr/>
              </p:nvSpPr>
              <p:spPr>
                <a:xfrm>
                  <a:off x="4391900" y="2040200"/>
                  <a:ext cx="159575" cy="402825"/>
                </a:xfrm>
                <a:custGeom>
                  <a:avLst/>
                  <a:gdLst/>
                  <a:ahLst/>
                  <a:cxnLst/>
                  <a:rect l="l" t="t" r="r" b="b"/>
                  <a:pathLst>
                    <a:path w="6383" h="16113" extrusionOk="0">
                      <a:moveTo>
                        <a:pt x="2409" y="0"/>
                      </a:moveTo>
                      <a:cubicBezTo>
                        <a:pt x="2392" y="0"/>
                        <a:pt x="2375" y="1"/>
                        <a:pt x="2358" y="3"/>
                      </a:cubicBezTo>
                      <a:cubicBezTo>
                        <a:pt x="2132" y="27"/>
                        <a:pt x="1965" y="205"/>
                        <a:pt x="1941" y="420"/>
                      </a:cubicBezTo>
                      <a:cubicBezTo>
                        <a:pt x="1203" y="8706"/>
                        <a:pt x="477" y="13433"/>
                        <a:pt x="1" y="15933"/>
                      </a:cubicBezTo>
                      <a:lnTo>
                        <a:pt x="918" y="16112"/>
                      </a:lnTo>
                      <a:cubicBezTo>
                        <a:pt x="1358" y="13826"/>
                        <a:pt x="2001" y="9707"/>
                        <a:pt x="2668" y="2753"/>
                      </a:cubicBezTo>
                      <a:cubicBezTo>
                        <a:pt x="3477" y="5301"/>
                        <a:pt x="4882" y="9611"/>
                        <a:pt x="5490" y="14576"/>
                      </a:cubicBezTo>
                      <a:lnTo>
                        <a:pt x="6382" y="14802"/>
                      </a:lnTo>
                      <a:cubicBezTo>
                        <a:pt x="5382" y="7897"/>
                        <a:pt x="2882" y="384"/>
                        <a:pt x="2858" y="313"/>
                      </a:cubicBezTo>
                      <a:cubicBezTo>
                        <a:pt x="2792" y="126"/>
                        <a:pt x="2605" y="0"/>
                        <a:pt x="2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5"/>
                <p:cNvSpPr/>
                <p:nvPr/>
              </p:nvSpPr>
              <p:spPr>
                <a:xfrm>
                  <a:off x="4075500" y="2290750"/>
                  <a:ext cx="301250" cy="113900"/>
                </a:xfrm>
                <a:custGeom>
                  <a:avLst/>
                  <a:gdLst/>
                  <a:ahLst/>
                  <a:cxnLst/>
                  <a:rect l="l" t="t" r="r" b="b"/>
                  <a:pathLst>
                    <a:path w="12050" h="4556" extrusionOk="0">
                      <a:moveTo>
                        <a:pt x="9790" y="1"/>
                      </a:moveTo>
                      <a:cubicBezTo>
                        <a:pt x="9769" y="1"/>
                        <a:pt x="9749" y="3"/>
                        <a:pt x="9728" y="6"/>
                      </a:cubicBezTo>
                      <a:lnTo>
                        <a:pt x="786" y="1435"/>
                      </a:lnTo>
                      <a:cubicBezTo>
                        <a:pt x="524" y="1482"/>
                        <a:pt x="0" y="1899"/>
                        <a:pt x="167" y="2113"/>
                      </a:cubicBezTo>
                      <a:lnTo>
                        <a:pt x="2489" y="4423"/>
                      </a:lnTo>
                      <a:cubicBezTo>
                        <a:pt x="2553" y="4509"/>
                        <a:pt x="2665" y="4556"/>
                        <a:pt x="2774" y="4556"/>
                      </a:cubicBezTo>
                      <a:cubicBezTo>
                        <a:pt x="2786" y="4556"/>
                        <a:pt x="2798" y="4555"/>
                        <a:pt x="2810" y="4554"/>
                      </a:cubicBezTo>
                      <a:lnTo>
                        <a:pt x="11323" y="3864"/>
                      </a:lnTo>
                      <a:cubicBezTo>
                        <a:pt x="11585" y="3828"/>
                        <a:pt x="12050" y="3256"/>
                        <a:pt x="11907" y="3030"/>
                      </a:cubicBezTo>
                      <a:lnTo>
                        <a:pt x="10085" y="161"/>
                      </a:lnTo>
                      <a:cubicBezTo>
                        <a:pt x="10024" y="59"/>
                        <a:pt x="9911" y="1"/>
                        <a:pt x="9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5"/>
                <p:cNvSpPr/>
                <p:nvPr/>
              </p:nvSpPr>
              <p:spPr>
                <a:xfrm>
                  <a:off x="4077575" y="2297900"/>
                  <a:ext cx="291150" cy="114000"/>
                </a:xfrm>
                <a:custGeom>
                  <a:avLst/>
                  <a:gdLst/>
                  <a:ahLst/>
                  <a:cxnLst/>
                  <a:rect l="l" t="t" r="r" b="b"/>
                  <a:pathLst>
                    <a:path w="11646" h="4560" extrusionOk="0">
                      <a:moveTo>
                        <a:pt x="9392" y="1"/>
                      </a:moveTo>
                      <a:cubicBezTo>
                        <a:pt x="9373" y="1"/>
                        <a:pt x="9354" y="2"/>
                        <a:pt x="9335" y="6"/>
                      </a:cubicBezTo>
                      <a:lnTo>
                        <a:pt x="394" y="1446"/>
                      </a:lnTo>
                      <a:cubicBezTo>
                        <a:pt x="120" y="1482"/>
                        <a:pt x="1" y="1804"/>
                        <a:pt x="167" y="2018"/>
                      </a:cubicBezTo>
                      <a:lnTo>
                        <a:pt x="2084" y="4423"/>
                      </a:lnTo>
                      <a:cubicBezTo>
                        <a:pt x="2155" y="4504"/>
                        <a:pt x="2252" y="4559"/>
                        <a:pt x="2353" y="4559"/>
                      </a:cubicBezTo>
                      <a:cubicBezTo>
                        <a:pt x="2370" y="4559"/>
                        <a:pt x="2388" y="4557"/>
                        <a:pt x="2406" y="4554"/>
                      </a:cubicBezTo>
                      <a:lnTo>
                        <a:pt x="11240" y="3578"/>
                      </a:lnTo>
                      <a:cubicBezTo>
                        <a:pt x="11502" y="3542"/>
                        <a:pt x="11645" y="3256"/>
                        <a:pt x="11502" y="3030"/>
                      </a:cubicBezTo>
                      <a:lnTo>
                        <a:pt x="9692" y="172"/>
                      </a:lnTo>
                      <a:cubicBezTo>
                        <a:pt x="9621" y="60"/>
                        <a:pt x="9506" y="1"/>
                        <a:pt x="9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5"/>
                <p:cNvSpPr/>
                <p:nvPr/>
              </p:nvSpPr>
              <p:spPr>
                <a:xfrm>
                  <a:off x="4291600" y="2311725"/>
                  <a:ext cx="14900" cy="14900"/>
                </a:xfrm>
                <a:custGeom>
                  <a:avLst/>
                  <a:gdLst/>
                  <a:ahLst/>
                  <a:cxnLst/>
                  <a:rect l="l" t="t" r="r" b="b"/>
                  <a:pathLst>
                    <a:path w="596" h="596" extrusionOk="0">
                      <a:moveTo>
                        <a:pt x="298" y="0"/>
                      </a:moveTo>
                      <a:cubicBezTo>
                        <a:pt x="250" y="0"/>
                        <a:pt x="215" y="12"/>
                        <a:pt x="179" y="24"/>
                      </a:cubicBezTo>
                      <a:cubicBezTo>
                        <a:pt x="143" y="36"/>
                        <a:pt x="107" y="60"/>
                        <a:pt x="84" y="84"/>
                      </a:cubicBezTo>
                      <a:cubicBezTo>
                        <a:pt x="60" y="120"/>
                        <a:pt x="36" y="143"/>
                        <a:pt x="24" y="179"/>
                      </a:cubicBezTo>
                      <a:cubicBezTo>
                        <a:pt x="0" y="215"/>
                        <a:pt x="0" y="250"/>
                        <a:pt x="0" y="298"/>
                      </a:cubicBezTo>
                      <a:cubicBezTo>
                        <a:pt x="0" y="322"/>
                        <a:pt x="0" y="346"/>
                        <a:pt x="12" y="381"/>
                      </a:cubicBezTo>
                      <a:cubicBezTo>
                        <a:pt x="24" y="429"/>
                        <a:pt x="48" y="465"/>
                        <a:pt x="84" y="512"/>
                      </a:cubicBezTo>
                      <a:cubicBezTo>
                        <a:pt x="107" y="524"/>
                        <a:pt x="119" y="536"/>
                        <a:pt x="143" y="548"/>
                      </a:cubicBezTo>
                      <a:cubicBezTo>
                        <a:pt x="191" y="584"/>
                        <a:pt x="238" y="596"/>
                        <a:pt x="298" y="596"/>
                      </a:cubicBezTo>
                      <a:cubicBezTo>
                        <a:pt x="334" y="596"/>
                        <a:pt x="369" y="584"/>
                        <a:pt x="405" y="572"/>
                      </a:cubicBezTo>
                      <a:cubicBezTo>
                        <a:pt x="441" y="560"/>
                        <a:pt x="477" y="536"/>
                        <a:pt x="500" y="512"/>
                      </a:cubicBezTo>
                      <a:cubicBezTo>
                        <a:pt x="536" y="477"/>
                        <a:pt x="548" y="453"/>
                        <a:pt x="560" y="417"/>
                      </a:cubicBezTo>
                      <a:cubicBezTo>
                        <a:pt x="584" y="381"/>
                        <a:pt x="596" y="334"/>
                        <a:pt x="584" y="298"/>
                      </a:cubicBezTo>
                      <a:cubicBezTo>
                        <a:pt x="584" y="274"/>
                        <a:pt x="584" y="239"/>
                        <a:pt x="584" y="215"/>
                      </a:cubicBezTo>
                      <a:cubicBezTo>
                        <a:pt x="572" y="167"/>
                        <a:pt x="536" y="120"/>
                        <a:pt x="500" y="84"/>
                      </a:cubicBezTo>
                      <a:cubicBezTo>
                        <a:pt x="488" y="72"/>
                        <a:pt x="465" y="60"/>
                        <a:pt x="441" y="36"/>
                      </a:cubicBezTo>
                      <a:cubicBezTo>
                        <a:pt x="393" y="12"/>
                        <a:pt x="346"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5"/>
                <p:cNvSpPr/>
                <p:nvPr/>
              </p:nvSpPr>
              <p:spPr>
                <a:xfrm>
                  <a:off x="4326425" y="2366500"/>
                  <a:ext cx="16100" cy="16100"/>
                </a:xfrm>
                <a:custGeom>
                  <a:avLst/>
                  <a:gdLst/>
                  <a:ahLst/>
                  <a:cxnLst/>
                  <a:rect l="l" t="t" r="r" b="b"/>
                  <a:pathLst>
                    <a:path w="644" h="644" extrusionOk="0">
                      <a:moveTo>
                        <a:pt x="322" y="0"/>
                      </a:moveTo>
                      <a:cubicBezTo>
                        <a:pt x="286" y="0"/>
                        <a:pt x="262" y="12"/>
                        <a:pt x="238" y="12"/>
                      </a:cubicBezTo>
                      <a:cubicBezTo>
                        <a:pt x="191" y="24"/>
                        <a:pt x="143" y="48"/>
                        <a:pt x="108" y="84"/>
                      </a:cubicBezTo>
                      <a:cubicBezTo>
                        <a:pt x="108" y="95"/>
                        <a:pt x="96" y="95"/>
                        <a:pt x="96" y="107"/>
                      </a:cubicBezTo>
                      <a:cubicBezTo>
                        <a:pt x="60" y="131"/>
                        <a:pt x="36" y="167"/>
                        <a:pt x="24" y="203"/>
                      </a:cubicBezTo>
                      <a:cubicBezTo>
                        <a:pt x="12" y="238"/>
                        <a:pt x="0" y="286"/>
                        <a:pt x="0" y="322"/>
                      </a:cubicBezTo>
                      <a:cubicBezTo>
                        <a:pt x="0" y="381"/>
                        <a:pt x="12" y="441"/>
                        <a:pt x="48" y="488"/>
                      </a:cubicBezTo>
                      <a:cubicBezTo>
                        <a:pt x="72" y="536"/>
                        <a:pt x="108" y="572"/>
                        <a:pt x="155" y="595"/>
                      </a:cubicBezTo>
                      <a:cubicBezTo>
                        <a:pt x="203" y="631"/>
                        <a:pt x="262" y="643"/>
                        <a:pt x="322" y="643"/>
                      </a:cubicBezTo>
                      <a:cubicBezTo>
                        <a:pt x="381" y="643"/>
                        <a:pt x="429" y="631"/>
                        <a:pt x="477" y="595"/>
                      </a:cubicBezTo>
                      <a:cubicBezTo>
                        <a:pt x="524" y="572"/>
                        <a:pt x="560" y="536"/>
                        <a:pt x="596" y="488"/>
                      </a:cubicBezTo>
                      <a:cubicBezTo>
                        <a:pt x="619" y="441"/>
                        <a:pt x="643" y="381"/>
                        <a:pt x="643" y="322"/>
                      </a:cubicBezTo>
                      <a:cubicBezTo>
                        <a:pt x="643" y="286"/>
                        <a:pt x="631" y="238"/>
                        <a:pt x="608" y="203"/>
                      </a:cubicBezTo>
                      <a:cubicBezTo>
                        <a:pt x="596" y="167"/>
                        <a:pt x="572" y="131"/>
                        <a:pt x="548" y="107"/>
                      </a:cubicBezTo>
                      <a:cubicBezTo>
                        <a:pt x="536" y="95"/>
                        <a:pt x="536" y="95"/>
                        <a:pt x="524" y="84"/>
                      </a:cubicBezTo>
                      <a:cubicBezTo>
                        <a:pt x="500" y="60"/>
                        <a:pt x="465" y="36"/>
                        <a:pt x="429" y="24"/>
                      </a:cubicBezTo>
                      <a:cubicBezTo>
                        <a:pt x="393" y="12"/>
                        <a:pt x="358" y="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5"/>
                <p:cNvSpPr/>
                <p:nvPr/>
              </p:nvSpPr>
              <p:spPr>
                <a:xfrm>
                  <a:off x="4136225" y="2391800"/>
                  <a:ext cx="14600" cy="14525"/>
                </a:xfrm>
                <a:custGeom>
                  <a:avLst/>
                  <a:gdLst/>
                  <a:ahLst/>
                  <a:cxnLst/>
                  <a:rect l="l" t="t" r="r" b="b"/>
                  <a:pathLst>
                    <a:path w="584" h="581" extrusionOk="0">
                      <a:moveTo>
                        <a:pt x="298" y="0"/>
                      </a:moveTo>
                      <a:cubicBezTo>
                        <a:pt x="238" y="0"/>
                        <a:pt x="191" y="12"/>
                        <a:pt x="155" y="36"/>
                      </a:cubicBezTo>
                      <a:cubicBezTo>
                        <a:pt x="131" y="48"/>
                        <a:pt x="107" y="60"/>
                        <a:pt x="96" y="84"/>
                      </a:cubicBezTo>
                      <a:cubicBezTo>
                        <a:pt x="72" y="107"/>
                        <a:pt x="60" y="131"/>
                        <a:pt x="36" y="155"/>
                      </a:cubicBezTo>
                      <a:cubicBezTo>
                        <a:pt x="36" y="167"/>
                        <a:pt x="36" y="167"/>
                        <a:pt x="36" y="179"/>
                      </a:cubicBezTo>
                      <a:cubicBezTo>
                        <a:pt x="24" y="191"/>
                        <a:pt x="24" y="203"/>
                        <a:pt x="24" y="203"/>
                      </a:cubicBezTo>
                      <a:lnTo>
                        <a:pt x="24" y="179"/>
                      </a:lnTo>
                      <a:cubicBezTo>
                        <a:pt x="12" y="215"/>
                        <a:pt x="0" y="250"/>
                        <a:pt x="12" y="286"/>
                      </a:cubicBezTo>
                      <a:cubicBezTo>
                        <a:pt x="0" y="322"/>
                        <a:pt x="12" y="369"/>
                        <a:pt x="36" y="393"/>
                      </a:cubicBezTo>
                      <a:cubicBezTo>
                        <a:pt x="48" y="429"/>
                        <a:pt x="60" y="465"/>
                        <a:pt x="96" y="488"/>
                      </a:cubicBezTo>
                      <a:lnTo>
                        <a:pt x="155" y="536"/>
                      </a:lnTo>
                      <a:cubicBezTo>
                        <a:pt x="179" y="560"/>
                        <a:pt x="215" y="572"/>
                        <a:pt x="262" y="572"/>
                      </a:cubicBezTo>
                      <a:cubicBezTo>
                        <a:pt x="280" y="578"/>
                        <a:pt x="298" y="581"/>
                        <a:pt x="316" y="581"/>
                      </a:cubicBezTo>
                      <a:cubicBezTo>
                        <a:pt x="334" y="581"/>
                        <a:pt x="351" y="578"/>
                        <a:pt x="369" y="572"/>
                      </a:cubicBezTo>
                      <a:cubicBezTo>
                        <a:pt x="405" y="560"/>
                        <a:pt x="441" y="536"/>
                        <a:pt x="477" y="512"/>
                      </a:cubicBezTo>
                      <a:cubicBezTo>
                        <a:pt x="500" y="500"/>
                        <a:pt x="524" y="465"/>
                        <a:pt x="548" y="429"/>
                      </a:cubicBezTo>
                      <a:cubicBezTo>
                        <a:pt x="560" y="405"/>
                        <a:pt x="560" y="381"/>
                        <a:pt x="572" y="357"/>
                      </a:cubicBezTo>
                      <a:cubicBezTo>
                        <a:pt x="584" y="322"/>
                        <a:pt x="584" y="286"/>
                        <a:pt x="584" y="250"/>
                      </a:cubicBezTo>
                      <a:cubicBezTo>
                        <a:pt x="584" y="215"/>
                        <a:pt x="572" y="179"/>
                        <a:pt x="548" y="143"/>
                      </a:cubicBezTo>
                      <a:lnTo>
                        <a:pt x="500" y="84"/>
                      </a:lnTo>
                      <a:cubicBezTo>
                        <a:pt x="465" y="48"/>
                        <a:pt x="417" y="24"/>
                        <a:pt x="369" y="12"/>
                      </a:cubicBezTo>
                      <a:cubicBezTo>
                        <a:pt x="346" y="0"/>
                        <a:pt x="322"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75"/>
                <p:cNvSpPr/>
                <p:nvPr/>
              </p:nvSpPr>
              <p:spPr>
                <a:xfrm>
                  <a:off x="4100200" y="2341200"/>
                  <a:ext cx="15800" cy="15800"/>
                </a:xfrm>
                <a:custGeom>
                  <a:avLst/>
                  <a:gdLst/>
                  <a:ahLst/>
                  <a:cxnLst/>
                  <a:rect l="l" t="t" r="r" b="b"/>
                  <a:pathLst>
                    <a:path w="632" h="632" extrusionOk="0">
                      <a:moveTo>
                        <a:pt x="310" y="0"/>
                      </a:moveTo>
                      <a:cubicBezTo>
                        <a:pt x="274" y="0"/>
                        <a:pt x="227" y="12"/>
                        <a:pt x="191" y="24"/>
                      </a:cubicBezTo>
                      <a:cubicBezTo>
                        <a:pt x="155" y="36"/>
                        <a:pt x="120" y="60"/>
                        <a:pt x="96" y="95"/>
                      </a:cubicBezTo>
                      <a:cubicBezTo>
                        <a:pt x="60" y="119"/>
                        <a:pt x="36" y="155"/>
                        <a:pt x="24" y="191"/>
                      </a:cubicBezTo>
                      <a:cubicBezTo>
                        <a:pt x="1" y="238"/>
                        <a:pt x="1" y="274"/>
                        <a:pt x="1" y="322"/>
                      </a:cubicBezTo>
                      <a:cubicBezTo>
                        <a:pt x="1" y="345"/>
                        <a:pt x="1" y="369"/>
                        <a:pt x="13" y="405"/>
                      </a:cubicBezTo>
                      <a:cubicBezTo>
                        <a:pt x="24" y="453"/>
                        <a:pt x="48" y="500"/>
                        <a:pt x="96" y="548"/>
                      </a:cubicBezTo>
                      <a:cubicBezTo>
                        <a:pt x="108" y="560"/>
                        <a:pt x="132" y="572"/>
                        <a:pt x="155" y="595"/>
                      </a:cubicBezTo>
                      <a:cubicBezTo>
                        <a:pt x="203" y="619"/>
                        <a:pt x="263" y="631"/>
                        <a:pt x="310" y="631"/>
                      </a:cubicBezTo>
                      <a:cubicBezTo>
                        <a:pt x="358" y="631"/>
                        <a:pt x="405" y="631"/>
                        <a:pt x="441" y="607"/>
                      </a:cubicBezTo>
                      <a:cubicBezTo>
                        <a:pt x="477" y="595"/>
                        <a:pt x="513" y="572"/>
                        <a:pt x="536" y="548"/>
                      </a:cubicBezTo>
                      <a:cubicBezTo>
                        <a:pt x="572" y="512"/>
                        <a:pt x="596" y="476"/>
                        <a:pt x="608" y="441"/>
                      </a:cubicBezTo>
                      <a:cubicBezTo>
                        <a:pt x="632" y="405"/>
                        <a:pt x="632" y="357"/>
                        <a:pt x="632" y="322"/>
                      </a:cubicBezTo>
                      <a:cubicBezTo>
                        <a:pt x="632" y="286"/>
                        <a:pt x="620" y="262"/>
                        <a:pt x="620" y="238"/>
                      </a:cubicBezTo>
                      <a:cubicBezTo>
                        <a:pt x="608" y="179"/>
                        <a:pt x="584" y="131"/>
                        <a:pt x="536" y="95"/>
                      </a:cubicBezTo>
                      <a:cubicBezTo>
                        <a:pt x="524" y="72"/>
                        <a:pt x="501" y="60"/>
                        <a:pt x="477" y="48"/>
                      </a:cubicBezTo>
                      <a:cubicBezTo>
                        <a:pt x="429" y="12"/>
                        <a:pt x="370"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75"/>
                <p:cNvSpPr/>
                <p:nvPr/>
              </p:nvSpPr>
              <p:spPr>
                <a:xfrm>
                  <a:off x="3947100" y="2405100"/>
                  <a:ext cx="86450" cy="32975"/>
                </a:xfrm>
                <a:custGeom>
                  <a:avLst/>
                  <a:gdLst/>
                  <a:ahLst/>
                  <a:cxnLst/>
                  <a:rect l="l" t="t" r="r" b="b"/>
                  <a:pathLst>
                    <a:path w="3458" h="1319" extrusionOk="0">
                      <a:moveTo>
                        <a:pt x="854" y="1"/>
                      </a:moveTo>
                      <a:cubicBezTo>
                        <a:pt x="601" y="1"/>
                        <a:pt x="351" y="75"/>
                        <a:pt x="136" y="218"/>
                      </a:cubicBezTo>
                      <a:cubicBezTo>
                        <a:pt x="0" y="312"/>
                        <a:pt x="84" y="479"/>
                        <a:pt x="219" y="479"/>
                      </a:cubicBezTo>
                      <a:cubicBezTo>
                        <a:pt x="238" y="479"/>
                        <a:pt x="258" y="476"/>
                        <a:pt x="279" y="468"/>
                      </a:cubicBezTo>
                      <a:cubicBezTo>
                        <a:pt x="407" y="413"/>
                        <a:pt x="549" y="386"/>
                        <a:pt x="690" y="386"/>
                      </a:cubicBezTo>
                      <a:cubicBezTo>
                        <a:pt x="822" y="386"/>
                        <a:pt x="955" y="410"/>
                        <a:pt x="1076" y="456"/>
                      </a:cubicBezTo>
                      <a:cubicBezTo>
                        <a:pt x="1076" y="575"/>
                        <a:pt x="1088" y="695"/>
                        <a:pt x="1088" y="814"/>
                      </a:cubicBezTo>
                      <a:cubicBezTo>
                        <a:pt x="1097" y="950"/>
                        <a:pt x="1204" y="1045"/>
                        <a:pt x="1328" y="1045"/>
                      </a:cubicBezTo>
                      <a:cubicBezTo>
                        <a:pt x="1366" y="1045"/>
                        <a:pt x="1406" y="1036"/>
                        <a:pt x="1445" y="1016"/>
                      </a:cubicBezTo>
                      <a:cubicBezTo>
                        <a:pt x="1642" y="914"/>
                        <a:pt x="1859" y="866"/>
                        <a:pt x="2075" y="866"/>
                      </a:cubicBezTo>
                      <a:cubicBezTo>
                        <a:pt x="2237" y="866"/>
                        <a:pt x="2399" y="893"/>
                        <a:pt x="2553" y="945"/>
                      </a:cubicBezTo>
                      <a:cubicBezTo>
                        <a:pt x="2719" y="1004"/>
                        <a:pt x="2862" y="1099"/>
                        <a:pt x="2993" y="1218"/>
                      </a:cubicBezTo>
                      <a:cubicBezTo>
                        <a:pt x="3065" y="1272"/>
                        <a:pt x="3143" y="1319"/>
                        <a:pt x="3228" y="1319"/>
                      </a:cubicBezTo>
                      <a:cubicBezTo>
                        <a:pt x="3256" y="1319"/>
                        <a:pt x="3285" y="1314"/>
                        <a:pt x="3315" y="1302"/>
                      </a:cubicBezTo>
                      <a:cubicBezTo>
                        <a:pt x="3410" y="1266"/>
                        <a:pt x="3458" y="1171"/>
                        <a:pt x="3446" y="1076"/>
                      </a:cubicBezTo>
                      <a:cubicBezTo>
                        <a:pt x="3434" y="861"/>
                        <a:pt x="3160" y="706"/>
                        <a:pt x="2993" y="623"/>
                      </a:cubicBezTo>
                      <a:cubicBezTo>
                        <a:pt x="2827" y="528"/>
                        <a:pt x="2636" y="456"/>
                        <a:pt x="2434" y="421"/>
                      </a:cubicBezTo>
                      <a:cubicBezTo>
                        <a:pt x="2317" y="398"/>
                        <a:pt x="2202" y="388"/>
                        <a:pt x="2088" y="388"/>
                      </a:cubicBezTo>
                      <a:cubicBezTo>
                        <a:pt x="1899" y="388"/>
                        <a:pt x="1714" y="416"/>
                        <a:pt x="1529" y="468"/>
                      </a:cubicBezTo>
                      <a:cubicBezTo>
                        <a:pt x="1529" y="421"/>
                        <a:pt x="1529" y="361"/>
                        <a:pt x="1517" y="314"/>
                      </a:cubicBezTo>
                      <a:cubicBezTo>
                        <a:pt x="1505" y="206"/>
                        <a:pt x="1457" y="135"/>
                        <a:pt x="1350" y="99"/>
                      </a:cubicBezTo>
                      <a:cubicBezTo>
                        <a:pt x="1189" y="33"/>
                        <a:pt x="1021"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5"/>
                <p:cNvSpPr/>
                <p:nvPr/>
              </p:nvSpPr>
              <p:spPr>
                <a:xfrm>
                  <a:off x="4366250" y="2435850"/>
                  <a:ext cx="97125" cy="20850"/>
                </a:xfrm>
                <a:custGeom>
                  <a:avLst/>
                  <a:gdLst/>
                  <a:ahLst/>
                  <a:cxnLst/>
                  <a:rect l="l" t="t" r="r" b="b"/>
                  <a:pathLst>
                    <a:path w="3885" h="834" extrusionOk="0">
                      <a:moveTo>
                        <a:pt x="2616" y="0"/>
                      </a:moveTo>
                      <a:cubicBezTo>
                        <a:pt x="2441" y="0"/>
                        <a:pt x="2265" y="24"/>
                        <a:pt x="2098" y="72"/>
                      </a:cubicBezTo>
                      <a:cubicBezTo>
                        <a:pt x="1932" y="119"/>
                        <a:pt x="1789" y="203"/>
                        <a:pt x="1634" y="274"/>
                      </a:cubicBezTo>
                      <a:cubicBezTo>
                        <a:pt x="1614" y="283"/>
                        <a:pt x="1596" y="287"/>
                        <a:pt x="1580" y="287"/>
                      </a:cubicBezTo>
                      <a:cubicBezTo>
                        <a:pt x="1530" y="287"/>
                        <a:pt x="1495" y="251"/>
                        <a:pt x="1432" y="215"/>
                      </a:cubicBezTo>
                      <a:cubicBezTo>
                        <a:pt x="1360" y="155"/>
                        <a:pt x="1289" y="107"/>
                        <a:pt x="1205" y="72"/>
                      </a:cubicBezTo>
                      <a:cubicBezTo>
                        <a:pt x="1082" y="27"/>
                        <a:pt x="954" y="6"/>
                        <a:pt x="825" y="6"/>
                      </a:cubicBezTo>
                      <a:cubicBezTo>
                        <a:pt x="581" y="6"/>
                        <a:pt x="337" y="82"/>
                        <a:pt x="134" y="215"/>
                      </a:cubicBezTo>
                      <a:cubicBezTo>
                        <a:pt x="0" y="307"/>
                        <a:pt x="79" y="479"/>
                        <a:pt x="203" y="479"/>
                      </a:cubicBezTo>
                      <a:cubicBezTo>
                        <a:pt x="222" y="479"/>
                        <a:pt x="243" y="475"/>
                        <a:pt x="265" y="465"/>
                      </a:cubicBezTo>
                      <a:cubicBezTo>
                        <a:pt x="372" y="413"/>
                        <a:pt x="482" y="391"/>
                        <a:pt x="591" y="391"/>
                      </a:cubicBezTo>
                      <a:cubicBezTo>
                        <a:pt x="808" y="391"/>
                        <a:pt x="1023" y="481"/>
                        <a:pt x="1205" y="608"/>
                      </a:cubicBezTo>
                      <a:cubicBezTo>
                        <a:pt x="1327" y="707"/>
                        <a:pt x="1448" y="776"/>
                        <a:pt x="1598" y="776"/>
                      </a:cubicBezTo>
                      <a:cubicBezTo>
                        <a:pt x="1610" y="776"/>
                        <a:pt x="1622" y="775"/>
                        <a:pt x="1634" y="774"/>
                      </a:cubicBezTo>
                      <a:cubicBezTo>
                        <a:pt x="1801" y="750"/>
                        <a:pt x="1932" y="631"/>
                        <a:pt x="2086" y="572"/>
                      </a:cubicBezTo>
                      <a:cubicBezTo>
                        <a:pt x="2255" y="506"/>
                        <a:pt x="2433" y="471"/>
                        <a:pt x="2608" y="471"/>
                      </a:cubicBezTo>
                      <a:cubicBezTo>
                        <a:pt x="2718" y="471"/>
                        <a:pt x="2827" y="485"/>
                        <a:pt x="2932" y="512"/>
                      </a:cubicBezTo>
                      <a:cubicBezTo>
                        <a:pt x="3217" y="584"/>
                        <a:pt x="3468" y="810"/>
                        <a:pt x="3753" y="834"/>
                      </a:cubicBezTo>
                      <a:cubicBezTo>
                        <a:pt x="3813" y="834"/>
                        <a:pt x="3884" y="774"/>
                        <a:pt x="3884" y="703"/>
                      </a:cubicBezTo>
                      <a:cubicBezTo>
                        <a:pt x="3849" y="346"/>
                        <a:pt x="3444" y="167"/>
                        <a:pt x="3134" y="72"/>
                      </a:cubicBezTo>
                      <a:cubicBezTo>
                        <a:pt x="2967" y="24"/>
                        <a:pt x="2792" y="0"/>
                        <a:pt x="2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5"/>
                <p:cNvSpPr/>
                <p:nvPr/>
              </p:nvSpPr>
              <p:spPr>
                <a:xfrm>
                  <a:off x="4516325" y="2399750"/>
                  <a:ext cx="56575" cy="24800"/>
                </a:xfrm>
                <a:custGeom>
                  <a:avLst/>
                  <a:gdLst/>
                  <a:ahLst/>
                  <a:cxnLst/>
                  <a:rect l="l" t="t" r="r" b="b"/>
                  <a:pathLst>
                    <a:path w="2263" h="992" extrusionOk="0">
                      <a:moveTo>
                        <a:pt x="308" y="0"/>
                      </a:moveTo>
                      <a:cubicBezTo>
                        <a:pt x="242" y="0"/>
                        <a:pt x="175" y="5"/>
                        <a:pt x="108" y="16"/>
                      </a:cubicBezTo>
                      <a:cubicBezTo>
                        <a:pt x="1" y="39"/>
                        <a:pt x="1" y="218"/>
                        <a:pt x="108" y="242"/>
                      </a:cubicBezTo>
                      <a:cubicBezTo>
                        <a:pt x="489" y="325"/>
                        <a:pt x="846" y="480"/>
                        <a:pt x="1096" y="778"/>
                      </a:cubicBezTo>
                      <a:cubicBezTo>
                        <a:pt x="1127" y="815"/>
                        <a:pt x="1169" y="830"/>
                        <a:pt x="1211" y="830"/>
                      </a:cubicBezTo>
                      <a:cubicBezTo>
                        <a:pt x="1249" y="830"/>
                        <a:pt x="1288" y="818"/>
                        <a:pt x="1322" y="801"/>
                      </a:cubicBezTo>
                      <a:cubicBezTo>
                        <a:pt x="1382" y="775"/>
                        <a:pt x="1443" y="763"/>
                        <a:pt x="1503" y="763"/>
                      </a:cubicBezTo>
                      <a:cubicBezTo>
                        <a:pt x="1658" y="763"/>
                        <a:pt x="1809" y="841"/>
                        <a:pt x="1929" y="944"/>
                      </a:cubicBezTo>
                      <a:cubicBezTo>
                        <a:pt x="1971" y="972"/>
                        <a:pt x="2020" y="991"/>
                        <a:pt x="2068" y="991"/>
                      </a:cubicBezTo>
                      <a:cubicBezTo>
                        <a:pt x="2103" y="991"/>
                        <a:pt x="2137" y="981"/>
                        <a:pt x="2167" y="956"/>
                      </a:cubicBezTo>
                      <a:cubicBezTo>
                        <a:pt x="2227" y="909"/>
                        <a:pt x="2263" y="801"/>
                        <a:pt x="2215" y="730"/>
                      </a:cubicBezTo>
                      <a:cubicBezTo>
                        <a:pt x="2056" y="510"/>
                        <a:pt x="1800" y="407"/>
                        <a:pt x="1542" y="407"/>
                      </a:cubicBezTo>
                      <a:cubicBezTo>
                        <a:pt x="1452" y="407"/>
                        <a:pt x="1361" y="419"/>
                        <a:pt x="1275" y="444"/>
                      </a:cubicBezTo>
                      <a:cubicBezTo>
                        <a:pt x="1144" y="301"/>
                        <a:pt x="977" y="194"/>
                        <a:pt x="798" y="111"/>
                      </a:cubicBezTo>
                      <a:cubicBezTo>
                        <a:pt x="636" y="34"/>
                        <a:pt x="474"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89" name="Google Shape;3189;p75"/>
            <p:cNvGrpSpPr/>
            <p:nvPr/>
          </p:nvGrpSpPr>
          <p:grpSpPr>
            <a:xfrm>
              <a:off x="765748" y="2614843"/>
              <a:ext cx="2019505" cy="1808989"/>
              <a:chOff x="4178475" y="1543550"/>
              <a:chExt cx="445925" cy="399450"/>
            </a:xfrm>
          </p:grpSpPr>
          <p:sp>
            <p:nvSpPr>
              <p:cNvPr id="3190" name="Google Shape;3190;p75"/>
              <p:cNvSpPr/>
              <p:nvPr/>
            </p:nvSpPr>
            <p:spPr>
              <a:xfrm>
                <a:off x="4178625" y="1543550"/>
                <a:ext cx="445625" cy="399450"/>
              </a:xfrm>
              <a:custGeom>
                <a:avLst/>
                <a:gdLst/>
                <a:ahLst/>
                <a:cxnLst/>
                <a:rect l="l" t="t" r="r" b="b"/>
                <a:pathLst>
                  <a:path w="17825" h="15978" extrusionOk="0">
                    <a:moveTo>
                      <a:pt x="3287" y="545"/>
                    </a:moveTo>
                    <a:lnTo>
                      <a:pt x="3287" y="605"/>
                    </a:lnTo>
                    <a:cubicBezTo>
                      <a:pt x="3287" y="629"/>
                      <a:pt x="3299" y="652"/>
                      <a:pt x="3299" y="676"/>
                    </a:cubicBezTo>
                    <a:lnTo>
                      <a:pt x="3239" y="557"/>
                    </a:lnTo>
                    <a:cubicBezTo>
                      <a:pt x="3263" y="545"/>
                      <a:pt x="3275" y="545"/>
                      <a:pt x="3287" y="545"/>
                    </a:cubicBezTo>
                    <a:close/>
                    <a:moveTo>
                      <a:pt x="4578" y="0"/>
                    </a:moveTo>
                    <a:cubicBezTo>
                      <a:pt x="4467" y="0"/>
                      <a:pt x="4339" y="33"/>
                      <a:pt x="4263" y="45"/>
                    </a:cubicBezTo>
                    <a:cubicBezTo>
                      <a:pt x="4073" y="69"/>
                      <a:pt x="3882" y="105"/>
                      <a:pt x="3692" y="152"/>
                    </a:cubicBezTo>
                    <a:cubicBezTo>
                      <a:pt x="3620" y="164"/>
                      <a:pt x="3561" y="176"/>
                      <a:pt x="3501" y="188"/>
                    </a:cubicBezTo>
                    <a:lnTo>
                      <a:pt x="3478" y="188"/>
                    </a:lnTo>
                    <a:cubicBezTo>
                      <a:pt x="3430" y="188"/>
                      <a:pt x="3406" y="200"/>
                      <a:pt x="3382" y="224"/>
                    </a:cubicBezTo>
                    <a:cubicBezTo>
                      <a:pt x="3299" y="236"/>
                      <a:pt x="3204" y="260"/>
                      <a:pt x="3120" y="283"/>
                    </a:cubicBezTo>
                    <a:lnTo>
                      <a:pt x="3073" y="176"/>
                    </a:lnTo>
                    <a:cubicBezTo>
                      <a:pt x="3065" y="144"/>
                      <a:pt x="3036" y="129"/>
                      <a:pt x="3007" y="129"/>
                    </a:cubicBezTo>
                    <a:cubicBezTo>
                      <a:pt x="2992" y="129"/>
                      <a:pt x="2978" y="133"/>
                      <a:pt x="2966" y="140"/>
                    </a:cubicBezTo>
                    <a:lnTo>
                      <a:pt x="2644" y="331"/>
                    </a:lnTo>
                    <a:cubicBezTo>
                      <a:pt x="2632" y="331"/>
                      <a:pt x="2620" y="343"/>
                      <a:pt x="2608" y="343"/>
                    </a:cubicBezTo>
                    <a:lnTo>
                      <a:pt x="37" y="1903"/>
                    </a:lnTo>
                    <a:cubicBezTo>
                      <a:pt x="13" y="1914"/>
                      <a:pt x="1" y="1938"/>
                      <a:pt x="1" y="1962"/>
                    </a:cubicBezTo>
                    <a:lnTo>
                      <a:pt x="1" y="2272"/>
                    </a:lnTo>
                    <a:cubicBezTo>
                      <a:pt x="1" y="2307"/>
                      <a:pt x="25" y="2343"/>
                      <a:pt x="60" y="2343"/>
                    </a:cubicBezTo>
                    <a:lnTo>
                      <a:pt x="3001" y="2998"/>
                    </a:lnTo>
                    <a:cubicBezTo>
                      <a:pt x="3787" y="3831"/>
                      <a:pt x="4585" y="4641"/>
                      <a:pt x="5383" y="5463"/>
                    </a:cubicBezTo>
                    <a:lnTo>
                      <a:pt x="6847" y="6939"/>
                    </a:lnTo>
                    <a:lnTo>
                      <a:pt x="6073" y="7106"/>
                    </a:lnTo>
                    <a:cubicBezTo>
                      <a:pt x="5906" y="7153"/>
                      <a:pt x="5787" y="7332"/>
                      <a:pt x="5811" y="7522"/>
                    </a:cubicBezTo>
                    <a:lnTo>
                      <a:pt x="4442" y="11249"/>
                    </a:lnTo>
                    <a:cubicBezTo>
                      <a:pt x="4406" y="11356"/>
                      <a:pt x="4442" y="11475"/>
                      <a:pt x="4537" y="11523"/>
                    </a:cubicBezTo>
                    <a:lnTo>
                      <a:pt x="4799" y="11654"/>
                    </a:lnTo>
                    <a:cubicBezTo>
                      <a:pt x="4820" y="11662"/>
                      <a:pt x="4842" y="11666"/>
                      <a:pt x="4863" y="11666"/>
                    </a:cubicBezTo>
                    <a:cubicBezTo>
                      <a:pt x="4938" y="11666"/>
                      <a:pt x="5009" y="11618"/>
                      <a:pt x="5037" y="11535"/>
                    </a:cubicBezTo>
                    <a:lnTo>
                      <a:pt x="6418" y="7784"/>
                    </a:lnTo>
                    <a:lnTo>
                      <a:pt x="7454" y="7558"/>
                    </a:lnTo>
                    <a:lnTo>
                      <a:pt x="7657" y="7772"/>
                    </a:lnTo>
                    <a:lnTo>
                      <a:pt x="9228" y="10439"/>
                    </a:lnTo>
                    <a:cubicBezTo>
                      <a:pt x="9258" y="10500"/>
                      <a:pt x="9317" y="10531"/>
                      <a:pt x="9377" y="10531"/>
                    </a:cubicBezTo>
                    <a:cubicBezTo>
                      <a:pt x="9412" y="10531"/>
                      <a:pt x="9448" y="10521"/>
                      <a:pt x="9478" y="10499"/>
                    </a:cubicBezTo>
                    <a:lnTo>
                      <a:pt x="9716" y="10320"/>
                    </a:lnTo>
                    <a:cubicBezTo>
                      <a:pt x="9800" y="10261"/>
                      <a:pt x="9824" y="10130"/>
                      <a:pt x="9764" y="10035"/>
                    </a:cubicBezTo>
                    <a:lnTo>
                      <a:pt x="9585" y="9713"/>
                    </a:lnTo>
                    <a:lnTo>
                      <a:pt x="13479" y="13654"/>
                    </a:lnTo>
                    <a:lnTo>
                      <a:pt x="14455" y="15857"/>
                    </a:lnTo>
                    <a:cubicBezTo>
                      <a:pt x="14489" y="15932"/>
                      <a:pt x="14563" y="15978"/>
                      <a:pt x="14638" y="15978"/>
                    </a:cubicBezTo>
                    <a:cubicBezTo>
                      <a:pt x="14669" y="15978"/>
                      <a:pt x="14701" y="15970"/>
                      <a:pt x="14729" y="15952"/>
                    </a:cubicBezTo>
                    <a:lnTo>
                      <a:pt x="17694" y="14333"/>
                    </a:lnTo>
                    <a:cubicBezTo>
                      <a:pt x="17789" y="14285"/>
                      <a:pt x="17825" y="14166"/>
                      <a:pt x="17789" y="14071"/>
                    </a:cubicBezTo>
                    <a:lnTo>
                      <a:pt x="17825" y="13630"/>
                    </a:lnTo>
                    <a:cubicBezTo>
                      <a:pt x="17801" y="13571"/>
                      <a:pt x="17670" y="13452"/>
                      <a:pt x="17622" y="13440"/>
                    </a:cubicBezTo>
                    <a:cubicBezTo>
                      <a:pt x="17598" y="13416"/>
                      <a:pt x="17575" y="13404"/>
                      <a:pt x="17551" y="13404"/>
                    </a:cubicBezTo>
                    <a:lnTo>
                      <a:pt x="14324" y="12416"/>
                    </a:lnTo>
                    <a:cubicBezTo>
                      <a:pt x="14336" y="12178"/>
                      <a:pt x="14336" y="11940"/>
                      <a:pt x="14336" y="11701"/>
                    </a:cubicBezTo>
                    <a:cubicBezTo>
                      <a:pt x="14336" y="11523"/>
                      <a:pt x="14336" y="11332"/>
                      <a:pt x="14324" y="11142"/>
                    </a:cubicBezTo>
                    <a:cubicBezTo>
                      <a:pt x="14324" y="11106"/>
                      <a:pt x="14324" y="11058"/>
                      <a:pt x="14312" y="11011"/>
                    </a:cubicBezTo>
                    <a:cubicBezTo>
                      <a:pt x="14360" y="10999"/>
                      <a:pt x="14396" y="10999"/>
                      <a:pt x="14431" y="10987"/>
                    </a:cubicBezTo>
                    <a:cubicBezTo>
                      <a:pt x="14622" y="10963"/>
                      <a:pt x="14812" y="10927"/>
                      <a:pt x="15015" y="10892"/>
                    </a:cubicBezTo>
                    <a:cubicBezTo>
                      <a:pt x="15146" y="10868"/>
                      <a:pt x="15491" y="10856"/>
                      <a:pt x="15443" y="10654"/>
                    </a:cubicBezTo>
                    <a:cubicBezTo>
                      <a:pt x="15420" y="10555"/>
                      <a:pt x="15329" y="10527"/>
                      <a:pt x="15225" y="10527"/>
                    </a:cubicBezTo>
                    <a:cubicBezTo>
                      <a:pt x="15116" y="10527"/>
                      <a:pt x="14993" y="10558"/>
                      <a:pt x="14919" y="10570"/>
                    </a:cubicBezTo>
                    <a:cubicBezTo>
                      <a:pt x="14717" y="10606"/>
                      <a:pt x="14527" y="10642"/>
                      <a:pt x="14336" y="10677"/>
                    </a:cubicBezTo>
                    <a:cubicBezTo>
                      <a:pt x="14277" y="10689"/>
                      <a:pt x="14217" y="10713"/>
                      <a:pt x="14146" y="10725"/>
                    </a:cubicBezTo>
                    <a:cubicBezTo>
                      <a:pt x="14134" y="10725"/>
                      <a:pt x="14134" y="10713"/>
                      <a:pt x="14122" y="10713"/>
                    </a:cubicBezTo>
                    <a:cubicBezTo>
                      <a:pt x="14086" y="10713"/>
                      <a:pt x="14050" y="10725"/>
                      <a:pt x="14027" y="10749"/>
                    </a:cubicBezTo>
                    <a:cubicBezTo>
                      <a:pt x="13717" y="10820"/>
                      <a:pt x="13419" y="10904"/>
                      <a:pt x="13110" y="10999"/>
                    </a:cubicBezTo>
                    <a:cubicBezTo>
                      <a:pt x="12967" y="11043"/>
                      <a:pt x="13007" y="11229"/>
                      <a:pt x="13145" y="11229"/>
                    </a:cubicBezTo>
                    <a:cubicBezTo>
                      <a:pt x="13156" y="11229"/>
                      <a:pt x="13168" y="11228"/>
                      <a:pt x="13181" y="11225"/>
                    </a:cubicBezTo>
                    <a:cubicBezTo>
                      <a:pt x="13431" y="11178"/>
                      <a:pt x="13681" y="11130"/>
                      <a:pt x="13931" y="11082"/>
                    </a:cubicBezTo>
                    <a:lnTo>
                      <a:pt x="13931" y="11142"/>
                    </a:lnTo>
                    <a:cubicBezTo>
                      <a:pt x="13943" y="11332"/>
                      <a:pt x="13943" y="11523"/>
                      <a:pt x="13955" y="11713"/>
                    </a:cubicBezTo>
                    <a:cubicBezTo>
                      <a:pt x="13967" y="11916"/>
                      <a:pt x="13991" y="12118"/>
                      <a:pt x="14003" y="12321"/>
                    </a:cubicBezTo>
                    <a:lnTo>
                      <a:pt x="13431" y="12142"/>
                    </a:lnTo>
                    <a:lnTo>
                      <a:pt x="13419" y="12142"/>
                    </a:lnTo>
                    <a:lnTo>
                      <a:pt x="13324" y="12118"/>
                    </a:lnTo>
                    <a:lnTo>
                      <a:pt x="8669" y="7629"/>
                    </a:lnTo>
                    <a:lnTo>
                      <a:pt x="8061" y="7034"/>
                    </a:lnTo>
                    <a:cubicBezTo>
                      <a:pt x="8038" y="6867"/>
                      <a:pt x="7907" y="6760"/>
                      <a:pt x="7764" y="6748"/>
                    </a:cubicBezTo>
                    <a:lnTo>
                      <a:pt x="5906" y="4939"/>
                    </a:lnTo>
                    <a:cubicBezTo>
                      <a:pt x="5311" y="4343"/>
                      <a:pt x="4704" y="3760"/>
                      <a:pt x="4109" y="3165"/>
                    </a:cubicBezTo>
                    <a:lnTo>
                      <a:pt x="4228" y="2950"/>
                    </a:lnTo>
                    <a:cubicBezTo>
                      <a:pt x="4240" y="2927"/>
                      <a:pt x="4240" y="2891"/>
                      <a:pt x="4228" y="2867"/>
                    </a:cubicBezTo>
                    <a:lnTo>
                      <a:pt x="4192" y="2819"/>
                    </a:lnTo>
                    <a:cubicBezTo>
                      <a:pt x="4192" y="2796"/>
                      <a:pt x="4192" y="2784"/>
                      <a:pt x="4180" y="2772"/>
                    </a:cubicBezTo>
                    <a:lnTo>
                      <a:pt x="3680" y="1605"/>
                    </a:lnTo>
                    <a:cubicBezTo>
                      <a:pt x="3680" y="1462"/>
                      <a:pt x="3692" y="1319"/>
                      <a:pt x="3692" y="1176"/>
                    </a:cubicBezTo>
                    <a:cubicBezTo>
                      <a:pt x="3692" y="986"/>
                      <a:pt x="3680" y="795"/>
                      <a:pt x="3680" y="605"/>
                    </a:cubicBezTo>
                    <a:cubicBezTo>
                      <a:pt x="3668" y="569"/>
                      <a:pt x="3668" y="521"/>
                      <a:pt x="3668" y="474"/>
                    </a:cubicBezTo>
                    <a:cubicBezTo>
                      <a:pt x="3704" y="474"/>
                      <a:pt x="3740" y="462"/>
                      <a:pt x="3775" y="462"/>
                    </a:cubicBezTo>
                    <a:cubicBezTo>
                      <a:pt x="3978" y="426"/>
                      <a:pt x="4168" y="390"/>
                      <a:pt x="4359" y="355"/>
                    </a:cubicBezTo>
                    <a:cubicBezTo>
                      <a:pt x="4502" y="343"/>
                      <a:pt x="4847" y="319"/>
                      <a:pt x="4787" y="117"/>
                    </a:cubicBezTo>
                    <a:cubicBezTo>
                      <a:pt x="4765" y="26"/>
                      <a:pt x="4678" y="0"/>
                      <a:pt x="4578"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1" name="Google Shape;3191;p75"/>
              <p:cNvGrpSpPr/>
              <p:nvPr/>
            </p:nvGrpSpPr>
            <p:grpSpPr>
              <a:xfrm>
                <a:off x="4178475" y="1543563"/>
                <a:ext cx="445925" cy="399425"/>
                <a:chOff x="4178475" y="1543575"/>
                <a:chExt cx="445925" cy="399425"/>
              </a:xfrm>
            </p:grpSpPr>
            <p:sp>
              <p:nvSpPr>
                <p:cNvPr id="3192" name="Google Shape;3192;p75"/>
                <p:cNvSpPr/>
                <p:nvPr/>
              </p:nvSpPr>
              <p:spPr>
                <a:xfrm>
                  <a:off x="4362150" y="1714125"/>
                  <a:ext cx="61925" cy="92725"/>
                </a:xfrm>
                <a:custGeom>
                  <a:avLst/>
                  <a:gdLst/>
                  <a:ahLst/>
                  <a:cxnLst/>
                  <a:rect l="l" t="t" r="r" b="b"/>
                  <a:pathLst>
                    <a:path w="2477" h="3709" extrusionOk="0">
                      <a:moveTo>
                        <a:pt x="443" y="0"/>
                      </a:moveTo>
                      <a:cubicBezTo>
                        <a:pt x="410" y="0"/>
                        <a:pt x="376" y="11"/>
                        <a:pt x="345" y="32"/>
                      </a:cubicBezTo>
                      <a:lnTo>
                        <a:pt x="107" y="211"/>
                      </a:lnTo>
                      <a:cubicBezTo>
                        <a:pt x="24" y="271"/>
                        <a:pt x="0" y="402"/>
                        <a:pt x="60" y="497"/>
                      </a:cubicBezTo>
                      <a:lnTo>
                        <a:pt x="1881" y="3616"/>
                      </a:lnTo>
                      <a:cubicBezTo>
                        <a:pt x="1919" y="3677"/>
                        <a:pt x="1976" y="3708"/>
                        <a:pt x="2037" y="3708"/>
                      </a:cubicBezTo>
                      <a:cubicBezTo>
                        <a:pt x="2072" y="3708"/>
                        <a:pt x="2108" y="3698"/>
                        <a:pt x="2143" y="3676"/>
                      </a:cubicBezTo>
                      <a:lnTo>
                        <a:pt x="2369" y="3497"/>
                      </a:lnTo>
                      <a:cubicBezTo>
                        <a:pt x="2453" y="3438"/>
                        <a:pt x="2477" y="3307"/>
                        <a:pt x="2429" y="3211"/>
                      </a:cubicBezTo>
                      <a:lnTo>
                        <a:pt x="595" y="92"/>
                      </a:lnTo>
                      <a:cubicBezTo>
                        <a:pt x="558" y="32"/>
                        <a:pt x="501" y="0"/>
                        <a:pt x="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5"/>
                <p:cNvSpPr/>
                <p:nvPr/>
              </p:nvSpPr>
              <p:spPr>
                <a:xfrm>
                  <a:off x="4323150" y="1712300"/>
                  <a:ext cx="58075" cy="27350"/>
                </a:xfrm>
                <a:custGeom>
                  <a:avLst/>
                  <a:gdLst/>
                  <a:ahLst/>
                  <a:cxnLst/>
                  <a:rect l="l" t="t" r="r" b="b"/>
                  <a:pathLst>
                    <a:path w="2323" h="1094" extrusionOk="0">
                      <a:moveTo>
                        <a:pt x="1979" y="0"/>
                      </a:moveTo>
                      <a:cubicBezTo>
                        <a:pt x="1955" y="0"/>
                        <a:pt x="1930" y="4"/>
                        <a:pt x="1905" y="10"/>
                      </a:cubicBezTo>
                      <a:lnTo>
                        <a:pt x="286" y="367"/>
                      </a:lnTo>
                      <a:cubicBezTo>
                        <a:pt x="108" y="403"/>
                        <a:pt x="0" y="594"/>
                        <a:pt x="36" y="796"/>
                      </a:cubicBezTo>
                      <a:cubicBezTo>
                        <a:pt x="60" y="975"/>
                        <a:pt x="203" y="1094"/>
                        <a:pt x="346" y="1094"/>
                      </a:cubicBezTo>
                      <a:lnTo>
                        <a:pt x="417" y="1094"/>
                      </a:lnTo>
                      <a:lnTo>
                        <a:pt x="2024" y="736"/>
                      </a:lnTo>
                      <a:cubicBezTo>
                        <a:pt x="2203" y="689"/>
                        <a:pt x="2322" y="498"/>
                        <a:pt x="2286" y="296"/>
                      </a:cubicBezTo>
                      <a:cubicBezTo>
                        <a:pt x="2256" y="122"/>
                        <a:pt x="2128"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5"/>
                <p:cNvSpPr/>
                <p:nvPr/>
              </p:nvSpPr>
              <p:spPr>
                <a:xfrm>
                  <a:off x="4288625" y="1723400"/>
                  <a:ext cx="53300" cy="111925"/>
                </a:xfrm>
                <a:custGeom>
                  <a:avLst/>
                  <a:gdLst/>
                  <a:ahLst/>
                  <a:cxnLst/>
                  <a:rect l="l" t="t" r="r" b="b"/>
                  <a:pathLst>
                    <a:path w="2132" h="4477" extrusionOk="0">
                      <a:moveTo>
                        <a:pt x="1651" y="0"/>
                      </a:moveTo>
                      <a:cubicBezTo>
                        <a:pt x="1580" y="0"/>
                        <a:pt x="1515" y="47"/>
                        <a:pt x="1489" y="126"/>
                      </a:cubicBezTo>
                      <a:lnTo>
                        <a:pt x="36" y="4055"/>
                      </a:lnTo>
                      <a:cubicBezTo>
                        <a:pt x="0" y="4162"/>
                        <a:pt x="48" y="4293"/>
                        <a:pt x="143" y="4329"/>
                      </a:cubicBezTo>
                      <a:lnTo>
                        <a:pt x="405" y="4460"/>
                      </a:lnTo>
                      <a:cubicBezTo>
                        <a:pt x="425" y="4471"/>
                        <a:pt x="446" y="4476"/>
                        <a:pt x="467" y="4476"/>
                      </a:cubicBezTo>
                      <a:cubicBezTo>
                        <a:pt x="536" y="4476"/>
                        <a:pt x="607" y="4422"/>
                        <a:pt x="643" y="4341"/>
                      </a:cubicBezTo>
                      <a:lnTo>
                        <a:pt x="2084" y="412"/>
                      </a:lnTo>
                      <a:cubicBezTo>
                        <a:pt x="2131" y="304"/>
                        <a:pt x="2084" y="185"/>
                        <a:pt x="1989" y="138"/>
                      </a:cubicBezTo>
                      <a:lnTo>
                        <a:pt x="1727" y="19"/>
                      </a:lnTo>
                      <a:cubicBezTo>
                        <a:pt x="1702" y="6"/>
                        <a:pt x="1676"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5"/>
                <p:cNvSpPr/>
                <p:nvPr/>
              </p:nvSpPr>
              <p:spPr>
                <a:xfrm>
                  <a:off x="4327900" y="1728325"/>
                  <a:ext cx="7775" cy="8950"/>
                </a:xfrm>
                <a:custGeom>
                  <a:avLst/>
                  <a:gdLst/>
                  <a:ahLst/>
                  <a:cxnLst/>
                  <a:rect l="l" t="t" r="r" b="b"/>
                  <a:pathLst>
                    <a:path w="311" h="358" extrusionOk="0">
                      <a:moveTo>
                        <a:pt x="156" y="0"/>
                      </a:moveTo>
                      <a:cubicBezTo>
                        <a:pt x="132" y="0"/>
                        <a:pt x="108" y="0"/>
                        <a:pt x="96" y="12"/>
                      </a:cubicBezTo>
                      <a:cubicBezTo>
                        <a:pt x="72" y="24"/>
                        <a:pt x="60" y="36"/>
                        <a:pt x="49" y="48"/>
                      </a:cubicBezTo>
                      <a:cubicBezTo>
                        <a:pt x="25" y="72"/>
                        <a:pt x="25" y="84"/>
                        <a:pt x="13" y="107"/>
                      </a:cubicBezTo>
                      <a:cubicBezTo>
                        <a:pt x="1" y="131"/>
                        <a:pt x="1" y="143"/>
                        <a:pt x="1" y="179"/>
                      </a:cubicBezTo>
                      <a:cubicBezTo>
                        <a:pt x="1" y="191"/>
                        <a:pt x="1" y="203"/>
                        <a:pt x="1" y="226"/>
                      </a:cubicBezTo>
                      <a:cubicBezTo>
                        <a:pt x="13" y="250"/>
                        <a:pt x="25" y="274"/>
                        <a:pt x="49" y="298"/>
                      </a:cubicBezTo>
                      <a:lnTo>
                        <a:pt x="72" y="334"/>
                      </a:lnTo>
                      <a:cubicBezTo>
                        <a:pt x="96" y="346"/>
                        <a:pt x="132" y="357"/>
                        <a:pt x="156" y="357"/>
                      </a:cubicBezTo>
                      <a:cubicBezTo>
                        <a:pt x="179" y="357"/>
                        <a:pt x="191" y="346"/>
                        <a:pt x="215" y="334"/>
                      </a:cubicBezTo>
                      <a:cubicBezTo>
                        <a:pt x="239" y="334"/>
                        <a:pt x="251" y="322"/>
                        <a:pt x="263" y="298"/>
                      </a:cubicBezTo>
                      <a:cubicBezTo>
                        <a:pt x="275" y="286"/>
                        <a:pt x="287" y="262"/>
                        <a:pt x="299" y="238"/>
                      </a:cubicBezTo>
                      <a:cubicBezTo>
                        <a:pt x="310" y="226"/>
                        <a:pt x="310" y="203"/>
                        <a:pt x="310" y="179"/>
                      </a:cubicBezTo>
                      <a:cubicBezTo>
                        <a:pt x="310" y="155"/>
                        <a:pt x="310" y="143"/>
                        <a:pt x="310" y="131"/>
                      </a:cubicBezTo>
                      <a:cubicBezTo>
                        <a:pt x="299" y="95"/>
                        <a:pt x="287" y="72"/>
                        <a:pt x="263" y="48"/>
                      </a:cubicBezTo>
                      <a:cubicBezTo>
                        <a:pt x="251" y="36"/>
                        <a:pt x="239" y="36"/>
                        <a:pt x="239" y="24"/>
                      </a:cubicBezTo>
                      <a:cubicBezTo>
                        <a:pt x="203" y="0"/>
                        <a:pt x="179" y="0"/>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5"/>
                <p:cNvSpPr/>
                <p:nvPr/>
              </p:nvSpPr>
              <p:spPr>
                <a:xfrm>
                  <a:off x="4243075" y="1596900"/>
                  <a:ext cx="296200" cy="292725"/>
                </a:xfrm>
                <a:custGeom>
                  <a:avLst/>
                  <a:gdLst/>
                  <a:ahLst/>
                  <a:cxnLst/>
                  <a:rect l="l" t="t" r="r" b="b"/>
                  <a:pathLst>
                    <a:path w="11848" h="11709" extrusionOk="0">
                      <a:moveTo>
                        <a:pt x="362" y="1"/>
                      </a:moveTo>
                      <a:cubicBezTo>
                        <a:pt x="280" y="1"/>
                        <a:pt x="197" y="30"/>
                        <a:pt x="132" y="90"/>
                      </a:cubicBezTo>
                      <a:cubicBezTo>
                        <a:pt x="1" y="209"/>
                        <a:pt x="1" y="411"/>
                        <a:pt x="120" y="542"/>
                      </a:cubicBezTo>
                      <a:cubicBezTo>
                        <a:pt x="1013" y="1483"/>
                        <a:pt x="1906" y="2400"/>
                        <a:pt x="2810" y="3328"/>
                      </a:cubicBezTo>
                      <a:lnTo>
                        <a:pt x="5513" y="6079"/>
                      </a:lnTo>
                      <a:lnTo>
                        <a:pt x="10942" y="11568"/>
                      </a:lnTo>
                      <a:lnTo>
                        <a:pt x="10954" y="11568"/>
                      </a:lnTo>
                      <a:cubicBezTo>
                        <a:pt x="11048" y="11661"/>
                        <a:pt x="11174" y="11709"/>
                        <a:pt x="11300" y="11709"/>
                      </a:cubicBezTo>
                      <a:cubicBezTo>
                        <a:pt x="11430" y="11709"/>
                        <a:pt x="11560" y="11658"/>
                        <a:pt x="11657" y="11556"/>
                      </a:cubicBezTo>
                      <a:cubicBezTo>
                        <a:pt x="11847" y="11365"/>
                        <a:pt x="11835" y="11044"/>
                        <a:pt x="11645" y="10853"/>
                      </a:cubicBezTo>
                      <a:lnTo>
                        <a:pt x="6097" y="5495"/>
                      </a:lnTo>
                      <a:lnTo>
                        <a:pt x="3322" y="2805"/>
                      </a:lnTo>
                      <a:cubicBezTo>
                        <a:pt x="2406" y="1912"/>
                        <a:pt x="1489" y="1007"/>
                        <a:pt x="584" y="102"/>
                      </a:cubicBezTo>
                      <a:lnTo>
                        <a:pt x="584" y="90"/>
                      </a:lnTo>
                      <a:cubicBezTo>
                        <a:pt x="524" y="30"/>
                        <a:pt x="444" y="1"/>
                        <a:pt x="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5"/>
                <p:cNvSpPr/>
                <p:nvPr/>
              </p:nvSpPr>
              <p:spPr>
                <a:xfrm>
                  <a:off x="4503825" y="1845900"/>
                  <a:ext cx="120575" cy="97100"/>
                </a:xfrm>
                <a:custGeom>
                  <a:avLst/>
                  <a:gdLst/>
                  <a:ahLst/>
                  <a:cxnLst/>
                  <a:rect l="l" t="t" r="r" b="b"/>
                  <a:pathLst>
                    <a:path w="4823" h="3884" extrusionOk="0">
                      <a:moveTo>
                        <a:pt x="198" y="1"/>
                      </a:moveTo>
                      <a:cubicBezTo>
                        <a:pt x="92" y="1"/>
                        <a:pt x="0" y="93"/>
                        <a:pt x="0" y="203"/>
                      </a:cubicBezTo>
                      <a:lnTo>
                        <a:pt x="12" y="488"/>
                      </a:lnTo>
                      <a:cubicBezTo>
                        <a:pt x="12" y="512"/>
                        <a:pt x="12" y="536"/>
                        <a:pt x="24" y="560"/>
                      </a:cubicBezTo>
                      <a:lnTo>
                        <a:pt x="1453" y="3763"/>
                      </a:lnTo>
                      <a:cubicBezTo>
                        <a:pt x="1478" y="3838"/>
                        <a:pt x="1550" y="3884"/>
                        <a:pt x="1628" y="3884"/>
                      </a:cubicBezTo>
                      <a:cubicBezTo>
                        <a:pt x="1661" y="3884"/>
                        <a:pt x="1695" y="3876"/>
                        <a:pt x="1727" y="3858"/>
                      </a:cubicBezTo>
                      <a:lnTo>
                        <a:pt x="4680" y="2239"/>
                      </a:lnTo>
                      <a:cubicBezTo>
                        <a:pt x="4775" y="2191"/>
                        <a:pt x="4823" y="2084"/>
                        <a:pt x="4775" y="1989"/>
                      </a:cubicBezTo>
                      <a:lnTo>
                        <a:pt x="4811" y="1536"/>
                      </a:lnTo>
                      <a:cubicBezTo>
                        <a:pt x="4787" y="1477"/>
                        <a:pt x="4656" y="1369"/>
                        <a:pt x="4608" y="1346"/>
                      </a:cubicBezTo>
                      <a:lnTo>
                        <a:pt x="262" y="12"/>
                      </a:lnTo>
                      <a:cubicBezTo>
                        <a:pt x="241" y="4"/>
                        <a:pt x="219" y="1"/>
                        <a:pt x="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75"/>
                <p:cNvSpPr/>
                <p:nvPr/>
              </p:nvSpPr>
              <p:spPr>
                <a:xfrm>
                  <a:off x="4506725" y="1847175"/>
                  <a:ext cx="115300" cy="78425"/>
                </a:xfrm>
                <a:custGeom>
                  <a:avLst/>
                  <a:gdLst/>
                  <a:ahLst/>
                  <a:cxnLst/>
                  <a:rect l="l" t="t" r="r" b="b"/>
                  <a:pathLst>
                    <a:path w="4612" h="3137" extrusionOk="0">
                      <a:moveTo>
                        <a:pt x="243" y="0"/>
                      </a:moveTo>
                      <a:cubicBezTo>
                        <a:pt x="104" y="0"/>
                        <a:pt x="0" y="146"/>
                        <a:pt x="63" y="283"/>
                      </a:cubicBezTo>
                      <a:lnTo>
                        <a:pt x="1301" y="3021"/>
                      </a:lnTo>
                      <a:cubicBezTo>
                        <a:pt x="1335" y="3097"/>
                        <a:pt x="1405" y="3137"/>
                        <a:pt x="1480" y="3137"/>
                      </a:cubicBezTo>
                      <a:cubicBezTo>
                        <a:pt x="1512" y="3137"/>
                        <a:pt x="1544" y="3130"/>
                        <a:pt x="1575" y="3116"/>
                      </a:cubicBezTo>
                      <a:lnTo>
                        <a:pt x="4456" y="1628"/>
                      </a:lnTo>
                      <a:cubicBezTo>
                        <a:pt x="4611" y="1545"/>
                        <a:pt x="4587" y="1307"/>
                        <a:pt x="4421" y="1259"/>
                      </a:cubicBezTo>
                      <a:lnTo>
                        <a:pt x="301" y="9"/>
                      </a:lnTo>
                      <a:cubicBezTo>
                        <a:pt x="281" y="3"/>
                        <a:pt x="26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75"/>
                <p:cNvSpPr/>
                <p:nvPr/>
              </p:nvSpPr>
              <p:spPr>
                <a:xfrm>
                  <a:off x="4178475" y="1551800"/>
                  <a:ext cx="106000" cy="72375"/>
                </a:xfrm>
                <a:custGeom>
                  <a:avLst/>
                  <a:gdLst/>
                  <a:ahLst/>
                  <a:cxnLst/>
                  <a:rect l="l" t="t" r="r" b="b"/>
                  <a:pathLst>
                    <a:path w="4240" h="2895" extrusionOk="0">
                      <a:moveTo>
                        <a:pt x="2659" y="1"/>
                      </a:moveTo>
                      <a:cubicBezTo>
                        <a:pt x="2645" y="1"/>
                        <a:pt x="2632" y="5"/>
                        <a:pt x="2620" y="13"/>
                      </a:cubicBezTo>
                      <a:lnTo>
                        <a:pt x="37" y="1572"/>
                      </a:lnTo>
                      <a:cubicBezTo>
                        <a:pt x="13" y="1584"/>
                        <a:pt x="1" y="1608"/>
                        <a:pt x="1" y="1632"/>
                      </a:cubicBezTo>
                      <a:lnTo>
                        <a:pt x="1" y="1942"/>
                      </a:lnTo>
                      <a:cubicBezTo>
                        <a:pt x="1" y="1977"/>
                        <a:pt x="25" y="2013"/>
                        <a:pt x="60" y="2013"/>
                      </a:cubicBezTo>
                      <a:lnTo>
                        <a:pt x="4013" y="2894"/>
                      </a:lnTo>
                      <a:cubicBezTo>
                        <a:pt x="4049" y="2894"/>
                        <a:pt x="4085" y="2882"/>
                        <a:pt x="4097" y="2858"/>
                      </a:cubicBezTo>
                      <a:lnTo>
                        <a:pt x="4228" y="2632"/>
                      </a:lnTo>
                      <a:cubicBezTo>
                        <a:pt x="4240" y="2608"/>
                        <a:pt x="4240" y="2573"/>
                        <a:pt x="4228" y="2549"/>
                      </a:cubicBezTo>
                      <a:lnTo>
                        <a:pt x="2727" y="48"/>
                      </a:lnTo>
                      <a:cubicBezTo>
                        <a:pt x="2712" y="17"/>
                        <a:pt x="2685" y="1"/>
                        <a:pt x="2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75"/>
                <p:cNvSpPr/>
                <p:nvPr/>
              </p:nvSpPr>
              <p:spPr>
                <a:xfrm>
                  <a:off x="4181175" y="1546800"/>
                  <a:ext cx="102650" cy="68775"/>
                </a:xfrm>
                <a:custGeom>
                  <a:avLst/>
                  <a:gdLst/>
                  <a:ahLst/>
                  <a:cxnLst/>
                  <a:rect l="l" t="t" r="r" b="b"/>
                  <a:pathLst>
                    <a:path w="4106" h="2751" extrusionOk="0">
                      <a:moveTo>
                        <a:pt x="2892" y="1"/>
                      </a:moveTo>
                      <a:cubicBezTo>
                        <a:pt x="2879" y="1"/>
                        <a:pt x="2868" y="4"/>
                        <a:pt x="2858" y="10"/>
                      </a:cubicBezTo>
                      <a:lnTo>
                        <a:pt x="60" y="1689"/>
                      </a:lnTo>
                      <a:cubicBezTo>
                        <a:pt x="0" y="1725"/>
                        <a:pt x="12" y="1820"/>
                        <a:pt x="83" y="1832"/>
                      </a:cubicBezTo>
                      <a:lnTo>
                        <a:pt x="3989" y="2749"/>
                      </a:lnTo>
                      <a:cubicBezTo>
                        <a:pt x="3994" y="2750"/>
                        <a:pt x="3999" y="2750"/>
                        <a:pt x="4004" y="2750"/>
                      </a:cubicBezTo>
                      <a:cubicBezTo>
                        <a:pt x="4058" y="2750"/>
                        <a:pt x="4106" y="2696"/>
                        <a:pt x="4084" y="2642"/>
                      </a:cubicBezTo>
                      <a:lnTo>
                        <a:pt x="2965" y="46"/>
                      </a:lnTo>
                      <a:cubicBezTo>
                        <a:pt x="2956" y="20"/>
                        <a:pt x="2923" y="1"/>
                        <a:pt x="2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5"/>
                <p:cNvSpPr/>
                <p:nvPr/>
              </p:nvSpPr>
              <p:spPr>
                <a:xfrm>
                  <a:off x="4502625" y="1807000"/>
                  <a:ext cx="63125" cy="61750"/>
                </a:xfrm>
                <a:custGeom>
                  <a:avLst/>
                  <a:gdLst/>
                  <a:ahLst/>
                  <a:cxnLst/>
                  <a:rect l="l" t="t" r="r" b="b"/>
                  <a:pathLst>
                    <a:path w="2525" h="2470" extrusionOk="0">
                      <a:moveTo>
                        <a:pt x="2259" y="1"/>
                      </a:moveTo>
                      <a:cubicBezTo>
                        <a:pt x="2150" y="1"/>
                        <a:pt x="2027" y="32"/>
                        <a:pt x="1953" y="44"/>
                      </a:cubicBezTo>
                      <a:cubicBezTo>
                        <a:pt x="1751" y="68"/>
                        <a:pt x="1561" y="104"/>
                        <a:pt x="1370" y="151"/>
                      </a:cubicBezTo>
                      <a:cubicBezTo>
                        <a:pt x="1311" y="163"/>
                        <a:pt x="1251" y="175"/>
                        <a:pt x="1180" y="187"/>
                      </a:cubicBezTo>
                      <a:lnTo>
                        <a:pt x="1156" y="187"/>
                      </a:lnTo>
                      <a:cubicBezTo>
                        <a:pt x="1120" y="187"/>
                        <a:pt x="1084" y="199"/>
                        <a:pt x="1061" y="223"/>
                      </a:cubicBezTo>
                      <a:cubicBezTo>
                        <a:pt x="751" y="294"/>
                        <a:pt x="453" y="366"/>
                        <a:pt x="144" y="461"/>
                      </a:cubicBezTo>
                      <a:cubicBezTo>
                        <a:pt x="0" y="505"/>
                        <a:pt x="41" y="703"/>
                        <a:pt x="181" y="703"/>
                      </a:cubicBezTo>
                      <a:cubicBezTo>
                        <a:pt x="192" y="703"/>
                        <a:pt x="203" y="702"/>
                        <a:pt x="215" y="699"/>
                      </a:cubicBezTo>
                      <a:cubicBezTo>
                        <a:pt x="465" y="639"/>
                        <a:pt x="715" y="592"/>
                        <a:pt x="965" y="544"/>
                      </a:cubicBezTo>
                      <a:lnTo>
                        <a:pt x="965" y="604"/>
                      </a:lnTo>
                      <a:cubicBezTo>
                        <a:pt x="977" y="794"/>
                        <a:pt x="977" y="985"/>
                        <a:pt x="989" y="1175"/>
                      </a:cubicBezTo>
                      <a:cubicBezTo>
                        <a:pt x="1013" y="1568"/>
                        <a:pt x="1049" y="1961"/>
                        <a:pt x="1084" y="2354"/>
                      </a:cubicBezTo>
                      <a:cubicBezTo>
                        <a:pt x="1090" y="2431"/>
                        <a:pt x="1156" y="2470"/>
                        <a:pt x="1220" y="2470"/>
                      </a:cubicBezTo>
                      <a:cubicBezTo>
                        <a:pt x="1284" y="2470"/>
                        <a:pt x="1346" y="2431"/>
                        <a:pt x="1346" y="2354"/>
                      </a:cubicBezTo>
                      <a:cubicBezTo>
                        <a:pt x="1358" y="1961"/>
                        <a:pt x="1370" y="1568"/>
                        <a:pt x="1370" y="1175"/>
                      </a:cubicBezTo>
                      <a:cubicBezTo>
                        <a:pt x="1370" y="985"/>
                        <a:pt x="1358" y="794"/>
                        <a:pt x="1358" y="604"/>
                      </a:cubicBezTo>
                      <a:cubicBezTo>
                        <a:pt x="1358" y="580"/>
                        <a:pt x="1358" y="532"/>
                        <a:pt x="1346" y="485"/>
                      </a:cubicBezTo>
                      <a:cubicBezTo>
                        <a:pt x="1382" y="473"/>
                        <a:pt x="1418" y="461"/>
                        <a:pt x="1465" y="461"/>
                      </a:cubicBezTo>
                      <a:cubicBezTo>
                        <a:pt x="1656" y="425"/>
                        <a:pt x="1846" y="389"/>
                        <a:pt x="2049" y="366"/>
                      </a:cubicBezTo>
                      <a:cubicBezTo>
                        <a:pt x="2180" y="342"/>
                        <a:pt x="2525" y="330"/>
                        <a:pt x="2477" y="127"/>
                      </a:cubicBezTo>
                      <a:cubicBezTo>
                        <a:pt x="2454" y="29"/>
                        <a:pt x="2363"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5"/>
                <p:cNvSpPr/>
                <p:nvPr/>
              </p:nvSpPr>
              <p:spPr>
                <a:xfrm>
                  <a:off x="4236500" y="1543575"/>
                  <a:ext cx="63150" cy="61750"/>
                </a:xfrm>
                <a:custGeom>
                  <a:avLst/>
                  <a:gdLst/>
                  <a:ahLst/>
                  <a:cxnLst/>
                  <a:rect l="l" t="t" r="r" b="b"/>
                  <a:pathLst>
                    <a:path w="2526" h="2470" extrusionOk="0">
                      <a:moveTo>
                        <a:pt x="2260" y="1"/>
                      </a:moveTo>
                      <a:cubicBezTo>
                        <a:pt x="2151" y="1"/>
                        <a:pt x="2028" y="32"/>
                        <a:pt x="1954" y="44"/>
                      </a:cubicBezTo>
                      <a:cubicBezTo>
                        <a:pt x="1764" y="68"/>
                        <a:pt x="1561" y="104"/>
                        <a:pt x="1371" y="151"/>
                      </a:cubicBezTo>
                      <a:cubicBezTo>
                        <a:pt x="1311" y="163"/>
                        <a:pt x="1252" y="175"/>
                        <a:pt x="1180" y="187"/>
                      </a:cubicBezTo>
                      <a:lnTo>
                        <a:pt x="1157" y="187"/>
                      </a:lnTo>
                      <a:cubicBezTo>
                        <a:pt x="1121" y="187"/>
                        <a:pt x="1085" y="199"/>
                        <a:pt x="1061" y="223"/>
                      </a:cubicBezTo>
                      <a:cubicBezTo>
                        <a:pt x="764" y="294"/>
                        <a:pt x="454" y="366"/>
                        <a:pt x="145" y="461"/>
                      </a:cubicBezTo>
                      <a:cubicBezTo>
                        <a:pt x="1" y="505"/>
                        <a:pt x="42" y="703"/>
                        <a:pt x="181" y="703"/>
                      </a:cubicBezTo>
                      <a:cubicBezTo>
                        <a:pt x="192" y="703"/>
                        <a:pt x="204" y="702"/>
                        <a:pt x="216" y="699"/>
                      </a:cubicBezTo>
                      <a:cubicBezTo>
                        <a:pt x="466" y="639"/>
                        <a:pt x="716" y="592"/>
                        <a:pt x="966" y="544"/>
                      </a:cubicBezTo>
                      <a:lnTo>
                        <a:pt x="966" y="604"/>
                      </a:lnTo>
                      <a:cubicBezTo>
                        <a:pt x="978" y="794"/>
                        <a:pt x="978" y="985"/>
                        <a:pt x="990" y="1175"/>
                      </a:cubicBezTo>
                      <a:cubicBezTo>
                        <a:pt x="1014" y="1568"/>
                        <a:pt x="1049" y="1961"/>
                        <a:pt x="1085" y="2354"/>
                      </a:cubicBezTo>
                      <a:cubicBezTo>
                        <a:pt x="1091" y="2431"/>
                        <a:pt x="1157" y="2470"/>
                        <a:pt x="1221" y="2470"/>
                      </a:cubicBezTo>
                      <a:cubicBezTo>
                        <a:pt x="1285" y="2470"/>
                        <a:pt x="1347" y="2431"/>
                        <a:pt x="1347" y="2354"/>
                      </a:cubicBezTo>
                      <a:cubicBezTo>
                        <a:pt x="1359" y="1961"/>
                        <a:pt x="1371" y="1568"/>
                        <a:pt x="1371" y="1175"/>
                      </a:cubicBezTo>
                      <a:cubicBezTo>
                        <a:pt x="1371" y="985"/>
                        <a:pt x="1371" y="794"/>
                        <a:pt x="1359" y="604"/>
                      </a:cubicBezTo>
                      <a:cubicBezTo>
                        <a:pt x="1359" y="580"/>
                        <a:pt x="1359" y="532"/>
                        <a:pt x="1347" y="485"/>
                      </a:cubicBezTo>
                      <a:cubicBezTo>
                        <a:pt x="1383" y="473"/>
                        <a:pt x="1430" y="461"/>
                        <a:pt x="1466" y="461"/>
                      </a:cubicBezTo>
                      <a:cubicBezTo>
                        <a:pt x="1657" y="425"/>
                        <a:pt x="1847" y="389"/>
                        <a:pt x="2050" y="366"/>
                      </a:cubicBezTo>
                      <a:cubicBezTo>
                        <a:pt x="2181" y="342"/>
                        <a:pt x="2526" y="330"/>
                        <a:pt x="2478" y="127"/>
                      </a:cubicBezTo>
                      <a:cubicBezTo>
                        <a:pt x="2455" y="29"/>
                        <a:pt x="2364" y="1"/>
                        <a:pt x="2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5"/>
                <p:cNvSpPr/>
                <p:nvPr/>
              </p:nvSpPr>
              <p:spPr>
                <a:xfrm>
                  <a:off x="4543125" y="1897675"/>
                  <a:ext cx="11625" cy="8975"/>
                </a:xfrm>
                <a:custGeom>
                  <a:avLst/>
                  <a:gdLst/>
                  <a:ahLst/>
                  <a:cxnLst/>
                  <a:rect l="l" t="t" r="r" b="b"/>
                  <a:pathLst>
                    <a:path w="465" h="359" extrusionOk="0">
                      <a:moveTo>
                        <a:pt x="226" y="1"/>
                      </a:moveTo>
                      <a:cubicBezTo>
                        <a:pt x="0" y="1"/>
                        <a:pt x="0" y="358"/>
                        <a:pt x="226" y="358"/>
                      </a:cubicBezTo>
                      <a:cubicBezTo>
                        <a:pt x="464" y="358"/>
                        <a:pt x="464" y="1"/>
                        <a:pt x="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5"/>
                <p:cNvSpPr/>
                <p:nvPr/>
              </p:nvSpPr>
              <p:spPr>
                <a:xfrm>
                  <a:off x="4586275" y="1878625"/>
                  <a:ext cx="14025" cy="10750"/>
                </a:xfrm>
                <a:custGeom>
                  <a:avLst/>
                  <a:gdLst/>
                  <a:ahLst/>
                  <a:cxnLst/>
                  <a:rect l="l" t="t" r="r" b="b"/>
                  <a:pathLst>
                    <a:path w="561" h="430" extrusionOk="0">
                      <a:moveTo>
                        <a:pt x="286" y="1"/>
                      </a:moveTo>
                      <a:cubicBezTo>
                        <a:pt x="1" y="1"/>
                        <a:pt x="1" y="430"/>
                        <a:pt x="286" y="430"/>
                      </a:cubicBezTo>
                      <a:cubicBezTo>
                        <a:pt x="560" y="430"/>
                        <a:pt x="560" y="1"/>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75"/>
                <p:cNvSpPr/>
                <p:nvPr/>
              </p:nvSpPr>
              <p:spPr>
                <a:xfrm>
                  <a:off x="4548475" y="1868800"/>
                  <a:ext cx="8650" cy="9100"/>
                </a:xfrm>
                <a:custGeom>
                  <a:avLst/>
                  <a:gdLst/>
                  <a:ahLst/>
                  <a:cxnLst/>
                  <a:rect l="l" t="t" r="r" b="b"/>
                  <a:pathLst>
                    <a:path w="346" h="364" extrusionOk="0">
                      <a:moveTo>
                        <a:pt x="131" y="1"/>
                      </a:moveTo>
                      <a:cubicBezTo>
                        <a:pt x="108" y="13"/>
                        <a:pt x="84" y="25"/>
                        <a:pt x="72" y="49"/>
                      </a:cubicBezTo>
                      <a:cubicBezTo>
                        <a:pt x="60" y="49"/>
                        <a:pt x="60" y="61"/>
                        <a:pt x="48" y="61"/>
                      </a:cubicBezTo>
                      <a:lnTo>
                        <a:pt x="24" y="96"/>
                      </a:lnTo>
                      <a:lnTo>
                        <a:pt x="0" y="144"/>
                      </a:lnTo>
                      <a:cubicBezTo>
                        <a:pt x="0" y="168"/>
                        <a:pt x="0" y="191"/>
                        <a:pt x="0" y="215"/>
                      </a:cubicBezTo>
                      <a:cubicBezTo>
                        <a:pt x="0" y="227"/>
                        <a:pt x="12" y="239"/>
                        <a:pt x="12" y="251"/>
                      </a:cubicBezTo>
                      <a:cubicBezTo>
                        <a:pt x="24" y="275"/>
                        <a:pt x="24" y="287"/>
                        <a:pt x="36" y="299"/>
                      </a:cubicBezTo>
                      <a:cubicBezTo>
                        <a:pt x="48" y="311"/>
                        <a:pt x="60" y="322"/>
                        <a:pt x="72" y="322"/>
                      </a:cubicBezTo>
                      <a:cubicBezTo>
                        <a:pt x="84" y="334"/>
                        <a:pt x="96" y="346"/>
                        <a:pt x="108" y="346"/>
                      </a:cubicBezTo>
                      <a:cubicBezTo>
                        <a:pt x="124" y="355"/>
                        <a:pt x="141" y="363"/>
                        <a:pt x="158" y="363"/>
                      </a:cubicBezTo>
                      <a:cubicBezTo>
                        <a:pt x="165" y="363"/>
                        <a:pt x="172" y="362"/>
                        <a:pt x="179" y="358"/>
                      </a:cubicBezTo>
                      <a:lnTo>
                        <a:pt x="215" y="358"/>
                      </a:lnTo>
                      <a:cubicBezTo>
                        <a:pt x="239" y="346"/>
                        <a:pt x="250" y="346"/>
                        <a:pt x="262" y="334"/>
                      </a:cubicBezTo>
                      <a:lnTo>
                        <a:pt x="298" y="311"/>
                      </a:lnTo>
                      <a:lnTo>
                        <a:pt x="322" y="275"/>
                      </a:lnTo>
                      <a:lnTo>
                        <a:pt x="346" y="239"/>
                      </a:lnTo>
                      <a:cubicBezTo>
                        <a:pt x="346" y="215"/>
                        <a:pt x="346" y="191"/>
                        <a:pt x="346" y="168"/>
                      </a:cubicBezTo>
                      <a:cubicBezTo>
                        <a:pt x="346" y="144"/>
                        <a:pt x="346" y="132"/>
                        <a:pt x="334" y="120"/>
                      </a:cubicBezTo>
                      <a:cubicBezTo>
                        <a:pt x="334" y="96"/>
                        <a:pt x="310" y="84"/>
                        <a:pt x="298" y="61"/>
                      </a:cubicBezTo>
                      <a:cubicBezTo>
                        <a:pt x="298" y="61"/>
                        <a:pt x="286" y="49"/>
                        <a:pt x="274" y="49"/>
                      </a:cubicBezTo>
                      <a:cubicBezTo>
                        <a:pt x="262" y="25"/>
                        <a:pt x="250" y="13"/>
                        <a:pt x="239" y="13"/>
                      </a:cubicBezTo>
                      <a:cubicBezTo>
                        <a:pt x="215" y="1"/>
                        <a:pt x="191"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5"/>
                <p:cNvSpPr/>
                <p:nvPr/>
              </p:nvSpPr>
              <p:spPr>
                <a:xfrm>
                  <a:off x="4530625" y="1877450"/>
                  <a:ext cx="8650" cy="7975"/>
                </a:xfrm>
                <a:custGeom>
                  <a:avLst/>
                  <a:gdLst/>
                  <a:ahLst/>
                  <a:cxnLst/>
                  <a:rect l="l" t="t" r="r" b="b"/>
                  <a:pathLst>
                    <a:path w="346" h="319" extrusionOk="0">
                      <a:moveTo>
                        <a:pt x="119" y="0"/>
                      </a:moveTo>
                      <a:cubicBezTo>
                        <a:pt x="83" y="12"/>
                        <a:pt x="60" y="24"/>
                        <a:pt x="48" y="48"/>
                      </a:cubicBezTo>
                      <a:cubicBezTo>
                        <a:pt x="36" y="48"/>
                        <a:pt x="24" y="60"/>
                        <a:pt x="24" y="72"/>
                      </a:cubicBezTo>
                      <a:cubicBezTo>
                        <a:pt x="0" y="107"/>
                        <a:pt x="0" y="131"/>
                        <a:pt x="0" y="155"/>
                      </a:cubicBezTo>
                      <a:cubicBezTo>
                        <a:pt x="0" y="179"/>
                        <a:pt x="0" y="203"/>
                        <a:pt x="12" y="215"/>
                      </a:cubicBezTo>
                      <a:cubicBezTo>
                        <a:pt x="12" y="238"/>
                        <a:pt x="24" y="250"/>
                        <a:pt x="48" y="274"/>
                      </a:cubicBezTo>
                      <a:cubicBezTo>
                        <a:pt x="60" y="286"/>
                        <a:pt x="83" y="298"/>
                        <a:pt x="119" y="310"/>
                      </a:cubicBezTo>
                      <a:cubicBezTo>
                        <a:pt x="131" y="316"/>
                        <a:pt x="143" y="319"/>
                        <a:pt x="156" y="319"/>
                      </a:cubicBezTo>
                      <a:cubicBezTo>
                        <a:pt x="170" y="319"/>
                        <a:pt x="185" y="316"/>
                        <a:pt x="202" y="310"/>
                      </a:cubicBezTo>
                      <a:lnTo>
                        <a:pt x="238" y="310"/>
                      </a:lnTo>
                      <a:cubicBezTo>
                        <a:pt x="250" y="298"/>
                        <a:pt x="262" y="298"/>
                        <a:pt x="274" y="286"/>
                      </a:cubicBezTo>
                      <a:cubicBezTo>
                        <a:pt x="286" y="286"/>
                        <a:pt x="298" y="262"/>
                        <a:pt x="310" y="250"/>
                      </a:cubicBezTo>
                      <a:cubicBezTo>
                        <a:pt x="322" y="238"/>
                        <a:pt x="333" y="226"/>
                        <a:pt x="333" y="215"/>
                      </a:cubicBezTo>
                      <a:cubicBezTo>
                        <a:pt x="345" y="203"/>
                        <a:pt x="345" y="179"/>
                        <a:pt x="345" y="155"/>
                      </a:cubicBezTo>
                      <a:lnTo>
                        <a:pt x="345" y="119"/>
                      </a:lnTo>
                      <a:cubicBezTo>
                        <a:pt x="333" y="107"/>
                        <a:pt x="333" y="96"/>
                        <a:pt x="322" y="84"/>
                      </a:cubicBezTo>
                      <a:cubicBezTo>
                        <a:pt x="322" y="60"/>
                        <a:pt x="310" y="48"/>
                        <a:pt x="286" y="36"/>
                      </a:cubicBezTo>
                      <a:cubicBezTo>
                        <a:pt x="274" y="24"/>
                        <a:pt x="250" y="12"/>
                        <a:pt x="238" y="12"/>
                      </a:cubicBezTo>
                      <a:cubicBezTo>
                        <a:pt x="226" y="12"/>
                        <a:pt x="214"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5"/>
                <p:cNvSpPr/>
                <p:nvPr/>
              </p:nvSpPr>
              <p:spPr>
                <a:xfrm>
                  <a:off x="4201700" y="1582475"/>
                  <a:ext cx="9550" cy="9550"/>
                </a:xfrm>
                <a:custGeom>
                  <a:avLst/>
                  <a:gdLst/>
                  <a:ahLst/>
                  <a:cxnLst/>
                  <a:rect l="l" t="t" r="r" b="b"/>
                  <a:pathLst>
                    <a:path w="382" h="382" extrusionOk="0">
                      <a:moveTo>
                        <a:pt x="191" y="0"/>
                      </a:moveTo>
                      <a:cubicBezTo>
                        <a:pt x="167" y="0"/>
                        <a:pt x="144" y="0"/>
                        <a:pt x="120" y="12"/>
                      </a:cubicBezTo>
                      <a:cubicBezTo>
                        <a:pt x="96" y="24"/>
                        <a:pt x="72" y="36"/>
                        <a:pt x="60" y="60"/>
                      </a:cubicBezTo>
                      <a:cubicBezTo>
                        <a:pt x="36" y="72"/>
                        <a:pt x="24" y="95"/>
                        <a:pt x="13" y="119"/>
                      </a:cubicBezTo>
                      <a:cubicBezTo>
                        <a:pt x="1" y="143"/>
                        <a:pt x="1" y="167"/>
                        <a:pt x="1" y="191"/>
                      </a:cubicBezTo>
                      <a:cubicBezTo>
                        <a:pt x="1" y="215"/>
                        <a:pt x="1" y="226"/>
                        <a:pt x="13" y="238"/>
                      </a:cubicBezTo>
                      <a:cubicBezTo>
                        <a:pt x="13" y="274"/>
                        <a:pt x="36" y="310"/>
                        <a:pt x="60" y="334"/>
                      </a:cubicBezTo>
                      <a:cubicBezTo>
                        <a:pt x="72" y="334"/>
                        <a:pt x="84" y="345"/>
                        <a:pt x="96" y="357"/>
                      </a:cubicBezTo>
                      <a:cubicBezTo>
                        <a:pt x="120" y="381"/>
                        <a:pt x="155" y="381"/>
                        <a:pt x="191" y="381"/>
                      </a:cubicBezTo>
                      <a:cubicBezTo>
                        <a:pt x="215" y="381"/>
                        <a:pt x="239" y="381"/>
                        <a:pt x="263" y="369"/>
                      </a:cubicBezTo>
                      <a:cubicBezTo>
                        <a:pt x="286" y="357"/>
                        <a:pt x="310" y="345"/>
                        <a:pt x="334" y="322"/>
                      </a:cubicBezTo>
                      <a:cubicBezTo>
                        <a:pt x="346" y="310"/>
                        <a:pt x="358" y="286"/>
                        <a:pt x="370" y="262"/>
                      </a:cubicBezTo>
                      <a:cubicBezTo>
                        <a:pt x="382" y="238"/>
                        <a:pt x="382" y="215"/>
                        <a:pt x="382" y="191"/>
                      </a:cubicBezTo>
                      <a:cubicBezTo>
                        <a:pt x="382" y="179"/>
                        <a:pt x="382" y="155"/>
                        <a:pt x="382" y="143"/>
                      </a:cubicBezTo>
                      <a:cubicBezTo>
                        <a:pt x="370" y="107"/>
                        <a:pt x="346" y="84"/>
                        <a:pt x="334" y="60"/>
                      </a:cubicBezTo>
                      <a:cubicBezTo>
                        <a:pt x="310" y="48"/>
                        <a:pt x="298" y="36"/>
                        <a:pt x="286" y="24"/>
                      </a:cubicBezTo>
                      <a:cubicBezTo>
                        <a:pt x="263" y="12"/>
                        <a:pt x="227"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5"/>
                <p:cNvSpPr/>
                <p:nvPr/>
              </p:nvSpPr>
              <p:spPr>
                <a:xfrm>
                  <a:off x="4235625" y="1587525"/>
                  <a:ext cx="10450" cy="9850"/>
                </a:xfrm>
                <a:custGeom>
                  <a:avLst/>
                  <a:gdLst/>
                  <a:ahLst/>
                  <a:cxnLst/>
                  <a:rect l="l" t="t" r="r" b="b"/>
                  <a:pathLst>
                    <a:path w="418" h="394" extrusionOk="0">
                      <a:moveTo>
                        <a:pt x="203" y="1"/>
                      </a:moveTo>
                      <a:cubicBezTo>
                        <a:pt x="168" y="1"/>
                        <a:pt x="144" y="1"/>
                        <a:pt x="120" y="13"/>
                      </a:cubicBezTo>
                      <a:cubicBezTo>
                        <a:pt x="96" y="24"/>
                        <a:pt x="72" y="36"/>
                        <a:pt x="60" y="60"/>
                      </a:cubicBezTo>
                      <a:cubicBezTo>
                        <a:pt x="37" y="72"/>
                        <a:pt x="25" y="96"/>
                        <a:pt x="13" y="120"/>
                      </a:cubicBezTo>
                      <a:cubicBezTo>
                        <a:pt x="1" y="143"/>
                        <a:pt x="1" y="167"/>
                        <a:pt x="1" y="203"/>
                      </a:cubicBezTo>
                      <a:cubicBezTo>
                        <a:pt x="1" y="215"/>
                        <a:pt x="1" y="239"/>
                        <a:pt x="1" y="251"/>
                      </a:cubicBezTo>
                      <a:cubicBezTo>
                        <a:pt x="13" y="286"/>
                        <a:pt x="37" y="322"/>
                        <a:pt x="60" y="346"/>
                      </a:cubicBezTo>
                      <a:lnTo>
                        <a:pt x="96" y="370"/>
                      </a:lnTo>
                      <a:cubicBezTo>
                        <a:pt x="132" y="394"/>
                        <a:pt x="168" y="394"/>
                        <a:pt x="203" y="394"/>
                      </a:cubicBezTo>
                      <a:lnTo>
                        <a:pt x="251" y="394"/>
                      </a:lnTo>
                      <a:cubicBezTo>
                        <a:pt x="275" y="382"/>
                        <a:pt x="299" y="370"/>
                        <a:pt x="322" y="358"/>
                      </a:cubicBezTo>
                      <a:cubicBezTo>
                        <a:pt x="334" y="346"/>
                        <a:pt x="334" y="334"/>
                        <a:pt x="346" y="322"/>
                      </a:cubicBezTo>
                      <a:cubicBezTo>
                        <a:pt x="382" y="298"/>
                        <a:pt x="418" y="251"/>
                        <a:pt x="418" y="203"/>
                      </a:cubicBezTo>
                      <a:cubicBezTo>
                        <a:pt x="418" y="155"/>
                        <a:pt x="394" y="120"/>
                        <a:pt x="358" y="84"/>
                      </a:cubicBezTo>
                      <a:cubicBezTo>
                        <a:pt x="358" y="84"/>
                        <a:pt x="346" y="72"/>
                        <a:pt x="334" y="60"/>
                      </a:cubicBezTo>
                      <a:cubicBezTo>
                        <a:pt x="322" y="36"/>
                        <a:pt x="299" y="24"/>
                        <a:pt x="275" y="13"/>
                      </a:cubicBezTo>
                      <a:cubicBezTo>
                        <a:pt x="251" y="1"/>
                        <a:pt x="227"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5"/>
                <p:cNvSpPr/>
                <p:nvPr/>
              </p:nvSpPr>
              <p:spPr>
                <a:xfrm>
                  <a:off x="4244275" y="1564900"/>
                  <a:ext cx="10725" cy="8375"/>
                </a:xfrm>
                <a:custGeom>
                  <a:avLst/>
                  <a:gdLst/>
                  <a:ahLst/>
                  <a:cxnLst/>
                  <a:rect l="l" t="t" r="r" b="b"/>
                  <a:pathLst>
                    <a:path w="429" h="335" extrusionOk="0">
                      <a:moveTo>
                        <a:pt x="215" y="1"/>
                      </a:moveTo>
                      <a:cubicBezTo>
                        <a:pt x="0" y="1"/>
                        <a:pt x="0" y="334"/>
                        <a:pt x="215" y="334"/>
                      </a:cubicBezTo>
                      <a:cubicBezTo>
                        <a:pt x="429" y="334"/>
                        <a:pt x="429"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10" name="Google Shape;3210;p75"/>
            <p:cNvSpPr/>
            <p:nvPr/>
          </p:nvSpPr>
          <p:spPr>
            <a:xfrm>
              <a:off x="2281261" y="26565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E6B5BF79-E634-6AB5-84BD-23DD24911435}"/>
              </a:ext>
            </a:extLst>
          </p:cNvPr>
          <p:cNvSpPr/>
          <p:nvPr/>
        </p:nvSpPr>
        <p:spPr>
          <a:xfrm>
            <a:off x="522761" y="144844"/>
            <a:ext cx="2826230" cy="600164"/>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a:t>
            </a:r>
            <a:r>
              <a:rPr lang="vi-VN" sz="2200" b="1" u="sng" dirty="0">
                <a:solidFill>
                  <a:srgbClr val="002060"/>
                </a:solidFill>
                <a:latin typeface="Arial" panose="020B0604020202020204" pitchFamily="34" charset="0"/>
                <a:cs typeface="Arial" panose="020B0604020202020204" pitchFamily="34" charset="0"/>
              </a:rPr>
              <a:t>4</a:t>
            </a:r>
            <a:r>
              <a:rPr lang="en-US" sz="2200" b="1" u="sng" dirty="0">
                <a:solidFill>
                  <a:srgbClr val="002060"/>
                </a:solidFill>
                <a:latin typeface="Arial" panose="020B0604020202020204" pitchFamily="34" charset="0"/>
                <a:cs typeface="Arial" panose="020B0604020202020204" pitchFamily="34" charset="0"/>
              </a:rPr>
              <a:t>(8SGK – tr52)</a:t>
            </a:r>
            <a:endParaRPr lang="en-US" sz="2200" dirty="0">
              <a:latin typeface="Arial" panose="020B0604020202020204" pitchFamily="34" charset="0"/>
              <a:cs typeface="Arial" panose="020B0604020202020204" pitchFamily="34" charset="0"/>
            </a:endParaRPr>
          </a:p>
        </p:txBody>
      </p:sp>
      <p:sp>
        <p:nvSpPr>
          <p:cNvPr id="2" name="Oval Callout 19">
            <a:extLst>
              <a:ext uri="{FF2B5EF4-FFF2-40B4-BE49-F238E27FC236}">
                <a16:creationId xmlns:a16="http://schemas.microsoft.com/office/drawing/2014/main" id="{C2B781EC-9AD8-F128-B70C-7FA03D9AA7FC}"/>
              </a:ext>
            </a:extLst>
          </p:cNvPr>
          <p:cNvSpPr/>
          <p:nvPr/>
        </p:nvSpPr>
        <p:spPr>
          <a:xfrm>
            <a:off x="7349986" y="346041"/>
            <a:ext cx="947257" cy="441023"/>
          </a:xfrm>
          <a:prstGeom prst="wedgeEllipseCallout">
            <a:avLst>
              <a:gd name="adj1" fmla="val -18013"/>
              <a:gd name="adj2" fmla="val 80770"/>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000" b="1" i="0" u="none" strike="noStrike" kern="0" cap="none" spc="0" normalizeH="0" baseline="0" noProof="0" dirty="0">
              <a:ln>
                <a:noFill/>
              </a:ln>
              <a:solidFill>
                <a:srgbClr val="FFFFFF"/>
              </a:solidFill>
              <a:effectLst/>
              <a:uLnTx/>
              <a:uFillTx/>
              <a:ea typeface="+mn-ea"/>
              <a:cs typeface="+mn-cs"/>
            </a:endParaRPr>
          </a:p>
        </p:txBody>
      </p:sp>
    </p:spTree>
    <p:extLst>
      <p:ext uri="{BB962C8B-B14F-4D97-AF65-F5344CB8AC3E}">
        <p14:creationId xmlns:p14="http://schemas.microsoft.com/office/powerpoint/2010/main" val="18522852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1798727-13B5-76D2-FF28-7BC12653748B}"/>
                  </a:ext>
                </a:extLst>
              </p:cNvPr>
              <p:cNvSpPr txBox="1"/>
              <p:nvPr/>
            </p:nvSpPr>
            <p:spPr>
              <a:xfrm>
                <a:off x="547017" y="462518"/>
                <a:ext cx="8383228" cy="4218463"/>
              </a:xfrm>
              <a:prstGeom prst="rect">
                <a:avLst/>
              </a:prstGeom>
              <a:noFill/>
            </p:spPr>
            <p:txBody>
              <a:bodyPr wrap="square">
                <a:spAutoFit/>
              </a:bodyPr>
              <a:lstStyle/>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a) Khi </a:t>
                </a:r>
                <a:r>
                  <a:rPr lang="fr-FR" sz="1800" dirty="0" err="1">
                    <a:latin typeface="+mj-lt"/>
                    <a:ea typeface="Times New Roman" panose="02020603050405020304" pitchFamily="18" charset="0"/>
                    <a:cs typeface="Times New Roman" panose="02020603050405020304" pitchFamily="18" charset="0"/>
                  </a:rPr>
                  <a:t>kí</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hợp</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 3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với</a:t>
                </a:r>
                <a:r>
                  <a:rPr lang="fr-FR" sz="1800" dirty="0">
                    <a:latin typeface="+mj-lt"/>
                    <a:ea typeface="Times New Roman" panose="02020603050405020304" pitchFamily="18" charset="0"/>
                    <a:cs typeface="Times New Roman" panose="02020603050405020304" pitchFamily="18" charset="0"/>
                  </a:rPr>
                  <a:t> 12 </a:t>
                </a:r>
                <a:r>
                  <a:rPr lang="fr-FR" sz="1800" dirty="0" err="1">
                    <a:latin typeface="+mj-lt"/>
                    <a:ea typeface="Times New Roman" panose="02020603050405020304" pitchFamily="18" charset="0"/>
                    <a:cs typeface="Times New Roman" panose="02020603050405020304" pitchFamily="18" charset="0"/>
                  </a:rPr>
                  <a:t>quý</a:t>
                </a:r>
                <a:r>
                  <a:rPr lang="fr-FR" sz="1800" dirty="0">
                    <a:latin typeface="+mj-lt"/>
                    <a:ea typeface="Times New Roman" panose="02020603050405020304" pitchFamily="18" charset="0"/>
                    <a:cs typeface="Times New Roman" panose="02020603050405020304" pitchFamily="18" charset="0"/>
                  </a:rPr>
                  <a:t> ta </a:t>
                </a:r>
                <a:r>
                  <a:rPr lang="fr-FR" sz="1800" dirty="0" err="1">
                    <a:latin typeface="+mj-lt"/>
                    <a:ea typeface="Times New Roman" panose="02020603050405020304" pitchFamily="18" charset="0"/>
                    <a:cs typeface="Times New Roman" panose="02020603050405020304" pitchFamily="18" charset="0"/>
                  </a:rPr>
                  <a:t>có</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 Theo </a:t>
                </a:r>
                <a:r>
                  <a:rPr lang="fr-FR" sz="1800" dirty="0" err="1">
                    <a:latin typeface="+mj-lt"/>
                    <a:ea typeface="Times New Roman" panose="02020603050405020304" pitchFamily="18" charset="0"/>
                    <a:cs typeface="Times New Roman" panose="02020603050405020304" pitchFamily="18" charset="0"/>
                  </a:rPr>
                  <a:t>phương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án</a:t>
                </a:r>
                <a:r>
                  <a:rPr lang="fr-FR" sz="1800" dirty="0">
                    <a:latin typeface="+mj-lt"/>
                    <a:ea typeface="Times New Roman" panose="02020603050405020304" pitchFamily="18" charset="0"/>
                    <a:cs typeface="Times New Roman" panose="02020603050405020304" pitchFamily="18" charset="0"/>
                  </a:rPr>
                  <a:t> 1: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u</m:t>
                        </m:r>
                      </m:e>
                      <m:sub>
                        <m:r>
                          <a:rPr lang="fr-FR" sz="1800">
                            <a:latin typeface="Cambria Math" panose="02040503050406030204" pitchFamily="18" charset="0"/>
                            <a:ea typeface="Times New Roman" panose="02020603050405020304" pitchFamily="18" charset="0"/>
                            <a:cs typeface="Times New Roman" panose="02020603050405020304" pitchFamily="18" charset="0"/>
                          </a:rPr>
                          <m:t>3</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=120+</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3</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1</m:t>
                        </m:r>
                      </m:e>
                    </m:d>
                    <m:r>
                      <a:rPr lang="fr-FR" sz="1800">
                        <a:latin typeface="Cambria Math" panose="02040503050406030204" pitchFamily="18" charset="0"/>
                        <a:ea typeface="Times New Roman" panose="02020603050405020304" pitchFamily="18" charset="0"/>
                        <a:cs typeface="Times New Roman" panose="02020603050405020304" pitchFamily="18" charset="0"/>
                      </a:rPr>
                      <m:t>.18=156</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err="1">
                    <a:latin typeface="+mj-lt"/>
                    <a:ea typeface="Times New Roman" panose="02020603050405020304" pitchFamily="18" charset="0"/>
                    <a:cs typeface="Times New Roman" panose="02020603050405020304" pitchFamily="18" charset="0"/>
                  </a:rPr>
                  <a:t>Tổng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tiền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nhận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được</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sau</a:t>
                </a:r>
                <a:r>
                  <a:rPr lang="fr-FR" sz="1800" dirty="0">
                    <a:latin typeface="+mj-lt"/>
                    <a:ea typeface="Times New Roman" panose="02020603050405020304" pitchFamily="18" charset="0"/>
                    <a:cs typeface="Times New Roman" panose="02020603050405020304" pitchFamily="18" charset="0"/>
                  </a:rPr>
                  <a:t> 3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là:</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S</m:t>
                        </m:r>
                      </m:e>
                      <m:sub>
                        <m:r>
                          <a:rPr lang="fr-FR" sz="1800">
                            <a:latin typeface="Cambria Math" panose="02040503050406030204" pitchFamily="18" charset="0"/>
                            <a:ea typeface="Times New Roman" panose="02020603050405020304" pitchFamily="18" charset="0"/>
                            <a:cs typeface="Times New Roman" panose="02020603050405020304" pitchFamily="18" charset="0"/>
                          </a:rPr>
                          <m:t>3</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120+156</m:t>
                            </m:r>
                          </m:e>
                        </m:d>
                      </m:num>
                      <m:den>
                        <m:r>
                          <a:rPr lang="fr-FR" sz="1800">
                            <a:latin typeface="Cambria Math" panose="02040503050406030204" pitchFamily="18" charset="0"/>
                            <a:ea typeface="Times New Roman" panose="02020603050405020304" pitchFamily="18" charset="0"/>
                            <a:cs typeface="Times New Roman" panose="02020603050405020304" pitchFamily="18" charset="0"/>
                          </a:rPr>
                          <m:t>2</m:t>
                        </m:r>
                      </m:den>
                    </m:f>
                    <m:r>
                      <a:rPr lang="fr-FR" sz="1800">
                        <a:latin typeface="Cambria Math" panose="02040503050406030204" pitchFamily="18" charset="0"/>
                        <a:ea typeface="Times New Roman" panose="02020603050405020304" pitchFamily="18" charset="0"/>
                        <a:cs typeface="Times New Roman" panose="02020603050405020304" pitchFamily="18" charset="0"/>
                      </a:rPr>
                      <m:t>=414</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 Theo </a:t>
                </a:r>
                <a:r>
                  <a:rPr lang="fr-FR" sz="1800" dirty="0" err="1">
                    <a:latin typeface="+mj-lt"/>
                    <a:ea typeface="Times New Roman" panose="02020603050405020304" pitchFamily="18" charset="0"/>
                    <a:cs typeface="Times New Roman" panose="02020603050405020304" pitchFamily="18" charset="0"/>
                  </a:rPr>
                  <a:t>phương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án</a:t>
                </a:r>
                <a:r>
                  <a:rPr lang="fr-FR" sz="1800" dirty="0">
                    <a:latin typeface="+mj-lt"/>
                    <a:ea typeface="Times New Roman" panose="02020603050405020304" pitchFamily="18" charset="0"/>
                    <a:cs typeface="Times New Roman" panose="02020603050405020304" pitchFamily="18" charset="0"/>
                  </a:rPr>
                  <a:t> 2: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u</m:t>
                        </m:r>
                      </m:e>
                      <m:sub>
                        <m:r>
                          <a:rPr lang="fr-FR" sz="1800">
                            <a:latin typeface="Cambria Math" panose="02040503050406030204" pitchFamily="18" charset="0"/>
                            <a:ea typeface="Times New Roman" panose="02020603050405020304" pitchFamily="18" charset="0"/>
                            <a:cs typeface="Times New Roman" panose="02020603050405020304" pitchFamily="18" charset="0"/>
                          </a:rPr>
                          <m:t>12</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=24+</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12</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1</m:t>
                        </m:r>
                      </m:e>
                    </m:d>
                    <m:r>
                      <a:rPr lang="fr-FR" sz="1800">
                        <a:latin typeface="Cambria Math" panose="02040503050406030204" pitchFamily="18" charset="0"/>
                        <a:ea typeface="Times New Roman" panose="02020603050405020304" pitchFamily="18" charset="0"/>
                        <a:cs typeface="Times New Roman" panose="02020603050405020304" pitchFamily="18" charset="0"/>
                      </a:rPr>
                      <m:t>.1,8=43,8</m:t>
                    </m:r>
                  </m:oMath>
                </a14:m>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err="1">
                    <a:latin typeface="+mj-lt"/>
                    <a:ea typeface="Times New Roman" panose="02020603050405020304" pitchFamily="18" charset="0"/>
                    <a:cs typeface="Times New Roman" panose="02020603050405020304" pitchFamily="18" charset="0"/>
                  </a:rPr>
                  <a:t>Tổng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tiền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nhận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được</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sau</a:t>
                </a:r>
                <a:r>
                  <a:rPr lang="fr-FR" sz="1800" dirty="0">
                    <a:latin typeface="+mj-lt"/>
                    <a:ea typeface="Times New Roman" panose="02020603050405020304" pitchFamily="18" charset="0"/>
                    <a:cs typeface="Times New Roman" panose="02020603050405020304" pitchFamily="18" charset="0"/>
                  </a:rPr>
                  <a:t> 3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ứng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với</a:t>
                </a:r>
                <a:r>
                  <a:rPr lang="fr-FR" sz="1800" dirty="0">
                    <a:latin typeface="+mj-lt"/>
                    <a:ea typeface="Times New Roman" panose="02020603050405020304" pitchFamily="18" charset="0"/>
                    <a:cs typeface="Times New Roman" panose="02020603050405020304" pitchFamily="18" charset="0"/>
                  </a:rPr>
                  <a:t> 12 </a:t>
                </a:r>
                <a:r>
                  <a:rPr lang="fr-FR" sz="1800" dirty="0" err="1">
                    <a:latin typeface="+mj-lt"/>
                    <a:ea typeface="Times New Roman" panose="02020603050405020304" pitchFamily="18" charset="0"/>
                    <a:cs typeface="Times New Roman" panose="02020603050405020304" pitchFamily="18" charset="0"/>
                  </a:rPr>
                  <a:t>quý</a:t>
                </a:r>
                <a:r>
                  <a:rPr lang="fr-FR" sz="1800" dirty="0">
                    <a:latin typeface="+mj-lt"/>
                    <a:ea typeface="Times New Roman" panose="02020603050405020304" pitchFamily="18" charset="0"/>
                    <a:cs typeface="Times New Roman" panose="02020603050405020304" pitchFamily="18" charset="0"/>
                  </a:rPr>
                  <a:t> là:</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S</m:t>
                        </m:r>
                      </m:e>
                      <m:sub>
                        <m:r>
                          <a:rPr lang="fr-FR" sz="1800">
                            <a:latin typeface="Cambria Math" panose="02040503050406030204" pitchFamily="18" charset="0"/>
                            <a:ea typeface="Times New Roman" panose="02020603050405020304" pitchFamily="18" charset="0"/>
                            <a:cs typeface="Times New Roman" panose="02020603050405020304" pitchFamily="18" charset="0"/>
                          </a:rPr>
                          <m:t>12</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a:latin typeface="Cambria Math" panose="02040503050406030204" pitchFamily="18" charset="0"/>
                            <a:ea typeface="Times New Roman" panose="02020603050405020304" pitchFamily="18" charset="0"/>
                            <a:cs typeface="Times New Roman" panose="02020603050405020304" pitchFamily="18" charset="0"/>
                          </a:rPr>
                          <m:t>12.(24+43,8)</m:t>
                        </m:r>
                      </m:num>
                      <m:den>
                        <m:r>
                          <a:rPr lang="fr-FR" sz="1800">
                            <a:latin typeface="Cambria Math" panose="02040503050406030204" pitchFamily="18" charset="0"/>
                            <a:ea typeface="Times New Roman" panose="02020603050405020304" pitchFamily="18" charset="0"/>
                            <a:cs typeface="Times New Roman" panose="02020603050405020304" pitchFamily="18" charset="0"/>
                          </a:rPr>
                          <m:t>2</m:t>
                        </m:r>
                      </m:den>
                    </m:f>
                    <m:r>
                      <a:rPr lang="fr-FR" sz="1800">
                        <a:latin typeface="Cambria Math" panose="02040503050406030204" pitchFamily="18" charset="0"/>
                        <a:ea typeface="Times New Roman" panose="02020603050405020304" pitchFamily="18" charset="0"/>
                        <a:cs typeface="Times New Roman" panose="02020603050405020304" pitchFamily="18" charset="0"/>
                      </a:rPr>
                      <m:t>=406,8</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err="1">
                    <a:latin typeface="+mj-lt"/>
                    <a:ea typeface="Times New Roman" panose="02020603050405020304" pitchFamily="18" charset="0"/>
                    <a:cs typeface="Times New Roman" panose="02020603050405020304" pitchFamily="18" charset="0"/>
                  </a:rPr>
                  <a:t>Vậy</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nếu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được</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tuyển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dụng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vào</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doanh</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nghiệp</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và</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kí</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hợp</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 lao </a:t>
                </a:r>
                <a:r>
                  <a:rPr lang="fr-FR" sz="1800" dirty="0" err="1">
                    <a:latin typeface="+mj-lt"/>
                    <a:ea typeface="Times New Roman" panose="02020603050405020304" pitchFamily="18" charset="0"/>
                    <a:cs typeface="Times New Roman" panose="02020603050405020304" pitchFamily="18" charset="0"/>
                  </a:rPr>
                  <a:t>động</a:t>
                </a:r>
                <a:r>
                  <a:rPr lang="fr-FR" sz="1800" dirty="0">
                    <a:latin typeface="+mj-lt"/>
                    <a:ea typeface="Times New Roman" panose="02020603050405020304" pitchFamily="18" charset="0"/>
                    <a:cs typeface="Times New Roman" panose="02020603050405020304" pitchFamily="18" charset="0"/>
                  </a:rPr>
                  <a:t> 3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thì</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nên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theo</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phương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án</a:t>
                </a:r>
                <a:r>
                  <a:rPr lang="fr-FR" sz="1800" dirty="0">
                    <a:latin typeface="+mj-lt"/>
                    <a:ea typeface="Times New Roman" panose="02020603050405020304" pitchFamily="18" charset="0"/>
                    <a:cs typeface="Times New Roman" panose="02020603050405020304" pitchFamily="18" charset="0"/>
                  </a:rPr>
                  <a:t> 1.</a:t>
                </a:r>
                <a:endParaRPr lang="en-US" sz="1800" dirty="0">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1798727-13B5-76D2-FF28-7BC12653748B}"/>
                  </a:ext>
                </a:extLst>
              </p:cNvPr>
              <p:cNvSpPr txBox="1">
                <a:spLocks noRot="1" noChangeAspect="1" noMove="1" noResize="1" noEditPoints="1" noAdjustHandles="1" noChangeArrowheads="1" noChangeShapeType="1" noTextEdit="1"/>
              </p:cNvSpPr>
              <p:nvPr/>
            </p:nvSpPr>
            <p:spPr>
              <a:xfrm>
                <a:off x="547017" y="462518"/>
                <a:ext cx="8383228" cy="4218463"/>
              </a:xfrm>
              <a:prstGeom prst="rect">
                <a:avLst/>
              </a:prstGeom>
              <a:blipFill>
                <a:blip r:embed="rId3"/>
                <a:stretch>
                  <a:fillRect l="-655" r="-582" b="-1445"/>
                </a:stretch>
              </a:blipFill>
            </p:spPr>
            <p:txBody>
              <a:bodyPr/>
              <a:lstStyle/>
              <a:p>
                <a:r>
                  <a:rPr lang="en-US">
                    <a:noFill/>
                  </a:rPr>
                  <a:t> </a:t>
                </a:r>
              </a:p>
            </p:txBody>
          </p:sp>
        </mc:Fallback>
      </mc:AlternateContent>
      <p:sp>
        <p:nvSpPr>
          <p:cNvPr id="2" name="Oval Callout 19">
            <a:extLst>
              <a:ext uri="{FF2B5EF4-FFF2-40B4-BE49-F238E27FC236}">
                <a16:creationId xmlns:a16="http://schemas.microsoft.com/office/drawing/2014/main" id="{C2B781EC-9AD8-F128-B70C-7FA03D9AA7FC}"/>
              </a:ext>
            </a:extLst>
          </p:cNvPr>
          <p:cNvSpPr/>
          <p:nvPr/>
        </p:nvSpPr>
        <p:spPr>
          <a:xfrm>
            <a:off x="7349986" y="346041"/>
            <a:ext cx="947257" cy="441023"/>
          </a:xfrm>
          <a:prstGeom prst="wedgeEllipseCallout">
            <a:avLst>
              <a:gd name="adj1" fmla="val -18013"/>
              <a:gd name="adj2" fmla="val 80770"/>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000" b="1" i="0" u="none" strike="noStrike" kern="0" cap="none" spc="0" normalizeH="0" baseline="0" noProof="0" dirty="0">
              <a:ln>
                <a:noFill/>
              </a:ln>
              <a:solidFill>
                <a:srgbClr val="FFFFFF"/>
              </a:solidFill>
              <a:effectLst/>
              <a:uLnTx/>
              <a:uFillTx/>
              <a:ea typeface="+mn-ea"/>
              <a:cs typeface="+mn-cs"/>
            </a:endParaRPr>
          </a:p>
        </p:txBody>
      </p:sp>
    </p:spTree>
    <p:extLst>
      <p:ext uri="{BB962C8B-B14F-4D97-AF65-F5344CB8AC3E}">
        <p14:creationId xmlns:p14="http://schemas.microsoft.com/office/powerpoint/2010/main" val="38614113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499"/>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1798727-13B5-76D2-FF28-7BC12653748B}"/>
                  </a:ext>
                </a:extLst>
              </p:cNvPr>
              <p:cNvSpPr txBox="1"/>
              <p:nvPr/>
            </p:nvSpPr>
            <p:spPr>
              <a:xfrm>
                <a:off x="273508" y="566552"/>
                <a:ext cx="8596983" cy="4229106"/>
              </a:xfrm>
              <a:prstGeom prst="rect">
                <a:avLst/>
              </a:prstGeom>
              <a:noFill/>
            </p:spPr>
            <p:txBody>
              <a:bodyPr wrap="square">
                <a:spAutoFit/>
              </a:bodyPr>
              <a:lstStyle/>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b) Khi </a:t>
                </a:r>
                <a:r>
                  <a:rPr lang="fr-FR" sz="1800" dirty="0" err="1">
                    <a:latin typeface="+mj-lt"/>
                    <a:ea typeface="Times New Roman" panose="02020603050405020304" pitchFamily="18" charset="0"/>
                    <a:cs typeface="Times New Roman" panose="02020603050405020304" pitchFamily="18" charset="0"/>
                  </a:rPr>
                  <a:t>kí</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hợp</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 10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với</a:t>
                </a:r>
                <a:r>
                  <a:rPr lang="fr-FR" sz="1800" dirty="0">
                    <a:latin typeface="+mj-lt"/>
                    <a:ea typeface="Times New Roman" panose="02020603050405020304" pitchFamily="18" charset="0"/>
                    <a:cs typeface="Times New Roman" panose="02020603050405020304" pitchFamily="18" charset="0"/>
                  </a:rPr>
                  <a:t> 40 </a:t>
                </a:r>
                <a:r>
                  <a:rPr lang="fr-FR" sz="1800" dirty="0" err="1">
                    <a:latin typeface="+mj-lt"/>
                    <a:ea typeface="Times New Roman" panose="02020603050405020304" pitchFamily="18" charset="0"/>
                    <a:cs typeface="Times New Roman" panose="02020603050405020304" pitchFamily="18" charset="0"/>
                  </a:rPr>
                  <a:t>quý</a:t>
                </a:r>
                <a:r>
                  <a:rPr lang="fr-FR" sz="1800" dirty="0">
                    <a:latin typeface="+mj-lt"/>
                    <a:ea typeface="Times New Roman" panose="02020603050405020304" pitchFamily="18" charset="0"/>
                    <a:cs typeface="Times New Roman" panose="02020603050405020304" pitchFamily="18" charset="0"/>
                  </a:rPr>
                  <a:t> ta </a:t>
                </a:r>
                <a:r>
                  <a:rPr lang="fr-FR" sz="1800" dirty="0" err="1">
                    <a:latin typeface="+mj-lt"/>
                    <a:ea typeface="Times New Roman" panose="02020603050405020304" pitchFamily="18" charset="0"/>
                    <a:cs typeface="Times New Roman" panose="02020603050405020304" pitchFamily="18" charset="0"/>
                  </a:rPr>
                  <a:t>có</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 Theo </a:t>
                </a:r>
                <a:r>
                  <a:rPr lang="fr-FR" sz="1800" dirty="0" err="1">
                    <a:latin typeface="+mj-lt"/>
                    <a:ea typeface="Times New Roman" panose="02020603050405020304" pitchFamily="18" charset="0"/>
                    <a:cs typeface="Times New Roman" panose="02020603050405020304" pitchFamily="18" charset="0"/>
                  </a:rPr>
                  <a:t>phương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án</a:t>
                </a:r>
                <a:r>
                  <a:rPr lang="fr-FR" sz="1800" dirty="0">
                    <a:latin typeface="+mj-lt"/>
                    <a:ea typeface="Times New Roman" panose="02020603050405020304" pitchFamily="18" charset="0"/>
                    <a:cs typeface="Times New Roman" panose="02020603050405020304" pitchFamily="18" charset="0"/>
                  </a:rPr>
                  <a:t> 1: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u</m:t>
                        </m:r>
                      </m:e>
                      <m:sub>
                        <m:r>
                          <a:rPr lang="fr-FR" sz="1800">
                            <a:latin typeface="Cambria Math" panose="02040503050406030204" pitchFamily="18" charset="0"/>
                            <a:ea typeface="Times New Roman" panose="02020603050405020304" pitchFamily="18" charset="0"/>
                            <a:cs typeface="Times New Roman" panose="02020603050405020304" pitchFamily="18" charset="0"/>
                          </a:rPr>
                          <m:t>10</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=120+</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10</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1</m:t>
                        </m:r>
                      </m:e>
                    </m:d>
                    <m:r>
                      <a:rPr lang="fr-FR" sz="1800">
                        <a:latin typeface="Cambria Math" panose="02040503050406030204" pitchFamily="18" charset="0"/>
                        <a:ea typeface="Times New Roman" panose="02020603050405020304" pitchFamily="18" charset="0"/>
                        <a:cs typeface="Times New Roman" panose="02020603050405020304" pitchFamily="18" charset="0"/>
                      </a:rPr>
                      <m:t>.18=282</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err="1">
                    <a:latin typeface="+mj-lt"/>
                    <a:ea typeface="Times New Roman" panose="02020603050405020304" pitchFamily="18" charset="0"/>
                    <a:cs typeface="Times New Roman" panose="02020603050405020304" pitchFamily="18" charset="0"/>
                  </a:rPr>
                  <a:t>Tổng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tiền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nhận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được</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sau</a:t>
                </a:r>
                <a:r>
                  <a:rPr lang="fr-FR" sz="1800" dirty="0">
                    <a:latin typeface="+mj-lt"/>
                    <a:ea typeface="Times New Roman" panose="02020603050405020304" pitchFamily="18" charset="0"/>
                    <a:cs typeface="Times New Roman" panose="02020603050405020304" pitchFamily="18" charset="0"/>
                  </a:rPr>
                  <a:t> 10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là:</a:t>
                </a:r>
                <a:r>
                  <a:rPr lang="en-US" sz="18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S</m:t>
                        </m:r>
                      </m:e>
                      <m:sub>
                        <m:r>
                          <a:rPr lang="fr-FR" sz="1800">
                            <a:latin typeface="Cambria Math" panose="02040503050406030204" pitchFamily="18" charset="0"/>
                            <a:ea typeface="Times New Roman" panose="02020603050405020304" pitchFamily="18" charset="0"/>
                            <a:cs typeface="Times New Roman" panose="02020603050405020304" pitchFamily="18" charset="0"/>
                          </a:rPr>
                          <m:t>10</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a:latin typeface="Cambria Math" panose="02040503050406030204" pitchFamily="18" charset="0"/>
                            <a:ea typeface="Times New Roman" panose="02020603050405020304" pitchFamily="18" charset="0"/>
                            <a:cs typeface="Times New Roman" panose="02020603050405020304" pitchFamily="18" charset="0"/>
                          </a:rPr>
                          <m:t>10.</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120+282</m:t>
                            </m:r>
                          </m:e>
                        </m:d>
                      </m:num>
                      <m:den>
                        <m:r>
                          <a:rPr lang="fr-FR" sz="1800">
                            <a:latin typeface="Cambria Math" panose="02040503050406030204" pitchFamily="18" charset="0"/>
                            <a:ea typeface="Times New Roman" panose="02020603050405020304" pitchFamily="18" charset="0"/>
                            <a:cs typeface="Times New Roman" panose="02020603050405020304" pitchFamily="18" charset="0"/>
                          </a:rPr>
                          <m:t>2</m:t>
                        </m:r>
                      </m:den>
                    </m:f>
                    <m:r>
                      <a:rPr lang="fr-FR" sz="1800">
                        <a:latin typeface="Cambria Math" panose="02040503050406030204" pitchFamily="18" charset="0"/>
                        <a:ea typeface="Times New Roman" panose="02020603050405020304" pitchFamily="18" charset="0"/>
                        <a:cs typeface="Times New Roman" panose="02020603050405020304" pitchFamily="18" charset="0"/>
                      </a:rPr>
                      <m:t>=2010</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 Theo </a:t>
                </a:r>
                <a:r>
                  <a:rPr lang="fr-FR" sz="1800" dirty="0" err="1">
                    <a:latin typeface="+mj-lt"/>
                    <a:ea typeface="Times New Roman" panose="02020603050405020304" pitchFamily="18" charset="0"/>
                    <a:cs typeface="Times New Roman" panose="02020603050405020304" pitchFamily="18" charset="0"/>
                  </a:rPr>
                  <a:t>phương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án</a:t>
                </a:r>
                <a:r>
                  <a:rPr lang="fr-FR" sz="1800" dirty="0">
                    <a:latin typeface="+mj-lt"/>
                    <a:ea typeface="Times New Roman" panose="02020603050405020304" pitchFamily="18" charset="0"/>
                    <a:cs typeface="Times New Roman" panose="02020603050405020304" pitchFamily="18" charset="0"/>
                  </a:rPr>
                  <a:t> 2: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u</m:t>
                        </m:r>
                      </m:e>
                      <m:sub>
                        <m:r>
                          <a:rPr lang="fr-FR" sz="1800">
                            <a:latin typeface="Cambria Math" panose="02040503050406030204" pitchFamily="18" charset="0"/>
                            <a:ea typeface="Times New Roman" panose="02020603050405020304" pitchFamily="18" charset="0"/>
                            <a:cs typeface="Times New Roman" panose="02020603050405020304" pitchFamily="18" charset="0"/>
                          </a:rPr>
                          <m:t>40</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=24+</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40</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a:latin typeface="Cambria Math" panose="02040503050406030204" pitchFamily="18" charset="0"/>
                            <a:ea typeface="Times New Roman" panose="02020603050405020304" pitchFamily="18" charset="0"/>
                            <a:cs typeface="Times New Roman" panose="02020603050405020304" pitchFamily="18" charset="0"/>
                          </a:rPr>
                          <m:t>1</m:t>
                        </m:r>
                      </m:e>
                    </m:d>
                    <m:r>
                      <a:rPr lang="fr-FR" sz="1800">
                        <a:latin typeface="Cambria Math" panose="02040503050406030204" pitchFamily="18" charset="0"/>
                        <a:ea typeface="Times New Roman" panose="02020603050405020304" pitchFamily="18" charset="0"/>
                        <a:cs typeface="Times New Roman" panose="02020603050405020304" pitchFamily="18" charset="0"/>
                      </a:rPr>
                      <m:t>.1,8=94,2</m:t>
                    </m:r>
                  </m:oMath>
                </a14:m>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err="1">
                    <a:latin typeface="+mj-lt"/>
                    <a:ea typeface="Times New Roman" panose="02020603050405020304" pitchFamily="18" charset="0"/>
                    <a:cs typeface="Times New Roman" panose="02020603050405020304" pitchFamily="18" charset="0"/>
                  </a:rPr>
                  <a:t>Tổng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số</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tiền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lương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nhận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được</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sau</a:t>
                </a:r>
                <a:r>
                  <a:rPr lang="fr-FR" sz="1800" dirty="0">
                    <a:latin typeface="+mj-lt"/>
                    <a:ea typeface="Times New Roman" panose="02020603050405020304" pitchFamily="18" charset="0"/>
                    <a:cs typeface="Times New Roman" panose="02020603050405020304" pitchFamily="18" charset="0"/>
                  </a:rPr>
                  <a:t> 10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ứng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với</a:t>
                </a:r>
                <a:r>
                  <a:rPr lang="fr-FR" sz="1800" dirty="0">
                    <a:latin typeface="+mj-lt"/>
                    <a:ea typeface="Times New Roman" panose="02020603050405020304" pitchFamily="18" charset="0"/>
                    <a:cs typeface="Times New Roman" panose="02020603050405020304" pitchFamily="18" charset="0"/>
                  </a:rPr>
                  <a:t> 40 </a:t>
                </a:r>
                <a:r>
                  <a:rPr lang="fr-FR" sz="1800" dirty="0" err="1">
                    <a:latin typeface="+mj-lt"/>
                    <a:ea typeface="Times New Roman" panose="02020603050405020304" pitchFamily="18" charset="0"/>
                    <a:cs typeface="Times New Roman" panose="02020603050405020304" pitchFamily="18" charset="0"/>
                  </a:rPr>
                  <a:t>quý</a:t>
                </a:r>
                <a:r>
                  <a:rPr lang="fr-FR" sz="1800" dirty="0">
                    <a:latin typeface="+mj-lt"/>
                    <a:ea typeface="Times New Roman" panose="02020603050405020304" pitchFamily="18" charset="0"/>
                    <a:cs typeface="Times New Roman" panose="02020603050405020304" pitchFamily="18" charset="0"/>
                  </a:rPr>
                  <a:t> là:</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S</m:t>
                        </m:r>
                      </m:e>
                      <m:sub>
                        <m:r>
                          <a:rPr lang="fr-FR" sz="1800">
                            <a:latin typeface="Cambria Math" panose="02040503050406030204" pitchFamily="18" charset="0"/>
                            <a:ea typeface="Times New Roman" panose="02020603050405020304" pitchFamily="18" charset="0"/>
                            <a:cs typeface="Times New Roman" panose="02020603050405020304" pitchFamily="18" charset="0"/>
                          </a:rPr>
                          <m:t>12</m:t>
                        </m:r>
                      </m:sub>
                    </m:sSub>
                    <m:r>
                      <a:rPr lang="fr-FR" sz="18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a:latin typeface="Cambria Math" panose="02040503050406030204" pitchFamily="18" charset="0"/>
                            <a:ea typeface="Times New Roman" panose="02020603050405020304" pitchFamily="18" charset="0"/>
                            <a:cs typeface="Times New Roman" panose="02020603050405020304" pitchFamily="18" charset="0"/>
                          </a:rPr>
                          <m:t>40.</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a:latin typeface="Cambria Math" panose="02040503050406030204" pitchFamily="18" charset="0"/>
                                <a:ea typeface="Times New Roman" panose="02020603050405020304" pitchFamily="18" charset="0"/>
                                <a:cs typeface="Times New Roman" panose="02020603050405020304" pitchFamily="18" charset="0"/>
                              </a:rPr>
                              <m:t>24+94,2</m:t>
                            </m:r>
                          </m:e>
                        </m:d>
                      </m:num>
                      <m:den>
                        <m:r>
                          <a:rPr lang="fr-FR" sz="1800">
                            <a:latin typeface="Cambria Math" panose="02040503050406030204" pitchFamily="18" charset="0"/>
                            <a:ea typeface="Times New Roman" panose="02020603050405020304" pitchFamily="18" charset="0"/>
                            <a:cs typeface="Times New Roman" panose="02020603050405020304" pitchFamily="18" charset="0"/>
                          </a:rPr>
                          <m:t>2</m:t>
                        </m:r>
                      </m:den>
                    </m:f>
                    <m:r>
                      <a:rPr lang="fr-FR" sz="1800">
                        <a:latin typeface="Cambria Math" panose="02040503050406030204" pitchFamily="18" charset="0"/>
                        <a:ea typeface="Times New Roman" panose="02020603050405020304" pitchFamily="18" charset="0"/>
                        <a:cs typeface="Times New Roman" panose="02020603050405020304" pitchFamily="18" charset="0"/>
                      </a:rPr>
                      <m:t>=2364</m:t>
                    </m:r>
                  </m:oMath>
                </a14:m>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triệu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Vậy</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nếu</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được</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tuyển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dụng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vào</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doanh</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nghiệp</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và</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kí</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hợp</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đồng</a:t>
                </a:r>
                <a:r>
                  <a:rPr lang="fr-FR" sz="1800" dirty="0">
                    <a:latin typeface="+mj-lt"/>
                    <a:ea typeface="Times New Roman" panose="02020603050405020304" pitchFamily="18" charset="0"/>
                    <a:cs typeface="Times New Roman" panose="02020603050405020304" pitchFamily="18" charset="0"/>
                  </a:rPr>
                  <a:t> lao </a:t>
                </a:r>
                <a:r>
                  <a:rPr lang="fr-FR" sz="1800" dirty="0" err="1">
                    <a:latin typeface="+mj-lt"/>
                    <a:ea typeface="Times New Roman" panose="02020603050405020304" pitchFamily="18" charset="0"/>
                    <a:cs typeface="Times New Roman" panose="02020603050405020304" pitchFamily="18" charset="0"/>
                  </a:rPr>
                  <a:t>động</a:t>
                </a:r>
                <a:r>
                  <a:rPr lang="fr-FR" sz="1800" dirty="0">
                    <a:latin typeface="+mj-lt"/>
                    <a:ea typeface="Times New Roman" panose="02020603050405020304" pitchFamily="18" charset="0"/>
                    <a:cs typeface="Times New Roman" panose="02020603050405020304" pitchFamily="18" charset="0"/>
                  </a:rPr>
                  <a:t> 10 </a:t>
                </a:r>
                <a:r>
                  <a:rPr lang="fr-FR" sz="1800" dirty="0" err="1">
                    <a:latin typeface="+mj-lt"/>
                    <a:ea typeface="Times New Roman" panose="02020603050405020304" pitchFamily="18" charset="0"/>
                    <a:cs typeface="Times New Roman" panose="02020603050405020304" pitchFamily="18" charset="0"/>
                  </a:rPr>
                  <a:t>năm</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thì</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nên</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theo</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phương</a:t>
                </a:r>
                <a:r>
                  <a:rPr lang="fr-FR" sz="1800" dirty="0">
                    <a:latin typeface="+mj-lt"/>
                    <a:ea typeface="Times New Roman" panose="02020603050405020304" pitchFamily="18" charset="0"/>
                    <a:cs typeface="Times New Roman" panose="02020603050405020304" pitchFamily="18" charset="0"/>
                  </a:rPr>
                  <a:t> </a:t>
                </a:r>
                <a:r>
                  <a:rPr lang="fr-FR" sz="1800" dirty="0" err="1">
                    <a:latin typeface="+mj-lt"/>
                    <a:ea typeface="Times New Roman" panose="02020603050405020304" pitchFamily="18" charset="0"/>
                    <a:cs typeface="Times New Roman" panose="02020603050405020304" pitchFamily="18" charset="0"/>
                  </a:rPr>
                  <a:t>án</a:t>
                </a:r>
                <a:r>
                  <a:rPr lang="fr-FR" sz="1800" dirty="0">
                    <a:latin typeface="+mj-lt"/>
                    <a:ea typeface="Times New Roman" panose="02020603050405020304" pitchFamily="18" charset="0"/>
                    <a:cs typeface="Times New Roman" panose="02020603050405020304" pitchFamily="18" charset="0"/>
                  </a:rPr>
                  <a:t> 2.</a:t>
                </a:r>
                <a:endParaRPr lang="en-US" sz="1800" dirty="0">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1798727-13B5-76D2-FF28-7BC12653748B}"/>
                  </a:ext>
                </a:extLst>
              </p:cNvPr>
              <p:cNvSpPr txBox="1">
                <a:spLocks noRot="1" noChangeAspect="1" noMove="1" noResize="1" noEditPoints="1" noAdjustHandles="1" noChangeArrowheads="1" noChangeShapeType="1" noTextEdit="1"/>
              </p:cNvSpPr>
              <p:nvPr/>
            </p:nvSpPr>
            <p:spPr>
              <a:xfrm>
                <a:off x="273508" y="566552"/>
                <a:ext cx="8596983" cy="4229106"/>
              </a:xfrm>
              <a:prstGeom prst="rect">
                <a:avLst/>
              </a:prstGeom>
              <a:blipFill>
                <a:blip r:embed="rId3"/>
                <a:stretch>
                  <a:fillRect l="-638" r="-567" b="-1441"/>
                </a:stretch>
              </a:blipFill>
            </p:spPr>
            <p:txBody>
              <a:bodyPr/>
              <a:lstStyle/>
              <a:p>
                <a:r>
                  <a:rPr lang="en-US">
                    <a:noFill/>
                  </a:rPr>
                  <a:t> </a:t>
                </a:r>
              </a:p>
            </p:txBody>
          </p:sp>
        </mc:Fallback>
      </mc:AlternateContent>
      <p:sp>
        <p:nvSpPr>
          <p:cNvPr id="2" name="Oval Callout 19">
            <a:extLst>
              <a:ext uri="{FF2B5EF4-FFF2-40B4-BE49-F238E27FC236}">
                <a16:creationId xmlns:a16="http://schemas.microsoft.com/office/drawing/2014/main" id="{C2B781EC-9AD8-F128-B70C-7FA03D9AA7FC}"/>
              </a:ext>
            </a:extLst>
          </p:cNvPr>
          <p:cNvSpPr/>
          <p:nvPr/>
        </p:nvSpPr>
        <p:spPr>
          <a:xfrm>
            <a:off x="7349986" y="346041"/>
            <a:ext cx="947257" cy="441023"/>
          </a:xfrm>
          <a:prstGeom prst="wedgeEllipseCallout">
            <a:avLst>
              <a:gd name="adj1" fmla="val -18013"/>
              <a:gd name="adj2" fmla="val 80770"/>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000" b="1" i="0" u="none" strike="noStrike" kern="0" cap="none" spc="0" normalizeH="0" baseline="0" noProof="0" dirty="0">
              <a:ln>
                <a:noFill/>
              </a:ln>
              <a:solidFill>
                <a:srgbClr val="FFFFFF"/>
              </a:solidFill>
              <a:effectLst/>
              <a:uLnTx/>
              <a:uFillTx/>
              <a:ea typeface="+mn-ea"/>
              <a:cs typeface="+mn-cs"/>
            </a:endParaRPr>
          </a:p>
        </p:txBody>
      </p:sp>
    </p:spTree>
    <p:extLst>
      <p:ext uri="{BB962C8B-B14F-4D97-AF65-F5344CB8AC3E}">
        <p14:creationId xmlns:p14="http://schemas.microsoft.com/office/powerpoint/2010/main" val="3890586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499"/>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81522" y="-369434"/>
            <a:ext cx="5074738" cy="4373501"/>
          </a:xfrm>
          <a:custGeom>
            <a:avLst/>
            <a:gdLst/>
            <a:ahLst/>
            <a:cxnLst/>
            <a:rect l="l" t="t" r="r" b="b"/>
            <a:pathLst>
              <a:path w="10149475" h="8747002">
                <a:moveTo>
                  <a:pt x="0" y="0"/>
                </a:moveTo>
                <a:lnTo>
                  <a:pt x="10149475" y="0"/>
                </a:lnTo>
                <a:lnTo>
                  <a:pt x="10149475" y="8747002"/>
                </a:lnTo>
                <a:lnTo>
                  <a:pt x="0" y="8747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33970" y="3794616"/>
            <a:ext cx="10081719" cy="659895"/>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69104" y="-84126"/>
            <a:ext cx="8415292" cy="4568225"/>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chemeClr val="bg1"/>
          </a:solidFill>
        </p:spPr>
      </p:sp>
      <p:pic>
        <p:nvPicPr>
          <p:cNvPr id="14" name="Picture 13"/>
          <p:cNvPicPr>
            <a:picLocks noChangeAspect="1"/>
          </p:cNvPicPr>
          <p:nvPr/>
        </p:nvPicPr>
        <p:blipFill>
          <a:blip r:embed="rId6"/>
          <a:stretch>
            <a:fillRect/>
          </a:stretch>
        </p:blipFill>
        <p:spPr>
          <a:xfrm rot="9286813">
            <a:off x="148193" y="76235"/>
            <a:ext cx="1028864" cy="1001056"/>
          </a:xfrm>
          <a:prstGeom prst="rect">
            <a:avLst/>
          </a:prstGeom>
        </p:spPr>
      </p:pic>
      <p:sp>
        <p:nvSpPr>
          <p:cNvPr id="8" name="Rounded Rectangle 7"/>
          <p:cNvSpPr/>
          <p:nvPr/>
        </p:nvSpPr>
        <p:spPr>
          <a:xfrm>
            <a:off x="2286000" y="2609850"/>
            <a:ext cx="266700" cy="5715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2100"/>
          </a:p>
        </p:txBody>
      </p:sp>
      <p:sp>
        <p:nvSpPr>
          <p:cNvPr id="21" name="Rounded Rectangle 20"/>
          <p:cNvSpPr/>
          <p:nvPr/>
        </p:nvSpPr>
        <p:spPr>
          <a:xfrm>
            <a:off x="7581900" y="2762250"/>
            <a:ext cx="338092" cy="228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2100"/>
          </a:p>
        </p:txBody>
      </p:sp>
      <p:pic>
        <p:nvPicPr>
          <p:cNvPr id="10" name="Picture 9"/>
          <p:cNvPicPr>
            <a:picLocks noChangeAspect="1"/>
          </p:cNvPicPr>
          <p:nvPr/>
        </p:nvPicPr>
        <p:blipFill>
          <a:blip r:embed="rId7"/>
          <a:stretch>
            <a:fillRect/>
          </a:stretch>
        </p:blipFill>
        <p:spPr>
          <a:xfrm rot="19620401">
            <a:off x="7997563" y="4077346"/>
            <a:ext cx="974526" cy="920007"/>
          </a:xfrm>
          <a:prstGeom prst="rect">
            <a:avLst/>
          </a:prstGeom>
        </p:spPr>
      </p:pic>
      <p:sp>
        <p:nvSpPr>
          <p:cNvPr id="5" name="Rectangle 4"/>
          <p:cNvSpPr/>
          <p:nvPr/>
        </p:nvSpPr>
        <p:spPr>
          <a:xfrm>
            <a:off x="522530" y="722477"/>
            <a:ext cx="7992375" cy="4224233"/>
          </a:xfrm>
          <a:prstGeom prst="rect">
            <a:avLst/>
          </a:prstGeom>
        </p:spPr>
        <p:txBody>
          <a:bodyPr wrap="square" lIns="45720" tIns="22860" rIns="45720" bIns="22860">
            <a:spAutoFit/>
          </a:bodyPr>
          <a:lstStyle/>
          <a:p>
            <a:pPr algn="just">
              <a:lnSpc>
                <a:spcPct val="150000"/>
              </a:lnSpc>
            </a:pPr>
            <a:r>
              <a:rPr lang="vi-VN" sz="2000" dirty="0">
                <a:latin typeface="+mj-lt"/>
              </a:rPr>
              <a:t>1.Vào năm 2020, dân số của một thành phố là khoảng 1,2 triệu người. Giả sử mỗi năm, dân số của thành phố này tăng thêm khoảng 30 nghìn người. Hãy ước tính dân số của thành phố này vào năm 2030.</a:t>
            </a:r>
          </a:p>
          <a:p>
            <a:pPr algn="just">
              <a:lnSpc>
                <a:spcPct val="150000"/>
              </a:lnSpc>
            </a:pPr>
            <a:r>
              <a:rPr lang="vi-VN" sz="2000" dirty="0">
                <a:latin typeface="+mj-lt"/>
              </a:rPr>
              <a:t>2. Một kiến trúc sư thiết kế một hội trường với 15 ghế ngồi ở hàng thứ nhất, 18 ghế ngồi ở hàng thứ hai, 21 ghế ngồi ở hàng thứ ba và cứ như vậy (số ghế ở hàng sau nhiều hơn 3 ghế so với số ghế ở hàng liền trước nó). Nếu muốn hội trường đó có sức chứa ít nhất 870 ghế ngồi thì kiến trúc sư đó phải thiết kế tối thiểu bao nhiêu hàng ghế?</a:t>
            </a:r>
            <a:endParaRPr lang="en-US" sz="2000" dirty="0">
              <a:latin typeface="+mj-lt"/>
            </a:endParaRPr>
          </a:p>
          <a:p>
            <a:pPr algn="just">
              <a:lnSpc>
                <a:spcPct val="150000"/>
              </a:lnSpc>
            </a:pPr>
            <a:endParaRPr lang="vi-VN" sz="2100" dirty="0"/>
          </a:p>
        </p:txBody>
      </p:sp>
      <p:grpSp>
        <p:nvGrpSpPr>
          <p:cNvPr id="18" name="Google Shape;1077;p62"/>
          <p:cNvGrpSpPr/>
          <p:nvPr/>
        </p:nvGrpSpPr>
        <p:grpSpPr>
          <a:xfrm>
            <a:off x="3089967" y="100254"/>
            <a:ext cx="2857500" cy="525813"/>
            <a:chOff x="2765950" y="3780516"/>
            <a:chExt cx="5715000" cy="1051625"/>
          </a:xfrm>
        </p:grpSpPr>
        <p:sp>
          <p:nvSpPr>
            <p:cNvPr id="19" name="Google Shape;1078;p62"/>
            <p:cNvSpPr/>
            <p:nvPr/>
          </p:nvSpPr>
          <p:spPr>
            <a:xfrm rot="10800000">
              <a:off x="2765950" y="3780516"/>
              <a:ext cx="5715000" cy="1051625"/>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defTabSz="457200">
                <a:buClrTx/>
                <a:defRPr/>
              </a:pPr>
              <a:endParaRPr sz="2100" kern="1200">
                <a:solidFill>
                  <a:prstClr val="black"/>
                </a:solidFill>
                <a:latin typeface="Calibri"/>
                <a:ea typeface="+mn-ea"/>
                <a:cs typeface="+mn-cs"/>
              </a:endParaRPr>
            </a:p>
          </p:txBody>
        </p:sp>
        <p:sp>
          <p:nvSpPr>
            <p:cNvPr id="20" name="Google Shape;1079;p62"/>
            <p:cNvSpPr txBox="1"/>
            <p:nvPr/>
          </p:nvSpPr>
          <p:spPr>
            <a:xfrm>
              <a:off x="2994551" y="4063076"/>
              <a:ext cx="5279269" cy="594650"/>
            </a:xfrm>
            <a:prstGeom prst="rect">
              <a:avLst/>
            </a:prstGeom>
            <a:noFill/>
            <a:ln>
              <a:noFill/>
            </a:ln>
          </p:spPr>
          <p:txBody>
            <a:bodyPr spcFirstLastPara="1" wrap="square" lIns="0" tIns="0" rIns="0" bIns="0" anchor="t" anchorCtr="0">
              <a:spAutoFit/>
            </a:bodyPr>
            <a:lstStyle/>
            <a:p>
              <a:pPr algn="ctr" defTabSz="457200">
                <a:lnSpc>
                  <a:spcPct val="92250"/>
                </a:lnSpc>
                <a:buClrTx/>
                <a:defRPr/>
              </a:pPr>
              <a:r>
                <a:rPr lang="vi-VN" sz="2100" b="1" kern="1200" dirty="0">
                  <a:solidFill>
                    <a:srgbClr val="373E56"/>
                  </a:solidFill>
                </a:rPr>
                <a:t>BTVN</a:t>
              </a:r>
              <a:endParaRPr sz="2100" b="1" kern="1200" dirty="0">
                <a:solidFill>
                  <a:srgbClr val="373E56"/>
                </a:solidFill>
              </a:endParaRPr>
            </a:p>
          </p:txBody>
        </p:sp>
      </p:grpSp>
    </p:spTree>
    <p:extLst>
      <p:ext uri="{BB962C8B-B14F-4D97-AF65-F5344CB8AC3E}">
        <p14:creationId xmlns:p14="http://schemas.microsoft.com/office/powerpoint/2010/main" val="6617377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4"/>
        <p:cNvGrpSpPr/>
        <p:nvPr/>
      </p:nvGrpSpPr>
      <p:grpSpPr>
        <a:xfrm>
          <a:off x="0" y="0"/>
          <a:ext cx="0" cy="0"/>
          <a:chOff x="0" y="0"/>
          <a:chExt cx="0" cy="0"/>
        </a:xfrm>
      </p:grpSpPr>
      <p:sp>
        <p:nvSpPr>
          <p:cNvPr id="6" name="Google Shape;1680;p48">
            <a:extLst>
              <a:ext uri="{FF2B5EF4-FFF2-40B4-BE49-F238E27FC236}">
                <a16:creationId xmlns:a16="http://schemas.microsoft.com/office/drawing/2014/main" id="{E117F261-4861-AB1E-600F-028F4D33D290}"/>
              </a:ext>
            </a:extLst>
          </p:cNvPr>
          <p:cNvSpPr txBox="1">
            <a:spLocks/>
          </p:cNvSpPr>
          <p:nvPr/>
        </p:nvSpPr>
        <p:spPr>
          <a:xfrm>
            <a:off x="677749" y="754267"/>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vi-VN" dirty="0">
                <a:latin typeface="Arial" panose="020B0604020202020204" pitchFamily="34" charset="0"/>
                <a:cs typeface="Arial" panose="020B0604020202020204" pitchFamily="34" charset="0"/>
              </a:rPr>
              <a:t>HƯỚNG DẪN VỀ NHÀ</a:t>
            </a:r>
          </a:p>
        </p:txBody>
      </p:sp>
      <p:grpSp>
        <p:nvGrpSpPr>
          <p:cNvPr id="7" name="Group 6">
            <a:extLst>
              <a:ext uri="{FF2B5EF4-FFF2-40B4-BE49-F238E27FC236}">
                <a16:creationId xmlns:a16="http://schemas.microsoft.com/office/drawing/2014/main" id="{81E9B2B4-CAC2-78D4-27C5-A920A8ECB8AE}"/>
              </a:ext>
            </a:extLst>
          </p:cNvPr>
          <p:cNvGrpSpPr/>
          <p:nvPr/>
        </p:nvGrpSpPr>
        <p:grpSpPr>
          <a:xfrm>
            <a:off x="2869779" y="2002261"/>
            <a:ext cx="2138064" cy="1757018"/>
            <a:chOff x="3502968" y="1985740"/>
            <a:chExt cx="2138064" cy="1757018"/>
          </a:xfrm>
        </p:grpSpPr>
        <p:sp>
          <p:nvSpPr>
            <p:cNvPr id="8" name="Hộp Văn bản 44">
              <a:extLst>
                <a:ext uri="{FF2B5EF4-FFF2-40B4-BE49-F238E27FC236}">
                  <a16:creationId xmlns:a16="http://schemas.microsoft.com/office/drawing/2014/main" id="{87670A60-C5E5-AB14-D419-2BD7F0C42D09}"/>
                </a:ext>
              </a:extLst>
            </p:cNvPr>
            <p:cNvSpPr txBox="1"/>
            <p:nvPr/>
          </p:nvSpPr>
          <p:spPr>
            <a:xfrm>
              <a:off x="3502968" y="2870724"/>
              <a:ext cx="2138064"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SBT</a:t>
              </a:r>
            </a:p>
          </p:txBody>
        </p:sp>
        <p:pic>
          <p:nvPicPr>
            <p:cNvPr id="9" name="Picture 8">
              <a:extLst>
                <a:ext uri="{FF2B5EF4-FFF2-40B4-BE49-F238E27FC236}">
                  <a16:creationId xmlns:a16="http://schemas.microsoft.com/office/drawing/2014/main" id="{F43FC128-85C8-EBD9-503B-53FECC35C85E}"/>
                </a:ext>
              </a:extLst>
            </p:cNvPr>
            <p:cNvPicPr>
              <a:picLocks noChangeAspect="1"/>
            </p:cNvPicPr>
            <p:nvPr/>
          </p:nvPicPr>
          <p:blipFill>
            <a:blip r:embed="rId3"/>
            <a:stretch>
              <a:fillRect/>
            </a:stretch>
          </p:blipFill>
          <p:spPr>
            <a:xfrm>
              <a:off x="4278493" y="1985740"/>
              <a:ext cx="587013" cy="587013"/>
            </a:xfrm>
            <a:prstGeom prst="rect">
              <a:avLst/>
            </a:prstGeom>
          </p:spPr>
        </p:pic>
      </p:grpSp>
      <p:grpSp>
        <p:nvGrpSpPr>
          <p:cNvPr id="10" name="Group 9">
            <a:extLst>
              <a:ext uri="{FF2B5EF4-FFF2-40B4-BE49-F238E27FC236}">
                <a16:creationId xmlns:a16="http://schemas.microsoft.com/office/drawing/2014/main" id="{C782E564-4F6D-3EFD-65C5-BBBC4D4245BD}"/>
              </a:ext>
            </a:extLst>
          </p:cNvPr>
          <p:cNvGrpSpPr/>
          <p:nvPr/>
        </p:nvGrpSpPr>
        <p:grpSpPr>
          <a:xfrm>
            <a:off x="223149" y="1982169"/>
            <a:ext cx="2464252" cy="1777110"/>
            <a:chOff x="801638" y="1965648"/>
            <a:chExt cx="2464252" cy="1777110"/>
          </a:xfrm>
        </p:grpSpPr>
        <p:sp>
          <p:nvSpPr>
            <p:cNvPr id="11" name="Hộp Văn bản 43">
              <a:extLst>
                <a:ext uri="{FF2B5EF4-FFF2-40B4-BE49-F238E27FC236}">
                  <a16:creationId xmlns:a16="http://schemas.microsoft.com/office/drawing/2014/main" id="{8B919CAF-AE9A-1F2D-D26E-4BD1273470FD}"/>
                </a:ext>
              </a:extLst>
            </p:cNvPr>
            <p:cNvSpPr txBox="1"/>
            <p:nvPr/>
          </p:nvSpPr>
          <p:spPr>
            <a:xfrm>
              <a:off x="801638" y="2870724"/>
              <a:ext cx="2464252"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2244979C-3FC2-CFD9-1536-F80AD93A60A2}"/>
                </a:ext>
              </a:extLst>
            </p:cNvPr>
            <p:cNvPicPr>
              <a:picLocks noChangeAspect="1"/>
            </p:cNvPicPr>
            <p:nvPr/>
          </p:nvPicPr>
          <p:blipFill>
            <a:blip r:embed="rId4"/>
            <a:srcRect/>
            <a:stretch/>
          </p:blipFill>
          <p:spPr>
            <a:xfrm>
              <a:off x="1513512" y="1965648"/>
              <a:ext cx="1261947" cy="709845"/>
            </a:xfrm>
            <a:prstGeom prst="rect">
              <a:avLst/>
            </a:prstGeom>
          </p:spPr>
        </p:pic>
      </p:grpSp>
      <p:grpSp>
        <p:nvGrpSpPr>
          <p:cNvPr id="13" name="Group 12">
            <a:extLst>
              <a:ext uri="{FF2B5EF4-FFF2-40B4-BE49-F238E27FC236}">
                <a16:creationId xmlns:a16="http://schemas.microsoft.com/office/drawing/2014/main" id="{A90E10B1-E65B-22BA-9582-0FD90C054B30}"/>
              </a:ext>
            </a:extLst>
          </p:cNvPr>
          <p:cNvGrpSpPr/>
          <p:nvPr/>
        </p:nvGrpSpPr>
        <p:grpSpPr>
          <a:xfrm>
            <a:off x="5190221" y="2049974"/>
            <a:ext cx="3230089" cy="1819348"/>
            <a:chOff x="5502661" y="2074264"/>
            <a:chExt cx="3230089" cy="1819348"/>
          </a:xfrm>
        </p:grpSpPr>
        <p:sp>
          <p:nvSpPr>
            <p:cNvPr id="14" name="Hộp Văn bản 45">
              <a:extLst>
                <a:ext uri="{FF2B5EF4-FFF2-40B4-BE49-F238E27FC236}">
                  <a16:creationId xmlns:a16="http://schemas.microsoft.com/office/drawing/2014/main" id="{1C3FBF7C-01D0-B82B-2ED5-553ACFFA86E8}"/>
                </a:ext>
              </a:extLst>
            </p:cNvPr>
            <p:cNvSpPr txBox="1"/>
            <p:nvPr/>
          </p:nvSpPr>
          <p:spPr>
            <a:xfrm>
              <a:off x="5502661" y="2944634"/>
              <a:ext cx="3230089" cy="948978"/>
            </a:xfrm>
            <a:prstGeom prst="rect">
              <a:avLst/>
            </a:prstGeom>
            <a:noFill/>
          </p:spPr>
          <p:txBody>
            <a:bodyPr wrap="square" rtlCol="0">
              <a:spAutoFit/>
            </a:bodyPr>
            <a:lstStyle/>
            <a:p>
              <a:pPr algn="ctr">
                <a:lnSpc>
                  <a:spcPct val="150000"/>
                </a:lnSpc>
                <a:spcAft>
                  <a:spcPts val="600"/>
                </a:spcAft>
              </a:pPr>
              <a:r>
                <a:rPr lang="vi-VN" sz="1800" dirty="0">
                  <a:latin typeface="Arial" panose="020B0604020202020204" pitchFamily="34" charset="0"/>
                  <a:ea typeface="Times New Roman" panose="02020603050405020304" pitchFamily="18" charset="0"/>
                  <a:cs typeface="Arial" panose="020B0604020202020204" pitchFamily="34" charset="0"/>
                </a:rPr>
                <a:t>Chuẩn bị bài mới </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600"/>
                </a:spcAft>
              </a:pPr>
              <a:r>
                <a:rPr lang="en-US" sz="1800" b="1" dirty="0" err="1">
                  <a:latin typeface="Arial" panose="020B0604020202020204" pitchFamily="34" charset="0"/>
                  <a:ea typeface="Times New Roman" panose="02020603050405020304" pitchFamily="18" charset="0"/>
                  <a:cs typeface="Arial" panose="020B0604020202020204" pitchFamily="34" charset="0"/>
                </a:rPr>
                <a:t>Bài</a:t>
              </a:r>
              <a:r>
                <a:rPr lang="en-US" sz="1800" b="1" dirty="0">
                  <a:latin typeface="Arial" panose="020B0604020202020204" pitchFamily="34" charset="0"/>
                  <a:ea typeface="Times New Roman" panose="02020603050405020304" pitchFamily="18" charset="0"/>
                  <a:cs typeface="Arial" panose="020B0604020202020204" pitchFamily="34" charset="0"/>
                </a:rPr>
                <a:t> 3. </a:t>
              </a:r>
              <a:r>
                <a:rPr lang="en-US" sz="1800" b="1" dirty="0" err="1">
                  <a:latin typeface="Arial" panose="020B0604020202020204" pitchFamily="34" charset="0"/>
                  <a:ea typeface="Times New Roman" panose="02020603050405020304" pitchFamily="18" charset="0"/>
                  <a:cs typeface="Arial" panose="020B0604020202020204" pitchFamily="34" charset="0"/>
                </a:rPr>
                <a:t>Cấp</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số</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nhân</a:t>
              </a:r>
              <a:endParaRPr lang="en-US" sz="18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2A0A6E58-45B0-1709-0FED-9CD5E5C20123}"/>
                </a:ext>
              </a:extLst>
            </p:cNvPr>
            <p:cNvPicPr>
              <a:picLocks noChangeAspect="1"/>
            </p:cNvPicPr>
            <p:nvPr/>
          </p:nvPicPr>
          <p:blipFill>
            <a:blip r:embed="rId5"/>
            <a:srcRect/>
            <a:stretch/>
          </p:blipFill>
          <p:spPr>
            <a:xfrm>
              <a:off x="6958919" y="2074264"/>
              <a:ext cx="491586" cy="491586"/>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41"/>
          <p:cNvSpPr/>
          <p:nvPr/>
        </p:nvSpPr>
        <p:spPr>
          <a:xfrm rot="2402816">
            <a:off x="3496348" y="-50849"/>
            <a:ext cx="6116559" cy="2101001"/>
          </a:xfrm>
          <a:custGeom>
            <a:avLst/>
            <a:gdLst/>
            <a:ahLst/>
            <a:cxnLst/>
            <a:rect l="l" t="t" r="r" b="b"/>
            <a:pathLst>
              <a:path w="244668" h="84042" extrusionOk="0">
                <a:moveTo>
                  <a:pt x="244668" y="0"/>
                </a:moveTo>
                <a:cubicBezTo>
                  <a:pt x="243213" y="3092"/>
                  <a:pt x="243395" y="13794"/>
                  <a:pt x="235937" y="18554"/>
                </a:cubicBezTo>
                <a:cubicBezTo>
                  <a:pt x="228479" y="23314"/>
                  <a:pt x="212198" y="22890"/>
                  <a:pt x="199919" y="28559"/>
                </a:cubicBezTo>
                <a:cubicBezTo>
                  <a:pt x="187640" y="34229"/>
                  <a:pt x="178817" y="47387"/>
                  <a:pt x="162263" y="52571"/>
                </a:cubicBezTo>
                <a:cubicBezTo>
                  <a:pt x="145709" y="57756"/>
                  <a:pt x="115331" y="56301"/>
                  <a:pt x="100596" y="59666"/>
                </a:cubicBezTo>
                <a:cubicBezTo>
                  <a:pt x="85861" y="63031"/>
                  <a:pt x="85406" y="71187"/>
                  <a:pt x="73855" y="72763"/>
                </a:cubicBezTo>
                <a:cubicBezTo>
                  <a:pt x="62304" y="74340"/>
                  <a:pt x="43597" y="67245"/>
                  <a:pt x="31288" y="69125"/>
                </a:cubicBezTo>
                <a:cubicBezTo>
                  <a:pt x="18979" y="71005"/>
                  <a:pt x="5215" y="81556"/>
                  <a:pt x="0" y="84042"/>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1962" name="Google Shape;1962;p41"/>
          <p:cNvGrpSpPr/>
          <p:nvPr/>
        </p:nvGrpSpPr>
        <p:grpSpPr>
          <a:xfrm rot="637251">
            <a:off x="8518438" y="3735149"/>
            <a:ext cx="594940" cy="808965"/>
            <a:chOff x="6010050" y="2511645"/>
            <a:chExt cx="1064603" cy="1565761"/>
          </a:xfrm>
        </p:grpSpPr>
        <p:sp>
          <p:nvSpPr>
            <p:cNvPr id="1963" name="Google Shape;1963;p41"/>
            <p:cNvSpPr/>
            <p:nvPr/>
          </p:nvSpPr>
          <p:spPr>
            <a:xfrm>
              <a:off x="6010278" y="2511776"/>
              <a:ext cx="1064374" cy="1565396"/>
            </a:xfrm>
            <a:custGeom>
              <a:avLst/>
              <a:gdLst/>
              <a:ahLst/>
              <a:cxnLst/>
              <a:rect l="l" t="t" r="r" b="b"/>
              <a:pathLst>
                <a:path w="8752" h="12872" extrusionOk="0">
                  <a:moveTo>
                    <a:pt x="2647" y="0"/>
                  </a:moveTo>
                  <a:cubicBezTo>
                    <a:pt x="2497" y="0"/>
                    <a:pt x="2344" y="19"/>
                    <a:pt x="2192" y="58"/>
                  </a:cubicBezTo>
                  <a:cubicBezTo>
                    <a:pt x="1191" y="308"/>
                    <a:pt x="596" y="1308"/>
                    <a:pt x="846" y="2296"/>
                  </a:cubicBezTo>
                  <a:cubicBezTo>
                    <a:pt x="1049" y="3106"/>
                    <a:pt x="1751" y="3653"/>
                    <a:pt x="2537" y="3689"/>
                  </a:cubicBezTo>
                  <a:cubicBezTo>
                    <a:pt x="2311" y="4034"/>
                    <a:pt x="2108" y="4415"/>
                    <a:pt x="1906" y="4772"/>
                  </a:cubicBezTo>
                  <a:cubicBezTo>
                    <a:pt x="1775" y="4999"/>
                    <a:pt x="1644" y="5237"/>
                    <a:pt x="1513" y="5475"/>
                  </a:cubicBezTo>
                  <a:cubicBezTo>
                    <a:pt x="1382" y="5701"/>
                    <a:pt x="1239" y="5927"/>
                    <a:pt x="1120" y="6177"/>
                  </a:cubicBezTo>
                  <a:cubicBezTo>
                    <a:pt x="977" y="6142"/>
                    <a:pt x="834" y="6130"/>
                    <a:pt x="691" y="6130"/>
                  </a:cubicBezTo>
                  <a:cubicBezTo>
                    <a:pt x="584" y="6130"/>
                    <a:pt x="477" y="6142"/>
                    <a:pt x="370" y="6154"/>
                  </a:cubicBezTo>
                  <a:cubicBezTo>
                    <a:pt x="310" y="6154"/>
                    <a:pt x="251" y="6165"/>
                    <a:pt x="203" y="6165"/>
                  </a:cubicBezTo>
                  <a:cubicBezTo>
                    <a:pt x="168" y="6177"/>
                    <a:pt x="132" y="6177"/>
                    <a:pt x="96" y="6201"/>
                  </a:cubicBezTo>
                  <a:cubicBezTo>
                    <a:pt x="60" y="6225"/>
                    <a:pt x="48" y="6249"/>
                    <a:pt x="25" y="6284"/>
                  </a:cubicBezTo>
                  <a:cubicBezTo>
                    <a:pt x="1" y="6332"/>
                    <a:pt x="25" y="6380"/>
                    <a:pt x="60" y="6415"/>
                  </a:cubicBezTo>
                  <a:cubicBezTo>
                    <a:pt x="96" y="6439"/>
                    <a:pt x="108" y="6451"/>
                    <a:pt x="156" y="6463"/>
                  </a:cubicBezTo>
                  <a:cubicBezTo>
                    <a:pt x="164" y="6467"/>
                    <a:pt x="173" y="6468"/>
                    <a:pt x="183" y="6468"/>
                  </a:cubicBezTo>
                  <a:cubicBezTo>
                    <a:pt x="203" y="6468"/>
                    <a:pt x="227" y="6463"/>
                    <a:pt x="251" y="6463"/>
                  </a:cubicBezTo>
                  <a:cubicBezTo>
                    <a:pt x="298" y="6451"/>
                    <a:pt x="346" y="6451"/>
                    <a:pt x="394" y="6439"/>
                  </a:cubicBezTo>
                  <a:cubicBezTo>
                    <a:pt x="501" y="6427"/>
                    <a:pt x="596" y="6427"/>
                    <a:pt x="691" y="6427"/>
                  </a:cubicBezTo>
                  <a:cubicBezTo>
                    <a:pt x="799" y="6415"/>
                    <a:pt x="906" y="6415"/>
                    <a:pt x="1001" y="6415"/>
                  </a:cubicBezTo>
                  <a:cubicBezTo>
                    <a:pt x="941" y="6475"/>
                    <a:pt x="882" y="6546"/>
                    <a:pt x="834" y="6630"/>
                  </a:cubicBezTo>
                  <a:cubicBezTo>
                    <a:pt x="739" y="6761"/>
                    <a:pt x="644" y="6904"/>
                    <a:pt x="549" y="7046"/>
                  </a:cubicBezTo>
                  <a:cubicBezTo>
                    <a:pt x="513" y="7118"/>
                    <a:pt x="465" y="7189"/>
                    <a:pt x="429" y="7261"/>
                  </a:cubicBezTo>
                  <a:cubicBezTo>
                    <a:pt x="382" y="7356"/>
                    <a:pt x="346" y="7475"/>
                    <a:pt x="429" y="7558"/>
                  </a:cubicBezTo>
                  <a:cubicBezTo>
                    <a:pt x="453" y="7582"/>
                    <a:pt x="489" y="7606"/>
                    <a:pt x="537" y="7606"/>
                  </a:cubicBezTo>
                  <a:lnTo>
                    <a:pt x="584" y="7606"/>
                  </a:lnTo>
                  <a:cubicBezTo>
                    <a:pt x="620" y="7594"/>
                    <a:pt x="656" y="7558"/>
                    <a:pt x="679" y="7523"/>
                  </a:cubicBezTo>
                  <a:cubicBezTo>
                    <a:pt x="715" y="7487"/>
                    <a:pt x="715" y="7416"/>
                    <a:pt x="691" y="7368"/>
                  </a:cubicBezTo>
                  <a:cubicBezTo>
                    <a:pt x="715" y="7320"/>
                    <a:pt x="739" y="7285"/>
                    <a:pt x="763" y="7237"/>
                  </a:cubicBezTo>
                  <a:cubicBezTo>
                    <a:pt x="822" y="7130"/>
                    <a:pt x="882" y="7035"/>
                    <a:pt x="953" y="6927"/>
                  </a:cubicBezTo>
                  <a:cubicBezTo>
                    <a:pt x="1013" y="6832"/>
                    <a:pt x="1072" y="6737"/>
                    <a:pt x="1132" y="6630"/>
                  </a:cubicBezTo>
                  <a:cubicBezTo>
                    <a:pt x="1156" y="6606"/>
                    <a:pt x="1168" y="6570"/>
                    <a:pt x="1191" y="6535"/>
                  </a:cubicBezTo>
                  <a:cubicBezTo>
                    <a:pt x="1191" y="6618"/>
                    <a:pt x="1191" y="6701"/>
                    <a:pt x="1203" y="6796"/>
                  </a:cubicBezTo>
                  <a:cubicBezTo>
                    <a:pt x="1203" y="6904"/>
                    <a:pt x="1215" y="7023"/>
                    <a:pt x="1227" y="7142"/>
                  </a:cubicBezTo>
                  <a:cubicBezTo>
                    <a:pt x="1239" y="7261"/>
                    <a:pt x="1251" y="7392"/>
                    <a:pt x="1287" y="7511"/>
                  </a:cubicBezTo>
                  <a:cubicBezTo>
                    <a:pt x="1309" y="7583"/>
                    <a:pt x="1372" y="7619"/>
                    <a:pt x="1433" y="7619"/>
                  </a:cubicBezTo>
                  <a:cubicBezTo>
                    <a:pt x="1504" y="7619"/>
                    <a:pt x="1572" y="7571"/>
                    <a:pt x="1572" y="7475"/>
                  </a:cubicBezTo>
                  <a:cubicBezTo>
                    <a:pt x="1572" y="7356"/>
                    <a:pt x="1537" y="7237"/>
                    <a:pt x="1525" y="7118"/>
                  </a:cubicBezTo>
                  <a:cubicBezTo>
                    <a:pt x="1501" y="7011"/>
                    <a:pt x="1489" y="6892"/>
                    <a:pt x="1465" y="6773"/>
                  </a:cubicBezTo>
                  <a:cubicBezTo>
                    <a:pt x="1453" y="6642"/>
                    <a:pt x="1441" y="6499"/>
                    <a:pt x="1430" y="6368"/>
                  </a:cubicBezTo>
                  <a:lnTo>
                    <a:pt x="1430" y="6368"/>
                  </a:lnTo>
                  <a:cubicBezTo>
                    <a:pt x="1513" y="6523"/>
                    <a:pt x="1608" y="6665"/>
                    <a:pt x="1703" y="6808"/>
                  </a:cubicBezTo>
                  <a:cubicBezTo>
                    <a:pt x="1763" y="6904"/>
                    <a:pt x="1834" y="7011"/>
                    <a:pt x="1906" y="7106"/>
                  </a:cubicBezTo>
                  <a:cubicBezTo>
                    <a:pt x="1977" y="7201"/>
                    <a:pt x="2073" y="7356"/>
                    <a:pt x="2203" y="7356"/>
                  </a:cubicBezTo>
                  <a:cubicBezTo>
                    <a:pt x="2239" y="7356"/>
                    <a:pt x="2287" y="7332"/>
                    <a:pt x="2299" y="7285"/>
                  </a:cubicBezTo>
                  <a:cubicBezTo>
                    <a:pt x="2323" y="7166"/>
                    <a:pt x="2215" y="7046"/>
                    <a:pt x="2156" y="6951"/>
                  </a:cubicBezTo>
                  <a:cubicBezTo>
                    <a:pt x="2073" y="6856"/>
                    <a:pt x="2001" y="6761"/>
                    <a:pt x="1942" y="6654"/>
                  </a:cubicBezTo>
                  <a:cubicBezTo>
                    <a:pt x="1811" y="6463"/>
                    <a:pt x="1680" y="6261"/>
                    <a:pt x="1537" y="6070"/>
                  </a:cubicBezTo>
                  <a:cubicBezTo>
                    <a:pt x="1608" y="5939"/>
                    <a:pt x="1692" y="5796"/>
                    <a:pt x="1763" y="5653"/>
                  </a:cubicBezTo>
                  <a:cubicBezTo>
                    <a:pt x="1894" y="5415"/>
                    <a:pt x="2037" y="5165"/>
                    <a:pt x="2168" y="4927"/>
                  </a:cubicBezTo>
                  <a:cubicBezTo>
                    <a:pt x="2394" y="4522"/>
                    <a:pt x="2644" y="4106"/>
                    <a:pt x="2846" y="3677"/>
                  </a:cubicBezTo>
                  <a:lnTo>
                    <a:pt x="2882" y="3677"/>
                  </a:lnTo>
                  <a:cubicBezTo>
                    <a:pt x="2954" y="4010"/>
                    <a:pt x="3013" y="4356"/>
                    <a:pt x="3085" y="4701"/>
                  </a:cubicBezTo>
                  <a:cubicBezTo>
                    <a:pt x="3263" y="5522"/>
                    <a:pt x="3466" y="6344"/>
                    <a:pt x="3692" y="7166"/>
                  </a:cubicBezTo>
                  <a:cubicBezTo>
                    <a:pt x="3716" y="7249"/>
                    <a:pt x="3739" y="7344"/>
                    <a:pt x="3763" y="7427"/>
                  </a:cubicBezTo>
                  <a:lnTo>
                    <a:pt x="2965" y="7630"/>
                  </a:lnTo>
                  <a:lnTo>
                    <a:pt x="2632" y="10535"/>
                  </a:lnTo>
                  <a:lnTo>
                    <a:pt x="3085" y="10416"/>
                  </a:lnTo>
                  <a:lnTo>
                    <a:pt x="3085" y="10416"/>
                  </a:lnTo>
                  <a:cubicBezTo>
                    <a:pt x="3085" y="10511"/>
                    <a:pt x="3085" y="10606"/>
                    <a:pt x="3073" y="10714"/>
                  </a:cubicBezTo>
                  <a:cubicBezTo>
                    <a:pt x="3061" y="11071"/>
                    <a:pt x="3049" y="11428"/>
                    <a:pt x="3037" y="11797"/>
                  </a:cubicBezTo>
                  <a:cubicBezTo>
                    <a:pt x="3037" y="11821"/>
                    <a:pt x="3025" y="11845"/>
                    <a:pt x="3025" y="11868"/>
                  </a:cubicBezTo>
                  <a:cubicBezTo>
                    <a:pt x="3000" y="11866"/>
                    <a:pt x="2975" y="11865"/>
                    <a:pt x="2950" y="11865"/>
                  </a:cubicBezTo>
                  <a:cubicBezTo>
                    <a:pt x="2845" y="11865"/>
                    <a:pt x="2743" y="11883"/>
                    <a:pt x="2656" y="11892"/>
                  </a:cubicBezTo>
                  <a:cubicBezTo>
                    <a:pt x="2477" y="11916"/>
                    <a:pt x="2311" y="11952"/>
                    <a:pt x="2144" y="11999"/>
                  </a:cubicBezTo>
                  <a:cubicBezTo>
                    <a:pt x="1799" y="12119"/>
                    <a:pt x="1477" y="12285"/>
                    <a:pt x="1191" y="12523"/>
                  </a:cubicBezTo>
                  <a:cubicBezTo>
                    <a:pt x="1120" y="12571"/>
                    <a:pt x="1120" y="12702"/>
                    <a:pt x="1156" y="12773"/>
                  </a:cubicBezTo>
                  <a:cubicBezTo>
                    <a:pt x="1206" y="12844"/>
                    <a:pt x="1273" y="12871"/>
                    <a:pt x="1350" y="12871"/>
                  </a:cubicBezTo>
                  <a:cubicBezTo>
                    <a:pt x="1364" y="12871"/>
                    <a:pt x="1379" y="12871"/>
                    <a:pt x="1394" y="12869"/>
                  </a:cubicBezTo>
                  <a:cubicBezTo>
                    <a:pt x="1787" y="12821"/>
                    <a:pt x="2168" y="12726"/>
                    <a:pt x="2549" y="12595"/>
                  </a:cubicBezTo>
                  <a:cubicBezTo>
                    <a:pt x="2858" y="12488"/>
                    <a:pt x="3323" y="12380"/>
                    <a:pt x="3418" y="12011"/>
                  </a:cubicBezTo>
                  <a:cubicBezTo>
                    <a:pt x="3466" y="11833"/>
                    <a:pt x="3442" y="11642"/>
                    <a:pt x="3442" y="11476"/>
                  </a:cubicBezTo>
                  <a:cubicBezTo>
                    <a:pt x="3442" y="11273"/>
                    <a:pt x="3442" y="11071"/>
                    <a:pt x="3442" y="10868"/>
                  </a:cubicBezTo>
                  <a:cubicBezTo>
                    <a:pt x="3442" y="10690"/>
                    <a:pt x="3454" y="10511"/>
                    <a:pt x="3454" y="10321"/>
                  </a:cubicBezTo>
                  <a:lnTo>
                    <a:pt x="4287" y="10106"/>
                  </a:lnTo>
                  <a:lnTo>
                    <a:pt x="4442" y="9404"/>
                  </a:lnTo>
                  <a:lnTo>
                    <a:pt x="4918" y="9952"/>
                  </a:lnTo>
                  <a:lnTo>
                    <a:pt x="5573" y="9785"/>
                  </a:lnTo>
                  <a:cubicBezTo>
                    <a:pt x="5656" y="9952"/>
                    <a:pt x="5752" y="10106"/>
                    <a:pt x="5835" y="10261"/>
                  </a:cubicBezTo>
                  <a:cubicBezTo>
                    <a:pt x="5930" y="10440"/>
                    <a:pt x="6025" y="10618"/>
                    <a:pt x="6121" y="10797"/>
                  </a:cubicBezTo>
                  <a:cubicBezTo>
                    <a:pt x="6204" y="10952"/>
                    <a:pt x="6275" y="11118"/>
                    <a:pt x="6394" y="11249"/>
                  </a:cubicBezTo>
                  <a:cubicBezTo>
                    <a:pt x="6523" y="11390"/>
                    <a:pt x="6701" y="11432"/>
                    <a:pt x="6886" y="11432"/>
                  </a:cubicBezTo>
                  <a:cubicBezTo>
                    <a:pt x="7078" y="11432"/>
                    <a:pt x="7279" y="11387"/>
                    <a:pt x="7442" y="11357"/>
                  </a:cubicBezTo>
                  <a:cubicBezTo>
                    <a:pt x="7835" y="11297"/>
                    <a:pt x="8216" y="11190"/>
                    <a:pt x="8585" y="11047"/>
                  </a:cubicBezTo>
                  <a:cubicBezTo>
                    <a:pt x="8680" y="11011"/>
                    <a:pt x="8740" y="10952"/>
                    <a:pt x="8752" y="10845"/>
                  </a:cubicBezTo>
                  <a:cubicBezTo>
                    <a:pt x="8752" y="10761"/>
                    <a:pt x="8680" y="10654"/>
                    <a:pt x="8597" y="10642"/>
                  </a:cubicBezTo>
                  <a:cubicBezTo>
                    <a:pt x="8419" y="10606"/>
                    <a:pt x="8237" y="10589"/>
                    <a:pt x="8055" y="10589"/>
                  </a:cubicBezTo>
                  <a:cubicBezTo>
                    <a:pt x="7874" y="10589"/>
                    <a:pt x="7692" y="10606"/>
                    <a:pt x="7514" y="10642"/>
                  </a:cubicBezTo>
                  <a:cubicBezTo>
                    <a:pt x="7347" y="10666"/>
                    <a:pt x="7180" y="10714"/>
                    <a:pt x="7014" y="10785"/>
                  </a:cubicBezTo>
                  <a:cubicBezTo>
                    <a:pt x="6906" y="10821"/>
                    <a:pt x="6775" y="10868"/>
                    <a:pt x="6680" y="10940"/>
                  </a:cubicBezTo>
                  <a:cubicBezTo>
                    <a:pt x="6668" y="10916"/>
                    <a:pt x="6645" y="10904"/>
                    <a:pt x="6633" y="10880"/>
                  </a:cubicBezTo>
                  <a:cubicBezTo>
                    <a:pt x="6442" y="10571"/>
                    <a:pt x="6264" y="10249"/>
                    <a:pt x="6085" y="9940"/>
                  </a:cubicBezTo>
                  <a:cubicBezTo>
                    <a:pt x="6025" y="9856"/>
                    <a:pt x="5978" y="9773"/>
                    <a:pt x="5930" y="9690"/>
                  </a:cubicBezTo>
                  <a:lnTo>
                    <a:pt x="6442" y="9559"/>
                  </a:lnTo>
                  <a:lnTo>
                    <a:pt x="4811" y="7166"/>
                  </a:lnTo>
                  <a:lnTo>
                    <a:pt x="4097" y="7344"/>
                  </a:lnTo>
                  <a:cubicBezTo>
                    <a:pt x="4085" y="7308"/>
                    <a:pt x="4073" y="7261"/>
                    <a:pt x="4061" y="7225"/>
                  </a:cubicBezTo>
                  <a:cubicBezTo>
                    <a:pt x="3954" y="6820"/>
                    <a:pt x="3847" y="6427"/>
                    <a:pt x="3739" y="6023"/>
                  </a:cubicBezTo>
                  <a:cubicBezTo>
                    <a:pt x="3549" y="5249"/>
                    <a:pt x="3358" y="4463"/>
                    <a:pt x="3204" y="3677"/>
                  </a:cubicBezTo>
                  <a:lnTo>
                    <a:pt x="3204" y="3677"/>
                  </a:lnTo>
                  <a:cubicBezTo>
                    <a:pt x="3549" y="3963"/>
                    <a:pt x="3930" y="4225"/>
                    <a:pt x="4299" y="4475"/>
                  </a:cubicBezTo>
                  <a:cubicBezTo>
                    <a:pt x="4525" y="4630"/>
                    <a:pt x="4751" y="4772"/>
                    <a:pt x="4978" y="4915"/>
                  </a:cubicBezTo>
                  <a:cubicBezTo>
                    <a:pt x="5097" y="4987"/>
                    <a:pt x="5204" y="5058"/>
                    <a:pt x="5323" y="5118"/>
                  </a:cubicBezTo>
                  <a:cubicBezTo>
                    <a:pt x="5371" y="5153"/>
                    <a:pt x="5430" y="5189"/>
                    <a:pt x="5490" y="5225"/>
                  </a:cubicBezTo>
                  <a:cubicBezTo>
                    <a:pt x="5490" y="5427"/>
                    <a:pt x="5513" y="5630"/>
                    <a:pt x="5561" y="5820"/>
                  </a:cubicBezTo>
                  <a:cubicBezTo>
                    <a:pt x="5585" y="5927"/>
                    <a:pt x="5609" y="6023"/>
                    <a:pt x="5644" y="6118"/>
                  </a:cubicBezTo>
                  <a:cubicBezTo>
                    <a:pt x="5656" y="6165"/>
                    <a:pt x="5680" y="6225"/>
                    <a:pt x="5704" y="6273"/>
                  </a:cubicBezTo>
                  <a:cubicBezTo>
                    <a:pt x="5716" y="6296"/>
                    <a:pt x="5716" y="6320"/>
                    <a:pt x="5740" y="6344"/>
                  </a:cubicBezTo>
                  <a:cubicBezTo>
                    <a:pt x="5763" y="6368"/>
                    <a:pt x="5799" y="6368"/>
                    <a:pt x="5811" y="6380"/>
                  </a:cubicBezTo>
                  <a:cubicBezTo>
                    <a:pt x="5832" y="6397"/>
                    <a:pt x="5856" y="6405"/>
                    <a:pt x="5879" y="6405"/>
                  </a:cubicBezTo>
                  <a:cubicBezTo>
                    <a:pt x="5919" y="6405"/>
                    <a:pt x="5954" y="6378"/>
                    <a:pt x="5954" y="6332"/>
                  </a:cubicBezTo>
                  <a:cubicBezTo>
                    <a:pt x="5954" y="6320"/>
                    <a:pt x="5966" y="6284"/>
                    <a:pt x="5978" y="6261"/>
                  </a:cubicBezTo>
                  <a:cubicBezTo>
                    <a:pt x="5978" y="6225"/>
                    <a:pt x="5966" y="6189"/>
                    <a:pt x="5954" y="6154"/>
                  </a:cubicBezTo>
                  <a:cubicBezTo>
                    <a:pt x="5942" y="6118"/>
                    <a:pt x="5918" y="6082"/>
                    <a:pt x="5906" y="6046"/>
                  </a:cubicBezTo>
                  <a:cubicBezTo>
                    <a:pt x="5871" y="5951"/>
                    <a:pt x="5847" y="5856"/>
                    <a:pt x="5811" y="5761"/>
                  </a:cubicBezTo>
                  <a:cubicBezTo>
                    <a:pt x="5787" y="5653"/>
                    <a:pt x="5763" y="5534"/>
                    <a:pt x="5740" y="5427"/>
                  </a:cubicBezTo>
                  <a:lnTo>
                    <a:pt x="5740" y="5427"/>
                  </a:lnTo>
                  <a:cubicBezTo>
                    <a:pt x="5799" y="5475"/>
                    <a:pt x="5859" y="5522"/>
                    <a:pt x="5918" y="5558"/>
                  </a:cubicBezTo>
                  <a:cubicBezTo>
                    <a:pt x="6037" y="5653"/>
                    <a:pt x="6156" y="5737"/>
                    <a:pt x="6275" y="5820"/>
                  </a:cubicBezTo>
                  <a:cubicBezTo>
                    <a:pt x="6394" y="5903"/>
                    <a:pt x="6514" y="5987"/>
                    <a:pt x="6621" y="6070"/>
                  </a:cubicBezTo>
                  <a:cubicBezTo>
                    <a:pt x="6680" y="6118"/>
                    <a:pt x="6740" y="6165"/>
                    <a:pt x="6799" y="6213"/>
                  </a:cubicBezTo>
                  <a:cubicBezTo>
                    <a:pt x="6850" y="6247"/>
                    <a:pt x="6896" y="6275"/>
                    <a:pt x="6948" y="6275"/>
                  </a:cubicBezTo>
                  <a:cubicBezTo>
                    <a:pt x="6968" y="6275"/>
                    <a:pt x="6990" y="6271"/>
                    <a:pt x="7014" y="6261"/>
                  </a:cubicBezTo>
                  <a:cubicBezTo>
                    <a:pt x="7049" y="6249"/>
                    <a:pt x="7073" y="6225"/>
                    <a:pt x="7073" y="6189"/>
                  </a:cubicBezTo>
                  <a:cubicBezTo>
                    <a:pt x="7085" y="6094"/>
                    <a:pt x="7026" y="6046"/>
                    <a:pt x="6966" y="5987"/>
                  </a:cubicBezTo>
                  <a:cubicBezTo>
                    <a:pt x="6906" y="5951"/>
                    <a:pt x="6847" y="5903"/>
                    <a:pt x="6787" y="5868"/>
                  </a:cubicBezTo>
                  <a:cubicBezTo>
                    <a:pt x="6668" y="5773"/>
                    <a:pt x="6537" y="5689"/>
                    <a:pt x="6418" y="5606"/>
                  </a:cubicBezTo>
                  <a:cubicBezTo>
                    <a:pt x="6299" y="5522"/>
                    <a:pt x="6168" y="5451"/>
                    <a:pt x="6049" y="5380"/>
                  </a:cubicBezTo>
                  <a:cubicBezTo>
                    <a:pt x="6025" y="5356"/>
                    <a:pt x="6002" y="5344"/>
                    <a:pt x="5978" y="5332"/>
                  </a:cubicBezTo>
                  <a:lnTo>
                    <a:pt x="5978" y="5332"/>
                  </a:lnTo>
                  <a:cubicBezTo>
                    <a:pt x="6097" y="5356"/>
                    <a:pt x="6216" y="5368"/>
                    <a:pt x="6347" y="5392"/>
                  </a:cubicBezTo>
                  <a:cubicBezTo>
                    <a:pt x="6478" y="5415"/>
                    <a:pt x="6621" y="5439"/>
                    <a:pt x="6752" y="5463"/>
                  </a:cubicBezTo>
                  <a:cubicBezTo>
                    <a:pt x="6879" y="5484"/>
                    <a:pt x="7016" y="5524"/>
                    <a:pt x="7145" y="5524"/>
                  </a:cubicBezTo>
                  <a:cubicBezTo>
                    <a:pt x="7161" y="5524"/>
                    <a:pt x="7177" y="5524"/>
                    <a:pt x="7192" y="5522"/>
                  </a:cubicBezTo>
                  <a:cubicBezTo>
                    <a:pt x="7299" y="5499"/>
                    <a:pt x="7323" y="5320"/>
                    <a:pt x="7228" y="5284"/>
                  </a:cubicBezTo>
                  <a:cubicBezTo>
                    <a:pt x="7097" y="5225"/>
                    <a:pt x="6942" y="5225"/>
                    <a:pt x="6811" y="5201"/>
                  </a:cubicBezTo>
                  <a:cubicBezTo>
                    <a:pt x="6668" y="5177"/>
                    <a:pt x="6525" y="5165"/>
                    <a:pt x="6383" y="5141"/>
                  </a:cubicBezTo>
                  <a:cubicBezTo>
                    <a:pt x="6252" y="5130"/>
                    <a:pt x="6121" y="5106"/>
                    <a:pt x="6002" y="5094"/>
                  </a:cubicBezTo>
                  <a:cubicBezTo>
                    <a:pt x="6013" y="5082"/>
                    <a:pt x="6025" y="5070"/>
                    <a:pt x="6037" y="5070"/>
                  </a:cubicBezTo>
                  <a:cubicBezTo>
                    <a:pt x="6133" y="5022"/>
                    <a:pt x="6240" y="4975"/>
                    <a:pt x="6335" y="4939"/>
                  </a:cubicBezTo>
                  <a:cubicBezTo>
                    <a:pt x="6430" y="4891"/>
                    <a:pt x="6525" y="4856"/>
                    <a:pt x="6633" y="4832"/>
                  </a:cubicBezTo>
                  <a:cubicBezTo>
                    <a:pt x="6728" y="4796"/>
                    <a:pt x="6871" y="4772"/>
                    <a:pt x="6942" y="4701"/>
                  </a:cubicBezTo>
                  <a:cubicBezTo>
                    <a:pt x="6990" y="4630"/>
                    <a:pt x="6978" y="4534"/>
                    <a:pt x="6895" y="4510"/>
                  </a:cubicBezTo>
                  <a:cubicBezTo>
                    <a:pt x="6871" y="4503"/>
                    <a:pt x="6846" y="4499"/>
                    <a:pt x="6820" y="4499"/>
                  </a:cubicBezTo>
                  <a:cubicBezTo>
                    <a:pt x="6727" y="4499"/>
                    <a:pt x="6621" y="4542"/>
                    <a:pt x="6537" y="4570"/>
                  </a:cubicBezTo>
                  <a:cubicBezTo>
                    <a:pt x="6430" y="4618"/>
                    <a:pt x="6335" y="4653"/>
                    <a:pt x="6228" y="4701"/>
                  </a:cubicBezTo>
                  <a:cubicBezTo>
                    <a:pt x="6133" y="4749"/>
                    <a:pt x="6037" y="4796"/>
                    <a:pt x="5942" y="4844"/>
                  </a:cubicBezTo>
                  <a:cubicBezTo>
                    <a:pt x="5894" y="4868"/>
                    <a:pt x="5847" y="4903"/>
                    <a:pt x="5799" y="4927"/>
                  </a:cubicBezTo>
                  <a:cubicBezTo>
                    <a:pt x="5763" y="4963"/>
                    <a:pt x="5728" y="4987"/>
                    <a:pt x="5716" y="5022"/>
                  </a:cubicBezTo>
                  <a:cubicBezTo>
                    <a:pt x="5704" y="5011"/>
                    <a:pt x="5692" y="4999"/>
                    <a:pt x="5680" y="4987"/>
                  </a:cubicBezTo>
                  <a:cubicBezTo>
                    <a:pt x="5632" y="4939"/>
                    <a:pt x="5573" y="4915"/>
                    <a:pt x="5513" y="4880"/>
                  </a:cubicBezTo>
                  <a:cubicBezTo>
                    <a:pt x="5394" y="4808"/>
                    <a:pt x="5275" y="4737"/>
                    <a:pt x="5156" y="4665"/>
                  </a:cubicBezTo>
                  <a:cubicBezTo>
                    <a:pt x="4930" y="4522"/>
                    <a:pt x="4692" y="4379"/>
                    <a:pt x="4466" y="4237"/>
                  </a:cubicBezTo>
                  <a:cubicBezTo>
                    <a:pt x="4108" y="3998"/>
                    <a:pt x="3775" y="3760"/>
                    <a:pt x="3418" y="3522"/>
                  </a:cubicBezTo>
                  <a:cubicBezTo>
                    <a:pt x="4204" y="3153"/>
                    <a:pt x="4656" y="2272"/>
                    <a:pt x="4430" y="1391"/>
                  </a:cubicBezTo>
                  <a:cubicBezTo>
                    <a:pt x="4218" y="555"/>
                    <a:pt x="3470" y="0"/>
                    <a:pt x="2647"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4" name="Google Shape;1964;p41"/>
            <p:cNvGrpSpPr/>
            <p:nvPr/>
          </p:nvGrpSpPr>
          <p:grpSpPr>
            <a:xfrm>
              <a:off x="6010050" y="2511645"/>
              <a:ext cx="1064374" cy="1565761"/>
              <a:chOff x="5734625" y="2256650"/>
              <a:chExt cx="218800" cy="321875"/>
            </a:xfrm>
          </p:grpSpPr>
          <p:sp>
            <p:nvSpPr>
              <p:cNvPr id="1965" name="Google Shape;1965;p41"/>
              <p:cNvSpPr/>
              <p:nvPr/>
            </p:nvSpPr>
            <p:spPr>
              <a:xfrm>
                <a:off x="5734625" y="2309775"/>
                <a:ext cx="183100" cy="157850"/>
              </a:xfrm>
              <a:custGeom>
                <a:avLst/>
                <a:gdLst/>
                <a:ahLst/>
                <a:cxnLst/>
                <a:rect l="l" t="t" r="r" b="b"/>
                <a:pathLst>
                  <a:path w="7324" h="6314" extrusionOk="0">
                    <a:moveTo>
                      <a:pt x="2763" y="1"/>
                    </a:moveTo>
                    <a:cubicBezTo>
                      <a:pt x="2720" y="1"/>
                      <a:pt x="2680" y="28"/>
                      <a:pt x="2680" y="78"/>
                    </a:cubicBezTo>
                    <a:cubicBezTo>
                      <a:pt x="2680" y="459"/>
                      <a:pt x="2751" y="840"/>
                      <a:pt x="2823" y="1210"/>
                    </a:cubicBezTo>
                    <a:cubicBezTo>
                      <a:pt x="2799" y="1210"/>
                      <a:pt x="2787" y="1221"/>
                      <a:pt x="2775" y="1233"/>
                    </a:cubicBezTo>
                    <a:cubicBezTo>
                      <a:pt x="2430" y="1662"/>
                      <a:pt x="2180" y="2162"/>
                      <a:pt x="1906" y="2638"/>
                    </a:cubicBezTo>
                    <a:cubicBezTo>
                      <a:pt x="1775" y="2876"/>
                      <a:pt x="1644" y="3115"/>
                      <a:pt x="1513" y="3341"/>
                    </a:cubicBezTo>
                    <a:cubicBezTo>
                      <a:pt x="1382" y="3579"/>
                      <a:pt x="1239" y="3805"/>
                      <a:pt x="1120" y="4043"/>
                    </a:cubicBezTo>
                    <a:cubicBezTo>
                      <a:pt x="1022" y="4016"/>
                      <a:pt x="910" y="4003"/>
                      <a:pt x="800" y="4003"/>
                    </a:cubicBezTo>
                    <a:cubicBezTo>
                      <a:pt x="764" y="4003"/>
                      <a:pt x="727" y="4005"/>
                      <a:pt x="691" y="4007"/>
                    </a:cubicBezTo>
                    <a:cubicBezTo>
                      <a:pt x="584" y="4007"/>
                      <a:pt x="477" y="4007"/>
                      <a:pt x="370" y="4019"/>
                    </a:cubicBezTo>
                    <a:cubicBezTo>
                      <a:pt x="310" y="4031"/>
                      <a:pt x="263" y="4031"/>
                      <a:pt x="203" y="4043"/>
                    </a:cubicBezTo>
                    <a:cubicBezTo>
                      <a:pt x="168" y="4043"/>
                      <a:pt x="132" y="4055"/>
                      <a:pt x="108" y="4067"/>
                    </a:cubicBezTo>
                    <a:cubicBezTo>
                      <a:pt x="60" y="4091"/>
                      <a:pt x="60" y="4127"/>
                      <a:pt x="37" y="4162"/>
                    </a:cubicBezTo>
                    <a:cubicBezTo>
                      <a:pt x="1" y="4210"/>
                      <a:pt x="25" y="4258"/>
                      <a:pt x="60" y="4281"/>
                    </a:cubicBezTo>
                    <a:cubicBezTo>
                      <a:pt x="96" y="4305"/>
                      <a:pt x="108" y="4329"/>
                      <a:pt x="156" y="4341"/>
                    </a:cubicBezTo>
                    <a:cubicBezTo>
                      <a:pt x="191" y="4341"/>
                      <a:pt x="215" y="4341"/>
                      <a:pt x="251" y="4329"/>
                    </a:cubicBezTo>
                    <a:cubicBezTo>
                      <a:pt x="298" y="4329"/>
                      <a:pt x="358" y="4317"/>
                      <a:pt x="406" y="4317"/>
                    </a:cubicBezTo>
                    <a:cubicBezTo>
                      <a:pt x="501" y="4305"/>
                      <a:pt x="596" y="4293"/>
                      <a:pt x="691" y="4293"/>
                    </a:cubicBezTo>
                    <a:cubicBezTo>
                      <a:pt x="799" y="4293"/>
                      <a:pt x="906" y="4281"/>
                      <a:pt x="1001" y="4281"/>
                    </a:cubicBezTo>
                    <a:cubicBezTo>
                      <a:pt x="941" y="4353"/>
                      <a:pt x="894" y="4424"/>
                      <a:pt x="834" y="4496"/>
                    </a:cubicBezTo>
                    <a:cubicBezTo>
                      <a:pt x="739" y="4627"/>
                      <a:pt x="644" y="4769"/>
                      <a:pt x="560" y="4912"/>
                    </a:cubicBezTo>
                    <a:cubicBezTo>
                      <a:pt x="513" y="4984"/>
                      <a:pt x="465" y="5055"/>
                      <a:pt x="429" y="5139"/>
                    </a:cubicBezTo>
                    <a:cubicBezTo>
                      <a:pt x="382" y="5222"/>
                      <a:pt x="346" y="5341"/>
                      <a:pt x="429" y="5424"/>
                    </a:cubicBezTo>
                    <a:cubicBezTo>
                      <a:pt x="453" y="5460"/>
                      <a:pt x="501" y="5472"/>
                      <a:pt x="537" y="5472"/>
                    </a:cubicBezTo>
                    <a:lnTo>
                      <a:pt x="584" y="5472"/>
                    </a:lnTo>
                    <a:cubicBezTo>
                      <a:pt x="620" y="5460"/>
                      <a:pt x="656" y="5436"/>
                      <a:pt x="679" y="5401"/>
                    </a:cubicBezTo>
                    <a:cubicBezTo>
                      <a:pt x="715" y="5353"/>
                      <a:pt x="715" y="5281"/>
                      <a:pt x="691" y="5246"/>
                    </a:cubicBezTo>
                    <a:cubicBezTo>
                      <a:pt x="715" y="5198"/>
                      <a:pt x="739" y="5150"/>
                      <a:pt x="775" y="5103"/>
                    </a:cubicBezTo>
                    <a:cubicBezTo>
                      <a:pt x="822" y="5008"/>
                      <a:pt x="894" y="4900"/>
                      <a:pt x="953" y="4805"/>
                    </a:cubicBezTo>
                    <a:cubicBezTo>
                      <a:pt x="1013" y="4698"/>
                      <a:pt x="1072" y="4603"/>
                      <a:pt x="1132" y="4508"/>
                    </a:cubicBezTo>
                    <a:cubicBezTo>
                      <a:pt x="1156" y="4472"/>
                      <a:pt x="1180" y="4436"/>
                      <a:pt x="1191" y="4400"/>
                    </a:cubicBezTo>
                    <a:cubicBezTo>
                      <a:pt x="1191" y="4496"/>
                      <a:pt x="1203" y="4579"/>
                      <a:pt x="1203" y="4662"/>
                    </a:cubicBezTo>
                    <a:cubicBezTo>
                      <a:pt x="1215" y="4781"/>
                      <a:pt x="1215" y="4900"/>
                      <a:pt x="1227" y="5008"/>
                    </a:cubicBezTo>
                    <a:cubicBezTo>
                      <a:pt x="1239" y="5127"/>
                      <a:pt x="1251" y="5270"/>
                      <a:pt x="1287" y="5389"/>
                    </a:cubicBezTo>
                    <a:cubicBezTo>
                      <a:pt x="1309" y="5455"/>
                      <a:pt x="1374" y="5488"/>
                      <a:pt x="1436" y="5488"/>
                    </a:cubicBezTo>
                    <a:cubicBezTo>
                      <a:pt x="1509" y="5488"/>
                      <a:pt x="1579" y="5443"/>
                      <a:pt x="1572" y="5353"/>
                    </a:cubicBezTo>
                    <a:cubicBezTo>
                      <a:pt x="1572" y="5234"/>
                      <a:pt x="1537" y="5115"/>
                      <a:pt x="1525" y="4996"/>
                    </a:cubicBezTo>
                    <a:cubicBezTo>
                      <a:pt x="1501" y="4877"/>
                      <a:pt x="1489" y="4758"/>
                      <a:pt x="1477" y="4650"/>
                    </a:cubicBezTo>
                    <a:cubicBezTo>
                      <a:pt x="1453" y="4508"/>
                      <a:pt x="1441" y="4377"/>
                      <a:pt x="1430" y="4234"/>
                    </a:cubicBezTo>
                    <a:lnTo>
                      <a:pt x="1430" y="4234"/>
                    </a:lnTo>
                    <a:cubicBezTo>
                      <a:pt x="1513" y="4388"/>
                      <a:pt x="1608" y="4531"/>
                      <a:pt x="1703" y="4674"/>
                    </a:cubicBezTo>
                    <a:cubicBezTo>
                      <a:pt x="1775" y="4781"/>
                      <a:pt x="1834" y="4877"/>
                      <a:pt x="1906" y="4972"/>
                    </a:cubicBezTo>
                    <a:cubicBezTo>
                      <a:pt x="1977" y="5067"/>
                      <a:pt x="2073" y="5222"/>
                      <a:pt x="2203" y="5222"/>
                    </a:cubicBezTo>
                    <a:cubicBezTo>
                      <a:pt x="2239" y="5222"/>
                      <a:pt x="2287" y="5198"/>
                      <a:pt x="2299" y="5162"/>
                    </a:cubicBezTo>
                    <a:cubicBezTo>
                      <a:pt x="2334" y="5031"/>
                      <a:pt x="2215" y="4924"/>
                      <a:pt x="2156" y="4829"/>
                    </a:cubicBezTo>
                    <a:cubicBezTo>
                      <a:pt x="2084" y="4734"/>
                      <a:pt x="2013" y="4627"/>
                      <a:pt x="1942" y="4531"/>
                    </a:cubicBezTo>
                    <a:cubicBezTo>
                      <a:pt x="1811" y="4329"/>
                      <a:pt x="1680" y="4127"/>
                      <a:pt x="1537" y="3948"/>
                    </a:cubicBezTo>
                    <a:cubicBezTo>
                      <a:pt x="1620" y="3805"/>
                      <a:pt x="1692" y="3662"/>
                      <a:pt x="1763" y="3531"/>
                    </a:cubicBezTo>
                    <a:cubicBezTo>
                      <a:pt x="1906" y="3281"/>
                      <a:pt x="2037" y="3043"/>
                      <a:pt x="2168" y="2793"/>
                    </a:cubicBezTo>
                    <a:cubicBezTo>
                      <a:pt x="2406" y="2364"/>
                      <a:pt x="2680" y="1936"/>
                      <a:pt x="2870" y="1483"/>
                    </a:cubicBezTo>
                    <a:cubicBezTo>
                      <a:pt x="2942" y="1852"/>
                      <a:pt x="3013" y="2210"/>
                      <a:pt x="3085" y="2567"/>
                    </a:cubicBezTo>
                    <a:cubicBezTo>
                      <a:pt x="3263" y="3400"/>
                      <a:pt x="3466" y="4222"/>
                      <a:pt x="3692" y="5031"/>
                    </a:cubicBezTo>
                    <a:cubicBezTo>
                      <a:pt x="3751" y="5258"/>
                      <a:pt x="3811" y="5484"/>
                      <a:pt x="3870" y="5710"/>
                    </a:cubicBezTo>
                    <a:cubicBezTo>
                      <a:pt x="3906" y="5829"/>
                      <a:pt x="3942" y="5948"/>
                      <a:pt x="3978" y="6067"/>
                    </a:cubicBezTo>
                    <a:cubicBezTo>
                      <a:pt x="4013" y="6186"/>
                      <a:pt x="4049" y="6258"/>
                      <a:pt x="4156" y="6305"/>
                    </a:cubicBezTo>
                    <a:cubicBezTo>
                      <a:pt x="4170" y="6311"/>
                      <a:pt x="4183" y="6313"/>
                      <a:pt x="4196" y="6313"/>
                    </a:cubicBezTo>
                    <a:cubicBezTo>
                      <a:pt x="4241" y="6313"/>
                      <a:pt x="4281" y="6285"/>
                      <a:pt x="4299" y="6258"/>
                    </a:cubicBezTo>
                    <a:cubicBezTo>
                      <a:pt x="4406" y="6103"/>
                      <a:pt x="4275" y="5853"/>
                      <a:pt x="4228" y="5698"/>
                    </a:cubicBezTo>
                    <a:cubicBezTo>
                      <a:pt x="4168" y="5496"/>
                      <a:pt x="4120" y="5293"/>
                      <a:pt x="4061" y="5091"/>
                    </a:cubicBezTo>
                    <a:cubicBezTo>
                      <a:pt x="3942" y="4698"/>
                      <a:pt x="3847" y="4293"/>
                      <a:pt x="3739" y="3888"/>
                    </a:cubicBezTo>
                    <a:cubicBezTo>
                      <a:pt x="3537" y="3115"/>
                      <a:pt x="3358" y="2329"/>
                      <a:pt x="3192" y="1543"/>
                    </a:cubicBezTo>
                    <a:lnTo>
                      <a:pt x="3192" y="1543"/>
                    </a:lnTo>
                    <a:cubicBezTo>
                      <a:pt x="3549" y="1829"/>
                      <a:pt x="3918" y="2091"/>
                      <a:pt x="4299" y="2341"/>
                    </a:cubicBezTo>
                    <a:cubicBezTo>
                      <a:pt x="4525" y="2495"/>
                      <a:pt x="4751" y="2638"/>
                      <a:pt x="4978" y="2781"/>
                    </a:cubicBezTo>
                    <a:cubicBezTo>
                      <a:pt x="5097" y="2853"/>
                      <a:pt x="5204" y="2924"/>
                      <a:pt x="5323" y="2995"/>
                    </a:cubicBezTo>
                    <a:cubicBezTo>
                      <a:pt x="5371" y="3031"/>
                      <a:pt x="5430" y="3067"/>
                      <a:pt x="5490" y="3091"/>
                    </a:cubicBezTo>
                    <a:cubicBezTo>
                      <a:pt x="5478" y="3293"/>
                      <a:pt x="5502" y="3496"/>
                      <a:pt x="5549" y="3698"/>
                    </a:cubicBezTo>
                    <a:cubicBezTo>
                      <a:pt x="5573" y="3793"/>
                      <a:pt x="5609" y="3888"/>
                      <a:pt x="5632" y="3984"/>
                    </a:cubicBezTo>
                    <a:cubicBezTo>
                      <a:pt x="5656" y="4043"/>
                      <a:pt x="5680" y="4091"/>
                      <a:pt x="5692" y="4138"/>
                    </a:cubicBezTo>
                    <a:cubicBezTo>
                      <a:pt x="5704" y="4174"/>
                      <a:pt x="5716" y="4186"/>
                      <a:pt x="5740" y="4210"/>
                    </a:cubicBezTo>
                    <a:cubicBezTo>
                      <a:pt x="5763" y="4234"/>
                      <a:pt x="5787" y="4234"/>
                      <a:pt x="5811" y="4258"/>
                    </a:cubicBezTo>
                    <a:cubicBezTo>
                      <a:pt x="5830" y="4269"/>
                      <a:pt x="5850" y="4274"/>
                      <a:pt x="5870" y="4274"/>
                    </a:cubicBezTo>
                    <a:cubicBezTo>
                      <a:pt x="5914" y="4274"/>
                      <a:pt x="5954" y="4247"/>
                      <a:pt x="5954" y="4198"/>
                    </a:cubicBezTo>
                    <a:cubicBezTo>
                      <a:pt x="5954" y="4186"/>
                      <a:pt x="5966" y="4162"/>
                      <a:pt x="5966" y="4138"/>
                    </a:cubicBezTo>
                    <a:cubicBezTo>
                      <a:pt x="5978" y="4091"/>
                      <a:pt x="5966" y="4067"/>
                      <a:pt x="5954" y="4031"/>
                    </a:cubicBezTo>
                    <a:cubicBezTo>
                      <a:pt x="5930" y="3984"/>
                      <a:pt x="5918" y="3948"/>
                      <a:pt x="5906" y="3912"/>
                    </a:cubicBezTo>
                    <a:cubicBezTo>
                      <a:pt x="5871" y="3817"/>
                      <a:pt x="5835" y="3722"/>
                      <a:pt x="5811" y="3626"/>
                    </a:cubicBezTo>
                    <a:cubicBezTo>
                      <a:pt x="5775" y="3519"/>
                      <a:pt x="5752" y="3412"/>
                      <a:pt x="5740" y="3293"/>
                    </a:cubicBezTo>
                    <a:lnTo>
                      <a:pt x="5740" y="3293"/>
                    </a:lnTo>
                    <a:cubicBezTo>
                      <a:pt x="5799" y="3341"/>
                      <a:pt x="5859" y="3388"/>
                      <a:pt x="5918" y="3436"/>
                    </a:cubicBezTo>
                    <a:cubicBezTo>
                      <a:pt x="6037" y="3519"/>
                      <a:pt x="6156" y="3603"/>
                      <a:pt x="6275" y="3686"/>
                    </a:cubicBezTo>
                    <a:cubicBezTo>
                      <a:pt x="6394" y="3769"/>
                      <a:pt x="6502" y="3865"/>
                      <a:pt x="6621" y="3948"/>
                    </a:cubicBezTo>
                    <a:cubicBezTo>
                      <a:pt x="6680" y="3984"/>
                      <a:pt x="6740" y="4031"/>
                      <a:pt x="6799" y="4079"/>
                    </a:cubicBezTo>
                    <a:cubicBezTo>
                      <a:pt x="6842" y="4113"/>
                      <a:pt x="6891" y="4141"/>
                      <a:pt x="6946" y="4141"/>
                    </a:cubicBezTo>
                    <a:cubicBezTo>
                      <a:pt x="6967" y="4141"/>
                      <a:pt x="6990" y="4137"/>
                      <a:pt x="7014" y="4127"/>
                    </a:cubicBezTo>
                    <a:cubicBezTo>
                      <a:pt x="7049" y="4115"/>
                      <a:pt x="7061" y="4091"/>
                      <a:pt x="7073" y="4055"/>
                    </a:cubicBezTo>
                    <a:cubicBezTo>
                      <a:pt x="7085" y="3972"/>
                      <a:pt x="7026" y="3912"/>
                      <a:pt x="6954" y="3865"/>
                    </a:cubicBezTo>
                    <a:cubicBezTo>
                      <a:pt x="6906" y="3817"/>
                      <a:pt x="6847" y="3781"/>
                      <a:pt x="6787" y="3734"/>
                    </a:cubicBezTo>
                    <a:cubicBezTo>
                      <a:pt x="6668" y="3650"/>
                      <a:pt x="6537" y="3567"/>
                      <a:pt x="6418" y="3484"/>
                    </a:cubicBezTo>
                    <a:cubicBezTo>
                      <a:pt x="6299" y="3400"/>
                      <a:pt x="6168" y="3317"/>
                      <a:pt x="6049" y="3245"/>
                    </a:cubicBezTo>
                    <a:cubicBezTo>
                      <a:pt x="6025" y="3234"/>
                      <a:pt x="6002" y="3210"/>
                      <a:pt x="5978" y="3198"/>
                    </a:cubicBezTo>
                    <a:lnTo>
                      <a:pt x="5978" y="3198"/>
                    </a:lnTo>
                    <a:cubicBezTo>
                      <a:pt x="6097" y="3222"/>
                      <a:pt x="6216" y="3245"/>
                      <a:pt x="6335" y="3269"/>
                    </a:cubicBezTo>
                    <a:cubicBezTo>
                      <a:pt x="6478" y="3293"/>
                      <a:pt x="6609" y="3317"/>
                      <a:pt x="6752" y="3329"/>
                    </a:cubicBezTo>
                    <a:cubicBezTo>
                      <a:pt x="6879" y="3350"/>
                      <a:pt x="7016" y="3390"/>
                      <a:pt x="7145" y="3390"/>
                    </a:cubicBezTo>
                    <a:cubicBezTo>
                      <a:pt x="7161" y="3390"/>
                      <a:pt x="7177" y="3390"/>
                      <a:pt x="7192" y="3388"/>
                    </a:cubicBezTo>
                    <a:cubicBezTo>
                      <a:pt x="7299" y="3376"/>
                      <a:pt x="7323" y="3198"/>
                      <a:pt x="7228" y="3150"/>
                    </a:cubicBezTo>
                    <a:cubicBezTo>
                      <a:pt x="7097" y="3091"/>
                      <a:pt x="6942" y="3091"/>
                      <a:pt x="6811" y="3067"/>
                    </a:cubicBezTo>
                    <a:cubicBezTo>
                      <a:pt x="6668" y="3055"/>
                      <a:pt x="6525" y="3031"/>
                      <a:pt x="6383" y="3007"/>
                    </a:cubicBezTo>
                    <a:cubicBezTo>
                      <a:pt x="6252" y="2995"/>
                      <a:pt x="6121" y="2972"/>
                      <a:pt x="6002" y="2960"/>
                    </a:cubicBezTo>
                    <a:cubicBezTo>
                      <a:pt x="6013" y="2960"/>
                      <a:pt x="6025" y="2948"/>
                      <a:pt x="6037" y="2936"/>
                    </a:cubicBezTo>
                    <a:cubicBezTo>
                      <a:pt x="6133" y="2900"/>
                      <a:pt x="6240" y="2853"/>
                      <a:pt x="6335" y="2805"/>
                    </a:cubicBezTo>
                    <a:cubicBezTo>
                      <a:pt x="6430" y="2769"/>
                      <a:pt x="6525" y="2734"/>
                      <a:pt x="6621" y="2698"/>
                    </a:cubicBezTo>
                    <a:cubicBezTo>
                      <a:pt x="6728" y="2674"/>
                      <a:pt x="6871" y="2650"/>
                      <a:pt x="6942" y="2567"/>
                    </a:cubicBezTo>
                    <a:cubicBezTo>
                      <a:pt x="6990" y="2507"/>
                      <a:pt x="6978" y="2412"/>
                      <a:pt x="6895" y="2376"/>
                    </a:cubicBezTo>
                    <a:cubicBezTo>
                      <a:pt x="6874" y="2370"/>
                      <a:pt x="6852" y="2367"/>
                      <a:pt x="6830" y="2367"/>
                    </a:cubicBezTo>
                    <a:cubicBezTo>
                      <a:pt x="6734" y="2367"/>
                      <a:pt x="6624" y="2419"/>
                      <a:pt x="6537" y="2448"/>
                    </a:cubicBezTo>
                    <a:cubicBezTo>
                      <a:pt x="6430" y="2483"/>
                      <a:pt x="6335" y="2531"/>
                      <a:pt x="6228" y="2567"/>
                    </a:cubicBezTo>
                    <a:cubicBezTo>
                      <a:pt x="6133" y="2614"/>
                      <a:pt x="6037" y="2662"/>
                      <a:pt x="5942" y="2722"/>
                    </a:cubicBezTo>
                    <a:cubicBezTo>
                      <a:pt x="5894" y="2745"/>
                      <a:pt x="5847" y="2769"/>
                      <a:pt x="5799" y="2805"/>
                    </a:cubicBezTo>
                    <a:cubicBezTo>
                      <a:pt x="5763" y="2829"/>
                      <a:pt x="5728" y="2853"/>
                      <a:pt x="5716" y="2900"/>
                    </a:cubicBezTo>
                    <a:cubicBezTo>
                      <a:pt x="5704" y="2888"/>
                      <a:pt x="5692" y="2876"/>
                      <a:pt x="5680" y="2864"/>
                    </a:cubicBezTo>
                    <a:cubicBezTo>
                      <a:pt x="5632" y="2817"/>
                      <a:pt x="5573" y="2781"/>
                      <a:pt x="5513" y="2757"/>
                    </a:cubicBezTo>
                    <a:cubicBezTo>
                      <a:pt x="5394" y="2686"/>
                      <a:pt x="5275" y="2614"/>
                      <a:pt x="5156" y="2543"/>
                    </a:cubicBezTo>
                    <a:cubicBezTo>
                      <a:pt x="4918" y="2400"/>
                      <a:pt x="4692" y="2257"/>
                      <a:pt x="4466" y="2102"/>
                    </a:cubicBezTo>
                    <a:cubicBezTo>
                      <a:pt x="4013" y="1817"/>
                      <a:pt x="3585" y="1483"/>
                      <a:pt x="3132" y="1198"/>
                    </a:cubicBezTo>
                    <a:cubicBezTo>
                      <a:pt x="3049" y="817"/>
                      <a:pt x="2989" y="424"/>
                      <a:pt x="2858" y="67"/>
                    </a:cubicBezTo>
                    <a:cubicBezTo>
                      <a:pt x="2842" y="22"/>
                      <a:pt x="2801"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1"/>
              <p:cNvSpPr/>
              <p:nvPr/>
            </p:nvSpPr>
            <p:spPr>
              <a:xfrm>
                <a:off x="5762625" y="2495225"/>
                <a:ext cx="58650" cy="83300"/>
              </a:xfrm>
              <a:custGeom>
                <a:avLst/>
                <a:gdLst/>
                <a:ahLst/>
                <a:cxnLst/>
                <a:rect l="l" t="t" r="r" b="b"/>
                <a:pathLst>
                  <a:path w="2346" h="3332" extrusionOk="0">
                    <a:moveTo>
                      <a:pt x="2167" y="1"/>
                    </a:moveTo>
                    <a:cubicBezTo>
                      <a:pt x="2113" y="1"/>
                      <a:pt x="2060" y="30"/>
                      <a:pt x="2048" y="90"/>
                    </a:cubicBezTo>
                    <a:cubicBezTo>
                      <a:pt x="1965" y="435"/>
                      <a:pt x="1976" y="804"/>
                      <a:pt x="1953" y="1161"/>
                    </a:cubicBezTo>
                    <a:cubicBezTo>
                      <a:pt x="1941" y="1519"/>
                      <a:pt x="1929" y="1888"/>
                      <a:pt x="1917" y="2245"/>
                    </a:cubicBezTo>
                    <a:cubicBezTo>
                      <a:pt x="1917" y="2269"/>
                      <a:pt x="1905" y="2293"/>
                      <a:pt x="1905" y="2316"/>
                    </a:cubicBezTo>
                    <a:cubicBezTo>
                      <a:pt x="1880" y="2314"/>
                      <a:pt x="1855" y="2313"/>
                      <a:pt x="1830" y="2313"/>
                    </a:cubicBezTo>
                    <a:cubicBezTo>
                      <a:pt x="1725" y="2313"/>
                      <a:pt x="1623" y="2331"/>
                      <a:pt x="1536" y="2340"/>
                    </a:cubicBezTo>
                    <a:cubicBezTo>
                      <a:pt x="1357" y="2364"/>
                      <a:pt x="1191" y="2400"/>
                      <a:pt x="1024" y="2459"/>
                    </a:cubicBezTo>
                    <a:cubicBezTo>
                      <a:pt x="679" y="2566"/>
                      <a:pt x="357" y="2745"/>
                      <a:pt x="71" y="2971"/>
                    </a:cubicBezTo>
                    <a:cubicBezTo>
                      <a:pt x="0" y="3031"/>
                      <a:pt x="0" y="3150"/>
                      <a:pt x="36" y="3221"/>
                    </a:cubicBezTo>
                    <a:cubicBezTo>
                      <a:pt x="86" y="3302"/>
                      <a:pt x="153" y="3331"/>
                      <a:pt x="231" y="3331"/>
                    </a:cubicBezTo>
                    <a:cubicBezTo>
                      <a:pt x="245" y="3331"/>
                      <a:pt x="259" y="3330"/>
                      <a:pt x="274" y="3328"/>
                    </a:cubicBezTo>
                    <a:cubicBezTo>
                      <a:pt x="667" y="3269"/>
                      <a:pt x="1048" y="3186"/>
                      <a:pt x="1429" y="3055"/>
                    </a:cubicBezTo>
                    <a:cubicBezTo>
                      <a:pt x="1738" y="2947"/>
                      <a:pt x="2203" y="2828"/>
                      <a:pt x="2298" y="2459"/>
                    </a:cubicBezTo>
                    <a:cubicBezTo>
                      <a:pt x="2346" y="2293"/>
                      <a:pt x="2322" y="2102"/>
                      <a:pt x="2322" y="1923"/>
                    </a:cubicBezTo>
                    <a:cubicBezTo>
                      <a:pt x="2322" y="1721"/>
                      <a:pt x="2322" y="1531"/>
                      <a:pt x="2322" y="1328"/>
                    </a:cubicBezTo>
                    <a:cubicBezTo>
                      <a:pt x="2322" y="923"/>
                      <a:pt x="2346" y="495"/>
                      <a:pt x="2286" y="90"/>
                    </a:cubicBezTo>
                    <a:cubicBezTo>
                      <a:pt x="2274" y="30"/>
                      <a:pt x="222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1"/>
              <p:cNvSpPr/>
              <p:nvPr/>
            </p:nvSpPr>
            <p:spPr>
              <a:xfrm>
                <a:off x="5866150" y="2481725"/>
                <a:ext cx="87275" cy="60600"/>
              </a:xfrm>
              <a:custGeom>
                <a:avLst/>
                <a:gdLst/>
                <a:ahLst/>
                <a:cxnLst/>
                <a:rect l="l" t="t" r="r" b="b"/>
                <a:pathLst>
                  <a:path w="3491" h="2424" extrusionOk="0">
                    <a:moveTo>
                      <a:pt x="152" y="1"/>
                    </a:moveTo>
                    <a:cubicBezTo>
                      <a:pt x="79" y="1"/>
                      <a:pt x="1" y="68"/>
                      <a:pt x="26" y="154"/>
                    </a:cubicBezTo>
                    <a:cubicBezTo>
                      <a:pt x="157" y="547"/>
                      <a:pt x="383" y="904"/>
                      <a:pt x="574" y="1261"/>
                    </a:cubicBezTo>
                    <a:cubicBezTo>
                      <a:pt x="669" y="1440"/>
                      <a:pt x="764" y="1618"/>
                      <a:pt x="860" y="1785"/>
                    </a:cubicBezTo>
                    <a:cubicBezTo>
                      <a:pt x="943" y="1940"/>
                      <a:pt x="1014" y="2118"/>
                      <a:pt x="1133" y="2249"/>
                    </a:cubicBezTo>
                    <a:cubicBezTo>
                      <a:pt x="1262" y="2384"/>
                      <a:pt x="1439" y="2423"/>
                      <a:pt x="1625" y="2423"/>
                    </a:cubicBezTo>
                    <a:cubicBezTo>
                      <a:pt x="1817" y="2423"/>
                      <a:pt x="2018" y="2381"/>
                      <a:pt x="2181" y="2356"/>
                    </a:cubicBezTo>
                    <a:cubicBezTo>
                      <a:pt x="2574" y="2285"/>
                      <a:pt x="2955" y="2178"/>
                      <a:pt x="3324" y="2047"/>
                    </a:cubicBezTo>
                    <a:cubicBezTo>
                      <a:pt x="3408" y="2011"/>
                      <a:pt x="3479" y="1940"/>
                      <a:pt x="3479" y="1844"/>
                    </a:cubicBezTo>
                    <a:cubicBezTo>
                      <a:pt x="3491" y="1761"/>
                      <a:pt x="3419" y="1654"/>
                      <a:pt x="3336" y="1642"/>
                    </a:cubicBezTo>
                    <a:cubicBezTo>
                      <a:pt x="3149" y="1605"/>
                      <a:pt x="2959" y="1587"/>
                      <a:pt x="2770" y="1587"/>
                    </a:cubicBezTo>
                    <a:cubicBezTo>
                      <a:pt x="2596" y="1587"/>
                      <a:pt x="2423" y="1602"/>
                      <a:pt x="2253" y="1630"/>
                    </a:cubicBezTo>
                    <a:cubicBezTo>
                      <a:pt x="2086" y="1666"/>
                      <a:pt x="1919" y="1713"/>
                      <a:pt x="1753" y="1773"/>
                    </a:cubicBezTo>
                    <a:cubicBezTo>
                      <a:pt x="1645" y="1821"/>
                      <a:pt x="1514" y="1868"/>
                      <a:pt x="1419" y="1928"/>
                    </a:cubicBezTo>
                    <a:cubicBezTo>
                      <a:pt x="1395" y="1916"/>
                      <a:pt x="1384" y="1892"/>
                      <a:pt x="1372" y="1868"/>
                    </a:cubicBezTo>
                    <a:cubicBezTo>
                      <a:pt x="1181" y="1571"/>
                      <a:pt x="1003" y="1249"/>
                      <a:pt x="824" y="939"/>
                    </a:cubicBezTo>
                    <a:cubicBezTo>
                      <a:pt x="633" y="642"/>
                      <a:pt x="467" y="308"/>
                      <a:pt x="229" y="35"/>
                    </a:cubicBezTo>
                    <a:cubicBezTo>
                      <a:pt x="209" y="11"/>
                      <a:pt x="181"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1"/>
              <p:cNvSpPr/>
              <p:nvPr/>
            </p:nvSpPr>
            <p:spPr>
              <a:xfrm>
                <a:off x="5800425" y="2435850"/>
                <a:ext cx="95275" cy="83950"/>
              </a:xfrm>
              <a:custGeom>
                <a:avLst/>
                <a:gdLst/>
                <a:ahLst/>
                <a:cxnLst/>
                <a:rect l="l" t="t" r="r" b="b"/>
                <a:pathLst>
                  <a:path w="3811" h="3358" extrusionOk="0">
                    <a:moveTo>
                      <a:pt x="2179" y="0"/>
                    </a:moveTo>
                    <a:lnTo>
                      <a:pt x="333" y="465"/>
                    </a:lnTo>
                    <a:lnTo>
                      <a:pt x="0" y="3358"/>
                    </a:lnTo>
                    <a:lnTo>
                      <a:pt x="1655" y="2941"/>
                    </a:lnTo>
                    <a:lnTo>
                      <a:pt x="1810" y="2227"/>
                    </a:lnTo>
                    <a:lnTo>
                      <a:pt x="2286" y="2774"/>
                    </a:lnTo>
                    <a:lnTo>
                      <a:pt x="3810" y="2393"/>
                    </a:lnTo>
                    <a:lnTo>
                      <a:pt x="2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1"/>
              <p:cNvSpPr/>
              <p:nvPr/>
            </p:nvSpPr>
            <p:spPr>
              <a:xfrm>
                <a:off x="5754275" y="2256650"/>
                <a:ext cx="92300" cy="92300"/>
              </a:xfrm>
              <a:custGeom>
                <a:avLst/>
                <a:gdLst/>
                <a:ahLst/>
                <a:cxnLst/>
                <a:rect l="l" t="t" r="r" b="b"/>
                <a:pathLst>
                  <a:path w="3692" h="3692" extrusionOk="0">
                    <a:moveTo>
                      <a:pt x="1846" y="1"/>
                    </a:moveTo>
                    <a:cubicBezTo>
                      <a:pt x="834" y="1"/>
                      <a:pt x="1" y="822"/>
                      <a:pt x="1" y="1846"/>
                    </a:cubicBezTo>
                    <a:cubicBezTo>
                      <a:pt x="1" y="2858"/>
                      <a:pt x="834" y="3692"/>
                      <a:pt x="1846" y="3692"/>
                    </a:cubicBezTo>
                    <a:cubicBezTo>
                      <a:pt x="2870" y="3692"/>
                      <a:pt x="3692" y="2858"/>
                      <a:pt x="3692" y="1846"/>
                    </a:cubicBezTo>
                    <a:cubicBezTo>
                      <a:pt x="3692" y="822"/>
                      <a:pt x="2870" y="1"/>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1"/>
              <p:cNvSpPr/>
              <p:nvPr/>
            </p:nvSpPr>
            <p:spPr>
              <a:xfrm>
                <a:off x="5771475" y="2297575"/>
                <a:ext cx="13925" cy="9925"/>
              </a:xfrm>
              <a:custGeom>
                <a:avLst/>
                <a:gdLst/>
                <a:ahLst/>
                <a:cxnLst/>
                <a:rect l="l" t="t" r="r" b="b"/>
                <a:pathLst>
                  <a:path w="557" h="397" extrusionOk="0">
                    <a:moveTo>
                      <a:pt x="279" y="1"/>
                    </a:moveTo>
                    <a:cubicBezTo>
                      <a:pt x="263" y="1"/>
                      <a:pt x="247" y="3"/>
                      <a:pt x="229" y="7"/>
                    </a:cubicBezTo>
                    <a:cubicBezTo>
                      <a:pt x="0" y="61"/>
                      <a:pt x="61" y="396"/>
                      <a:pt x="266" y="396"/>
                    </a:cubicBezTo>
                    <a:cubicBezTo>
                      <a:pt x="284" y="396"/>
                      <a:pt x="304" y="394"/>
                      <a:pt x="325" y="388"/>
                    </a:cubicBezTo>
                    <a:cubicBezTo>
                      <a:pt x="557" y="333"/>
                      <a:pt x="481" y="1"/>
                      <a:pt x="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1"/>
              <p:cNvSpPr/>
              <p:nvPr/>
            </p:nvSpPr>
            <p:spPr>
              <a:xfrm>
                <a:off x="5812925" y="2289475"/>
                <a:ext cx="10725" cy="10600"/>
              </a:xfrm>
              <a:custGeom>
                <a:avLst/>
                <a:gdLst/>
                <a:ahLst/>
                <a:cxnLst/>
                <a:rect l="l" t="t" r="r" b="b"/>
                <a:pathLst>
                  <a:path w="429" h="424" extrusionOk="0">
                    <a:moveTo>
                      <a:pt x="220" y="0"/>
                    </a:moveTo>
                    <a:cubicBezTo>
                      <a:pt x="203" y="0"/>
                      <a:pt x="185" y="3"/>
                      <a:pt x="167" y="9"/>
                    </a:cubicBezTo>
                    <a:cubicBezTo>
                      <a:pt x="131" y="21"/>
                      <a:pt x="107" y="33"/>
                      <a:pt x="84" y="45"/>
                    </a:cubicBezTo>
                    <a:cubicBezTo>
                      <a:pt x="60" y="57"/>
                      <a:pt x="48" y="81"/>
                      <a:pt x="36" y="105"/>
                    </a:cubicBezTo>
                    <a:cubicBezTo>
                      <a:pt x="24" y="128"/>
                      <a:pt x="12" y="152"/>
                      <a:pt x="12" y="188"/>
                    </a:cubicBezTo>
                    <a:cubicBezTo>
                      <a:pt x="0" y="212"/>
                      <a:pt x="0" y="236"/>
                      <a:pt x="12" y="271"/>
                    </a:cubicBezTo>
                    <a:cubicBezTo>
                      <a:pt x="24" y="283"/>
                      <a:pt x="24" y="295"/>
                      <a:pt x="36" y="319"/>
                    </a:cubicBezTo>
                    <a:cubicBezTo>
                      <a:pt x="48" y="355"/>
                      <a:pt x="72" y="378"/>
                      <a:pt x="107" y="390"/>
                    </a:cubicBezTo>
                    <a:cubicBezTo>
                      <a:pt x="119" y="402"/>
                      <a:pt x="143" y="414"/>
                      <a:pt x="155" y="414"/>
                    </a:cubicBezTo>
                    <a:cubicBezTo>
                      <a:pt x="173" y="420"/>
                      <a:pt x="191" y="423"/>
                      <a:pt x="209" y="423"/>
                    </a:cubicBezTo>
                    <a:cubicBezTo>
                      <a:pt x="226" y="423"/>
                      <a:pt x="244" y="420"/>
                      <a:pt x="262" y="414"/>
                    </a:cubicBezTo>
                    <a:cubicBezTo>
                      <a:pt x="298" y="414"/>
                      <a:pt x="322" y="402"/>
                      <a:pt x="345" y="378"/>
                    </a:cubicBezTo>
                    <a:cubicBezTo>
                      <a:pt x="369" y="367"/>
                      <a:pt x="381" y="343"/>
                      <a:pt x="393" y="319"/>
                    </a:cubicBezTo>
                    <a:cubicBezTo>
                      <a:pt x="417" y="295"/>
                      <a:pt x="417" y="271"/>
                      <a:pt x="417" y="248"/>
                    </a:cubicBezTo>
                    <a:cubicBezTo>
                      <a:pt x="429" y="212"/>
                      <a:pt x="429" y="188"/>
                      <a:pt x="417" y="164"/>
                    </a:cubicBezTo>
                    <a:cubicBezTo>
                      <a:pt x="417" y="140"/>
                      <a:pt x="405" y="128"/>
                      <a:pt x="393" y="105"/>
                    </a:cubicBezTo>
                    <a:cubicBezTo>
                      <a:pt x="381" y="81"/>
                      <a:pt x="357" y="57"/>
                      <a:pt x="322" y="33"/>
                    </a:cubicBezTo>
                    <a:cubicBezTo>
                      <a:pt x="310" y="21"/>
                      <a:pt x="286" y="21"/>
                      <a:pt x="274" y="9"/>
                    </a:cubicBezTo>
                    <a:cubicBezTo>
                      <a:pt x="256" y="3"/>
                      <a:pt x="238" y="0"/>
                      <a:pt x="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1"/>
              <p:cNvSpPr/>
              <p:nvPr/>
            </p:nvSpPr>
            <p:spPr>
              <a:xfrm>
                <a:off x="5792375" y="2287075"/>
                <a:ext cx="3900" cy="23625"/>
              </a:xfrm>
              <a:custGeom>
                <a:avLst/>
                <a:gdLst/>
                <a:ahLst/>
                <a:cxnLst/>
                <a:rect l="l" t="t" r="r" b="b"/>
                <a:pathLst>
                  <a:path w="156" h="945" extrusionOk="0">
                    <a:moveTo>
                      <a:pt x="75" y="0"/>
                    </a:moveTo>
                    <a:cubicBezTo>
                      <a:pt x="54" y="0"/>
                      <a:pt x="31" y="13"/>
                      <a:pt x="24" y="34"/>
                    </a:cubicBezTo>
                    <a:cubicBezTo>
                      <a:pt x="1" y="93"/>
                      <a:pt x="1" y="165"/>
                      <a:pt x="1" y="236"/>
                    </a:cubicBezTo>
                    <a:cubicBezTo>
                      <a:pt x="1" y="308"/>
                      <a:pt x="13" y="379"/>
                      <a:pt x="13" y="463"/>
                    </a:cubicBezTo>
                    <a:cubicBezTo>
                      <a:pt x="13" y="605"/>
                      <a:pt x="24" y="748"/>
                      <a:pt x="36" y="891"/>
                    </a:cubicBezTo>
                    <a:cubicBezTo>
                      <a:pt x="36" y="927"/>
                      <a:pt x="66" y="945"/>
                      <a:pt x="96" y="945"/>
                    </a:cubicBezTo>
                    <a:cubicBezTo>
                      <a:pt x="126" y="945"/>
                      <a:pt x="155" y="927"/>
                      <a:pt x="155" y="891"/>
                    </a:cubicBezTo>
                    <a:cubicBezTo>
                      <a:pt x="155" y="748"/>
                      <a:pt x="155" y="594"/>
                      <a:pt x="144" y="451"/>
                    </a:cubicBezTo>
                    <a:cubicBezTo>
                      <a:pt x="144" y="379"/>
                      <a:pt x="144" y="308"/>
                      <a:pt x="144" y="236"/>
                    </a:cubicBezTo>
                    <a:cubicBezTo>
                      <a:pt x="144" y="201"/>
                      <a:pt x="144" y="165"/>
                      <a:pt x="132" y="129"/>
                    </a:cubicBezTo>
                    <a:cubicBezTo>
                      <a:pt x="132" y="93"/>
                      <a:pt x="120" y="58"/>
                      <a:pt x="108" y="22"/>
                    </a:cubicBezTo>
                    <a:cubicBezTo>
                      <a:pt x="103" y="7"/>
                      <a:pt x="89" y="0"/>
                      <a:pt x="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1"/>
              <p:cNvSpPr/>
              <p:nvPr/>
            </p:nvSpPr>
            <p:spPr>
              <a:xfrm>
                <a:off x="5778500" y="2307150"/>
                <a:ext cx="48425" cy="23575"/>
              </a:xfrm>
              <a:custGeom>
                <a:avLst/>
                <a:gdLst/>
                <a:ahLst/>
                <a:cxnLst/>
                <a:rect l="l" t="t" r="r" b="b"/>
                <a:pathLst>
                  <a:path w="1937" h="943" extrusionOk="0">
                    <a:moveTo>
                      <a:pt x="1897" y="0"/>
                    </a:moveTo>
                    <a:cubicBezTo>
                      <a:pt x="1890" y="0"/>
                      <a:pt x="1883" y="2"/>
                      <a:pt x="1877" y="5"/>
                    </a:cubicBezTo>
                    <a:cubicBezTo>
                      <a:pt x="1818" y="41"/>
                      <a:pt x="1770" y="124"/>
                      <a:pt x="1734" y="183"/>
                    </a:cubicBezTo>
                    <a:cubicBezTo>
                      <a:pt x="1675" y="267"/>
                      <a:pt x="1627" y="338"/>
                      <a:pt x="1556" y="410"/>
                    </a:cubicBezTo>
                    <a:cubicBezTo>
                      <a:pt x="1413" y="541"/>
                      <a:pt x="1234" y="648"/>
                      <a:pt x="1056" y="719"/>
                    </a:cubicBezTo>
                    <a:cubicBezTo>
                      <a:pt x="924" y="772"/>
                      <a:pt x="787" y="802"/>
                      <a:pt x="655" y="802"/>
                    </a:cubicBezTo>
                    <a:cubicBezTo>
                      <a:pt x="431" y="802"/>
                      <a:pt x="222" y="715"/>
                      <a:pt x="79" y="505"/>
                    </a:cubicBezTo>
                    <a:cubicBezTo>
                      <a:pt x="71" y="497"/>
                      <a:pt x="60" y="493"/>
                      <a:pt x="48" y="493"/>
                    </a:cubicBezTo>
                    <a:cubicBezTo>
                      <a:pt x="24" y="493"/>
                      <a:pt x="0" y="509"/>
                      <a:pt x="8" y="541"/>
                    </a:cubicBezTo>
                    <a:cubicBezTo>
                      <a:pt x="95" y="827"/>
                      <a:pt x="397" y="943"/>
                      <a:pt x="688" y="943"/>
                    </a:cubicBezTo>
                    <a:cubicBezTo>
                      <a:pt x="796" y="943"/>
                      <a:pt x="903" y="927"/>
                      <a:pt x="996" y="898"/>
                    </a:cubicBezTo>
                    <a:cubicBezTo>
                      <a:pt x="1210" y="838"/>
                      <a:pt x="1425" y="731"/>
                      <a:pt x="1591" y="588"/>
                    </a:cubicBezTo>
                    <a:cubicBezTo>
                      <a:pt x="1687" y="517"/>
                      <a:pt x="1746" y="422"/>
                      <a:pt x="1806" y="326"/>
                    </a:cubicBezTo>
                    <a:cubicBezTo>
                      <a:pt x="1865" y="255"/>
                      <a:pt x="1937" y="136"/>
                      <a:pt x="1937" y="41"/>
                    </a:cubicBezTo>
                    <a:cubicBezTo>
                      <a:pt x="1937" y="14"/>
                      <a:pt x="1917" y="0"/>
                      <a:pt x="1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74" name="Google Shape;1974;p41"/>
          <p:cNvSpPr/>
          <p:nvPr/>
        </p:nvSpPr>
        <p:spPr>
          <a:xfrm>
            <a:off x="7625910" y="843626"/>
            <a:ext cx="1826" cy="3512"/>
          </a:xfrm>
          <a:custGeom>
            <a:avLst/>
            <a:gdLst/>
            <a:ahLst/>
            <a:cxnLst/>
            <a:rect l="l" t="t" r="r" b="b"/>
            <a:pathLst>
              <a:path w="13" h="25" extrusionOk="0">
                <a:moveTo>
                  <a:pt x="0" y="1"/>
                </a:moveTo>
                <a:cubicBezTo>
                  <a:pt x="12" y="13"/>
                  <a:pt x="12" y="13"/>
                  <a:pt x="12" y="25"/>
                </a:cubicBezTo>
                <a:cubicBezTo>
                  <a:pt x="12" y="13"/>
                  <a:pt x="12" y="13"/>
                  <a:pt x="12" y="13"/>
                </a:cubicBezTo>
                <a:cubicBezTo>
                  <a:pt x="12" y="13"/>
                  <a:pt x="12" y="1"/>
                  <a:pt x="0" y="1"/>
                </a:cubicBez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1"/>
          <p:cNvSpPr/>
          <p:nvPr/>
        </p:nvSpPr>
        <p:spPr>
          <a:xfrm>
            <a:off x="7619167" y="835338"/>
            <a:ext cx="1826" cy="1826"/>
          </a:xfrm>
          <a:custGeom>
            <a:avLst/>
            <a:gdLst/>
            <a:ahLst/>
            <a:cxnLst/>
            <a:rect l="l" t="t" r="r" b="b"/>
            <a:pathLst>
              <a:path w="13" h="13" extrusionOk="0">
                <a:moveTo>
                  <a:pt x="1" y="0"/>
                </a:moveTo>
                <a:cubicBezTo>
                  <a:pt x="1" y="0"/>
                  <a:pt x="1" y="0"/>
                  <a:pt x="13" y="12"/>
                </a:cubicBezTo>
                <a:lnTo>
                  <a:pt x="13" y="0"/>
                </a:ln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1"/>
          <p:cNvSpPr/>
          <p:nvPr/>
        </p:nvSpPr>
        <p:spPr>
          <a:xfrm>
            <a:off x="7622539" y="837024"/>
            <a:ext cx="1826" cy="3512"/>
          </a:xfrm>
          <a:custGeom>
            <a:avLst/>
            <a:gdLst/>
            <a:ahLst/>
            <a:cxnLst/>
            <a:rect l="l" t="t" r="r" b="b"/>
            <a:pathLst>
              <a:path w="13" h="25" extrusionOk="0">
                <a:moveTo>
                  <a:pt x="0" y="0"/>
                </a:moveTo>
                <a:lnTo>
                  <a:pt x="0" y="12"/>
                </a:lnTo>
                <a:lnTo>
                  <a:pt x="4" y="12"/>
                </a:lnTo>
                <a:cubicBezTo>
                  <a:pt x="0" y="5"/>
                  <a:pt x="0" y="0"/>
                  <a:pt x="0" y="0"/>
                </a:cubicBezTo>
                <a:close/>
                <a:moveTo>
                  <a:pt x="4" y="12"/>
                </a:moveTo>
                <a:cubicBezTo>
                  <a:pt x="6" y="16"/>
                  <a:pt x="8" y="20"/>
                  <a:pt x="12" y="24"/>
                </a:cubicBezTo>
                <a:cubicBezTo>
                  <a:pt x="12" y="24"/>
                  <a:pt x="12" y="24"/>
                  <a:pt x="12" y="12"/>
                </a:cubicBez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7" name="Google Shape;1977;p41"/>
          <p:cNvGrpSpPr/>
          <p:nvPr/>
        </p:nvGrpSpPr>
        <p:grpSpPr>
          <a:xfrm>
            <a:off x="341826" y="3771571"/>
            <a:ext cx="967952" cy="945158"/>
            <a:chOff x="521511" y="2990927"/>
            <a:chExt cx="1528064" cy="1613889"/>
          </a:xfrm>
        </p:grpSpPr>
        <p:grpSp>
          <p:nvGrpSpPr>
            <p:cNvPr id="1978" name="Google Shape;1978;p41"/>
            <p:cNvGrpSpPr/>
            <p:nvPr/>
          </p:nvGrpSpPr>
          <p:grpSpPr>
            <a:xfrm rot="-189104">
              <a:off x="563410" y="3020439"/>
              <a:ext cx="1116308" cy="1554866"/>
              <a:chOff x="7658617" y="2315257"/>
              <a:chExt cx="1265463" cy="1762618"/>
            </a:xfrm>
          </p:grpSpPr>
          <p:sp>
            <p:nvSpPr>
              <p:cNvPr id="1979" name="Google Shape;1979;p41"/>
              <p:cNvSpPr/>
              <p:nvPr/>
            </p:nvSpPr>
            <p:spPr>
              <a:xfrm>
                <a:off x="7658617" y="2315257"/>
                <a:ext cx="1265463" cy="1762192"/>
              </a:xfrm>
              <a:custGeom>
                <a:avLst/>
                <a:gdLst/>
                <a:ahLst/>
                <a:cxnLst/>
                <a:rect l="l" t="t" r="r" b="b"/>
                <a:pathLst>
                  <a:path w="11908" h="16583" extrusionOk="0">
                    <a:moveTo>
                      <a:pt x="5073" y="0"/>
                    </a:moveTo>
                    <a:cubicBezTo>
                      <a:pt x="4504" y="0"/>
                      <a:pt x="3959" y="343"/>
                      <a:pt x="3775" y="914"/>
                    </a:cubicBezTo>
                    <a:cubicBezTo>
                      <a:pt x="3680" y="1235"/>
                      <a:pt x="3680" y="1581"/>
                      <a:pt x="3680" y="1914"/>
                    </a:cubicBezTo>
                    <a:cubicBezTo>
                      <a:pt x="3692" y="2271"/>
                      <a:pt x="3692" y="2664"/>
                      <a:pt x="3501" y="2974"/>
                    </a:cubicBezTo>
                    <a:cubicBezTo>
                      <a:pt x="3339" y="3251"/>
                      <a:pt x="3045" y="3437"/>
                      <a:pt x="2732" y="3437"/>
                    </a:cubicBezTo>
                    <a:cubicBezTo>
                      <a:pt x="2656" y="3437"/>
                      <a:pt x="2578" y="3426"/>
                      <a:pt x="2501" y="3402"/>
                    </a:cubicBezTo>
                    <a:cubicBezTo>
                      <a:pt x="2096" y="3271"/>
                      <a:pt x="1965" y="2867"/>
                      <a:pt x="2013" y="2486"/>
                    </a:cubicBezTo>
                    <a:cubicBezTo>
                      <a:pt x="2036" y="2184"/>
                      <a:pt x="2173" y="1520"/>
                      <a:pt x="2566" y="1520"/>
                    </a:cubicBezTo>
                    <a:cubicBezTo>
                      <a:pt x="2576" y="1520"/>
                      <a:pt x="2586" y="1520"/>
                      <a:pt x="2596" y="1521"/>
                    </a:cubicBezTo>
                    <a:cubicBezTo>
                      <a:pt x="2811" y="1545"/>
                      <a:pt x="2870" y="1819"/>
                      <a:pt x="2775" y="1974"/>
                    </a:cubicBezTo>
                    <a:cubicBezTo>
                      <a:pt x="2668" y="2140"/>
                      <a:pt x="2430" y="2224"/>
                      <a:pt x="2251" y="2247"/>
                    </a:cubicBezTo>
                    <a:cubicBezTo>
                      <a:pt x="2132" y="2259"/>
                      <a:pt x="2144" y="2426"/>
                      <a:pt x="2251" y="2450"/>
                    </a:cubicBezTo>
                    <a:cubicBezTo>
                      <a:pt x="2304" y="2460"/>
                      <a:pt x="2358" y="2466"/>
                      <a:pt x="2411" y="2466"/>
                    </a:cubicBezTo>
                    <a:cubicBezTo>
                      <a:pt x="2834" y="2466"/>
                      <a:pt x="3227" y="2141"/>
                      <a:pt x="3132" y="1676"/>
                    </a:cubicBezTo>
                    <a:cubicBezTo>
                      <a:pt x="3064" y="1374"/>
                      <a:pt x="2824" y="1211"/>
                      <a:pt x="2566" y="1211"/>
                    </a:cubicBezTo>
                    <a:cubicBezTo>
                      <a:pt x="2417" y="1211"/>
                      <a:pt x="2263" y="1265"/>
                      <a:pt x="2132" y="1378"/>
                    </a:cubicBezTo>
                    <a:cubicBezTo>
                      <a:pt x="1811" y="1652"/>
                      <a:pt x="1680" y="2212"/>
                      <a:pt x="1680" y="2640"/>
                    </a:cubicBezTo>
                    <a:cubicBezTo>
                      <a:pt x="1680" y="3045"/>
                      <a:pt x="1846" y="3438"/>
                      <a:pt x="2227" y="3629"/>
                    </a:cubicBezTo>
                    <a:cubicBezTo>
                      <a:pt x="2389" y="3720"/>
                      <a:pt x="2569" y="3764"/>
                      <a:pt x="2748" y="3764"/>
                    </a:cubicBezTo>
                    <a:cubicBezTo>
                      <a:pt x="2990" y="3764"/>
                      <a:pt x="3232" y="3684"/>
                      <a:pt x="3430" y="3533"/>
                    </a:cubicBezTo>
                    <a:cubicBezTo>
                      <a:pt x="3775" y="3283"/>
                      <a:pt x="3954" y="2890"/>
                      <a:pt x="3989" y="2474"/>
                    </a:cubicBezTo>
                    <a:cubicBezTo>
                      <a:pt x="4085" y="1724"/>
                      <a:pt x="3811" y="676"/>
                      <a:pt x="4740" y="366"/>
                    </a:cubicBezTo>
                    <a:cubicBezTo>
                      <a:pt x="4861" y="326"/>
                      <a:pt x="4978" y="307"/>
                      <a:pt x="5090" y="307"/>
                    </a:cubicBezTo>
                    <a:cubicBezTo>
                      <a:pt x="5799" y="307"/>
                      <a:pt x="6281" y="1061"/>
                      <a:pt x="6168" y="1771"/>
                    </a:cubicBezTo>
                    <a:cubicBezTo>
                      <a:pt x="5323" y="1962"/>
                      <a:pt x="4644" y="2640"/>
                      <a:pt x="4501" y="3545"/>
                    </a:cubicBezTo>
                    <a:cubicBezTo>
                      <a:pt x="4359" y="4510"/>
                      <a:pt x="4859" y="5426"/>
                      <a:pt x="5692" y="5831"/>
                    </a:cubicBezTo>
                    <a:cubicBezTo>
                      <a:pt x="5287" y="6105"/>
                      <a:pt x="4894" y="6415"/>
                      <a:pt x="4513" y="6712"/>
                    </a:cubicBezTo>
                    <a:cubicBezTo>
                      <a:pt x="4263" y="6903"/>
                      <a:pt x="4013" y="7093"/>
                      <a:pt x="3751" y="7284"/>
                    </a:cubicBezTo>
                    <a:cubicBezTo>
                      <a:pt x="3513" y="7474"/>
                      <a:pt x="3251" y="7665"/>
                      <a:pt x="3013" y="7867"/>
                    </a:cubicBezTo>
                    <a:cubicBezTo>
                      <a:pt x="2882" y="7772"/>
                      <a:pt x="2727" y="7689"/>
                      <a:pt x="2561" y="7617"/>
                    </a:cubicBezTo>
                    <a:cubicBezTo>
                      <a:pt x="2454" y="7569"/>
                      <a:pt x="2335" y="7534"/>
                      <a:pt x="2215" y="7498"/>
                    </a:cubicBezTo>
                    <a:cubicBezTo>
                      <a:pt x="2144" y="7474"/>
                      <a:pt x="2084" y="7450"/>
                      <a:pt x="2025" y="7439"/>
                    </a:cubicBezTo>
                    <a:cubicBezTo>
                      <a:pt x="1991" y="7430"/>
                      <a:pt x="1964" y="7422"/>
                      <a:pt x="1933" y="7422"/>
                    </a:cubicBezTo>
                    <a:cubicBezTo>
                      <a:pt x="1921" y="7422"/>
                      <a:pt x="1908" y="7423"/>
                      <a:pt x="1894" y="7427"/>
                    </a:cubicBezTo>
                    <a:cubicBezTo>
                      <a:pt x="1846" y="7439"/>
                      <a:pt x="1823" y="7462"/>
                      <a:pt x="1787" y="7486"/>
                    </a:cubicBezTo>
                    <a:cubicBezTo>
                      <a:pt x="1727" y="7522"/>
                      <a:pt x="1727" y="7581"/>
                      <a:pt x="1763" y="7641"/>
                    </a:cubicBezTo>
                    <a:cubicBezTo>
                      <a:pt x="1787" y="7677"/>
                      <a:pt x="1787" y="7700"/>
                      <a:pt x="1834" y="7736"/>
                    </a:cubicBezTo>
                    <a:cubicBezTo>
                      <a:pt x="1870" y="7760"/>
                      <a:pt x="1906" y="7772"/>
                      <a:pt x="1942" y="7772"/>
                    </a:cubicBezTo>
                    <a:cubicBezTo>
                      <a:pt x="2001" y="7796"/>
                      <a:pt x="2061" y="7808"/>
                      <a:pt x="2108" y="7820"/>
                    </a:cubicBezTo>
                    <a:cubicBezTo>
                      <a:pt x="2227" y="7855"/>
                      <a:pt x="2335" y="7891"/>
                      <a:pt x="2442" y="7939"/>
                    </a:cubicBezTo>
                    <a:cubicBezTo>
                      <a:pt x="2549" y="7974"/>
                      <a:pt x="2668" y="8022"/>
                      <a:pt x="2775" y="8070"/>
                    </a:cubicBezTo>
                    <a:cubicBezTo>
                      <a:pt x="2680" y="8117"/>
                      <a:pt x="2596" y="8165"/>
                      <a:pt x="2501" y="8224"/>
                    </a:cubicBezTo>
                    <a:cubicBezTo>
                      <a:pt x="2335" y="8320"/>
                      <a:pt x="2168" y="8427"/>
                      <a:pt x="2001" y="8546"/>
                    </a:cubicBezTo>
                    <a:cubicBezTo>
                      <a:pt x="1918" y="8605"/>
                      <a:pt x="1846" y="8665"/>
                      <a:pt x="1763" y="8724"/>
                    </a:cubicBezTo>
                    <a:cubicBezTo>
                      <a:pt x="1668" y="8796"/>
                      <a:pt x="1584" y="8915"/>
                      <a:pt x="1632" y="9046"/>
                    </a:cubicBezTo>
                    <a:cubicBezTo>
                      <a:pt x="1644" y="9082"/>
                      <a:pt x="1680" y="9129"/>
                      <a:pt x="1727" y="9141"/>
                    </a:cubicBezTo>
                    <a:cubicBezTo>
                      <a:pt x="1753" y="9150"/>
                      <a:pt x="1766" y="9158"/>
                      <a:pt x="1763" y="9158"/>
                    </a:cubicBezTo>
                    <a:cubicBezTo>
                      <a:pt x="1762" y="9158"/>
                      <a:pt x="1758" y="9157"/>
                      <a:pt x="1751" y="9153"/>
                    </a:cubicBezTo>
                    <a:cubicBezTo>
                      <a:pt x="1744" y="9150"/>
                      <a:pt x="1739" y="9148"/>
                      <a:pt x="1737" y="9148"/>
                    </a:cubicBezTo>
                    <a:cubicBezTo>
                      <a:pt x="1731" y="9148"/>
                      <a:pt x="1741" y="9157"/>
                      <a:pt x="1775" y="9165"/>
                    </a:cubicBezTo>
                    <a:cubicBezTo>
                      <a:pt x="1823" y="9165"/>
                      <a:pt x="1882" y="9153"/>
                      <a:pt x="1918" y="9129"/>
                    </a:cubicBezTo>
                    <a:cubicBezTo>
                      <a:pt x="1977" y="9093"/>
                      <a:pt x="2013" y="9022"/>
                      <a:pt x="2001" y="8963"/>
                    </a:cubicBezTo>
                    <a:cubicBezTo>
                      <a:pt x="2049" y="8927"/>
                      <a:pt x="2096" y="8891"/>
                      <a:pt x="2144" y="8855"/>
                    </a:cubicBezTo>
                    <a:cubicBezTo>
                      <a:pt x="2251" y="8772"/>
                      <a:pt x="2370" y="8689"/>
                      <a:pt x="2477" y="8605"/>
                    </a:cubicBezTo>
                    <a:cubicBezTo>
                      <a:pt x="2596" y="8534"/>
                      <a:pt x="2704" y="8451"/>
                      <a:pt x="2823" y="8367"/>
                    </a:cubicBezTo>
                    <a:cubicBezTo>
                      <a:pt x="2858" y="8343"/>
                      <a:pt x="2894" y="8320"/>
                      <a:pt x="2930" y="8296"/>
                    </a:cubicBezTo>
                    <a:lnTo>
                      <a:pt x="2930" y="8296"/>
                    </a:lnTo>
                    <a:cubicBezTo>
                      <a:pt x="2894" y="8379"/>
                      <a:pt x="2858" y="8474"/>
                      <a:pt x="2823" y="8570"/>
                    </a:cubicBezTo>
                    <a:cubicBezTo>
                      <a:pt x="2775" y="8701"/>
                      <a:pt x="2727" y="8832"/>
                      <a:pt x="2692" y="8963"/>
                    </a:cubicBezTo>
                    <a:cubicBezTo>
                      <a:pt x="2644" y="9105"/>
                      <a:pt x="2596" y="9248"/>
                      <a:pt x="2573" y="9391"/>
                    </a:cubicBezTo>
                    <a:cubicBezTo>
                      <a:pt x="2565" y="9509"/>
                      <a:pt x="2667" y="9590"/>
                      <a:pt x="2763" y="9590"/>
                    </a:cubicBezTo>
                    <a:cubicBezTo>
                      <a:pt x="2822" y="9590"/>
                      <a:pt x="2879" y="9559"/>
                      <a:pt x="2906" y="9486"/>
                    </a:cubicBezTo>
                    <a:cubicBezTo>
                      <a:pt x="2954" y="9355"/>
                      <a:pt x="2977" y="9213"/>
                      <a:pt x="3013" y="9082"/>
                    </a:cubicBezTo>
                    <a:cubicBezTo>
                      <a:pt x="3049" y="8951"/>
                      <a:pt x="3085" y="8820"/>
                      <a:pt x="3120" y="8677"/>
                    </a:cubicBezTo>
                    <a:cubicBezTo>
                      <a:pt x="3156" y="8522"/>
                      <a:pt x="3204" y="8379"/>
                      <a:pt x="3251" y="8224"/>
                    </a:cubicBezTo>
                    <a:cubicBezTo>
                      <a:pt x="3263" y="8224"/>
                      <a:pt x="3263" y="8212"/>
                      <a:pt x="3263" y="8212"/>
                    </a:cubicBezTo>
                    <a:cubicBezTo>
                      <a:pt x="3275" y="8415"/>
                      <a:pt x="3311" y="8629"/>
                      <a:pt x="3347" y="8820"/>
                    </a:cubicBezTo>
                    <a:cubicBezTo>
                      <a:pt x="3382" y="8963"/>
                      <a:pt x="3406" y="9105"/>
                      <a:pt x="3442" y="9236"/>
                    </a:cubicBezTo>
                    <a:cubicBezTo>
                      <a:pt x="3466" y="9379"/>
                      <a:pt x="3489" y="9582"/>
                      <a:pt x="3644" y="9641"/>
                    </a:cubicBezTo>
                    <a:cubicBezTo>
                      <a:pt x="3657" y="9650"/>
                      <a:pt x="3672" y="9654"/>
                      <a:pt x="3689" y="9654"/>
                    </a:cubicBezTo>
                    <a:cubicBezTo>
                      <a:pt x="3719" y="9654"/>
                      <a:pt x="3752" y="9640"/>
                      <a:pt x="3775" y="9617"/>
                    </a:cubicBezTo>
                    <a:cubicBezTo>
                      <a:pt x="3870" y="9498"/>
                      <a:pt x="3799" y="9320"/>
                      <a:pt x="3763" y="9189"/>
                    </a:cubicBezTo>
                    <a:cubicBezTo>
                      <a:pt x="3739" y="9046"/>
                      <a:pt x="3704" y="8915"/>
                      <a:pt x="3680" y="8772"/>
                    </a:cubicBezTo>
                    <a:cubicBezTo>
                      <a:pt x="3620" y="8498"/>
                      <a:pt x="3585" y="8212"/>
                      <a:pt x="3513" y="7950"/>
                    </a:cubicBezTo>
                    <a:cubicBezTo>
                      <a:pt x="3656" y="7831"/>
                      <a:pt x="3799" y="7712"/>
                      <a:pt x="3954" y="7605"/>
                    </a:cubicBezTo>
                    <a:cubicBezTo>
                      <a:pt x="4204" y="7403"/>
                      <a:pt x="4466" y="7200"/>
                      <a:pt x="4728" y="6998"/>
                    </a:cubicBezTo>
                    <a:cubicBezTo>
                      <a:pt x="5156" y="6665"/>
                      <a:pt x="5621" y="6343"/>
                      <a:pt x="6025" y="5962"/>
                    </a:cubicBezTo>
                    <a:cubicBezTo>
                      <a:pt x="6037" y="5962"/>
                      <a:pt x="6061" y="5974"/>
                      <a:pt x="6073" y="5974"/>
                    </a:cubicBezTo>
                    <a:cubicBezTo>
                      <a:pt x="5990" y="6379"/>
                      <a:pt x="5906" y="6772"/>
                      <a:pt x="5823" y="7177"/>
                    </a:cubicBezTo>
                    <a:cubicBezTo>
                      <a:pt x="5644" y="8093"/>
                      <a:pt x="5490" y="9010"/>
                      <a:pt x="5359" y="9927"/>
                    </a:cubicBezTo>
                    <a:lnTo>
                      <a:pt x="5049" y="9879"/>
                    </a:lnTo>
                    <a:lnTo>
                      <a:pt x="2644" y="13284"/>
                    </a:lnTo>
                    <a:lnTo>
                      <a:pt x="3180" y="13368"/>
                    </a:lnTo>
                    <a:cubicBezTo>
                      <a:pt x="3132" y="13463"/>
                      <a:pt x="3085" y="13570"/>
                      <a:pt x="3037" y="13677"/>
                    </a:cubicBezTo>
                    <a:cubicBezTo>
                      <a:pt x="2858" y="14058"/>
                      <a:pt x="2680" y="14451"/>
                      <a:pt x="2489" y="14832"/>
                    </a:cubicBezTo>
                    <a:cubicBezTo>
                      <a:pt x="2477" y="14856"/>
                      <a:pt x="2465" y="14880"/>
                      <a:pt x="2454" y="14904"/>
                    </a:cubicBezTo>
                    <a:cubicBezTo>
                      <a:pt x="2323" y="14832"/>
                      <a:pt x="2168" y="14797"/>
                      <a:pt x="2037" y="14761"/>
                    </a:cubicBezTo>
                    <a:cubicBezTo>
                      <a:pt x="1834" y="14701"/>
                      <a:pt x="1632" y="14666"/>
                      <a:pt x="1430" y="14642"/>
                    </a:cubicBezTo>
                    <a:cubicBezTo>
                      <a:pt x="1336" y="14634"/>
                      <a:pt x="1244" y="14630"/>
                      <a:pt x="1151" y="14630"/>
                    </a:cubicBezTo>
                    <a:cubicBezTo>
                      <a:pt x="820" y="14630"/>
                      <a:pt x="494" y="14680"/>
                      <a:pt x="168" y="14773"/>
                    </a:cubicBezTo>
                    <a:cubicBezTo>
                      <a:pt x="72" y="14797"/>
                      <a:pt x="1" y="14928"/>
                      <a:pt x="13" y="15023"/>
                    </a:cubicBezTo>
                    <a:cubicBezTo>
                      <a:pt x="25" y="15142"/>
                      <a:pt x="120" y="15213"/>
                      <a:pt x="227" y="15249"/>
                    </a:cubicBezTo>
                    <a:cubicBezTo>
                      <a:pt x="668" y="15368"/>
                      <a:pt x="1132" y="15451"/>
                      <a:pt x="1596" y="15475"/>
                    </a:cubicBezTo>
                    <a:cubicBezTo>
                      <a:pt x="1748" y="15489"/>
                      <a:pt x="1922" y="15510"/>
                      <a:pt x="2095" y="15510"/>
                    </a:cubicBezTo>
                    <a:cubicBezTo>
                      <a:pt x="2370" y="15510"/>
                      <a:pt x="2642" y="15457"/>
                      <a:pt x="2811" y="15237"/>
                    </a:cubicBezTo>
                    <a:cubicBezTo>
                      <a:pt x="2930" y="15082"/>
                      <a:pt x="3001" y="14868"/>
                      <a:pt x="3085" y="14678"/>
                    </a:cubicBezTo>
                    <a:cubicBezTo>
                      <a:pt x="3180" y="14463"/>
                      <a:pt x="3275" y="14249"/>
                      <a:pt x="3358" y="14023"/>
                    </a:cubicBezTo>
                    <a:cubicBezTo>
                      <a:pt x="3442" y="13832"/>
                      <a:pt x="3537" y="13630"/>
                      <a:pt x="3620" y="13439"/>
                    </a:cubicBezTo>
                    <a:lnTo>
                      <a:pt x="4621" y="13582"/>
                    </a:lnTo>
                    <a:lnTo>
                      <a:pt x="5383" y="13701"/>
                    </a:lnTo>
                    <a:lnTo>
                      <a:pt x="6156" y="13820"/>
                    </a:lnTo>
                    <a:cubicBezTo>
                      <a:pt x="6180" y="14035"/>
                      <a:pt x="6204" y="14249"/>
                      <a:pt x="6228" y="14463"/>
                    </a:cubicBezTo>
                    <a:cubicBezTo>
                      <a:pt x="6240" y="14701"/>
                      <a:pt x="6264" y="14928"/>
                      <a:pt x="6287" y="15166"/>
                    </a:cubicBezTo>
                    <a:cubicBezTo>
                      <a:pt x="6311" y="15368"/>
                      <a:pt x="6311" y="15594"/>
                      <a:pt x="6383" y="15797"/>
                    </a:cubicBezTo>
                    <a:cubicBezTo>
                      <a:pt x="6537" y="16213"/>
                      <a:pt x="7085" y="16297"/>
                      <a:pt x="7466" y="16392"/>
                    </a:cubicBezTo>
                    <a:cubicBezTo>
                      <a:pt x="7919" y="16499"/>
                      <a:pt x="8383" y="16559"/>
                      <a:pt x="8835" y="16583"/>
                    </a:cubicBezTo>
                    <a:cubicBezTo>
                      <a:pt x="8954" y="16583"/>
                      <a:pt x="9062" y="16547"/>
                      <a:pt x="9109" y="16440"/>
                    </a:cubicBezTo>
                    <a:cubicBezTo>
                      <a:pt x="9145" y="16344"/>
                      <a:pt x="9133" y="16202"/>
                      <a:pt x="9038" y="16142"/>
                    </a:cubicBezTo>
                    <a:cubicBezTo>
                      <a:pt x="8681" y="15904"/>
                      <a:pt x="8288" y="15737"/>
                      <a:pt x="7871" y="15642"/>
                    </a:cubicBezTo>
                    <a:cubicBezTo>
                      <a:pt x="7669" y="15594"/>
                      <a:pt x="7466" y="15570"/>
                      <a:pt x="7264" y="15570"/>
                    </a:cubicBezTo>
                    <a:cubicBezTo>
                      <a:pt x="7198" y="15565"/>
                      <a:pt x="7124" y="15559"/>
                      <a:pt x="7048" y="15559"/>
                    </a:cubicBezTo>
                    <a:cubicBezTo>
                      <a:pt x="6972" y="15559"/>
                      <a:pt x="6895" y="15565"/>
                      <a:pt x="6823" y="15582"/>
                    </a:cubicBezTo>
                    <a:cubicBezTo>
                      <a:pt x="6823" y="15559"/>
                      <a:pt x="6811" y="15523"/>
                      <a:pt x="6799" y="15499"/>
                    </a:cubicBezTo>
                    <a:cubicBezTo>
                      <a:pt x="6740" y="15070"/>
                      <a:pt x="6692" y="14654"/>
                      <a:pt x="6633" y="14237"/>
                    </a:cubicBezTo>
                    <a:cubicBezTo>
                      <a:pt x="6621" y="14118"/>
                      <a:pt x="6609" y="14011"/>
                      <a:pt x="6585" y="13892"/>
                    </a:cubicBezTo>
                    <a:lnTo>
                      <a:pt x="6585" y="13892"/>
                    </a:lnTo>
                    <a:lnTo>
                      <a:pt x="7204" y="13987"/>
                    </a:lnTo>
                    <a:lnTo>
                      <a:pt x="6037" y="10046"/>
                    </a:lnTo>
                    <a:lnTo>
                      <a:pt x="5752" y="9998"/>
                    </a:lnTo>
                    <a:cubicBezTo>
                      <a:pt x="5799" y="9629"/>
                      <a:pt x="5859" y="9272"/>
                      <a:pt x="5906" y="8903"/>
                    </a:cubicBezTo>
                    <a:cubicBezTo>
                      <a:pt x="6061" y="7974"/>
                      <a:pt x="6216" y="7046"/>
                      <a:pt x="6406" y="6117"/>
                    </a:cubicBezTo>
                    <a:cubicBezTo>
                      <a:pt x="6656" y="6593"/>
                      <a:pt x="6942" y="7046"/>
                      <a:pt x="7228" y="7486"/>
                    </a:cubicBezTo>
                    <a:cubicBezTo>
                      <a:pt x="7407" y="7760"/>
                      <a:pt x="7585" y="8022"/>
                      <a:pt x="7764" y="8284"/>
                    </a:cubicBezTo>
                    <a:cubicBezTo>
                      <a:pt x="7859" y="8415"/>
                      <a:pt x="7942" y="8534"/>
                      <a:pt x="8038" y="8665"/>
                    </a:cubicBezTo>
                    <a:cubicBezTo>
                      <a:pt x="8085" y="8724"/>
                      <a:pt x="8121" y="8784"/>
                      <a:pt x="8180" y="8843"/>
                    </a:cubicBezTo>
                    <a:cubicBezTo>
                      <a:pt x="8073" y="9070"/>
                      <a:pt x="8014" y="9296"/>
                      <a:pt x="7966" y="9534"/>
                    </a:cubicBezTo>
                    <a:cubicBezTo>
                      <a:pt x="7942" y="9653"/>
                      <a:pt x="7930" y="9760"/>
                      <a:pt x="7930" y="9879"/>
                    </a:cubicBezTo>
                    <a:cubicBezTo>
                      <a:pt x="7919" y="9951"/>
                      <a:pt x="7919" y="10010"/>
                      <a:pt x="7919" y="10082"/>
                    </a:cubicBezTo>
                    <a:cubicBezTo>
                      <a:pt x="7919" y="10117"/>
                      <a:pt x="7919" y="10141"/>
                      <a:pt x="7930" y="10177"/>
                    </a:cubicBezTo>
                    <a:cubicBezTo>
                      <a:pt x="7942" y="10213"/>
                      <a:pt x="7978" y="10225"/>
                      <a:pt x="7990" y="10260"/>
                    </a:cubicBezTo>
                    <a:cubicBezTo>
                      <a:pt x="8009" y="10293"/>
                      <a:pt x="8050" y="10314"/>
                      <a:pt x="8088" y="10314"/>
                    </a:cubicBezTo>
                    <a:cubicBezTo>
                      <a:pt x="8121" y="10314"/>
                      <a:pt x="8152" y="10299"/>
                      <a:pt x="8169" y="10260"/>
                    </a:cubicBezTo>
                    <a:cubicBezTo>
                      <a:pt x="8180" y="10248"/>
                      <a:pt x="8204" y="10225"/>
                      <a:pt x="8216" y="10201"/>
                    </a:cubicBezTo>
                    <a:cubicBezTo>
                      <a:pt x="8240" y="10153"/>
                      <a:pt x="8240" y="10117"/>
                      <a:pt x="8240" y="10070"/>
                    </a:cubicBezTo>
                    <a:lnTo>
                      <a:pt x="8252" y="9927"/>
                    </a:lnTo>
                    <a:cubicBezTo>
                      <a:pt x="8252" y="9820"/>
                      <a:pt x="8264" y="9701"/>
                      <a:pt x="8276" y="9582"/>
                    </a:cubicBezTo>
                    <a:cubicBezTo>
                      <a:pt x="8300" y="9451"/>
                      <a:pt x="8323" y="9320"/>
                      <a:pt x="8347" y="9189"/>
                    </a:cubicBezTo>
                    <a:cubicBezTo>
                      <a:pt x="8395" y="9272"/>
                      <a:pt x="8442" y="9344"/>
                      <a:pt x="8490" y="9415"/>
                    </a:cubicBezTo>
                    <a:cubicBezTo>
                      <a:pt x="8573" y="9570"/>
                      <a:pt x="8669" y="9713"/>
                      <a:pt x="8752" y="9867"/>
                    </a:cubicBezTo>
                    <a:cubicBezTo>
                      <a:pt x="8835" y="10010"/>
                      <a:pt x="8919" y="10153"/>
                      <a:pt x="9014" y="10296"/>
                    </a:cubicBezTo>
                    <a:cubicBezTo>
                      <a:pt x="9050" y="10367"/>
                      <a:pt x="9097" y="10451"/>
                      <a:pt x="9145" y="10522"/>
                    </a:cubicBezTo>
                    <a:cubicBezTo>
                      <a:pt x="9193" y="10606"/>
                      <a:pt x="9252" y="10677"/>
                      <a:pt x="9347" y="10677"/>
                    </a:cubicBezTo>
                    <a:cubicBezTo>
                      <a:pt x="9395" y="10677"/>
                      <a:pt x="9419" y="10665"/>
                      <a:pt x="9443" y="10629"/>
                    </a:cubicBezTo>
                    <a:cubicBezTo>
                      <a:pt x="9490" y="10534"/>
                      <a:pt x="9466" y="10439"/>
                      <a:pt x="9419" y="10356"/>
                    </a:cubicBezTo>
                    <a:cubicBezTo>
                      <a:pt x="9371" y="10284"/>
                      <a:pt x="9323" y="10213"/>
                      <a:pt x="9288" y="10141"/>
                    </a:cubicBezTo>
                    <a:cubicBezTo>
                      <a:pt x="9193" y="9998"/>
                      <a:pt x="9097" y="9844"/>
                      <a:pt x="9002" y="9701"/>
                    </a:cubicBezTo>
                    <a:cubicBezTo>
                      <a:pt x="8907" y="9546"/>
                      <a:pt x="8812" y="9415"/>
                      <a:pt x="8716" y="9272"/>
                    </a:cubicBezTo>
                    <a:cubicBezTo>
                      <a:pt x="8692" y="9236"/>
                      <a:pt x="8669" y="9213"/>
                      <a:pt x="8657" y="9189"/>
                    </a:cubicBezTo>
                    <a:lnTo>
                      <a:pt x="8657" y="9189"/>
                    </a:lnTo>
                    <a:cubicBezTo>
                      <a:pt x="8776" y="9272"/>
                      <a:pt x="8895" y="9344"/>
                      <a:pt x="9014" y="9427"/>
                    </a:cubicBezTo>
                    <a:cubicBezTo>
                      <a:pt x="9157" y="9510"/>
                      <a:pt x="9300" y="9605"/>
                      <a:pt x="9431" y="9689"/>
                    </a:cubicBezTo>
                    <a:cubicBezTo>
                      <a:pt x="9574" y="9784"/>
                      <a:pt x="9728" y="9903"/>
                      <a:pt x="9883" y="9951"/>
                    </a:cubicBezTo>
                    <a:cubicBezTo>
                      <a:pt x="9894" y="9954"/>
                      <a:pt x="9904" y="9955"/>
                      <a:pt x="9914" y="9955"/>
                    </a:cubicBezTo>
                    <a:cubicBezTo>
                      <a:pt x="10020" y="9955"/>
                      <a:pt x="10102" y="9799"/>
                      <a:pt x="10026" y="9713"/>
                    </a:cubicBezTo>
                    <a:cubicBezTo>
                      <a:pt x="9919" y="9594"/>
                      <a:pt x="9752" y="9510"/>
                      <a:pt x="9609" y="9427"/>
                    </a:cubicBezTo>
                    <a:cubicBezTo>
                      <a:pt x="9466" y="9344"/>
                      <a:pt x="9323" y="9248"/>
                      <a:pt x="9181" y="9165"/>
                    </a:cubicBezTo>
                    <a:cubicBezTo>
                      <a:pt x="9050" y="9093"/>
                      <a:pt x="8919" y="9010"/>
                      <a:pt x="8788" y="8939"/>
                    </a:cubicBezTo>
                    <a:lnTo>
                      <a:pt x="8835" y="8939"/>
                    </a:lnTo>
                    <a:cubicBezTo>
                      <a:pt x="8966" y="8927"/>
                      <a:pt x="9097" y="8927"/>
                      <a:pt x="9216" y="8927"/>
                    </a:cubicBezTo>
                    <a:cubicBezTo>
                      <a:pt x="9347" y="8927"/>
                      <a:pt x="9466" y="8927"/>
                      <a:pt x="9585" y="8939"/>
                    </a:cubicBezTo>
                    <a:cubicBezTo>
                      <a:pt x="9661" y="8946"/>
                      <a:pt x="9755" y="8968"/>
                      <a:pt x="9841" y="8968"/>
                    </a:cubicBezTo>
                    <a:cubicBezTo>
                      <a:pt x="9891" y="8968"/>
                      <a:pt x="9939" y="8961"/>
                      <a:pt x="9978" y="8939"/>
                    </a:cubicBezTo>
                    <a:cubicBezTo>
                      <a:pt x="10074" y="8891"/>
                      <a:pt x="10097" y="8784"/>
                      <a:pt x="10014" y="8712"/>
                    </a:cubicBezTo>
                    <a:cubicBezTo>
                      <a:pt x="9919" y="8629"/>
                      <a:pt x="9728" y="8629"/>
                      <a:pt x="9609" y="8629"/>
                    </a:cubicBezTo>
                    <a:cubicBezTo>
                      <a:pt x="9478" y="8617"/>
                      <a:pt x="9347" y="8617"/>
                      <a:pt x="9216" y="8617"/>
                    </a:cubicBezTo>
                    <a:cubicBezTo>
                      <a:pt x="9085" y="8617"/>
                      <a:pt x="8966" y="8629"/>
                      <a:pt x="8835" y="8653"/>
                    </a:cubicBezTo>
                    <a:cubicBezTo>
                      <a:pt x="8776" y="8653"/>
                      <a:pt x="8716" y="8665"/>
                      <a:pt x="8645" y="8677"/>
                    </a:cubicBezTo>
                    <a:cubicBezTo>
                      <a:pt x="8585" y="8689"/>
                      <a:pt x="8538" y="8701"/>
                      <a:pt x="8502" y="8736"/>
                    </a:cubicBezTo>
                    <a:cubicBezTo>
                      <a:pt x="8502" y="8712"/>
                      <a:pt x="8502" y="8701"/>
                      <a:pt x="8490" y="8677"/>
                    </a:cubicBezTo>
                    <a:cubicBezTo>
                      <a:pt x="8454" y="8617"/>
                      <a:pt x="8407" y="8558"/>
                      <a:pt x="8359" y="8486"/>
                    </a:cubicBezTo>
                    <a:cubicBezTo>
                      <a:pt x="8264" y="8355"/>
                      <a:pt x="8169" y="8224"/>
                      <a:pt x="8073" y="8093"/>
                    </a:cubicBezTo>
                    <a:cubicBezTo>
                      <a:pt x="7883" y="7831"/>
                      <a:pt x="7704" y="7569"/>
                      <a:pt x="7526" y="7308"/>
                    </a:cubicBezTo>
                    <a:cubicBezTo>
                      <a:pt x="7252" y="6891"/>
                      <a:pt x="6990" y="6474"/>
                      <a:pt x="6716" y="6046"/>
                    </a:cubicBezTo>
                    <a:cubicBezTo>
                      <a:pt x="7740" y="6010"/>
                      <a:pt x="8633" y="5260"/>
                      <a:pt x="8788" y="4212"/>
                    </a:cubicBezTo>
                    <a:cubicBezTo>
                      <a:pt x="8919" y="3390"/>
                      <a:pt x="8561" y="2605"/>
                      <a:pt x="7942" y="2140"/>
                    </a:cubicBezTo>
                    <a:cubicBezTo>
                      <a:pt x="8132" y="1658"/>
                      <a:pt x="8590" y="1312"/>
                      <a:pt x="9068" y="1312"/>
                    </a:cubicBezTo>
                    <a:cubicBezTo>
                      <a:pt x="9309" y="1312"/>
                      <a:pt x="9556" y="1401"/>
                      <a:pt x="9776" y="1604"/>
                    </a:cubicBezTo>
                    <a:cubicBezTo>
                      <a:pt x="10490" y="2271"/>
                      <a:pt x="9812" y="3105"/>
                      <a:pt x="9574" y="3819"/>
                    </a:cubicBezTo>
                    <a:cubicBezTo>
                      <a:pt x="9443" y="4212"/>
                      <a:pt x="9431" y="4641"/>
                      <a:pt x="9645" y="5022"/>
                    </a:cubicBezTo>
                    <a:cubicBezTo>
                      <a:pt x="9838" y="5385"/>
                      <a:pt x="10215" y="5619"/>
                      <a:pt x="10632" y="5619"/>
                    </a:cubicBezTo>
                    <a:cubicBezTo>
                      <a:pt x="10652" y="5619"/>
                      <a:pt x="10672" y="5618"/>
                      <a:pt x="10693" y="5617"/>
                    </a:cubicBezTo>
                    <a:cubicBezTo>
                      <a:pt x="11121" y="5593"/>
                      <a:pt x="11443" y="5307"/>
                      <a:pt x="11609" y="4938"/>
                    </a:cubicBezTo>
                    <a:cubicBezTo>
                      <a:pt x="11788" y="4557"/>
                      <a:pt x="11907" y="3998"/>
                      <a:pt x="11717" y="3605"/>
                    </a:cubicBezTo>
                    <a:cubicBezTo>
                      <a:pt x="11607" y="3358"/>
                      <a:pt x="11380" y="3218"/>
                      <a:pt x="11152" y="3218"/>
                    </a:cubicBezTo>
                    <a:cubicBezTo>
                      <a:pt x="10983" y="3218"/>
                      <a:pt x="10814" y="3295"/>
                      <a:pt x="10693" y="3462"/>
                    </a:cubicBezTo>
                    <a:cubicBezTo>
                      <a:pt x="10371" y="3890"/>
                      <a:pt x="10693" y="4414"/>
                      <a:pt x="11157" y="4522"/>
                    </a:cubicBezTo>
                    <a:cubicBezTo>
                      <a:pt x="11168" y="4525"/>
                      <a:pt x="11179" y="4527"/>
                      <a:pt x="11189" y="4527"/>
                    </a:cubicBezTo>
                    <a:cubicBezTo>
                      <a:pt x="11279" y="4527"/>
                      <a:pt x="11338" y="4396"/>
                      <a:pt x="11252" y="4343"/>
                    </a:cubicBezTo>
                    <a:cubicBezTo>
                      <a:pt x="11086" y="4248"/>
                      <a:pt x="10907" y="4069"/>
                      <a:pt x="10883" y="3879"/>
                    </a:cubicBezTo>
                    <a:cubicBezTo>
                      <a:pt x="10873" y="3723"/>
                      <a:pt x="10998" y="3532"/>
                      <a:pt x="11164" y="3532"/>
                    </a:cubicBezTo>
                    <a:cubicBezTo>
                      <a:pt x="11188" y="3532"/>
                      <a:pt x="11214" y="3536"/>
                      <a:pt x="11240" y="3545"/>
                    </a:cubicBezTo>
                    <a:cubicBezTo>
                      <a:pt x="11633" y="3688"/>
                      <a:pt x="11467" y="4367"/>
                      <a:pt x="11371" y="4664"/>
                    </a:cubicBezTo>
                    <a:cubicBezTo>
                      <a:pt x="11251" y="5003"/>
                      <a:pt x="11001" y="5291"/>
                      <a:pt x="10640" y="5291"/>
                    </a:cubicBezTo>
                    <a:cubicBezTo>
                      <a:pt x="10607" y="5291"/>
                      <a:pt x="10573" y="5288"/>
                      <a:pt x="10538" y="5284"/>
                    </a:cubicBezTo>
                    <a:cubicBezTo>
                      <a:pt x="10133" y="5236"/>
                      <a:pt x="9847" y="4879"/>
                      <a:pt x="9812" y="4486"/>
                    </a:cubicBezTo>
                    <a:cubicBezTo>
                      <a:pt x="9764" y="4117"/>
                      <a:pt x="9931" y="3771"/>
                      <a:pt x="10085" y="3450"/>
                    </a:cubicBezTo>
                    <a:cubicBezTo>
                      <a:pt x="10228" y="3140"/>
                      <a:pt x="10371" y="2831"/>
                      <a:pt x="10419" y="2497"/>
                    </a:cubicBezTo>
                    <a:cubicBezTo>
                      <a:pt x="10514" y="1771"/>
                      <a:pt x="9955" y="1116"/>
                      <a:pt x="9240" y="1009"/>
                    </a:cubicBezTo>
                    <a:cubicBezTo>
                      <a:pt x="9184" y="1001"/>
                      <a:pt x="9128" y="997"/>
                      <a:pt x="9073" y="997"/>
                    </a:cubicBezTo>
                    <a:cubicBezTo>
                      <a:pt x="8472" y="997"/>
                      <a:pt x="7939" y="1454"/>
                      <a:pt x="7776" y="2021"/>
                    </a:cubicBezTo>
                    <a:cubicBezTo>
                      <a:pt x="7538" y="1878"/>
                      <a:pt x="7264" y="1783"/>
                      <a:pt x="6978" y="1735"/>
                    </a:cubicBezTo>
                    <a:cubicBezTo>
                      <a:pt x="6860" y="1716"/>
                      <a:pt x="6746" y="1707"/>
                      <a:pt x="6633" y="1707"/>
                    </a:cubicBezTo>
                    <a:cubicBezTo>
                      <a:pt x="6541" y="1707"/>
                      <a:pt x="6450" y="1713"/>
                      <a:pt x="6359" y="1724"/>
                    </a:cubicBezTo>
                    <a:cubicBezTo>
                      <a:pt x="6526" y="1057"/>
                      <a:pt x="6156" y="259"/>
                      <a:pt x="5466" y="57"/>
                    </a:cubicBezTo>
                    <a:cubicBezTo>
                      <a:pt x="5336" y="19"/>
                      <a:pt x="5204" y="0"/>
                      <a:pt x="5073"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0" name="Google Shape;1980;p41"/>
              <p:cNvGrpSpPr/>
              <p:nvPr/>
            </p:nvGrpSpPr>
            <p:grpSpPr>
              <a:xfrm>
                <a:off x="7659751" y="2315682"/>
                <a:ext cx="1264188" cy="1762192"/>
                <a:chOff x="5489950" y="1589700"/>
                <a:chExt cx="297400" cy="414575"/>
              </a:xfrm>
            </p:grpSpPr>
            <p:sp>
              <p:nvSpPr>
                <p:cNvPr id="1981" name="Google Shape;1981;p41"/>
                <p:cNvSpPr/>
                <p:nvPr/>
              </p:nvSpPr>
              <p:spPr>
                <a:xfrm>
                  <a:off x="5682275" y="1614600"/>
                  <a:ext cx="105075" cy="115575"/>
                </a:xfrm>
                <a:custGeom>
                  <a:avLst/>
                  <a:gdLst/>
                  <a:ahLst/>
                  <a:cxnLst/>
                  <a:rect l="l" t="t" r="r" b="b"/>
                  <a:pathLst>
                    <a:path w="4203" h="4623" extrusionOk="0">
                      <a:moveTo>
                        <a:pt x="1374" y="0"/>
                      </a:moveTo>
                      <a:cubicBezTo>
                        <a:pt x="635" y="0"/>
                        <a:pt x="0" y="689"/>
                        <a:pt x="11" y="1418"/>
                      </a:cubicBezTo>
                      <a:cubicBezTo>
                        <a:pt x="11" y="1468"/>
                        <a:pt x="52" y="1496"/>
                        <a:pt x="91" y="1496"/>
                      </a:cubicBezTo>
                      <a:cubicBezTo>
                        <a:pt x="126" y="1496"/>
                        <a:pt x="160" y="1474"/>
                        <a:pt x="166" y="1430"/>
                      </a:cubicBezTo>
                      <a:cubicBezTo>
                        <a:pt x="258" y="808"/>
                        <a:pt x="808" y="310"/>
                        <a:pt x="1378" y="310"/>
                      </a:cubicBezTo>
                      <a:cubicBezTo>
                        <a:pt x="1616" y="310"/>
                        <a:pt x="1857" y="397"/>
                        <a:pt x="2071" y="596"/>
                      </a:cubicBezTo>
                      <a:cubicBezTo>
                        <a:pt x="2785" y="1275"/>
                        <a:pt x="2107" y="2108"/>
                        <a:pt x="1869" y="2823"/>
                      </a:cubicBezTo>
                      <a:cubicBezTo>
                        <a:pt x="1738" y="3216"/>
                        <a:pt x="1738" y="3644"/>
                        <a:pt x="1940" y="4013"/>
                      </a:cubicBezTo>
                      <a:cubicBezTo>
                        <a:pt x="2145" y="4378"/>
                        <a:pt x="2524" y="4622"/>
                        <a:pt x="2942" y="4622"/>
                      </a:cubicBezTo>
                      <a:cubicBezTo>
                        <a:pt x="2961" y="4622"/>
                        <a:pt x="2980" y="4622"/>
                        <a:pt x="3000" y="4621"/>
                      </a:cubicBezTo>
                      <a:cubicBezTo>
                        <a:pt x="3416" y="4585"/>
                        <a:pt x="3738" y="4311"/>
                        <a:pt x="3905" y="3942"/>
                      </a:cubicBezTo>
                      <a:cubicBezTo>
                        <a:pt x="4083" y="3561"/>
                        <a:pt x="4202" y="3001"/>
                        <a:pt x="4024" y="2597"/>
                      </a:cubicBezTo>
                      <a:cubicBezTo>
                        <a:pt x="3914" y="2356"/>
                        <a:pt x="3685" y="2219"/>
                        <a:pt x="3456" y="2219"/>
                      </a:cubicBezTo>
                      <a:cubicBezTo>
                        <a:pt x="3288" y="2219"/>
                        <a:pt x="3121" y="2293"/>
                        <a:pt x="3000" y="2454"/>
                      </a:cubicBezTo>
                      <a:cubicBezTo>
                        <a:pt x="2678" y="2882"/>
                        <a:pt x="2988" y="3418"/>
                        <a:pt x="3464" y="3525"/>
                      </a:cubicBezTo>
                      <a:cubicBezTo>
                        <a:pt x="3472" y="3527"/>
                        <a:pt x="3480" y="3528"/>
                        <a:pt x="3488" y="3528"/>
                      </a:cubicBezTo>
                      <a:cubicBezTo>
                        <a:pt x="3583" y="3528"/>
                        <a:pt x="3646" y="3402"/>
                        <a:pt x="3547" y="3347"/>
                      </a:cubicBezTo>
                      <a:cubicBezTo>
                        <a:pt x="3393" y="3251"/>
                        <a:pt x="3214" y="3073"/>
                        <a:pt x="3190" y="2882"/>
                      </a:cubicBezTo>
                      <a:cubicBezTo>
                        <a:pt x="3170" y="2729"/>
                        <a:pt x="3290" y="2532"/>
                        <a:pt x="3452" y="2532"/>
                      </a:cubicBezTo>
                      <a:cubicBezTo>
                        <a:pt x="3479" y="2532"/>
                        <a:pt x="3507" y="2537"/>
                        <a:pt x="3535" y="2549"/>
                      </a:cubicBezTo>
                      <a:cubicBezTo>
                        <a:pt x="3940" y="2692"/>
                        <a:pt x="3774" y="3371"/>
                        <a:pt x="3678" y="3656"/>
                      </a:cubicBezTo>
                      <a:cubicBezTo>
                        <a:pt x="3557" y="4010"/>
                        <a:pt x="3301" y="4292"/>
                        <a:pt x="2922" y="4292"/>
                      </a:cubicBezTo>
                      <a:cubicBezTo>
                        <a:pt x="2893" y="4292"/>
                        <a:pt x="2863" y="4291"/>
                        <a:pt x="2833" y="4287"/>
                      </a:cubicBezTo>
                      <a:cubicBezTo>
                        <a:pt x="2428" y="4240"/>
                        <a:pt x="2154" y="3882"/>
                        <a:pt x="2107" y="3490"/>
                      </a:cubicBezTo>
                      <a:cubicBezTo>
                        <a:pt x="2071" y="3120"/>
                        <a:pt x="2238" y="2763"/>
                        <a:pt x="2381" y="2442"/>
                      </a:cubicBezTo>
                      <a:cubicBezTo>
                        <a:pt x="2523" y="2144"/>
                        <a:pt x="2678" y="1835"/>
                        <a:pt x="2714" y="1489"/>
                      </a:cubicBezTo>
                      <a:cubicBezTo>
                        <a:pt x="2809" y="763"/>
                        <a:pt x="2250" y="120"/>
                        <a:pt x="1547" y="13"/>
                      </a:cubicBezTo>
                      <a:cubicBezTo>
                        <a:pt x="1489" y="4"/>
                        <a:pt x="1431" y="0"/>
                        <a:pt x="1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1"/>
                <p:cNvSpPr/>
                <p:nvPr/>
              </p:nvSpPr>
              <p:spPr>
                <a:xfrm>
                  <a:off x="5531625" y="1589700"/>
                  <a:ext cx="123550" cy="94000"/>
                </a:xfrm>
                <a:custGeom>
                  <a:avLst/>
                  <a:gdLst/>
                  <a:ahLst/>
                  <a:cxnLst/>
                  <a:rect l="l" t="t" r="r" b="b"/>
                  <a:pathLst>
                    <a:path w="4942" h="3760" extrusionOk="0">
                      <a:moveTo>
                        <a:pt x="3397" y="0"/>
                      </a:moveTo>
                      <a:cubicBezTo>
                        <a:pt x="2833" y="0"/>
                        <a:pt x="2282" y="341"/>
                        <a:pt x="2108" y="902"/>
                      </a:cubicBezTo>
                      <a:cubicBezTo>
                        <a:pt x="2001" y="1235"/>
                        <a:pt x="2013" y="1569"/>
                        <a:pt x="2013" y="1914"/>
                      </a:cubicBezTo>
                      <a:cubicBezTo>
                        <a:pt x="2013" y="2271"/>
                        <a:pt x="2013" y="2664"/>
                        <a:pt x="1822" y="2973"/>
                      </a:cubicBezTo>
                      <a:cubicBezTo>
                        <a:pt x="1661" y="3239"/>
                        <a:pt x="1379" y="3429"/>
                        <a:pt x="1072" y="3429"/>
                      </a:cubicBezTo>
                      <a:cubicBezTo>
                        <a:pt x="994" y="3429"/>
                        <a:pt x="914" y="3417"/>
                        <a:pt x="834" y="3390"/>
                      </a:cubicBezTo>
                      <a:cubicBezTo>
                        <a:pt x="429" y="3271"/>
                        <a:pt x="298" y="2866"/>
                        <a:pt x="334" y="2473"/>
                      </a:cubicBezTo>
                      <a:cubicBezTo>
                        <a:pt x="369" y="2183"/>
                        <a:pt x="494" y="1520"/>
                        <a:pt x="898" y="1520"/>
                      </a:cubicBezTo>
                      <a:cubicBezTo>
                        <a:pt x="908" y="1520"/>
                        <a:pt x="919" y="1520"/>
                        <a:pt x="929" y="1521"/>
                      </a:cubicBezTo>
                      <a:cubicBezTo>
                        <a:pt x="1132" y="1533"/>
                        <a:pt x="1191" y="1819"/>
                        <a:pt x="1096" y="1973"/>
                      </a:cubicBezTo>
                      <a:cubicBezTo>
                        <a:pt x="1001" y="2140"/>
                        <a:pt x="763" y="2223"/>
                        <a:pt x="584" y="2247"/>
                      </a:cubicBezTo>
                      <a:cubicBezTo>
                        <a:pt x="453" y="2259"/>
                        <a:pt x="477" y="2426"/>
                        <a:pt x="584" y="2450"/>
                      </a:cubicBezTo>
                      <a:cubicBezTo>
                        <a:pt x="636" y="2460"/>
                        <a:pt x="688" y="2465"/>
                        <a:pt x="740" y="2465"/>
                      </a:cubicBezTo>
                      <a:cubicBezTo>
                        <a:pt x="1162" y="2465"/>
                        <a:pt x="1549" y="2132"/>
                        <a:pt x="1453" y="1676"/>
                      </a:cubicBezTo>
                      <a:cubicBezTo>
                        <a:pt x="1392" y="1371"/>
                        <a:pt x="1146" y="1207"/>
                        <a:pt x="886" y="1207"/>
                      </a:cubicBezTo>
                      <a:cubicBezTo>
                        <a:pt x="740" y="1207"/>
                        <a:pt x="589" y="1259"/>
                        <a:pt x="465" y="1366"/>
                      </a:cubicBezTo>
                      <a:cubicBezTo>
                        <a:pt x="132" y="1652"/>
                        <a:pt x="1" y="2211"/>
                        <a:pt x="1" y="2628"/>
                      </a:cubicBezTo>
                      <a:cubicBezTo>
                        <a:pt x="1" y="3045"/>
                        <a:pt x="179" y="3426"/>
                        <a:pt x="548" y="3628"/>
                      </a:cubicBezTo>
                      <a:cubicBezTo>
                        <a:pt x="713" y="3718"/>
                        <a:pt x="889" y="3760"/>
                        <a:pt x="1065" y="3760"/>
                      </a:cubicBezTo>
                      <a:cubicBezTo>
                        <a:pt x="1311" y="3760"/>
                        <a:pt x="1555" y="3679"/>
                        <a:pt x="1763" y="3533"/>
                      </a:cubicBezTo>
                      <a:cubicBezTo>
                        <a:pt x="2096" y="3271"/>
                        <a:pt x="2275" y="2878"/>
                        <a:pt x="2322" y="2473"/>
                      </a:cubicBezTo>
                      <a:cubicBezTo>
                        <a:pt x="2406" y="1723"/>
                        <a:pt x="2144" y="676"/>
                        <a:pt x="3061" y="366"/>
                      </a:cubicBezTo>
                      <a:cubicBezTo>
                        <a:pt x="3182" y="327"/>
                        <a:pt x="3299" y="308"/>
                        <a:pt x="3410" y="308"/>
                      </a:cubicBezTo>
                      <a:cubicBezTo>
                        <a:pt x="4174" y="308"/>
                        <a:pt x="4672" y="1166"/>
                        <a:pt x="4454" y="1914"/>
                      </a:cubicBezTo>
                      <a:cubicBezTo>
                        <a:pt x="4438" y="1975"/>
                        <a:pt x="4482" y="2016"/>
                        <a:pt x="4528" y="2016"/>
                      </a:cubicBezTo>
                      <a:cubicBezTo>
                        <a:pt x="4553" y="2016"/>
                        <a:pt x="4579" y="2003"/>
                        <a:pt x="4597" y="1973"/>
                      </a:cubicBezTo>
                      <a:cubicBezTo>
                        <a:pt x="4942" y="1259"/>
                        <a:pt x="4573" y="283"/>
                        <a:pt x="3787" y="56"/>
                      </a:cubicBezTo>
                      <a:cubicBezTo>
                        <a:pt x="3659" y="18"/>
                        <a:pt x="3528" y="0"/>
                        <a:pt x="3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1"/>
                <p:cNvSpPr/>
                <p:nvPr/>
              </p:nvSpPr>
              <p:spPr>
                <a:xfrm>
                  <a:off x="5529250" y="1695450"/>
                  <a:ext cx="213275" cy="187875"/>
                </a:xfrm>
                <a:custGeom>
                  <a:avLst/>
                  <a:gdLst/>
                  <a:ahLst/>
                  <a:cxnLst/>
                  <a:rect l="l" t="t" r="r" b="b"/>
                  <a:pathLst>
                    <a:path w="8531" h="7515" extrusionOk="0">
                      <a:moveTo>
                        <a:pt x="156" y="4914"/>
                      </a:moveTo>
                      <a:cubicBezTo>
                        <a:pt x="153" y="4915"/>
                        <a:pt x="157" y="4918"/>
                        <a:pt x="167" y="4923"/>
                      </a:cubicBezTo>
                      <a:cubicBezTo>
                        <a:pt x="199" y="4923"/>
                        <a:pt x="193" y="4923"/>
                        <a:pt x="156" y="4914"/>
                      </a:cubicBezTo>
                      <a:close/>
                      <a:moveTo>
                        <a:pt x="5034" y="0"/>
                      </a:moveTo>
                      <a:cubicBezTo>
                        <a:pt x="4999" y="0"/>
                        <a:pt x="4964" y="20"/>
                        <a:pt x="4942" y="65"/>
                      </a:cubicBezTo>
                      <a:cubicBezTo>
                        <a:pt x="4775" y="470"/>
                        <a:pt x="4680" y="910"/>
                        <a:pt x="4584" y="1351"/>
                      </a:cubicBezTo>
                      <a:cubicBezTo>
                        <a:pt x="4573" y="1345"/>
                        <a:pt x="4561" y="1342"/>
                        <a:pt x="4549" y="1342"/>
                      </a:cubicBezTo>
                      <a:cubicBezTo>
                        <a:pt x="4537" y="1342"/>
                        <a:pt x="4525" y="1345"/>
                        <a:pt x="4513" y="1351"/>
                      </a:cubicBezTo>
                      <a:cubicBezTo>
                        <a:pt x="3953" y="1661"/>
                        <a:pt x="3441" y="2089"/>
                        <a:pt x="2929" y="2470"/>
                      </a:cubicBezTo>
                      <a:cubicBezTo>
                        <a:pt x="2679" y="2661"/>
                        <a:pt x="2429" y="2863"/>
                        <a:pt x="2179" y="3054"/>
                      </a:cubicBezTo>
                      <a:cubicBezTo>
                        <a:pt x="1929" y="3244"/>
                        <a:pt x="1667" y="3423"/>
                        <a:pt x="1441" y="3625"/>
                      </a:cubicBezTo>
                      <a:cubicBezTo>
                        <a:pt x="1298" y="3530"/>
                        <a:pt x="1144" y="3446"/>
                        <a:pt x="989" y="3387"/>
                      </a:cubicBezTo>
                      <a:cubicBezTo>
                        <a:pt x="870" y="3339"/>
                        <a:pt x="751" y="3292"/>
                        <a:pt x="632" y="3256"/>
                      </a:cubicBezTo>
                      <a:cubicBezTo>
                        <a:pt x="572" y="3232"/>
                        <a:pt x="501" y="3220"/>
                        <a:pt x="441" y="3196"/>
                      </a:cubicBezTo>
                      <a:cubicBezTo>
                        <a:pt x="405" y="3185"/>
                        <a:pt x="358" y="3185"/>
                        <a:pt x="322" y="3185"/>
                      </a:cubicBezTo>
                      <a:cubicBezTo>
                        <a:pt x="262" y="3196"/>
                        <a:pt x="239" y="3220"/>
                        <a:pt x="203" y="3256"/>
                      </a:cubicBezTo>
                      <a:cubicBezTo>
                        <a:pt x="155" y="3292"/>
                        <a:pt x="155" y="3351"/>
                        <a:pt x="179" y="3399"/>
                      </a:cubicBezTo>
                      <a:cubicBezTo>
                        <a:pt x="203" y="3435"/>
                        <a:pt x="215" y="3470"/>
                        <a:pt x="251" y="3494"/>
                      </a:cubicBezTo>
                      <a:cubicBezTo>
                        <a:pt x="286" y="3518"/>
                        <a:pt x="322" y="3530"/>
                        <a:pt x="358" y="3542"/>
                      </a:cubicBezTo>
                      <a:cubicBezTo>
                        <a:pt x="417" y="3554"/>
                        <a:pt x="477" y="3566"/>
                        <a:pt x="536" y="3589"/>
                      </a:cubicBezTo>
                      <a:cubicBezTo>
                        <a:pt x="643" y="3625"/>
                        <a:pt x="751" y="3661"/>
                        <a:pt x="858" y="3696"/>
                      </a:cubicBezTo>
                      <a:cubicBezTo>
                        <a:pt x="977" y="3744"/>
                        <a:pt x="1084" y="3792"/>
                        <a:pt x="1203" y="3827"/>
                      </a:cubicBezTo>
                      <a:cubicBezTo>
                        <a:pt x="1108" y="3875"/>
                        <a:pt x="1013" y="3923"/>
                        <a:pt x="917" y="3982"/>
                      </a:cubicBezTo>
                      <a:cubicBezTo>
                        <a:pt x="751" y="4089"/>
                        <a:pt x="584" y="4197"/>
                        <a:pt x="429" y="4316"/>
                      </a:cubicBezTo>
                      <a:cubicBezTo>
                        <a:pt x="346" y="4363"/>
                        <a:pt x="262" y="4423"/>
                        <a:pt x="179" y="4482"/>
                      </a:cubicBezTo>
                      <a:cubicBezTo>
                        <a:pt x="96" y="4566"/>
                        <a:pt x="1" y="4685"/>
                        <a:pt x="48" y="4804"/>
                      </a:cubicBezTo>
                      <a:cubicBezTo>
                        <a:pt x="60" y="4851"/>
                        <a:pt x="96" y="4887"/>
                        <a:pt x="143" y="4911"/>
                      </a:cubicBezTo>
                      <a:cubicBezTo>
                        <a:pt x="148" y="4912"/>
                        <a:pt x="152" y="4913"/>
                        <a:pt x="156" y="4914"/>
                      </a:cubicBezTo>
                      <a:lnTo>
                        <a:pt x="156" y="4914"/>
                      </a:lnTo>
                      <a:cubicBezTo>
                        <a:pt x="157" y="4914"/>
                        <a:pt x="157" y="4914"/>
                        <a:pt x="158" y="4914"/>
                      </a:cubicBezTo>
                      <a:cubicBezTo>
                        <a:pt x="164" y="4914"/>
                        <a:pt x="179" y="4917"/>
                        <a:pt x="203" y="4923"/>
                      </a:cubicBezTo>
                      <a:cubicBezTo>
                        <a:pt x="215" y="4926"/>
                        <a:pt x="227" y="4927"/>
                        <a:pt x="238" y="4927"/>
                      </a:cubicBezTo>
                      <a:cubicBezTo>
                        <a:pt x="274" y="4927"/>
                        <a:pt x="307" y="4914"/>
                        <a:pt x="334" y="4887"/>
                      </a:cubicBezTo>
                      <a:cubicBezTo>
                        <a:pt x="393" y="4851"/>
                        <a:pt x="429" y="4792"/>
                        <a:pt x="417" y="4732"/>
                      </a:cubicBezTo>
                      <a:cubicBezTo>
                        <a:pt x="465" y="4685"/>
                        <a:pt x="512" y="4649"/>
                        <a:pt x="572" y="4613"/>
                      </a:cubicBezTo>
                      <a:cubicBezTo>
                        <a:pt x="679" y="4530"/>
                        <a:pt x="786" y="4447"/>
                        <a:pt x="905" y="4375"/>
                      </a:cubicBezTo>
                      <a:cubicBezTo>
                        <a:pt x="1013" y="4292"/>
                        <a:pt x="1120" y="4220"/>
                        <a:pt x="1239" y="4137"/>
                      </a:cubicBezTo>
                      <a:cubicBezTo>
                        <a:pt x="1274" y="4113"/>
                        <a:pt x="1310" y="4077"/>
                        <a:pt x="1346" y="4054"/>
                      </a:cubicBezTo>
                      <a:lnTo>
                        <a:pt x="1346" y="4054"/>
                      </a:lnTo>
                      <a:cubicBezTo>
                        <a:pt x="1310" y="4149"/>
                        <a:pt x="1274" y="4244"/>
                        <a:pt x="1239" y="4339"/>
                      </a:cubicBezTo>
                      <a:cubicBezTo>
                        <a:pt x="1191" y="4470"/>
                        <a:pt x="1155" y="4601"/>
                        <a:pt x="1108" y="4732"/>
                      </a:cubicBezTo>
                      <a:cubicBezTo>
                        <a:pt x="1060" y="4863"/>
                        <a:pt x="1013" y="5018"/>
                        <a:pt x="1001" y="5161"/>
                      </a:cubicBezTo>
                      <a:cubicBezTo>
                        <a:pt x="986" y="5273"/>
                        <a:pt x="1088" y="5357"/>
                        <a:pt x="1184" y="5357"/>
                      </a:cubicBezTo>
                      <a:cubicBezTo>
                        <a:pt x="1241" y="5357"/>
                        <a:pt x="1295" y="5327"/>
                        <a:pt x="1322" y="5256"/>
                      </a:cubicBezTo>
                      <a:cubicBezTo>
                        <a:pt x="1370" y="5125"/>
                        <a:pt x="1394" y="4982"/>
                        <a:pt x="1429" y="4839"/>
                      </a:cubicBezTo>
                      <a:cubicBezTo>
                        <a:pt x="1465" y="4709"/>
                        <a:pt x="1501" y="4578"/>
                        <a:pt x="1536" y="4447"/>
                      </a:cubicBezTo>
                      <a:cubicBezTo>
                        <a:pt x="1584" y="4292"/>
                        <a:pt x="1632" y="4137"/>
                        <a:pt x="1679" y="3982"/>
                      </a:cubicBezTo>
                      <a:lnTo>
                        <a:pt x="1691" y="3982"/>
                      </a:lnTo>
                      <a:cubicBezTo>
                        <a:pt x="1703" y="4185"/>
                        <a:pt x="1727" y="4387"/>
                        <a:pt x="1775" y="4589"/>
                      </a:cubicBezTo>
                      <a:cubicBezTo>
                        <a:pt x="1798" y="4720"/>
                        <a:pt x="1822" y="4863"/>
                        <a:pt x="1858" y="5006"/>
                      </a:cubicBezTo>
                      <a:cubicBezTo>
                        <a:pt x="1894" y="5137"/>
                        <a:pt x="1917" y="5351"/>
                        <a:pt x="2060" y="5411"/>
                      </a:cubicBezTo>
                      <a:cubicBezTo>
                        <a:pt x="2076" y="5415"/>
                        <a:pt x="2093" y="5418"/>
                        <a:pt x="2110" y="5418"/>
                      </a:cubicBezTo>
                      <a:cubicBezTo>
                        <a:pt x="2144" y="5418"/>
                        <a:pt x="2175" y="5407"/>
                        <a:pt x="2191" y="5375"/>
                      </a:cubicBezTo>
                      <a:cubicBezTo>
                        <a:pt x="2287" y="5256"/>
                        <a:pt x="2215" y="5078"/>
                        <a:pt x="2191" y="4947"/>
                      </a:cubicBezTo>
                      <a:cubicBezTo>
                        <a:pt x="2156" y="4816"/>
                        <a:pt x="2120" y="4673"/>
                        <a:pt x="2096" y="4530"/>
                      </a:cubicBezTo>
                      <a:cubicBezTo>
                        <a:pt x="2048" y="4268"/>
                        <a:pt x="2001" y="3982"/>
                        <a:pt x="1929" y="3720"/>
                      </a:cubicBezTo>
                      <a:cubicBezTo>
                        <a:pt x="2084" y="3601"/>
                        <a:pt x="2227" y="3482"/>
                        <a:pt x="2370" y="3363"/>
                      </a:cubicBezTo>
                      <a:cubicBezTo>
                        <a:pt x="2632" y="3173"/>
                        <a:pt x="2882" y="2970"/>
                        <a:pt x="3144" y="2768"/>
                      </a:cubicBezTo>
                      <a:cubicBezTo>
                        <a:pt x="3596" y="2411"/>
                        <a:pt x="4084" y="2077"/>
                        <a:pt x="4501" y="1672"/>
                      </a:cubicBezTo>
                      <a:lnTo>
                        <a:pt x="4501" y="1672"/>
                      </a:lnTo>
                      <a:cubicBezTo>
                        <a:pt x="4418" y="2101"/>
                        <a:pt x="4322" y="2518"/>
                        <a:pt x="4239" y="2946"/>
                      </a:cubicBezTo>
                      <a:cubicBezTo>
                        <a:pt x="4049" y="3923"/>
                        <a:pt x="3894" y="4899"/>
                        <a:pt x="3751" y="5887"/>
                      </a:cubicBezTo>
                      <a:cubicBezTo>
                        <a:pt x="3715" y="6161"/>
                        <a:pt x="3680" y="6435"/>
                        <a:pt x="3644" y="6697"/>
                      </a:cubicBezTo>
                      <a:cubicBezTo>
                        <a:pt x="3632" y="6852"/>
                        <a:pt x="3608" y="6995"/>
                        <a:pt x="3596" y="7137"/>
                      </a:cubicBezTo>
                      <a:cubicBezTo>
                        <a:pt x="3572" y="7280"/>
                        <a:pt x="3572" y="7376"/>
                        <a:pt x="3680" y="7483"/>
                      </a:cubicBezTo>
                      <a:cubicBezTo>
                        <a:pt x="3702" y="7505"/>
                        <a:pt x="3732" y="7514"/>
                        <a:pt x="3762" y="7514"/>
                      </a:cubicBezTo>
                      <a:cubicBezTo>
                        <a:pt x="3797" y="7514"/>
                        <a:pt x="3833" y="7502"/>
                        <a:pt x="3858" y="7483"/>
                      </a:cubicBezTo>
                      <a:cubicBezTo>
                        <a:pt x="4037" y="7364"/>
                        <a:pt x="4013" y="7042"/>
                        <a:pt x="4037" y="6852"/>
                      </a:cubicBezTo>
                      <a:cubicBezTo>
                        <a:pt x="4061" y="6602"/>
                        <a:pt x="4096" y="6363"/>
                        <a:pt x="4132" y="6125"/>
                      </a:cubicBezTo>
                      <a:cubicBezTo>
                        <a:pt x="4192" y="5637"/>
                        <a:pt x="4263" y="5161"/>
                        <a:pt x="4334" y="4673"/>
                      </a:cubicBezTo>
                      <a:cubicBezTo>
                        <a:pt x="4477" y="3744"/>
                        <a:pt x="4644" y="2815"/>
                        <a:pt x="4823" y="1887"/>
                      </a:cubicBezTo>
                      <a:cubicBezTo>
                        <a:pt x="5073" y="2363"/>
                        <a:pt x="5370" y="2815"/>
                        <a:pt x="5656" y="3256"/>
                      </a:cubicBezTo>
                      <a:cubicBezTo>
                        <a:pt x="5823" y="3518"/>
                        <a:pt x="6001" y="3792"/>
                        <a:pt x="6192" y="4054"/>
                      </a:cubicBezTo>
                      <a:cubicBezTo>
                        <a:pt x="6275" y="4173"/>
                        <a:pt x="6370" y="4304"/>
                        <a:pt x="6454" y="4423"/>
                      </a:cubicBezTo>
                      <a:cubicBezTo>
                        <a:pt x="6501" y="4494"/>
                        <a:pt x="6549" y="4554"/>
                        <a:pt x="6597" y="4613"/>
                      </a:cubicBezTo>
                      <a:cubicBezTo>
                        <a:pt x="6501" y="4828"/>
                        <a:pt x="6430" y="5054"/>
                        <a:pt x="6394" y="5292"/>
                      </a:cubicBezTo>
                      <a:cubicBezTo>
                        <a:pt x="6370" y="5411"/>
                        <a:pt x="6358" y="5530"/>
                        <a:pt x="6347" y="5649"/>
                      </a:cubicBezTo>
                      <a:cubicBezTo>
                        <a:pt x="6347" y="5721"/>
                        <a:pt x="6347" y="5780"/>
                        <a:pt x="6347" y="5852"/>
                      </a:cubicBezTo>
                      <a:cubicBezTo>
                        <a:pt x="6347" y="5887"/>
                        <a:pt x="6347" y="5911"/>
                        <a:pt x="6358" y="5947"/>
                      </a:cubicBezTo>
                      <a:cubicBezTo>
                        <a:pt x="6370" y="5982"/>
                        <a:pt x="6406" y="5994"/>
                        <a:pt x="6418" y="6018"/>
                      </a:cubicBezTo>
                      <a:cubicBezTo>
                        <a:pt x="6437" y="6057"/>
                        <a:pt x="6478" y="6078"/>
                        <a:pt x="6516" y="6078"/>
                      </a:cubicBezTo>
                      <a:cubicBezTo>
                        <a:pt x="6549" y="6078"/>
                        <a:pt x="6580" y="6063"/>
                        <a:pt x="6597" y="6030"/>
                      </a:cubicBezTo>
                      <a:cubicBezTo>
                        <a:pt x="6597" y="6018"/>
                        <a:pt x="6632" y="5982"/>
                        <a:pt x="6644" y="5971"/>
                      </a:cubicBezTo>
                      <a:cubicBezTo>
                        <a:pt x="6668" y="5923"/>
                        <a:pt x="6668" y="5887"/>
                        <a:pt x="6668" y="5840"/>
                      </a:cubicBezTo>
                      <a:lnTo>
                        <a:pt x="6668" y="5697"/>
                      </a:lnTo>
                      <a:cubicBezTo>
                        <a:pt x="6680" y="5578"/>
                        <a:pt x="6680" y="5459"/>
                        <a:pt x="6704" y="5351"/>
                      </a:cubicBezTo>
                      <a:cubicBezTo>
                        <a:pt x="6716" y="5220"/>
                        <a:pt x="6739" y="5078"/>
                        <a:pt x="6775" y="4947"/>
                      </a:cubicBezTo>
                      <a:cubicBezTo>
                        <a:pt x="6775" y="4947"/>
                        <a:pt x="6775" y="4959"/>
                        <a:pt x="6775" y="4959"/>
                      </a:cubicBezTo>
                      <a:cubicBezTo>
                        <a:pt x="6823" y="5030"/>
                        <a:pt x="6859" y="5113"/>
                        <a:pt x="6906" y="5185"/>
                      </a:cubicBezTo>
                      <a:cubicBezTo>
                        <a:pt x="7001" y="5328"/>
                        <a:pt x="7085" y="5482"/>
                        <a:pt x="7180" y="5625"/>
                      </a:cubicBezTo>
                      <a:cubicBezTo>
                        <a:pt x="7263" y="5768"/>
                        <a:pt x="7347" y="5911"/>
                        <a:pt x="7430" y="6066"/>
                      </a:cubicBezTo>
                      <a:cubicBezTo>
                        <a:pt x="7478" y="6137"/>
                        <a:pt x="7525" y="6221"/>
                        <a:pt x="7561" y="6292"/>
                      </a:cubicBezTo>
                      <a:cubicBezTo>
                        <a:pt x="7609" y="6375"/>
                        <a:pt x="7668" y="6435"/>
                        <a:pt x="7775" y="6447"/>
                      </a:cubicBezTo>
                      <a:cubicBezTo>
                        <a:pt x="7811" y="6447"/>
                        <a:pt x="7847" y="6435"/>
                        <a:pt x="7871" y="6387"/>
                      </a:cubicBezTo>
                      <a:cubicBezTo>
                        <a:pt x="7918" y="6304"/>
                        <a:pt x="7882" y="6209"/>
                        <a:pt x="7835" y="6125"/>
                      </a:cubicBezTo>
                      <a:cubicBezTo>
                        <a:pt x="7799" y="6054"/>
                        <a:pt x="7751" y="5982"/>
                        <a:pt x="7704" y="5911"/>
                      </a:cubicBezTo>
                      <a:cubicBezTo>
                        <a:pt x="7621" y="5756"/>
                        <a:pt x="7525" y="5613"/>
                        <a:pt x="7430" y="5459"/>
                      </a:cubicBezTo>
                      <a:cubicBezTo>
                        <a:pt x="7335" y="5316"/>
                        <a:pt x="7240" y="5173"/>
                        <a:pt x="7132" y="5042"/>
                      </a:cubicBezTo>
                      <a:cubicBezTo>
                        <a:pt x="7120" y="5006"/>
                        <a:pt x="7097" y="4982"/>
                        <a:pt x="7073" y="4959"/>
                      </a:cubicBezTo>
                      <a:lnTo>
                        <a:pt x="7073" y="4959"/>
                      </a:lnTo>
                      <a:cubicBezTo>
                        <a:pt x="7204" y="5030"/>
                        <a:pt x="7323" y="5113"/>
                        <a:pt x="7442" y="5197"/>
                      </a:cubicBezTo>
                      <a:cubicBezTo>
                        <a:pt x="7585" y="5280"/>
                        <a:pt x="7716" y="5375"/>
                        <a:pt x="7859" y="5459"/>
                      </a:cubicBezTo>
                      <a:cubicBezTo>
                        <a:pt x="8002" y="5542"/>
                        <a:pt x="8144" y="5673"/>
                        <a:pt x="8311" y="5721"/>
                      </a:cubicBezTo>
                      <a:cubicBezTo>
                        <a:pt x="8321" y="5724"/>
                        <a:pt x="8331" y="5725"/>
                        <a:pt x="8341" y="5725"/>
                      </a:cubicBezTo>
                      <a:cubicBezTo>
                        <a:pt x="8447" y="5725"/>
                        <a:pt x="8530" y="5558"/>
                        <a:pt x="8454" y="5471"/>
                      </a:cubicBezTo>
                      <a:cubicBezTo>
                        <a:pt x="8347" y="5351"/>
                        <a:pt x="8180" y="5280"/>
                        <a:pt x="8037" y="5197"/>
                      </a:cubicBezTo>
                      <a:cubicBezTo>
                        <a:pt x="7894" y="5113"/>
                        <a:pt x="7751" y="5018"/>
                        <a:pt x="7609" y="4935"/>
                      </a:cubicBezTo>
                      <a:cubicBezTo>
                        <a:pt x="7478" y="4863"/>
                        <a:pt x="7347" y="4780"/>
                        <a:pt x="7216" y="4697"/>
                      </a:cubicBezTo>
                      <a:lnTo>
                        <a:pt x="7644" y="4697"/>
                      </a:lnTo>
                      <a:cubicBezTo>
                        <a:pt x="7763" y="4697"/>
                        <a:pt x="7894" y="4697"/>
                        <a:pt x="8013" y="4709"/>
                      </a:cubicBezTo>
                      <a:cubicBezTo>
                        <a:pt x="8089" y="4716"/>
                        <a:pt x="8183" y="4738"/>
                        <a:pt x="8269" y="4738"/>
                      </a:cubicBezTo>
                      <a:cubicBezTo>
                        <a:pt x="8319" y="4738"/>
                        <a:pt x="8367" y="4730"/>
                        <a:pt x="8406" y="4709"/>
                      </a:cubicBezTo>
                      <a:cubicBezTo>
                        <a:pt x="8502" y="4661"/>
                        <a:pt x="8525" y="4554"/>
                        <a:pt x="8442" y="4482"/>
                      </a:cubicBezTo>
                      <a:cubicBezTo>
                        <a:pt x="8366" y="4406"/>
                        <a:pt x="8229" y="4398"/>
                        <a:pt x="8116" y="4398"/>
                      </a:cubicBezTo>
                      <a:cubicBezTo>
                        <a:pt x="8088" y="4398"/>
                        <a:pt x="8061" y="4399"/>
                        <a:pt x="8037" y="4399"/>
                      </a:cubicBezTo>
                      <a:cubicBezTo>
                        <a:pt x="7906" y="4387"/>
                        <a:pt x="7775" y="4387"/>
                        <a:pt x="7644" y="4387"/>
                      </a:cubicBezTo>
                      <a:cubicBezTo>
                        <a:pt x="7513" y="4387"/>
                        <a:pt x="7382" y="4399"/>
                        <a:pt x="7263" y="4411"/>
                      </a:cubicBezTo>
                      <a:cubicBezTo>
                        <a:pt x="7192" y="4423"/>
                        <a:pt x="7132" y="4435"/>
                        <a:pt x="7073" y="4447"/>
                      </a:cubicBezTo>
                      <a:cubicBezTo>
                        <a:pt x="7013" y="4458"/>
                        <a:pt x="6966" y="4470"/>
                        <a:pt x="6930" y="4506"/>
                      </a:cubicBezTo>
                      <a:cubicBezTo>
                        <a:pt x="6930" y="4482"/>
                        <a:pt x="6918" y="4470"/>
                        <a:pt x="6906" y="4447"/>
                      </a:cubicBezTo>
                      <a:cubicBezTo>
                        <a:pt x="6882" y="4375"/>
                        <a:pt x="6823" y="4316"/>
                        <a:pt x="6787" y="4256"/>
                      </a:cubicBezTo>
                      <a:cubicBezTo>
                        <a:pt x="6692" y="4125"/>
                        <a:pt x="6597" y="3994"/>
                        <a:pt x="6489" y="3863"/>
                      </a:cubicBezTo>
                      <a:cubicBezTo>
                        <a:pt x="6311" y="3601"/>
                        <a:pt x="6132" y="3339"/>
                        <a:pt x="5954" y="3077"/>
                      </a:cubicBezTo>
                      <a:cubicBezTo>
                        <a:pt x="5596" y="2542"/>
                        <a:pt x="5275" y="1994"/>
                        <a:pt x="4918" y="1470"/>
                      </a:cubicBezTo>
                      <a:cubicBezTo>
                        <a:pt x="5013" y="1029"/>
                        <a:pt x="5120" y="577"/>
                        <a:pt x="5144" y="125"/>
                      </a:cubicBezTo>
                      <a:cubicBezTo>
                        <a:pt x="5144" y="51"/>
                        <a:pt x="5089" y="0"/>
                        <a:pt x="5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1"/>
                <p:cNvSpPr/>
                <p:nvPr/>
              </p:nvSpPr>
              <p:spPr>
                <a:xfrm>
                  <a:off x="5489950" y="1902000"/>
                  <a:ext cx="97675" cy="75325"/>
                </a:xfrm>
                <a:custGeom>
                  <a:avLst/>
                  <a:gdLst/>
                  <a:ahLst/>
                  <a:cxnLst/>
                  <a:rect l="l" t="t" r="r" b="b"/>
                  <a:pathLst>
                    <a:path w="3907" h="3013" extrusionOk="0">
                      <a:moveTo>
                        <a:pt x="3727" y="0"/>
                      </a:moveTo>
                      <a:cubicBezTo>
                        <a:pt x="3686" y="0"/>
                        <a:pt x="3647" y="16"/>
                        <a:pt x="3620" y="54"/>
                      </a:cubicBezTo>
                      <a:cubicBezTo>
                        <a:pt x="3382" y="399"/>
                        <a:pt x="3216" y="804"/>
                        <a:pt x="3037" y="1173"/>
                      </a:cubicBezTo>
                      <a:cubicBezTo>
                        <a:pt x="2846" y="1554"/>
                        <a:pt x="2680" y="1947"/>
                        <a:pt x="2489" y="2328"/>
                      </a:cubicBezTo>
                      <a:cubicBezTo>
                        <a:pt x="2477" y="2352"/>
                        <a:pt x="2465" y="2376"/>
                        <a:pt x="2442" y="2400"/>
                      </a:cubicBezTo>
                      <a:cubicBezTo>
                        <a:pt x="2323" y="2328"/>
                        <a:pt x="2156" y="2292"/>
                        <a:pt x="2037" y="2257"/>
                      </a:cubicBezTo>
                      <a:cubicBezTo>
                        <a:pt x="1834" y="2197"/>
                        <a:pt x="1632" y="2162"/>
                        <a:pt x="1430" y="2150"/>
                      </a:cubicBezTo>
                      <a:cubicBezTo>
                        <a:pt x="1325" y="2141"/>
                        <a:pt x="1220" y="2136"/>
                        <a:pt x="1117" y="2136"/>
                      </a:cubicBezTo>
                      <a:cubicBezTo>
                        <a:pt x="797" y="2136"/>
                        <a:pt x="482" y="2179"/>
                        <a:pt x="168" y="2269"/>
                      </a:cubicBezTo>
                      <a:cubicBezTo>
                        <a:pt x="60" y="2304"/>
                        <a:pt x="1" y="2423"/>
                        <a:pt x="13" y="2531"/>
                      </a:cubicBezTo>
                      <a:cubicBezTo>
                        <a:pt x="25" y="2650"/>
                        <a:pt x="108" y="2721"/>
                        <a:pt x="215" y="2745"/>
                      </a:cubicBezTo>
                      <a:cubicBezTo>
                        <a:pt x="668" y="2864"/>
                        <a:pt x="1132" y="2947"/>
                        <a:pt x="1584" y="2983"/>
                      </a:cubicBezTo>
                      <a:cubicBezTo>
                        <a:pt x="1737" y="2992"/>
                        <a:pt x="1916" y="3012"/>
                        <a:pt x="2093" y="3012"/>
                      </a:cubicBezTo>
                      <a:cubicBezTo>
                        <a:pt x="2370" y="3012"/>
                        <a:pt x="2644" y="2963"/>
                        <a:pt x="2811" y="2745"/>
                      </a:cubicBezTo>
                      <a:cubicBezTo>
                        <a:pt x="2930" y="2578"/>
                        <a:pt x="3001" y="2364"/>
                        <a:pt x="3085" y="2173"/>
                      </a:cubicBezTo>
                      <a:cubicBezTo>
                        <a:pt x="3180" y="1959"/>
                        <a:pt x="3263" y="1745"/>
                        <a:pt x="3358" y="1530"/>
                      </a:cubicBezTo>
                      <a:cubicBezTo>
                        <a:pt x="3537" y="1078"/>
                        <a:pt x="3763" y="638"/>
                        <a:pt x="3882" y="173"/>
                      </a:cubicBezTo>
                      <a:cubicBezTo>
                        <a:pt x="3907" y="76"/>
                        <a:pt x="3814" y="0"/>
                        <a:pt x="3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1"/>
                <p:cNvSpPr/>
                <p:nvPr/>
              </p:nvSpPr>
              <p:spPr>
                <a:xfrm>
                  <a:off x="5642350" y="1911900"/>
                  <a:ext cx="76225" cy="92375"/>
                </a:xfrm>
                <a:custGeom>
                  <a:avLst/>
                  <a:gdLst/>
                  <a:ahLst/>
                  <a:cxnLst/>
                  <a:rect l="l" t="t" r="r" b="b"/>
                  <a:pathLst>
                    <a:path w="3049" h="3695" extrusionOk="0">
                      <a:moveTo>
                        <a:pt x="192" y="1"/>
                      </a:moveTo>
                      <a:cubicBezTo>
                        <a:pt x="124" y="1"/>
                        <a:pt x="55" y="43"/>
                        <a:pt x="49" y="122"/>
                      </a:cubicBezTo>
                      <a:cubicBezTo>
                        <a:pt x="1" y="599"/>
                        <a:pt x="84" y="1099"/>
                        <a:pt x="132" y="1575"/>
                      </a:cubicBezTo>
                      <a:cubicBezTo>
                        <a:pt x="144" y="1813"/>
                        <a:pt x="168" y="2039"/>
                        <a:pt x="191" y="2277"/>
                      </a:cubicBezTo>
                      <a:cubicBezTo>
                        <a:pt x="215" y="2480"/>
                        <a:pt x="215" y="2706"/>
                        <a:pt x="287" y="2897"/>
                      </a:cubicBezTo>
                      <a:cubicBezTo>
                        <a:pt x="441" y="3325"/>
                        <a:pt x="989" y="3409"/>
                        <a:pt x="1370" y="3492"/>
                      </a:cubicBezTo>
                      <a:cubicBezTo>
                        <a:pt x="1823" y="3611"/>
                        <a:pt x="2287" y="3670"/>
                        <a:pt x="2751" y="3694"/>
                      </a:cubicBezTo>
                      <a:cubicBezTo>
                        <a:pt x="2858" y="3694"/>
                        <a:pt x="2966" y="3659"/>
                        <a:pt x="3013" y="3551"/>
                      </a:cubicBezTo>
                      <a:cubicBezTo>
                        <a:pt x="3049" y="3456"/>
                        <a:pt x="3037" y="3313"/>
                        <a:pt x="2942" y="3254"/>
                      </a:cubicBezTo>
                      <a:cubicBezTo>
                        <a:pt x="2585" y="3016"/>
                        <a:pt x="2192" y="2849"/>
                        <a:pt x="1775" y="2754"/>
                      </a:cubicBezTo>
                      <a:cubicBezTo>
                        <a:pt x="1573" y="2706"/>
                        <a:pt x="1370" y="2682"/>
                        <a:pt x="1168" y="2682"/>
                      </a:cubicBezTo>
                      <a:cubicBezTo>
                        <a:pt x="1092" y="2675"/>
                        <a:pt x="1005" y="2669"/>
                        <a:pt x="917" y="2669"/>
                      </a:cubicBezTo>
                      <a:cubicBezTo>
                        <a:pt x="852" y="2669"/>
                        <a:pt x="788" y="2672"/>
                        <a:pt x="727" y="2682"/>
                      </a:cubicBezTo>
                      <a:cubicBezTo>
                        <a:pt x="727" y="2658"/>
                        <a:pt x="715" y="2635"/>
                        <a:pt x="715" y="2599"/>
                      </a:cubicBezTo>
                      <a:cubicBezTo>
                        <a:pt x="644" y="2182"/>
                        <a:pt x="596" y="1766"/>
                        <a:pt x="537" y="1337"/>
                      </a:cubicBezTo>
                      <a:cubicBezTo>
                        <a:pt x="489" y="932"/>
                        <a:pt x="453" y="492"/>
                        <a:pt x="322" y="87"/>
                      </a:cubicBezTo>
                      <a:cubicBezTo>
                        <a:pt x="301" y="28"/>
                        <a:pt x="24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1"/>
                <p:cNvSpPr/>
                <p:nvPr/>
              </p:nvSpPr>
              <p:spPr>
                <a:xfrm>
                  <a:off x="5555750" y="1836375"/>
                  <a:ext cx="114325" cy="103000"/>
                </a:xfrm>
                <a:custGeom>
                  <a:avLst/>
                  <a:gdLst/>
                  <a:ahLst/>
                  <a:cxnLst/>
                  <a:rect l="l" t="t" r="r" b="b"/>
                  <a:pathLst>
                    <a:path w="4573" h="4120" extrusionOk="0">
                      <a:moveTo>
                        <a:pt x="2417" y="0"/>
                      </a:moveTo>
                      <a:lnTo>
                        <a:pt x="0" y="3405"/>
                      </a:lnTo>
                      <a:lnTo>
                        <a:pt x="1989" y="3715"/>
                      </a:lnTo>
                      <a:lnTo>
                        <a:pt x="2751" y="3834"/>
                      </a:lnTo>
                      <a:lnTo>
                        <a:pt x="4572" y="4120"/>
                      </a:lnTo>
                      <a:lnTo>
                        <a:pt x="3405" y="167"/>
                      </a:lnTo>
                      <a:lnTo>
                        <a:pt x="24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1"/>
                <p:cNvSpPr/>
                <p:nvPr/>
              </p:nvSpPr>
              <p:spPr>
                <a:xfrm>
                  <a:off x="5601575" y="1632175"/>
                  <a:ext cx="108675" cy="108675"/>
                </a:xfrm>
                <a:custGeom>
                  <a:avLst/>
                  <a:gdLst/>
                  <a:ahLst/>
                  <a:cxnLst/>
                  <a:rect l="l" t="t" r="r" b="b"/>
                  <a:pathLst>
                    <a:path w="4347" h="4347" extrusionOk="0">
                      <a:moveTo>
                        <a:pt x="2180" y="1"/>
                      </a:moveTo>
                      <a:cubicBezTo>
                        <a:pt x="977" y="1"/>
                        <a:pt x="1" y="977"/>
                        <a:pt x="1" y="2179"/>
                      </a:cubicBezTo>
                      <a:cubicBezTo>
                        <a:pt x="1" y="3382"/>
                        <a:pt x="977" y="4346"/>
                        <a:pt x="2180" y="4346"/>
                      </a:cubicBezTo>
                      <a:cubicBezTo>
                        <a:pt x="3370" y="4346"/>
                        <a:pt x="4347" y="3382"/>
                        <a:pt x="4347" y="2179"/>
                      </a:cubicBezTo>
                      <a:cubicBezTo>
                        <a:pt x="4347" y="977"/>
                        <a:pt x="3370" y="1"/>
                        <a:pt x="2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1"/>
                <p:cNvSpPr/>
                <p:nvPr/>
              </p:nvSpPr>
              <p:spPr>
                <a:xfrm>
                  <a:off x="5623975" y="1670200"/>
                  <a:ext cx="16250" cy="11800"/>
                </a:xfrm>
                <a:custGeom>
                  <a:avLst/>
                  <a:gdLst/>
                  <a:ahLst/>
                  <a:cxnLst/>
                  <a:rect l="l" t="t" r="r" b="b"/>
                  <a:pathLst>
                    <a:path w="650" h="472" extrusionOk="0">
                      <a:moveTo>
                        <a:pt x="313" y="0"/>
                      </a:moveTo>
                      <a:cubicBezTo>
                        <a:pt x="51" y="0"/>
                        <a:pt x="0" y="423"/>
                        <a:pt x="283" y="468"/>
                      </a:cubicBezTo>
                      <a:cubicBezTo>
                        <a:pt x="298" y="470"/>
                        <a:pt x="312" y="471"/>
                        <a:pt x="325" y="471"/>
                      </a:cubicBezTo>
                      <a:cubicBezTo>
                        <a:pt x="588" y="471"/>
                        <a:pt x="649" y="49"/>
                        <a:pt x="355" y="4"/>
                      </a:cubicBezTo>
                      <a:cubicBezTo>
                        <a:pt x="340" y="1"/>
                        <a:pt x="326"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1"/>
                <p:cNvSpPr/>
                <p:nvPr/>
              </p:nvSpPr>
              <p:spPr>
                <a:xfrm>
                  <a:off x="5672725" y="1679975"/>
                  <a:ext cx="12225" cy="12350"/>
                </a:xfrm>
                <a:custGeom>
                  <a:avLst/>
                  <a:gdLst/>
                  <a:ahLst/>
                  <a:cxnLst/>
                  <a:rect l="l" t="t" r="r" b="b"/>
                  <a:pathLst>
                    <a:path w="489" h="494" extrusionOk="0">
                      <a:moveTo>
                        <a:pt x="251" y="0"/>
                      </a:moveTo>
                      <a:cubicBezTo>
                        <a:pt x="228" y="0"/>
                        <a:pt x="207" y="5"/>
                        <a:pt x="191" y="5"/>
                      </a:cubicBezTo>
                      <a:cubicBezTo>
                        <a:pt x="155" y="17"/>
                        <a:pt x="131" y="29"/>
                        <a:pt x="96" y="53"/>
                      </a:cubicBezTo>
                      <a:cubicBezTo>
                        <a:pt x="72" y="65"/>
                        <a:pt x="48" y="89"/>
                        <a:pt x="36" y="124"/>
                      </a:cubicBezTo>
                      <a:cubicBezTo>
                        <a:pt x="24" y="148"/>
                        <a:pt x="12" y="172"/>
                        <a:pt x="0" y="208"/>
                      </a:cubicBezTo>
                      <a:cubicBezTo>
                        <a:pt x="0" y="232"/>
                        <a:pt x="0" y="255"/>
                        <a:pt x="0" y="279"/>
                      </a:cubicBezTo>
                      <a:cubicBezTo>
                        <a:pt x="0" y="315"/>
                        <a:pt x="24" y="363"/>
                        <a:pt x="48" y="398"/>
                      </a:cubicBezTo>
                      <a:cubicBezTo>
                        <a:pt x="60" y="410"/>
                        <a:pt x="72" y="422"/>
                        <a:pt x="96" y="446"/>
                      </a:cubicBezTo>
                      <a:cubicBezTo>
                        <a:pt x="119" y="470"/>
                        <a:pt x="167" y="482"/>
                        <a:pt x="215" y="494"/>
                      </a:cubicBezTo>
                      <a:cubicBezTo>
                        <a:pt x="238" y="494"/>
                        <a:pt x="274" y="494"/>
                        <a:pt x="310" y="482"/>
                      </a:cubicBezTo>
                      <a:cubicBezTo>
                        <a:pt x="334" y="482"/>
                        <a:pt x="369" y="470"/>
                        <a:pt x="393" y="446"/>
                      </a:cubicBezTo>
                      <a:cubicBezTo>
                        <a:pt x="417" y="434"/>
                        <a:pt x="441" y="410"/>
                        <a:pt x="453" y="375"/>
                      </a:cubicBezTo>
                      <a:cubicBezTo>
                        <a:pt x="477" y="351"/>
                        <a:pt x="488" y="327"/>
                        <a:pt x="488" y="291"/>
                      </a:cubicBezTo>
                      <a:cubicBezTo>
                        <a:pt x="488" y="267"/>
                        <a:pt x="488" y="244"/>
                        <a:pt x="488" y="220"/>
                      </a:cubicBezTo>
                      <a:cubicBezTo>
                        <a:pt x="488" y="172"/>
                        <a:pt x="477" y="136"/>
                        <a:pt x="453" y="101"/>
                      </a:cubicBezTo>
                      <a:cubicBezTo>
                        <a:pt x="429" y="89"/>
                        <a:pt x="417" y="77"/>
                        <a:pt x="405" y="53"/>
                      </a:cubicBezTo>
                      <a:cubicBezTo>
                        <a:pt x="369" y="29"/>
                        <a:pt x="334" y="5"/>
                        <a:pt x="286" y="5"/>
                      </a:cubicBezTo>
                      <a:cubicBezTo>
                        <a:pt x="274" y="1"/>
                        <a:pt x="262"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1"/>
                <p:cNvSpPr/>
                <p:nvPr/>
              </p:nvSpPr>
              <p:spPr>
                <a:xfrm>
                  <a:off x="5644650" y="1666600"/>
                  <a:ext cx="12625" cy="26125"/>
                </a:xfrm>
                <a:custGeom>
                  <a:avLst/>
                  <a:gdLst/>
                  <a:ahLst/>
                  <a:cxnLst/>
                  <a:rect l="l" t="t" r="r" b="b"/>
                  <a:pathLst>
                    <a:path w="505" h="1045" extrusionOk="0">
                      <a:moveTo>
                        <a:pt x="455" y="1"/>
                      </a:moveTo>
                      <a:cubicBezTo>
                        <a:pt x="437" y="1"/>
                        <a:pt x="419" y="7"/>
                        <a:pt x="409" y="17"/>
                      </a:cubicBezTo>
                      <a:cubicBezTo>
                        <a:pt x="349" y="76"/>
                        <a:pt x="326" y="159"/>
                        <a:pt x="290" y="231"/>
                      </a:cubicBezTo>
                      <a:cubicBezTo>
                        <a:pt x="254" y="314"/>
                        <a:pt x="230" y="398"/>
                        <a:pt x="195" y="469"/>
                      </a:cubicBezTo>
                      <a:cubicBezTo>
                        <a:pt x="135" y="636"/>
                        <a:pt x="76" y="790"/>
                        <a:pt x="16" y="945"/>
                      </a:cubicBezTo>
                      <a:cubicBezTo>
                        <a:pt x="0" y="1000"/>
                        <a:pt x="47" y="1045"/>
                        <a:pt x="91" y="1045"/>
                      </a:cubicBezTo>
                      <a:cubicBezTo>
                        <a:pt x="113" y="1045"/>
                        <a:pt x="135" y="1033"/>
                        <a:pt x="147" y="1005"/>
                      </a:cubicBezTo>
                      <a:cubicBezTo>
                        <a:pt x="207" y="850"/>
                        <a:pt x="278" y="683"/>
                        <a:pt x="338" y="529"/>
                      </a:cubicBezTo>
                      <a:cubicBezTo>
                        <a:pt x="373" y="457"/>
                        <a:pt x="409" y="374"/>
                        <a:pt x="433" y="302"/>
                      </a:cubicBezTo>
                      <a:cubicBezTo>
                        <a:pt x="445" y="255"/>
                        <a:pt x="468" y="219"/>
                        <a:pt x="480" y="171"/>
                      </a:cubicBezTo>
                      <a:cubicBezTo>
                        <a:pt x="492" y="124"/>
                        <a:pt x="504" y="88"/>
                        <a:pt x="504" y="40"/>
                      </a:cubicBezTo>
                      <a:cubicBezTo>
                        <a:pt x="504" y="12"/>
                        <a:pt x="480" y="1"/>
                        <a:pt x="4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1"/>
                <p:cNvSpPr/>
                <p:nvPr/>
              </p:nvSpPr>
              <p:spPr>
                <a:xfrm>
                  <a:off x="5623000" y="1694975"/>
                  <a:ext cx="59225" cy="22325"/>
                </a:xfrm>
                <a:custGeom>
                  <a:avLst/>
                  <a:gdLst/>
                  <a:ahLst/>
                  <a:cxnLst/>
                  <a:rect l="l" t="t" r="r" b="b"/>
                  <a:pathLst>
                    <a:path w="2369" h="893" extrusionOk="0">
                      <a:moveTo>
                        <a:pt x="96" y="1"/>
                      </a:moveTo>
                      <a:cubicBezTo>
                        <a:pt x="75" y="1"/>
                        <a:pt x="55" y="13"/>
                        <a:pt x="49" y="36"/>
                      </a:cubicBezTo>
                      <a:cubicBezTo>
                        <a:pt x="1" y="525"/>
                        <a:pt x="537" y="834"/>
                        <a:pt x="953" y="882"/>
                      </a:cubicBezTo>
                      <a:cubicBezTo>
                        <a:pt x="1033" y="889"/>
                        <a:pt x="1113" y="893"/>
                        <a:pt x="1194" y="893"/>
                      </a:cubicBezTo>
                      <a:cubicBezTo>
                        <a:pt x="1379" y="893"/>
                        <a:pt x="1565" y="872"/>
                        <a:pt x="1739" y="822"/>
                      </a:cubicBezTo>
                      <a:cubicBezTo>
                        <a:pt x="1870" y="787"/>
                        <a:pt x="1989" y="715"/>
                        <a:pt x="2096" y="644"/>
                      </a:cubicBezTo>
                      <a:cubicBezTo>
                        <a:pt x="2180" y="584"/>
                        <a:pt x="2323" y="489"/>
                        <a:pt x="2358" y="382"/>
                      </a:cubicBezTo>
                      <a:cubicBezTo>
                        <a:pt x="2369" y="351"/>
                        <a:pt x="2352" y="320"/>
                        <a:pt x="2324" y="320"/>
                      </a:cubicBezTo>
                      <a:cubicBezTo>
                        <a:pt x="2320" y="320"/>
                        <a:pt x="2316" y="321"/>
                        <a:pt x="2311" y="322"/>
                      </a:cubicBezTo>
                      <a:cubicBezTo>
                        <a:pt x="2227" y="334"/>
                        <a:pt x="2144" y="394"/>
                        <a:pt x="2073" y="453"/>
                      </a:cubicBezTo>
                      <a:cubicBezTo>
                        <a:pt x="1977" y="513"/>
                        <a:pt x="1894" y="560"/>
                        <a:pt x="1787" y="608"/>
                      </a:cubicBezTo>
                      <a:cubicBezTo>
                        <a:pt x="1573" y="691"/>
                        <a:pt x="1323" y="715"/>
                        <a:pt x="1096" y="715"/>
                      </a:cubicBezTo>
                      <a:cubicBezTo>
                        <a:pt x="644" y="703"/>
                        <a:pt x="239" y="501"/>
                        <a:pt x="144" y="36"/>
                      </a:cubicBezTo>
                      <a:cubicBezTo>
                        <a:pt x="138" y="13"/>
                        <a:pt x="117" y="1"/>
                        <a:pt x="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92" name="Google Shape;1992;p41"/>
            <p:cNvSpPr/>
            <p:nvPr/>
          </p:nvSpPr>
          <p:spPr>
            <a:xfrm rot="1332272" flipH="1">
              <a:off x="1612987" y="4174477"/>
              <a:ext cx="384902" cy="349072"/>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3" name="Google Shape;1993;p41"/>
          <p:cNvGrpSpPr/>
          <p:nvPr/>
        </p:nvGrpSpPr>
        <p:grpSpPr>
          <a:xfrm>
            <a:off x="124795" y="256941"/>
            <a:ext cx="1191810" cy="832997"/>
            <a:chOff x="620129" y="469134"/>
            <a:chExt cx="1881459" cy="1422370"/>
          </a:xfrm>
        </p:grpSpPr>
        <p:grpSp>
          <p:nvGrpSpPr>
            <p:cNvPr id="1994" name="Google Shape;1994;p41"/>
            <p:cNvGrpSpPr/>
            <p:nvPr/>
          </p:nvGrpSpPr>
          <p:grpSpPr>
            <a:xfrm>
              <a:off x="620129" y="896665"/>
              <a:ext cx="766769" cy="994838"/>
              <a:chOff x="6626956" y="856180"/>
              <a:chExt cx="679097" cy="881090"/>
            </a:xfrm>
          </p:grpSpPr>
          <p:sp>
            <p:nvSpPr>
              <p:cNvPr id="1995" name="Google Shape;1995;p41"/>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6" name="Google Shape;1996;p41"/>
              <p:cNvGrpSpPr/>
              <p:nvPr/>
            </p:nvGrpSpPr>
            <p:grpSpPr>
              <a:xfrm>
                <a:off x="6626956" y="856180"/>
                <a:ext cx="679097" cy="880820"/>
                <a:chOff x="6217725" y="1634875"/>
                <a:chExt cx="318825" cy="413550"/>
              </a:xfrm>
            </p:grpSpPr>
            <p:sp>
              <p:nvSpPr>
                <p:cNvPr id="1997" name="Google Shape;1997;p41"/>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1"/>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1"/>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1"/>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1"/>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1"/>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1"/>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1"/>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1"/>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1"/>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1"/>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1"/>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1"/>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0" name="Google Shape;2010;p41"/>
            <p:cNvGrpSpPr/>
            <p:nvPr/>
          </p:nvGrpSpPr>
          <p:grpSpPr>
            <a:xfrm rot="1081256" flipH="1">
              <a:off x="1599752" y="563339"/>
              <a:ext cx="766761" cy="994913"/>
              <a:chOff x="6626956" y="856180"/>
              <a:chExt cx="679097" cy="881090"/>
            </a:xfrm>
          </p:grpSpPr>
          <p:sp>
            <p:nvSpPr>
              <p:cNvPr id="2011" name="Google Shape;2011;p41"/>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2" name="Google Shape;2012;p41"/>
              <p:cNvGrpSpPr/>
              <p:nvPr/>
            </p:nvGrpSpPr>
            <p:grpSpPr>
              <a:xfrm>
                <a:off x="6626956" y="856180"/>
                <a:ext cx="679097" cy="880820"/>
                <a:chOff x="6217725" y="1634875"/>
                <a:chExt cx="318825" cy="413550"/>
              </a:xfrm>
            </p:grpSpPr>
            <p:sp>
              <p:nvSpPr>
                <p:cNvPr id="2013" name="Google Shape;2013;p41"/>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1"/>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1"/>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1"/>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1"/>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1"/>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1"/>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1"/>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1"/>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1"/>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1"/>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1"/>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1"/>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26" name="Google Shape;2026;p41"/>
          <p:cNvGrpSpPr/>
          <p:nvPr/>
        </p:nvGrpSpPr>
        <p:grpSpPr>
          <a:xfrm rot="-170362">
            <a:off x="7287438" y="368767"/>
            <a:ext cx="1029122" cy="633691"/>
            <a:chOff x="4292469" y="2051025"/>
            <a:chExt cx="625800" cy="416800"/>
          </a:xfrm>
        </p:grpSpPr>
        <p:sp>
          <p:nvSpPr>
            <p:cNvPr id="2027" name="Google Shape;2027;p41"/>
            <p:cNvSpPr/>
            <p:nvPr/>
          </p:nvSpPr>
          <p:spPr>
            <a:xfrm>
              <a:off x="4292494" y="2051025"/>
              <a:ext cx="625750" cy="416800"/>
            </a:xfrm>
            <a:custGeom>
              <a:avLst/>
              <a:gdLst/>
              <a:ahLst/>
              <a:cxnLst/>
              <a:rect l="l" t="t" r="r" b="b"/>
              <a:pathLst>
                <a:path w="25030" h="16672" extrusionOk="0">
                  <a:moveTo>
                    <a:pt x="9790" y="1372"/>
                  </a:moveTo>
                  <a:cubicBezTo>
                    <a:pt x="9706" y="2730"/>
                    <a:pt x="9278" y="7254"/>
                    <a:pt x="7706" y="9957"/>
                  </a:cubicBezTo>
                  <a:cubicBezTo>
                    <a:pt x="7063" y="6135"/>
                    <a:pt x="7182" y="2551"/>
                    <a:pt x="7242" y="1503"/>
                  </a:cubicBezTo>
                  <a:lnTo>
                    <a:pt x="9790" y="1372"/>
                  </a:lnTo>
                  <a:close/>
                  <a:moveTo>
                    <a:pt x="9992" y="2408"/>
                  </a:moveTo>
                  <a:cubicBezTo>
                    <a:pt x="10254" y="3801"/>
                    <a:pt x="10659" y="6778"/>
                    <a:pt x="10337" y="10171"/>
                  </a:cubicBezTo>
                  <a:lnTo>
                    <a:pt x="8611" y="8742"/>
                  </a:lnTo>
                  <a:cubicBezTo>
                    <a:pt x="9468" y="6587"/>
                    <a:pt x="9837" y="3980"/>
                    <a:pt x="9992" y="2408"/>
                  </a:cubicBezTo>
                  <a:close/>
                  <a:moveTo>
                    <a:pt x="16481" y="1039"/>
                  </a:moveTo>
                  <a:lnTo>
                    <a:pt x="16481" y="1039"/>
                  </a:lnTo>
                  <a:cubicBezTo>
                    <a:pt x="16457" y="1611"/>
                    <a:pt x="16124" y="7135"/>
                    <a:pt x="14266" y="10123"/>
                  </a:cubicBezTo>
                  <a:lnTo>
                    <a:pt x="10564" y="10719"/>
                  </a:lnTo>
                  <a:cubicBezTo>
                    <a:pt x="11135" y="5778"/>
                    <a:pt x="10111" y="1551"/>
                    <a:pt x="10099" y="1503"/>
                  </a:cubicBezTo>
                  <a:lnTo>
                    <a:pt x="10075" y="1515"/>
                  </a:lnTo>
                  <a:cubicBezTo>
                    <a:pt x="10075" y="1456"/>
                    <a:pt x="10075" y="1408"/>
                    <a:pt x="10075" y="1360"/>
                  </a:cubicBezTo>
                  <a:lnTo>
                    <a:pt x="16481" y="1039"/>
                  </a:lnTo>
                  <a:close/>
                  <a:moveTo>
                    <a:pt x="16660" y="2408"/>
                  </a:moveTo>
                  <a:cubicBezTo>
                    <a:pt x="16838" y="4158"/>
                    <a:pt x="17076" y="7349"/>
                    <a:pt x="16803" y="10743"/>
                  </a:cubicBezTo>
                  <a:lnTo>
                    <a:pt x="15267" y="8754"/>
                  </a:lnTo>
                  <a:cubicBezTo>
                    <a:pt x="16124" y="6611"/>
                    <a:pt x="16505" y="3992"/>
                    <a:pt x="16660" y="2408"/>
                  </a:cubicBezTo>
                  <a:close/>
                  <a:moveTo>
                    <a:pt x="8492" y="9004"/>
                  </a:moveTo>
                  <a:lnTo>
                    <a:pt x="10302" y="10504"/>
                  </a:lnTo>
                  <a:cubicBezTo>
                    <a:pt x="10290" y="10600"/>
                    <a:pt x="10278" y="10683"/>
                    <a:pt x="10266" y="10766"/>
                  </a:cubicBezTo>
                  <a:lnTo>
                    <a:pt x="7932" y="11147"/>
                  </a:lnTo>
                  <a:cubicBezTo>
                    <a:pt x="7873" y="10885"/>
                    <a:pt x="7825" y="10635"/>
                    <a:pt x="7778" y="10385"/>
                  </a:cubicBezTo>
                  <a:cubicBezTo>
                    <a:pt x="8051" y="9969"/>
                    <a:pt x="8278" y="9504"/>
                    <a:pt x="8492" y="9004"/>
                  </a:cubicBezTo>
                  <a:close/>
                  <a:moveTo>
                    <a:pt x="15136" y="9052"/>
                  </a:moveTo>
                  <a:lnTo>
                    <a:pt x="16767" y="11159"/>
                  </a:lnTo>
                  <a:cubicBezTo>
                    <a:pt x="16719" y="11564"/>
                    <a:pt x="16683" y="11981"/>
                    <a:pt x="16624" y="12398"/>
                  </a:cubicBezTo>
                  <a:lnTo>
                    <a:pt x="15219" y="10195"/>
                  </a:lnTo>
                  <a:cubicBezTo>
                    <a:pt x="15157" y="10091"/>
                    <a:pt x="15040" y="10024"/>
                    <a:pt x="14917" y="10024"/>
                  </a:cubicBezTo>
                  <a:cubicBezTo>
                    <a:pt x="14899" y="10024"/>
                    <a:pt x="14880" y="10025"/>
                    <a:pt x="14862" y="10028"/>
                  </a:cubicBezTo>
                  <a:lnTo>
                    <a:pt x="14636" y="10076"/>
                  </a:lnTo>
                  <a:cubicBezTo>
                    <a:pt x="14814" y="9754"/>
                    <a:pt x="14981" y="9409"/>
                    <a:pt x="15136" y="9052"/>
                  </a:cubicBezTo>
                  <a:close/>
                  <a:moveTo>
                    <a:pt x="23958" y="14755"/>
                  </a:moveTo>
                  <a:lnTo>
                    <a:pt x="24161" y="14803"/>
                  </a:lnTo>
                  <a:cubicBezTo>
                    <a:pt x="24125" y="14815"/>
                    <a:pt x="24089" y="14815"/>
                    <a:pt x="24042" y="14826"/>
                  </a:cubicBezTo>
                  <a:cubicBezTo>
                    <a:pt x="24018" y="14803"/>
                    <a:pt x="23994" y="14779"/>
                    <a:pt x="23958" y="14755"/>
                  </a:cubicBezTo>
                  <a:close/>
                  <a:moveTo>
                    <a:pt x="1527" y="14993"/>
                  </a:moveTo>
                  <a:lnTo>
                    <a:pt x="1646" y="15041"/>
                  </a:lnTo>
                  <a:cubicBezTo>
                    <a:pt x="1610" y="15053"/>
                    <a:pt x="1563" y="15065"/>
                    <a:pt x="1527" y="15076"/>
                  </a:cubicBezTo>
                  <a:cubicBezTo>
                    <a:pt x="1527" y="15053"/>
                    <a:pt x="1527" y="15017"/>
                    <a:pt x="1527" y="14993"/>
                  </a:cubicBezTo>
                  <a:close/>
                  <a:moveTo>
                    <a:pt x="18148" y="16005"/>
                  </a:moveTo>
                  <a:lnTo>
                    <a:pt x="18469" y="16077"/>
                  </a:lnTo>
                  <a:cubicBezTo>
                    <a:pt x="18446" y="16088"/>
                    <a:pt x="18422" y="16100"/>
                    <a:pt x="18398" y="16112"/>
                  </a:cubicBezTo>
                  <a:cubicBezTo>
                    <a:pt x="18380" y="16120"/>
                    <a:pt x="18365" y="16123"/>
                    <a:pt x="18350" y="16123"/>
                  </a:cubicBezTo>
                  <a:cubicBezTo>
                    <a:pt x="18297" y="16123"/>
                    <a:pt x="18261" y="16078"/>
                    <a:pt x="18196" y="16041"/>
                  </a:cubicBezTo>
                  <a:cubicBezTo>
                    <a:pt x="18184" y="16029"/>
                    <a:pt x="18172" y="16017"/>
                    <a:pt x="18148" y="16005"/>
                  </a:cubicBezTo>
                  <a:close/>
                  <a:moveTo>
                    <a:pt x="20199" y="0"/>
                  </a:moveTo>
                  <a:cubicBezTo>
                    <a:pt x="20182" y="0"/>
                    <a:pt x="20165" y="1"/>
                    <a:pt x="20148" y="3"/>
                  </a:cubicBezTo>
                  <a:cubicBezTo>
                    <a:pt x="20053" y="15"/>
                    <a:pt x="19970" y="51"/>
                    <a:pt x="19910" y="110"/>
                  </a:cubicBezTo>
                  <a:lnTo>
                    <a:pt x="7027" y="765"/>
                  </a:lnTo>
                  <a:cubicBezTo>
                    <a:pt x="6992" y="741"/>
                    <a:pt x="6944" y="729"/>
                    <a:pt x="6885" y="718"/>
                  </a:cubicBezTo>
                  <a:cubicBezTo>
                    <a:pt x="6848" y="708"/>
                    <a:pt x="6810" y="703"/>
                    <a:pt x="6774" y="703"/>
                  </a:cubicBezTo>
                  <a:cubicBezTo>
                    <a:pt x="6588" y="703"/>
                    <a:pt x="6419" y="824"/>
                    <a:pt x="6349" y="1003"/>
                  </a:cubicBezTo>
                  <a:cubicBezTo>
                    <a:pt x="3944" y="7409"/>
                    <a:pt x="2372" y="11207"/>
                    <a:pt x="1420" y="13493"/>
                  </a:cubicBezTo>
                  <a:cubicBezTo>
                    <a:pt x="1253" y="13910"/>
                    <a:pt x="1098" y="14279"/>
                    <a:pt x="955" y="14612"/>
                  </a:cubicBezTo>
                  <a:cubicBezTo>
                    <a:pt x="920" y="14609"/>
                    <a:pt x="884" y="14608"/>
                    <a:pt x="848" y="14608"/>
                  </a:cubicBezTo>
                  <a:cubicBezTo>
                    <a:pt x="599" y="14608"/>
                    <a:pt x="353" y="14681"/>
                    <a:pt x="134" y="14826"/>
                  </a:cubicBezTo>
                  <a:cubicBezTo>
                    <a:pt x="0" y="14908"/>
                    <a:pt x="79" y="15079"/>
                    <a:pt x="210" y="15079"/>
                  </a:cubicBezTo>
                  <a:cubicBezTo>
                    <a:pt x="231" y="15079"/>
                    <a:pt x="254" y="15074"/>
                    <a:pt x="277" y="15065"/>
                  </a:cubicBezTo>
                  <a:cubicBezTo>
                    <a:pt x="402" y="15011"/>
                    <a:pt x="539" y="14984"/>
                    <a:pt x="675" y="14984"/>
                  </a:cubicBezTo>
                  <a:cubicBezTo>
                    <a:pt x="812" y="14984"/>
                    <a:pt x="949" y="15011"/>
                    <a:pt x="1074" y="15065"/>
                  </a:cubicBezTo>
                  <a:cubicBezTo>
                    <a:pt x="1074" y="15184"/>
                    <a:pt x="1086" y="15303"/>
                    <a:pt x="1086" y="15410"/>
                  </a:cubicBezTo>
                  <a:cubicBezTo>
                    <a:pt x="1095" y="15552"/>
                    <a:pt x="1197" y="15648"/>
                    <a:pt x="1317" y="15648"/>
                  </a:cubicBezTo>
                  <a:cubicBezTo>
                    <a:pt x="1358" y="15648"/>
                    <a:pt x="1401" y="15636"/>
                    <a:pt x="1443" y="15612"/>
                  </a:cubicBezTo>
                  <a:cubicBezTo>
                    <a:pt x="1636" y="15513"/>
                    <a:pt x="1847" y="15465"/>
                    <a:pt x="2058" y="15465"/>
                  </a:cubicBezTo>
                  <a:cubicBezTo>
                    <a:pt x="2226" y="15465"/>
                    <a:pt x="2393" y="15495"/>
                    <a:pt x="2551" y="15553"/>
                  </a:cubicBezTo>
                  <a:cubicBezTo>
                    <a:pt x="2717" y="15612"/>
                    <a:pt x="2860" y="15707"/>
                    <a:pt x="2991" y="15815"/>
                  </a:cubicBezTo>
                  <a:cubicBezTo>
                    <a:pt x="3065" y="15879"/>
                    <a:pt x="3145" y="15922"/>
                    <a:pt x="3233" y="15922"/>
                  </a:cubicBezTo>
                  <a:cubicBezTo>
                    <a:pt x="3259" y="15922"/>
                    <a:pt x="3285" y="15918"/>
                    <a:pt x="3313" y="15910"/>
                  </a:cubicBezTo>
                  <a:cubicBezTo>
                    <a:pt x="3408" y="15874"/>
                    <a:pt x="3456" y="15779"/>
                    <a:pt x="3444" y="15672"/>
                  </a:cubicBezTo>
                  <a:cubicBezTo>
                    <a:pt x="3432" y="15469"/>
                    <a:pt x="3158" y="15315"/>
                    <a:pt x="2991" y="15219"/>
                  </a:cubicBezTo>
                  <a:cubicBezTo>
                    <a:pt x="2825" y="15124"/>
                    <a:pt x="2622" y="15053"/>
                    <a:pt x="2432" y="15017"/>
                  </a:cubicBezTo>
                  <a:cubicBezTo>
                    <a:pt x="2325" y="14999"/>
                    <a:pt x="2220" y="14990"/>
                    <a:pt x="2116" y="14990"/>
                  </a:cubicBezTo>
                  <a:cubicBezTo>
                    <a:pt x="2012" y="14990"/>
                    <a:pt x="1908" y="14999"/>
                    <a:pt x="1801" y="15017"/>
                  </a:cubicBezTo>
                  <a:cubicBezTo>
                    <a:pt x="1944" y="14672"/>
                    <a:pt x="2110" y="14291"/>
                    <a:pt x="2289" y="13850"/>
                  </a:cubicBezTo>
                  <a:cubicBezTo>
                    <a:pt x="3098" y="11886"/>
                    <a:pt x="4384" y="8802"/>
                    <a:pt x="6254" y="3908"/>
                  </a:cubicBezTo>
                  <a:cubicBezTo>
                    <a:pt x="6265" y="5766"/>
                    <a:pt x="6420" y="8361"/>
                    <a:pt x="6944" y="11005"/>
                  </a:cubicBezTo>
                  <a:cubicBezTo>
                    <a:pt x="6813" y="11135"/>
                    <a:pt x="6682" y="11255"/>
                    <a:pt x="6551" y="11362"/>
                  </a:cubicBezTo>
                  <a:lnTo>
                    <a:pt x="5920" y="11469"/>
                  </a:lnTo>
                  <a:cubicBezTo>
                    <a:pt x="5658" y="11516"/>
                    <a:pt x="5134" y="11933"/>
                    <a:pt x="5301" y="12148"/>
                  </a:cubicBezTo>
                  <a:lnTo>
                    <a:pt x="5313" y="12148"/>
                  </a:lnTo>
                  <a:cubicBezTo>
                    <a:pt x="5313" y="12207"/>
                    <a:pt x="5337" y="12278"/>
                    <a:pt x="5384" y="12326"/>
                  </a:cubicBezTo>
                  <a:lnTo>
                    <a:pt x="7301" y="14743"/>
                  </a:lnTo>
                  <a:cubicBezTo>
                    <a:pt x="7376" y="14829"/>
                    <a:pt x="7480" y="14876"/>
                    <a:pt x="7587" y="14876"/>
                  </a:cubicBezTo>
                  <a:cubicBezTo>
                    <a:pt x="7599" y="14876"/>
                    <a:pt x="7611" y="14875"/>
                    <a:pt x="7623" y="14874"/>
                  </a:cubicBezTo>
                  <a:lnTo>
                    <a:pt x="16457" y="13886"/>
                  </a:lnTo>
                  <a:cubicBezTo>
                    <a:pt x="16481" y="13886"/>
                    <a:pt x="16493" y="13886"/>
                    <a:pt x="16517" y="13874"/>
                  </a:cubicBezTo>
                  <a:cubicBezTo>
                    <a:pt x="16576" y="13862"/>
                    <a:pt x="16636" y="13826"/>
                    <a:pt x="16672" y="13791"/>
                  </a:cubicBezTo>
                  <a:cubicBezTo>
                    <a:pt x="16910" y="13600"/>
                    <a:pt x="17148" y="13231"/>
                    <a:pt x="17041" y="13052"/>
                  </a:cubicBezTo>
                  <a:lnTo>
                    <a:pt x="16850" y="12767"/>
                  </a:lnTo>
                  <a:cubicBezTo>
                    <a:pt x="17648" y="7242"/>
                    <a:pt x="16862" y="1611"/>
                    <a:pt x="16767" y="1027"/>
                  </a:cubicBezTo>
                  <a:lnTo>
                    <a:pt x="19696" y="872"/>
                  </a:lnTo>
                  <a:lnTo>
                    <a:pt x="19696" y="872"/>
                  </a:lnTo>
                  <a:cubicBezTo>
                    <a:pt x="18981" y="8802"/>
                    <a:pt x="18279" y="13386"/>
                    <a:pt x="17803" y="15862"/>
                  </a:cubicBezTo>
                  <a:cubicBezTo>
                    <a:pt x="17731" y="15848"/>
                    <a:pt x="17658" y="15842"/>
                    <a:pt x="17584" y="15842"/>
                  </a:cubicBezTo>
                  <a:cubicBezTo>
                    <a:pt x="17342" y="15842"/>
                    <a:pt x="17099" y="15916"/>
                    <a:pt x="16898" y="16053"/>
                  </a:cubicBezTo>
                  <a:cubicBezTo>
                    <a:pt x="16767" y="16143"/>
                    <a:pt x="16840" y="16310"/>
                    <a:pt x="16959" y="16310"/>
                  </a:cubicBezTo>
                  <a:cubicBezTo>
                    <a:pt x="16981" y="16310"/>
                    <a:pt x="17004" y="16304"/>
                    <a:pt x="17029" y="16291"/>
                  </a:cubicBezTo>
                  <a:cubicBezTo>
                    <a:pt x="17135" y="16244"/>
                    <a:pt x="17243" y="16223"/>
                    <a:pt x="17351" y="16223"/>
                  </a:cubicBezTo>
                  <a:cubicBezTo>
                    <a:pt x="17569" y="16223"/>
                    <a:pt x="17782" y="16310"/>
                    <a:pt x="17957" y="16446"/>
                  </a:cubicBezTo>
                  <a:cubicBezTo>
                    <a:pt x="18071" y="16539"/>
                    <a:pt x="18194" y="16605"/>
                    <a:pt x="18334" y="16605"/>
                  </a:cubicBezTo>
                  <a:cubicBezTo>
                    <a:pt x="18355" y="16605"/>
                    <a:pt x="18376" y="16604"/>
                    <a:pt x="18398" y="16600"/>
                  </a:cubicBezTo>
                  <a:cubicBezTo>
                    <a:pt x="18565" y="16589"/>
                    <a:pt x="18696" y="16469"/>
                    <a:pt x="18850" y="16410"/>
                  </a:cubicBezTo>
                  <a:cubicBezTo>
                    <a:pt x="19019" y="16344"/>
                    <a:pt x="19197" y="16310"/>
                    <a:pt x="19372" y="16310"/>
                  </a:cubicBezTo>
                  <a:cubicBezTo>
                    <a:pt x="19482" y="16310"/>
                    <a:pt x="19591" y="16323"/>
                    <a:pt x="19696" y="16350"/>
                  </a:cubicBezTo>
                  <a:cubicBezTo>
                    <a:pt x="19981" y="16422"/>
                    <a:pt x="20220" y="16648"/>
                    <a:pt x="20517" y="16672"/>
                  </a:cubicBezTo>
                  <a:cubicBezTo>
                    <a:pt x="20577" y="16672"/>
                    <a:pt x="20648" y="16600"/>
                    <a:pt x="20648" y="16541"/>
                  </a:cubicBezTo>
                  <a:cubicBezTo>
                    <a:pt x="20613" y="16184"/>
                    <a:pt x="20208" y="15993"/>
                    <a:pt x="19898" y="15910"/>
                  </a:cubicBezTo>
                  <a:cubicBezTo>
                    <a:pt x="19721" y="15859"/>
                    <a:pt x="19534" y="15832"/>
                    <a:pt x="19347" y="15832"/>
                  </a:cubicBezTo>
                  <a:cubicBezTo>
                    <a:pt x="19183" y="15832"/>
                    <a:pt x="19019" y="15853"/>
                    <a:pt x="18862" y="15898"/>
                  </a:cubicBezTo>
                  <a:cubicBezTo>
                    <a:pt x="18827" y="15910"/>
                    <a:pt x="18779" y="15922"/>
                    <a:pt x="18743" y="15946"/>
                  </a:cubicBezTo>
                  <a:cubicBezTo>
                    <a:pt x="19184" y="13624"/>
                    <a:pt x="19803" y="9540"/>
                    <a:pt x="20458" y="2765"/>
                  </a:cubicBezTo>
                  <a:cubicBezTo>
                    <a:pt x="21255" y="5278"/>
                    <a:pt x="22637" y="9516"/>
                    <a:pt x="23256" y="14410"/>
                  </a:cubicBezTo>
                  <a:cubicBezTo>
                    <a:pt x="23190" y="14398"/>
                    <a:pt x="23128" y="14392"/>
                    <a:pt x="23065" y="14392"/>
                  </a:cubicBezTo>
                  <a:cubicBezTo>
                    <a:pt x="23003" y="14392"/>
                    <a:pt x="22940" y="14398"/>
                    <a:pt x="22875" y="14410"/>
                  </a:cubicBezTo>
                  <a:cubicBezTo>
                    <a:pt x="22768" y="14434"/>
                    <a:pt x="22768" y="14612"/>
                    <a:pt x="22875" y="14636"/>
                  </a:cubicBezTo>
                  <a:cubicBezTo>
                    <a:pt x="23256" y="14707"/>
                    <a:pt x="23613" y="14874"/>
                    <a:pt x="23863" y="15172"/>
                  </a:cubicBezTo>
                  <a:cubicBezTo>
                    <a:pt x="23896" y="15205"/>
                    <a:pt x="23941" y="15220"/>
                    <a:pt x="23985" y="15220"/>
                  </a:cubicBezTo>
                  <a:cubicBezTo>
                    <a:pt x="24018" y="15220"/>
                    <a:pt x="24051" y="15211"/>
                    <a:pt x="24077" y="15196"/>
                  </a:cubicBezTo>
                  <a:cubicBezTo>
                    <a:pt x="24141" y="15169"/>
                    <a:pt x="24205" y="15157"/>
                    <a:pt x="24268" y="15157"/>
                  </a:cubicBezTo>
                  <a:cubicBezTo>
                    <a:pt x="24426" y="15157"/>
                    <a:pt x="24577" y="15232"/>
                    <a:pt x="24696" y="15326"/>
                  </a:cubicBezTo>
                  <a:cubicBezTo>
                    <a:pt x="24736" y="15359"/>
                    <a:pt x="24778" y="15378"/>
                    <a:pt x="24823" y="15378"/>
                  </a:cubicBezTo>
                  <a:cubicBezTo>
                    <a:pt x="24859" y="15378"/>
                    <a:pt x="24897" y="15365"/>
                    <a:pt x="24934" y="15338"/>
                  </a:cubicBezTo>
                  <a:cubicBezTo>
                    <a:pt x="24994" y="15291"/>
                    <a:pt x="25030" y="15184"/>
                    <a:pt x="24982" y="15112"/>
                  </a:cubicBezTo>
                  <a:cubicBezTo>
                    <a:pt x="24817" y="14896"/>
                    <a:pt x="24554" y="14795"/>
                    <a:pt x="24294" y="14795"/>
                  </a:cubicBezTo>
                  <a:cubicBezTo>
                    <a:pt x="24253" y="14795"/>
                    <a:pt x="24213" y="14798"/>
                    <a:pt x="24172" y="14803"/>
                  </a:cubicBezTo>
                  <a:cubicBezTo>
                    <a:pt x="23172" y="7897"/>
                    <a:pt x="20672" y="384"/>
                    <a:pt x="20648" y="313"/>
                  </a:cubicBezTo>
                  <a:cubicBezTo>
                    <a:pt x="20582" y="126"/>
                    <a:pt x="20395" y="0"/>
                    <a:pt x="2019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8" name="Google Shape;2028;p41"/>
            <p:cNvGrpSpPr/>
            <p:nvPr/>
          </p:nvGrpSpPr>
          <p:grpSpPr>
            <a:xfrm>
              <a:off x="4292469" y="2051175"/>
              <a:ext cx="625800" cy="416500"/>
              <a:chOff x="3947100" y="2040200"/>
              <a:chExt cx="625800" cy="416500"/>
            </a:xfrm>
          </p:grpSpPr>
          <p:sp>
            <p:nvSpPr>
              <p:cNvPr id="2029" name="Google Shape;2029;p41"/>
              <p:cNvSpPr/>
              <p:nvPr/>
            </p:nvSpPr>
            <p:spPr>
              <a:xfrm>
                <a:off x="3969825" y="2057575"/>
                <a:ext cx="194100" cy="359850"/>
              </a:xfrm>
              <a:custGeom>
                <a:avLst/>
                <a:gdLst/>
                <a:ahLst/>
                <a:cxnLst/>
                <a:rect l="l" t="t" r="r" b="b"/>
                <a:pathLst>
                  <a:path w="7764" h="14394" extrusionOk="0">
                    <a:moveTo>
                      <a:pt x="5878" y="0"/>
                    </a:moveTo>
                    <a:cubicBezTo>
                      <a:pt x="5688" y="0"/>
                      <a:pt x="5513" y="115"/>
                      <a:pt x="5442" y="308"/>
                    </a:cubicBezTo>
                    <a:cubicBezTo>
                      <a:pt x="3037" y="6702"/>
                      <a:pt x="1465" y="10512"/>
                      <a:pt x="513" y="12786"/>
                    </a:cubicBezTo>
                    <a:cubicBezTo>
                      <a:pt x="322" y="13262"/>
                      <a:pt x="144" y="13679"/>
                      <a:pt x="1" y="14048"/>
                    </a:cubicBezTo>
                    <a:lnTo>
                      <a:pt x="870" y="14393"/>
                    </a:lnTo>
                    <a:cubicBezTo>
                      <a:pt x="1013" y="14036"/>
                      <a:pt x="1179" y="13619"/>
                      <a:pt x="1382" y="13143"/>
                    </a:cubicBezTo>
                    <a:cubicBezTo>
                      <a:pt x="2191" y="11190"/>
                      <a:pt x="3477" y="8095"/>
                      <a:pt x="5347" y="3201"/>
                    </a:cubicBezTo>
                    <a:cubicBezTo>
                      <a:pt x="5370" y="5821"/>
                      <a:pt x="5644" y="9881"/>
                      <a:pt x="6871" y="13524"/>
                    </a:cubicBezTo>
                    <a:lnTo>
                      <a:pt x="7764" y="13226"/>
                    </a:lnTo>
                    <a:cubicBezTo>
                      <a:pt x="5835" y="7535"/>
                      <a:pt x="6347" y="570"/>
                      <a:pt x="6347" y="499"/>
                    </a:cubicBezTo>
                    <a:cubicBezTo>
                      <a:pt x="6371" y="272"/>
                      <a:pt x="6204" y="58"/>
                      <a:pt x="5978" y="10"/>
                    </a:cubicBezTo>
                    <a:cubicBezTo>
                      <a:pt x="5944" y="3"/>
                      <a:pt x="5911" y="0"/>
                      <a:pt x="5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1"/>
              <p:cNvSpPr/>
              <p:nvPr/>
            </p:nvSpPr>
            <p:spPr>
              <a:xfrm>
                <a:off x="4359450" y="2064375"/>
                <a:ext cx="31575" cy="309575"/>
              </a:xfrm>
              <a:custGeom>
                <a:avLst/>
                <a:gdLst/>
                <a:ahLst/>
                <a:cxnLst/>
                <a:rect l="l" t="t" r="r" b="b"/>
                <a:pathLst>
                  <a:path w="1263" h="12383" extrusionOk="0">
                    <a:moveTo>
                      <a:pt x="275" y="0"/>
                    </a:moveTo>
                    <a:lnTo>
                      <a:pt x="1" y="48"/>
                    </a:lnTo>
                    <a:cubicBezTo>
                      <a:pt x="1" y="108"/>
                      <a:pt x="977" y="6406"/>
                      <a:pt x="1" y="12335"/>
                    </a:cubicBezTo>
                    <a:lnTo>
                      <a:pt x="275" y="12383"/>
                    </a:lnTo>
                    <a:cubicBezTo>
                      <a:pt x="1263" y="6406"/>
                      <a:pt x="287" y="6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1"/>
              <p:cNvSpPr/>
              <p:nvPr/>
            </p:nvSpPr>
            <p:spPr>
              <a:xfrm>
                <a:off x="4296950" y="2064675"/>
                <a:ext cx="69375" cy="242900"/>
              </a:xfrm>
              <a:custGeom>
                <a:avLst/>
                <a:gdLst/>
                <a:ahLst/>
                <a:cxnLst/>
                <a:rect l="l" t="t" r="r" b="b"/>
                <a:pathLst>
                  <a:path w="2775" h="9716" extrusionOk="0">
                    <a:moveTo>
                      <a:pt x="2489" y="0"/>
                    </a:moveTo>
                    <a:cubicBezTo>
                      <a:pt x="2489" y="72"/>
                      <a:pt x="2203" y="6537"/>
                      <a:pt x="1" y="9549"/>
                    </a:cubicBezTo>
                    <a:lnTo>
                      <a:pt x="227" y="9716"/>
                    </a:lnTo>
                    <a:cubicBezTo>
                      <a:pt x="2477" y="6632"/>
                      <a:pt x="2763" y="286"/>
                      <a:pt x="2775" y="12"/>
                    </a:cubicBezTo>
                    <a:lnTo>
                      <a:pt x="24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1"/>
              <p:cNvSpPr/>
              <p:nvPr/>
            </p:nvSpPr>
            <p:spPr>
              <a:xfrm>
                <a:off x="4321650" y="2257250"/>
                <a:ext cx="50925" cy="62825"/>
              </a:xfrm>
              <a:custGeom>
                <a:avLst/>
                <a:gdLst/>
                <a:ahLst/>
                <a:cxnLst/>
                <a:rect l="l" t="t" r="r" b="b"/>
                <a:pathLst>
                  <a:path w="2037" h="2513" extrusionOk="0">
                    <a:moveTo>
                      <a:pt x="227" y="1"/>
                    </a:moveTo>
                    <a:lnTo>
                      <a:pt x="1" y="167"/>
                    </a:lnTo>
                    <a:lnTo>
                      <a:pt x="1811" y="2513"/>
                    </a:lnTo>
                    <a:lnTo>
                      <a:pt x="2037" y="2334"/>
                    </a:lnTo>
                    <a:lnTo>
                      <a:pt x="2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1"/>
              <p:cNvSpPr/>
              <p:nvPr/>
            </p:nvSpPr>
            <p:spPr>
              <a:xfrm>
                <a:off x="4098425" y="2064675"/>
                <a:ext cx="101225" cy="274450"/>
              </a:xfrm>
              <a:custGeom>
                <a:avLst/>
                <a:gdLst/>
                <a:ahLst/>
                <a:cxnLst/>
                <a:rect l="l" t="t" r="r" b="b"/>
                <a:pathLst>
                  <a:path w="4049" h="10978" extrusionOk="0">
                    <a:moveTo>
                      <a:pt x="3763" y="0"/>
                    </a:moveTo>
                    <a:cubicBezTo>
                      <a:pt x="3763" y="96"/>
                      <a:pt x="3358" y="8906"/>
                      <a:pt x="0" y="10728"/>
                    </a:cubicBezTo>
                    <a:lnTo>
                      <a:pt x="131" y="10978"/>
                    </a:lnTo>
                    <a:cubicBezTo>
                      <a:pt x="3632" y="9085"/>
                      <a:pt x="4036" y="381"/>
                      <a:pt x="4048" y="12"/>
                    </a:cubicBezTo>
                    <a:lnTo>
                      <a:pt x="3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1"/>
              <p:cNvSpPr/>
              <p:nvPr/>
            </p:nvSpPr>
            <p:spPr>
              <a:xfrm>
                <a:off x="4192775" y="2077775"/>
                <a:ext cx="42600" cy="296175"/>
              </a:xfrm>
              <a:custGeom>
                <a:avLst/>
                <a:gdLst/>
                <a:ahLst/>
                <a:cxnLst/>
                <a:rect l="l" t="t" r="r" b="b"/>
                <a:pathLst>
                  <a:path w="1704" h="11847" extrusionOk="0">
                    <a:moveTo>
                      <a:pt x="274" y="0"/>
                    </a:moveTo>
                    <a:lnTo>
                      <a:pt x="0" y="72"/>
                    </a:lnTo>
                    <a:cubicBezTo>
                      <a:pt x="12" y="119"/>
                      <a:pt x="1417" y="5870"/>
                      <a:pt x="0" y="11787"/>
                    </a:cubicBezTo>
                    <a:lnTo>
                      <a:pt x="274" y="11847"/>
                    </a:lnTo>
                    <a:cubicBezTo>
                      <a:pt x="1703" y="5870"/>
                      <a:pt x="286" y="6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1"/>
              <p:cNvSpPr/>
              <p:nvPr/>
            </p:nvSpPr>
            <p:spPr>
              <a:xfrm>
                <a:off x="4155875" y="2256650"/>
                <a:ext cx="55075" cy="47350"/>
              </a:xfrm>
              <a:custGeom>
                <a:avLst/>
                <a:gdLst/>
                <a:ahLst/>
                <a:cxnLst/>
                <a:rect l="l" t="t" r="r" b="b"/>
                <a:pathLst>
                  <a:path w="2203" h="1894" extrusionOk="0">
                    <a:moveTo>
                      <a:pt x="179" y="1"/>
                    </a:moveTo>
                    <a:lnTo>
                      <a:pt x="0" y="215"/>
                    </a:lnTo>
                    <a:lnTo>
                      <a:pt x="2024" y="1894"/>
                    </a:lnTo>
                    <a:lnTo>
                      <a:pt x="2203" y="1680"/>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1"/>
              <p:cNvSpPr/>
              <p:nvPr/>
            </p:nvSpPr>
            <p:spPr>
              <a:xfrm>
                <a:off x="4106150" y="2042650"/>
                <a:ext cx="346500" cy="35725"/>
              </a:xfrm>
              <a:custGeom>
                <a:avLst/>
                <a:gdLst/>
                <a:ahLst/>
                <a:cxnLst/>
                <a:rect l="l" t="t" r="r" b="b"/>
                <a:pathLst>
                  <a:path w="13860" h="1429" extrusionOk="0">
                    <a:moveTo>
                      <a:pt x="13824" y="0"/>
                    </a:moveTo>
                    <a:lnTo>
                      <a:pt x="322" y="691"/>
                    </a:lnTo>
                    <a:cubicBezTo>
                      <a:pt x="322" y="691"/>
                      <a:pt x="1" y="715"/>
                      <a:pt x="48" y="1131"/>
                    </a:cubicBezTo>
                    <a:cubicBezTo>
                      <a:pt x="84" y="1405"/>
                      <a:pt x="334" y="1429"/>
                      <a:pt x="334" y="1429"/>
                    </a:cubicBezTo>
                    <a:lnTo>
                      <a:pt x="13860" y="738"/>
                    </a:lnTo>
                    <a:lnTo>
                      <a:pt x="13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1"/>
              <p:cNvSpPr/>
              <p:nvPr/>
            </p:nvSpPr>
            <p:spPr>
              <a:xfrm>
                <a:off x="4391900" y="2040200"/>
                <a:ext cx="159575" cy="402825"/>
              </a:xfrm>
              <a:custGeom>
                <a:avLst/>
                <a:gdLst/>
                <a:ahLst/>
                <a:cxnLst/>
                <a:rect l="l" t="t" r="r" b="b"/>
                <a:pathLst>
                  <a:path w="6383" h="16113" extrusionOk="0">
                    <a:moveTo>
                      <a:pt x="2409" y="0"/>
                    </a:moveTo>
                    <a:cubicBezTo>
                      <a:pt x="2392" y="0"/>
                      <a:pt x="2375" y="1"/>
                      <a:pt x="2358" y="3"/>
                    </a:cubicBezTo>
                    <a:cubicBezTo>
                      <a:pt x="2132" y="27"/>
                      <a:pt x="1965" y="205"/>
                      <a:pt x="1941" y="420"/>
                    </a:cubicBezTo>
                    <a:cubicBezTo>
                      <a:pt x="1203" y="8706"/>
                      <a:pt x="477" y="13433"/>
                      <a:pt x="1" y="15933"/>
                    </a:cubicBezTo>
                    <a:lnTo>
                      <a:pt x="918" y="16112"/>
                    </a:lnTo>
                    <a:cubicBezTo>
                      <a:pt x="1358" y="13826"/>
                      <a:pt x="2001" y="9707"/>
                      <a:pt x="2668" y="2753"/>
                    </a:cubicBezTo>
                    <a:cubicBezTo>
                      <a:pt x="3477" y="5301"/>
                      <a:pt x="4882" y="9611"/>
                      <a:pt x="5490" y="14576"/>
                    </a:cubicBezTo>
                    <a:lnTo>
                      <a:pt x="6382" y="14802"/>
                    </a:lnTo>
                    <a:cubicBezTo>
                      <a:pt x="5382" y="7897"/>
                      <a:pt x="2882" y="384"/>
                      <a:pt x="2858" y="313"/>
                    </a:cubicBezTo>
                    <a:cubicBezTo>
                      <a:pt x="2792" y="126"/>
                      <a:pt x="2605" y="0"/>
                      <a:pt x="2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1"/>
              <p:cNvSpPr/>
              <p:nvPr/>
            </p:nvSpPr>
            <p:spPr>
              <a:xfrm>
                <a:off x="4075500" y="2290750"/>
                <a:ext cx="301250" cy="113900"/>
              </a:xfrm>
              <a:custGeom>
                <a:avLst/>
                <a:gdLst/>
                <a:ahLst/>
                <a:cxnLst/>
                <a:rect l="l" t="t" r="r" b="b"/>
                <a:pathLst>
                  <a:path w="12050" h="4556" extrusionOk="0">
                    <a:moveTo>
                      <a:pt x="9790" y="1"/>
                    </a:moveTo>
                    <a:cubicBezTo>
                      <a:pt x="9769" y="1"/>
                      <a:pt x="9749" y="3"/>
                      <a:pt x="9728" y="6"/>
                    </a:cubicBezTo>
                    <a:lnTo>
                      <a:pt x="786" y="1435"/>
                    </a:lnTo>
                    <a:cubicBezTo>
                      <a:pt x="524" y="1482"/>
                      <a:pt x="0" y="1899"/>
                      <a:pt x="167" y="2113"/>
                    </a:cubicBezTo>
                    <a:lnTo>
                      <a:pt x="2489" y="4423"/>
                    </a:lnTo>
                    <a:cubicBezTo>
                      <a:pt x="2553" y="4509"/>
                      <a:pt x="2665" y="4556"/>
                      <a:pt x="2774" y="4556"/>
                    </a:cubicBezTo>
                    <a:cubicBezTo>
                      <a:pt x="2786" y="4556"/>
                      <a:pt x="2798" y="4555"/>
                      <a:pt x="2810" y="4554"/>
                    </a:cubicBezTo>
                    <a:lnTo>
                      <a:pt x="11323" y="3864"/>
                    </a:lnTo>
                    <a:cubicBezTo>
                      <a:pt x="11585" y="3828"/>
                      <a:pt x="12050" y="3256"/>
                      <a:pt x="11907" y="3030"/>
                    </a:cubicBezTo>
                    <a:lnTo>
                      <a:pt x="10085" y="161"/>
                    </a:lnTo>
                    <a:cubicBezTo>
                      <a:pt x="10024" y="59"/>
                      <a:pt x="9911" y="1"/>
                      <a:pt x="9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1"/>
              <p:cNvSpPr/>
              <p:nvPr/>
            </p:nvSpPr>
            <p:spPr>
              <a:xfrm>
                <a:off x="4077575" y="2297900"/>
                <a:ext cx="291150" cy="114000"/>
              </a:xfrm>
              <a:custGeom>
                <a:avLst/>
                <a:gdLst/>
                <a:ahLst/>
                <a:cxnLst/>
                <a:rect l="l" t="t" r="r" b="b"/>
                <a:pathLst>
                  <a:path w="11646" h="4560" extrusionOk="0">
                    <a:moveTo>
                      <a:pt x="9392" y="1"/>
                    </a:moveTo>
                    <a:cubicBezTo>
                      <a:pt x="9373" y="1"/>
                      <a:pt x="9354" y="2"/>
                      <a:pt x="9335" y="6"/>
                    </a:cubicBezTo>
                    <a:lnTo>
                      <a:pt x="394" y="1446"/>
                    </a:lnTo>
                    <a:cubicBezTo>
                      <a:pt x="120" y="1482"/>
                      <a:pt x="1" y="1804"/>
                      <a:pt x="167" y="2018"/>
                    </a:cubicBezTo>
                    <a:lnTo>
                      <a:pt x="2084" y="4423"/>
                    </a:lnTo>
                    <a:cubicBezTo>
                      <a:pt x="2155" y="4504"/>
                      <a:pt x="2252" y="4559"/>
                      <a:pt x="2353" y="4559"/>
                    </a:cubicBezTo>
                    <a:cubicBezTo>
                      <a:pt x="2370" y="4559"/>
                      <a:pt x="2388" y="4557"/>
                      <a:pt x="2406" y="4554"/>
                    </a:cubicBezTo>
                    <a:lnTo>
                      <a:pt x="11240" y="3578"/>
                    </a:lnTo>
                    <a:cubicBezTo>
                      <a:pt x="11502" y="3542"/>
                      <a:pt x="11645" y="3256"/>
                      <a:pt x="11502" y="3030"/>
                    </a:cubicBezTo>
                    <a:lnTo>
                      <a:pt x="9692" y="172"/>
                    </a:lnTo>
                    <a:cubicBezTo>
                      <a:pt x="9621" y="60"/>
                      <a:pt x="9506" y="1"/>
                      <a:pt x="9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1"/>
              <p:cNvSpPr/>
              <p:nvPr/>
            </p:nvSpPr>
            <p:spPr>
              <a:xfrm>
                <a:off x="4291600" y="2311725"/>
                <a:ext cx="14900" cy="14900"/>
              </a:xfrm>
              <a:custGeom>
                <a:avLst/>
                <a:gdLst/>
                <a:ahLst/>
                <a:cxnLst/>
                <a:rect l="l" t="t" r="r" b="b"/>
                <a:pathLst>
                  <a:path w="596" h="596" extrusionOk="0">
                    <a:moveTo>
                      <a:pt x="298" y="0"/>
                    </a:moveTo>
                    <a:cubicBezTo>
                      <a:pt x="250" y="0"/>
                      <a:pt x="215" y="12"/>
                      <a:pt x="179" y="24"/>
                    </a:cubicBezTo>
                    <a:cubicBezTo>
                      <a:pt x="143" y="36"/>
                      <a:pt x="107" y="60"/>
                      <a:pt x="84" y="84"/>
                    </a:cubicBezTo>
                    <a:cubicBezTo>
                      <a:pt x="60" y="120"/>
                      <a:pt x="36" y="143"/>
                      <a:pt x="24" y="179"/>
                    </a:cubicBezTo>
                    <a:cubicBezTo>
                      <a:pt x="0" y="215"/>
                      <a:pt x="0" y="250"/>
                      <a:pt x="0" y="298"/>
                    </a:cubicBezTo>
                    <a:cubicBezTo>
                      <a:pt x="0" y="322"/>
                      <a:pt x="0" y="346"/>
                      <a:pt x="12" y="381"/>
                    </a:cubicBezTo>
                    <a:cubicBezTo>
                      <a:pt x="24" y="429"/>
                      <a:pt x="48" y="465"/>
                      <a:pt x="84" y="512"/>
                    </a:cubicBezTo>
                    <a:cubicBezTo>
                      <a:pt x="107" y="524"/>
                      <a:pt x="119" y="536"/>
                      <a:pt x="143" y="548"/>
                    </a:cubicBezTo>
                    <a:cubicBezTo>
                      <a:pt x="191" y="584"/>
                      <a:pt x="238" y="596"/>
                      <a:pt x="298" y="596"/>
                    </a:cubicBezTo>
                    <a:cubicBezTo>
                      <a:pt x="334" y="596"/>
                      <a:pt x="369" y="584"/>
                      <a:pt x="405" y="572"/>
                    </a:cubicBezTo>
                    <a:cubicBezTo>
                      <a:pt x="441" y="560"/>
                      <a:pt x="477" y="536"/>
                      <a:pt x="500" y="512"/>
                    </a:cubicBezTo>
                    <a:cubicBezTo>
                      <a:pt x="536" y="477"/>
                      <a:pt x="548" y="453"/>
                      <a:pt x="560" y="417"/>
                    </a:cubicBezTo>
                    <a:cubicBezTo>
                      <a:pt x="584" y="381"/>
                      <a:pt x="596" y="334"/>
                      <a:pt x="584" y="298"/>
                    </a:cubicBezTo>
                    <a:cubicBezTo>
                      <a:pt x="584" y="274"/>
                      <a:pt x="584" y="239"/>
                      <a:pt x="584" y="215"/>
                    </a:cubicBezTo>
                    <a:cubicBezTo>
                      <a:pt x="572" y="167"/>
                      <a:pt x="536" y="120"/>
                      <a:pt x="500" y="84"/>
                    </a:cubicBezTo>
                    <a:cubicBezTo>
                      <a:pt x="488" y="72"/>
                      <a:pt x="465" y="60"/>
                      <a:pt x="441" y="36"/>
                    </a:cubicBezTo>
                    <a:cubicBezTo>
                      <a:pt x="393" y="12"/>
                      <a:pt x="346"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1"/>
              <p:cNvSpPr/>
              <p:nvPr/>
            </p:nvSpPr>
            <p:spPr>
              <a:xfrm>
                <a:off x="4326425" y="2366500"/>
                <a:ext cx="16100" cy="16100"/>
              </a:xfrm>
              <a:custGeom>
                <a:avLst/>
                <a:gdLst/>
                <a:ahLst/>
                <a:cxnLst/>
                <a:rect l="l" t="t" r="r" b="b"/>
                <a:pathLst>
                  <a:path w="644" h="644" extrusionOk="0">
                    <a:moveTo>
                      <a:pt x="322" y="0"/>
                    </a:moveTo>
                    <a:cubicBezTo>
                      <a:pt x="286" y="0"/>
                      <a:pt x="262" y="12"/>
                      <a:pt x="238" y="12"/>
                    </a:cubicBezTo>
                    <a:cubicBezTo>
                      <a:pt x="191" y="24"/>
                      <a:pt x="143" y="48"/>
                      <a:pt x="108" y="84"/>
                    </a:cubicBezTo>
                    <a:cubicBezTo>
                      <a:pt x="108" y="95"/>
                      <a:pt x="96" y="95"/>
                      <a:pt x="96" y="107"/>
                    </a:cubicBezTo>
                    <a:cubicBezTo>
                      <a:pt x="60" y="131"/>
                      <a:pt x="36" y="167"/>
                      <a:pt x="24" y="203"/>
                    </a:cubicBezTo>
                    <a:cubicBezTo>
                      <a:pt x="12" y="238"/>
                      <a:pt x="0" y="286"/>
                      <a:pt x="0" y="322"/>
                    </a:cubicBezTo>
                    <a:cubicBezTo>
                      <a:pt x="0" y="381"/>
                      <a:pt x="12" y="441"/>
                      <a:pt x="48" y="488"/>
                    </a:cubicBezTo>
                    <a:cubicBezTo>
                      <a:pt x="72" y="536"/>
                      <a:pt x="108" y="572"/>
                      <a:pt x="155" y="595"/>
                    </a:cubicBezTo>
                    <a:cubicBezTo>
                      <a:pt x="203" y="631"/>
                      <a:pt x="262" y="643"/>
                      <a:pt x="322" y="643"/>
                    </a:cubicBezTo>
                    <a:cubicBezTo>
                      <a:pt x="381" y="643"/>
                      <a:pt x="429" y="631"/>
                      <a:pt x="477" y="595"/>
                    </a:cubicBezTo>
                    <a:cubicBezTo>
                      <a:pt x="524" y="572"/>
                      <a:pt x="560" y="536"/>
                      <a:pt x="596" y="488"/>
                    </a:cubicBezTo>
                    <a:cubicBezTo>
                      <a:pt x="619" y="441"/>
                      <a:pt x="643" y="381"/>
                      <a:pt x="643" y="322"/>
                    </a:cubicBezTo>
                    <a:cubicBezTo>
                      <a:pt x="643" y="286"/>
                      <a:pt x="631" y="238"/>
                      <a:pt x="608" y="203"/>
                    </a:cubicBezTo>
                    <a:cubicBezTo>
                      <a:pt x="596" y="167"/>
                      <a:pt x="572" y="131"/>
                      <a:pt x="548" y="107"/>
                    </a:cubicBezTo>
                    <a:cubicBezTo>
                      <a:pt x="536" y="95"/>
                      <a:pt x="536" y="95"/>
                      <a:pt x="524" y="84"/>
                    </a:cubicBezTo>
                    <a:cubicBezTo>
                      <a:pt x="500" y="60"/>
                      <a:pt x="465" y="36"/>
                      <a:pt x="429" y="24"/>
                    </a:cubicBezTo>
                    <a:cubicBezTo>
                      <a:pt x="393" y="12"/>
                      <a:pt x="358" y="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1"/>
              <p:cNvSpPr/>
              <p:nvPr/>
            </p:nvSpPr>
            <p:spPr>
              <a:xfrm>
                <a:off x="4136225" y="2391800"/>
                <a:ext cx="14600" cy="14525"/>
              </a:xfrm>
              <a:custGeom>
                <a:avLst/>
                <a:gdLst/>
                <a:ahLst/>
                <a:cxnLst/>
                <a:rect l="l" t="t" r="r" b="b"/>
                <a:pathLst>
                  <a:path w="584" h="581" extrusionOk="0">
                    <a:moveTo>
                      <a:pt x="298" y="0"/>
                    </a:moveTo>
                    <a:cubicBezTo>
                      <a:pt x="238" y="0"/>
                      <a:pt x="191" y="12"/>
                      <a:pt x="155" y="36"/>
                    </a:cubicBezTo>
                    <a:cubicBezTo>
                      <a:pt x="131" y="48"/>
                      <a:pt x="107" y="60"/>
                      <a:pt x="96" y="84"/>
                    </a:cubicBezTo>
                    <a:cubicBezTo>
                      <a:pt x="72" y="107"/>
                      <a:pt x="60" y="131"/>
                      <a:pt x="36" y="155"/>
                    </a:cubicBezTo>
                    <a:cubicBezTo>
                      <a:pt x="36" y="167"/>
                      <a:pt x="36" y="167"/>
                      <a:pt x="36" y="179"/>
                    </a:cubicBezTo>
                    <a:cubicBezTo>
                      <a:pt x="24" y="191"/>
                      <a:pt x="24" y="203"/>
                      <a:pt x="24" y="203"/>
                    </a:cubicBezTo>
                    <a:lnTo>
                      <a:pt x="24" y="179"/>
                    </a:lnTo>
                    <a:cubicBezTo>
                      <a:pt x="12" y="215"/>
                      <a:pt x="0" y="250"/>
                      <a:pt x="12" y="286"/>
                    </a:cubicBezTo>
                    <a:cubicBezTo>
                      <a:pt x="0" y="322"/>
                      <a:pt x="12" y="369"/>
                      <a:pt x="36" y="393"/>
                    </a:cubicBezTo>
                    <a:cubicBezTo>
                      <a:pt x="48" y="429"/>
                      <a:pt x="60" y="465"/>
                      <a:pt x="96" y="488"/>
                    </a:cubicBezTo>
                    <a:lnTo>
                      <a:pt x="155" y="536"/>
                    </a:lnTo>
                    <a:cubicBezTo>
                      <a:pt x="179" y="560"/>
                      <a:pt x="215" y="572"/>
                      <a:pt x="262" y="572"/>
                    </a:cubicBezTo>
                    <a:cubicBezTo>
                      <a:pt x="280" y="578"/>
                      <a:pt x="298" y="581"/>
                      <a:pt x="316" y="581"/>
                    </a:cubicBezTo>
                    <a:cubicBezTo>
                      <a:pt x="334" y="581"/>
                      <a:pt x="351" y="578"/>
                      <a:pt x="369" y="572"/>
                    </a:cubicBezTo>
                    <a:cubicBezTo>
                      <a:pt x="405" y="560"/>
                      <a:pt x="441" y="536"/>
                      <a:pt x="477" y="512"/>
                    </a:cubicBezTo>
                    <a:cubicBezTo>
                      <a:pt x="500" y="500"/>
                      <a:pt x="524" y="465"/>
                      <a:pt x="548" y="429"/>
                    </a:cubicBezTo>
                    <a:cubicBezTo>
                      <a:pt x="560" y="405"/>
                      <a:pt x="560" y="381"/>
                      <a:pt x="572" y="357"/>
                    </a:cubicBezTo>
                    <a:cubicBezTo>
                      <a:pt x="584" y="322"/>
                      <a:pt x="584" y="286"/>
                      <a:pt x="584" y="250"/>
                    </a:cubicBezTo>
                    <a:cubicBezTo>
                      <a:pt x="584" y="215"/>
                      <a:pt x="572" y="179"/>
                      <a:pt x="548" y="143"/>
                    </a:cubicBezTo>
                    <a:lnTo>
                      <a:pt x="500" y="84"/>
                    </a:lnTo>
                    <a:cubicBezTo>
                      <a:pt x="465" y="48"/>
                      <a:pt x="417" y="24"/>
                      <a:pt x="369" y="12"/>
                    </a:cubicBezTo>
                    <a:cubicBezTo>
                      <a:pt x="346" y="0"/>
                      <a:pt x="322"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1"/>
              <p:cNvSpPr/>
              <p:nvPr/>
            </p:nvSpPr>
            <p:spPr>
              <a:xfrm>
                <a:off x="4100200" y="2341200"/>
                <a:ext cx="15800" cy="15800"/>
              </a:xfrm>
              <a:custGeom>
                <a:avLst/>
                <a:gdLst/>
                <a:ahLst/>
                <a:cxnLst/>
                <a:rect l="l" t="t" r="r" b="b"/>
                <a:pathLst>
                  <a:path w="632" h="632" extrusionOk="0">
                    <a:moveTo>
                      <a:pt x="310" y="0"/>
                    </a:moveTo>
                    <a:cubicBezTo>
                      <a:pt x="274" y="0"/>
                      <a:pt x="227" y="12"/>
                      <a:pt x="191" y="24"/>
                    </a:cubicBezTo>
                    <a:cubicBezTo>
                      <a:pt x="155" y="36"/>
                      <a:pt x="120" y="60"/>
                      <a:pt x="96" y="95"/>
                    </a:cubicBezTo>
                    <a:cubicBezTo>
                      <a:pt x="60" y="119"/>
                      <a:pt x="36" y="155"/>
                      <a:pt x="24" y="191"/>
                    </a:cubicBezTo>
                    <a:cubicBezTo>
                      <a:pt x="1" y="238"/>
                      <a:pt x="1" y="274"/>
                      <a:pt x="1" y="322"/>
                    </a:cubicBezTo>
                    <a:cubicBezTo>
                      <a:pt x="1" y="345"/>
                      <a:pt x="1" y="369"/>
                      <a:pt x="13" y="405"/>
                    </a:cubicBezTo>
                    <a:cubicBezTo>
                      <a:pt x="24" y="453"/>
                      <a:pt x="48" y="500"/>
                      <a:pt x="96" y="548"/>
                    </a:cubicBezTo>
                    <a:cubicBezTo>
                      <a:pt x="108" y="560"/>
                      <a:pt x="132" y="572"/>
                      <a:pt x="155" y="595"/>
                    </a:cubicBezTo>
                    <a:cubicBezTo>
                      <a:pt x="203" y="619"/>
                      <a:pt x="263" y="631"/>
                      <a:pt x="310" y="631"/>
                    </a:cubicBezTo>
                    <a:cubicBezTo>
                      <a:pt x="358" y="631"/>
                      <a:pt x="405" y="631"/>
                      <a:pt x="441" y="607"/>
                    </a:cubicBezTo>
                    <a:cubicBezTo>
                      <a:pt x="477" y="595"/>
                      <a:pt x="513" y="572"/>
                      <a:pt x="536" y="548"/>
                    </a:cubicBezTo>
                    <a:cubicBezTo>
                      <a:pt x="572" y="512"/>
                      <a:pt x="596" y="476"/>
                      <a:pt x="608" y="441"/>
                    </a:cubicBezTo>
                    <a:cubicBezTo>
                      <a:pt x="632" y="405"/>
                      <a:pt x="632" y="357"/>
                      <a:pt x="632" y="322"/>
                    </a:cubicBezTo>
                    <a:cubicBezTo>
                      <a:pt x="632" y="286"/>
                      <a:pt x="620" y="262"/>
                      <a:pt x="620" y="238"/>
                    </a:cubicBezTo>
                    <a:cubicBezTo>
                      <a:pt x="608" y="179"/>
                      <a:pt x="584" y="131"/>
                      <a:pt x="536" y="95"/>
                    </a:cubicBezTo>
                    <a:cubicBezTo>
                      <a:pt x="524" y="72"/>
                      <a:pt x="501" y="60"/>
                      <a:pt x="477" y="48"/>
                    </a:cubicBezTo>
                    <a:cubicBezTo>
                      <a:pt x="429" y="12"/>
                      <a:pt x="370"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1"/>
              <p:cNvSpPr/>
              <p:nvPr/>
            </p:nvSpPr>
            <p:spPr>
              <a:xfrm>
                <a:off x="3947100" y="2405100"/>
                <a:ext cx="86450" cy="32975"/>
              </a:xfrm>
              <a:custGeom>
                <a:avLst/>
                <a:gdLst/>
                <a:ahLst/>
                <a:cxnLst/>
                <a:rect l="l" t="t" r="r" b="b"/>
                <a:pathLst>
                  <a:path w="3458" h="1319" extrusionOk="0">
                    <a:moveTo>
                      <a:pt x="854" y="1"/>
                    </a:moveTo>
                    <a:cubicBezTo>
                      <a:pt x="601" y="1"/>
                      <a:pt x="351" y="75"/>
                      <a:pt x="136" y="218"/>
                    </a:cubicBezTo>
                    <a:cubicBezTo>
                      <a:pt x="0" y="312"/>
                      <a:pt x="84" y="479"/>
                      <a:pt x="219" y="479"/>
                    </a:cubicBezTo>
                    <a:cubicBezTo>
                      <a:pt x="238" y="479"/>
                      <a:pt x="258" y="476"/>
                      <a:pt x="279" y="468"/>
                    </a:cubicBezTo>
                    <a:cubicBezTo>
                      <a:pt x="407" y="413"/>
                      <a:pt x="549" y="386"/>
                      <a:pt x="690" y="386"/>
                    </a:cubicBezTo>
                    <a:cubicBezTo>
                      <a:pt x="822" y="386"/>
                      <a:pt x="955" y="410"/>
                      <a:pt x="1076" y="456"/>
                    </a:cubicBezTo>
                    <a:cubicBezTo>
                      <a:pt x="1076" y="575"/>
                      <a:pt x="1088" y="695"/>
                      <a:pt x="1088" y="814"/>
                    </a:cubicBezTo>
                    <a:cubicBezTo>
                      <a:pt x="1097" y="950"/>
                      <a:pt x="1204" y="1045"/>
                      <a:pt x="1328" y="1045"/>
                    </a:cubicBezTo>
                    <a:cubicBezTo>
                      <a:pt x="1366" y="1045"/>
                      <a:pt x="1406" y="1036"/>
                      <a:pt x="1445" y="1016"/>
                    </a:cubicBezTo>
                    <a:cubicBezTo>
                      <a:pt x="1642" y="914"/>
                      <a:pt x="1859" y="866"/>
                      <a:pt x="2075" y="866"/>
                    </a:cubicBezTo>
                    <a:cubicBezTo>
                      <a:pt x="2237" y="866"/>
                      <a:pt x="2399" y="893"/>
                      <a:pt x="2553" y="945"/>
                    </a:cubicBezTo>
                    <a:cubicBezTo>
                      <a:pt x="2719" y="1004"/>
                      <a:pt x="2862" y="1099"/>
                      <a:pt x="2993" y="1218"/>
                    </a:cubicBezTo>
                    <a:cubicBezTo>
                      <a:pt x="3065" y="1272"/>
                      <a:pt x="3143" y="1319"/>
                      <a:pt x="3228" y="1319"/>
                    </a:cubicBezTo>
                    <a:cubicBezTo>
                      <a:pt x="3256" y="1319"/>
                      <a:pt x="3285" y="1314"/>
                      <a:pt x="3315" y="1302"/>
                    </a:cubicBezTo>
                    <a:cubicBezTo>
                      <a:pt x="3410" y="1266"/>
                      <a:pt x="3458" y="1171"/>
                      <a:pt x="3446" y="1076"/>
                    </a:cubicBezTo>
                    <a:cubicBezTo>
                      <a:pt x="3434" y="861"/>
                      <a:pt x="3160" y="706"/>
                      <a:pt x="2993" y="623"/>
                    </a:cubicBezTo>
                    <a:cubicBezTo>
                      <a:pt x="2827" y="528"/>
                      <a:pt x="2636" y="456"/>
                      <a:pt x="2434" y="421"/>
                    </a:cubicBezTo>
                    <a:cubicBezTo>
                      <a:pt x="2317" y="398"/>
                      <a:pt x="2202" y="388"/>
                      <a:pt x="2088" y="388"/>
                    </a:cubicBezTo>
                    <a:cubicBezTo>
                      <a:pt x="1899" y="388"/>
                      <a:pt x="1714" y="416"/>
                      <a:pt x="1529" y="468"/>
                    </a:cubicBezTo>
                    <a:cubicBezTo>
                      <a:pt x="1529" y="421"/>
                      <a:pt x="1529" y="361"/>
                      <a:pt x="1517" y="314"/>
                    </a:cubicBezTo>
                    <a:cubicBezTo>
                      <a:pt x="1505" y="206"/>
                      <a:pt x="1457" y="135"/>
                      <a:pt x="1350" y="99"/>
                    </a:cubicBezTo>
                    <a:cubicBezTo>
                      <a:pt x="1189" y="33"/>
                      <a:pt x="1021"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1"/>
              <p:cNvSpPr/>
              <p:nvPr/>
            </p:nvSpPr>
            <p:spPr>
              <a:xfrm>
                <a:off x="4366250" y="2435850"/>
                <a:ext cx="97125" cy="20850"/>
              </a:xfrm>
              <a:custGeom>
                <a:avLst/>
                <a:gdLst/>
                <a:ahLst/>
                <a:cxnLst/>
                <a:rect l="l" t="t" r="r" b="b"/>
                <a:pathLst>
                  <a:path w="3885" h="834" extrusionOk="0">
                    <a:moveTo>
                      <a:pt x="2616" y="0"/>
                    </a:moveTo>
                    <a:cubicBezTo>
                      <a:pt x="2441" y="0"/>
                      <a:pt x="2265" y="24"/>
                      <a:pt x="2098" y="72"/>
                    </a:cubicBezTo>
                    <a:cubicBezTo>
                      <a:pt x="1932" y="119"/>
                      <a:pt x="1789" y="203"/>
                      <a:pt x="1634" y="274"/>
                    </a:cubicBezTo>
                    <a:cubicBezTo>
                      <a:pt x="1614" y="283"/>
                      <a:pt x="1596" y="287"/>
                      <a:pt x="1580" y="287"/>
                    </a:cubicBezTo>
                    <a:cubicBezTo>
                      <a:pt x="1530" y="287"/>
                      <a:pt x="1495" y="251"/>
                      <a:pt x="1432" y="215"/>
                    </a:cubicBezTo>
                    <a:cubicBezTo>
                      <a:pt x="1360" y="155"/>
                      <a:pt x="1289" y="107"/>
                      <a:pt x="1205" y="72"/>
                    </a:cubicBezTo>
                    <a:cubicBezTo>
                      <a:pt x="1082" y="27"/>
                      <a:pt x="954" y="6"/>
                      <a:pt x="825" y="6"/>
                    </a:cubicBezTo>
                    <a:cubicBezTo>
                      <a:pt x="581" y="6"/>
                      <a:pt x="337" y="82"/>
                      <a:pt x="134" y="215"/>
                    </a:cubicBezTo>
                    <a:cubicBezTo>
                      <a:pt x="0" y="307"/>
                      <a:pt x="79" y="479"/>
                      <a:pt x="203" y="479"/>
                    </a:cubicBezTo>
                    <a:cubicBezTo>
                      <a:pt x="222" y="479"/>
                      <a:pt x="243" y="475"/>
                      <a:pt x="265" y="465"/>
                    </a:cubicBezTo>
                    <a:cubicBezTo>
                      <a:pt x="372" y="413"/>
                      <a:pt x="482" y="391"/>
                      <a:pt x="591" y="391"/>
                    </a:cubicBezTo>
                    <a:cubicBezTo>
                      <a:pt x="808" y="391"/>
                      <a:pt x="1023" y="481"/>
                      <a:pt x="1205" y="608"/>
                    </a:cubicBezTo>
                    <a:cubicBezTo>
                      <a:pt x="1327" y="707"/>
                      <a:pt x="1448" y="776"/>
                      <a:pt x="1598" y="776"/>
                    </a:cubicBezTo>
                    <a:cubicBezTo>
                      <a:pt x="1610" y="776"/>
                      <a:pt x="1622" y="775"/>
                      <a:pt x="1634" y="774"/>
                    </a:cubicBezTo>
                    <a:cubicBezTo>
                      <a:pt x="1801" y="750"/>
                      <a:pt x="1932" y="631"/>
                      <a:pt x="2086" y="572"/>
                    </a:cubicBezTo>
                    <a:cubicBezTo>
                      <a:pt x="2255" y="506"/>
                      <a:pt x="2433" y="471"/>
                      <a:pt x="2608" y="471"/>
                    </a:cubicBezTo>
                    <a:cubicBezTo>
                      <a:pt x="2718" y="471"/>
                      <a:pt x="2827" y="485"/>
                      <a:pt x="2932" y="512"/>
                    </a:cubicBezTo>
                    <a:cubicBezTo>
                      <a:pt x="3217" y="584"/>
                      <a:pt x="3468" y="810"/>
                      <a:pt x="3753" y="834"/>
                    </a:cubicBezTo>
                    <a:cubicBezTo>
                      <a:pt x="3813" y="834"/>
                      <a:pt x="3884" y="774"/>
                      <a:pt x="3884" y="703"/>
                    </a:cubicBezTo>
                    <a:cubicBezTo>
                      <a:pt x="3849" y="346"/>
                      <a:pt x="3444" y="167"/>
                      <a:pt x="3134" y="72"/>
                    </a:cubicBezTo>
                    <a:cubicBezTo>
                      <a:pt x="2967" y="24"/>
                      <a:pt x="2792" y="0"/>
                      <a:pt x="2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1"/>
              <p:cNvSpPr/>
              <p:nvPr/>
            </p:nvSpPr>
            <p:spPr>
              <a:xfrm>
                <a:off x="4516325" y="2399750"/>
                <a:ext cx="56575" cy="24800"/>
              </a:xfrm>
              <a:custGeom>
                <a:avLst/>
                <a:gdLst/>
                <a:ahLst/>
                <a:cxnLst/>
                <a:rect l="l" t="t" r="r" b="b"/>
                <a:pathLst>
                  <a:path w="2263" h="992" extrusionOk="0">
                    <a:moveTo>
                      <a:pt x="308" y="0"/>
                    </a:moveTo>
                    <a:cubicBezTo>
                      <a:pt x="242" y="0"/>
                      <a:pt x="175" y="5"/>
                      <a:pt x="108" y="16"/>
                    </a:cubicBezTo>
                    <a:cubicBezTo>
                      <a:pt x="1" y="39"/>
                      <a:pt x="1" y="218"/>
                      <a:pt x="108" y="242"/>
                    </a:cubicBezTo>
                    <a:cubicBezTo>
                      <a:pt x="489" y="325"/>
                      <a:pt x="846" y="480"/>
                      <a:pt x="1096" y="778"/>
                    </a:cubicBezTo>
                    <a:cubicBezTo>
                      <a:pt x="1127" y="815"/>
                      <a:pt x="1169" y="830"/>
                      <a:pt x="1211" y="830"/>
                    </a:cubicBezTo>
                    <a:cubicBezTo>
                      <a:pt x="1249" y="830"/>
                      <a:pt x="1288" y="818"/>
                      <a:pt x="1322" y="801"/>
                    </a:cubicBezTo>
                    <a:cubicBezTo>
                      <a:pt x="1382" y="775"/>
                      <a:pt x="1443" y="763"/>
                      <a:pt x="1503" y="763"/>
                    </a:cubicBezTo>
                    <a:cubicBezTo>
                      <a:pt x="1658" y="763"/>
                      <a:pt x="1809" y="841"/>
                      <a:pt x="1929" y="944"/>
                    </a:cubicBezTo>
                    <a:cubicBezTo>
                      <a:pt x="1971" y="972"/>
                      <a:pt x="2020" y="991"/>
                      <a:pt x="2068" y="991"/>
                    </a:cubicBezTo>
                    <a:cubicBezTo>
                      <a:pt x="2103" y="991"/>
                      <a:pt x="2137" y="981"/>
                      <a:pt x="2167" y="956"/>
                    </a:cubicBezTo>
                    <a:cubicBezTo>
                      <a:pt x="2227" y="909"/>
                      <a:pt x="2263" y="801"/>
                      <a:pt x="2215" y="730"/>
                    </a:cubicBezTo>
                    <a:cubicBezTo>
                      <a:pt x="2056" y="510"/>
                      <a:pt x="1800" y="407"/>
                      <a:pt x="1542" y="407"/>
                    </a:cubicBezTo>
                    <a:cubicBezTo>
                      <a:pt x="1452" y="407"/>
                      <a:pt x="1361" y="419"/>
                      <a:pt x="1275" y="444"/>
                    </a:cubicBezTo>
                    <a:cubicBezTo>
                      <a:pt x="1144" y="301"/>
                      <a:pt x="977" y="194"/>
                      <a:pt x="798" y="111"/>
                    </a:cubicBezTo>
                    <a:cubicBezTo>
                      <a:pt x="636" y="34"/>
                      <a:pt x="474"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9714;p58">
            <a:extLst>
              <a:ext uri="{FF2B5EF4-FFF2-40B4-BE49-F238E27FC236}">
                <a16:creationId xmlns:a16="http://schemas.microsoft.com/office/drawing/2014/main" id="{2F8CF34B-D39D-0D20-CEE7-B3756EAF5D5C}"/>
              </a:ext>
            </a:extLst>
          </p:cNvPr>
          <p:cNvSpPr txBox="1">
            <a:spLocks/>
          </p:cNvSpPr>
          <p:nvPr/>
        </p:nvSpPr>
        <p:spPr>
          <a:xfrm>
            <a:off x="719161" y="2285400"/>
            <a:ext cx="7705678" cy="572700"/>
          </a:xfrm>
          <a:prstGeom prst="rect">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50000"/>
              </a:lnSpc>
              <a:buClr>
                <a:srgbClr val="04596F"/>
              </a:buClr>
              <a:defRPr/>
            </a:pPr>
            <a:r>
              <a:rPr lang="vi-VN" sz="4000" b="1" dirty="0">
                <a:solidFill>
                  <a:sysClr val="windowText" lastClr="000000"/>
                </a:solidFill>
                <a:latin typeface="Arial" panose="020B0604020202020204" pitchFamily="34" charset="0"/>
                <a:cs typeface="Arial" panose="020B0604020202020204" pitchFamily="34" charset="0"/>
              </a:rPr>
              <a:t>CẢM ƠN CÁC EM </a:t>
            </a:r>
            <a:endParaRPr lang="en-US" sz="4000" b="1" dirty="0">
              <a:solidFill>
                <a:sysClr val="windowText" lastClr="000000"/>
              </a:solidFill>
              <a:latin typeface="Arial" panose="020B0604020202020204" pitchFamily="34" charset="0"/>
              <a:cs typeface="Arial" panose="020B0604020202020204" pitchFamily="34" charset="0"/>
            </a:endParaRPr>
          </a:p>
          <a:p>
            <a:pPr>
              <a:lnSpc>
                <a:spcPct val="150000"/>
              </a:lnSpc>
              <a:buClr>
                <a:srgbClr val="04596F"/>
              </a:buClr>
              <a:defRPr/>
            </a:pPr>
            <a:r>
              <a:rPr lang="vi-VN" sz="4000" b="1" dirty="0">
                <a:solidFill>
                  <a:sysClr val="windowText" lastClr="000000"/>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21120355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67859" y="-191939"/>
            <a:ext cx="9144000" cy="5143500"/>
          </a:xfrm>
          <a:prstGeom prst="rect">
            <a:avLst/>
          </a:prstGeom>
        </p:spPr>
      </p:pic>
      <p:grpSp>
        <p:nvGrpSpPr>
          <p:cNvPr id="91" name="Group 90"/>
          <p:cNvGrpSpPr/>
          <p:nvPr/>
        </p:nvGrpSpPr>
        <p:grpSpPr>
          <a:xfrm>
            <a:off x="3902958" y="2294892"/>
            <a:ext cx="2632355" cy="2632356"/>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751" y="2656050"/>
            <a:ext cx="2212754" cy="2212755"/>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9" y="3288120"/>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2821096" y="3345125"/>
            <a:ext cx="666485" cy="539299"/>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7" y="2379811"/>
            <a:ext cx="1502569" cy="2005437"/>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34932" y="133350"/>
            <a:ext cx="7875638" cy="15323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gn="ctr" defTabSz="685795"/>
            <a:endParaRPr lang="en-US"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8" name="Rectangle 97"/>
              <p:cNvSpPr/>
              <p:nvPr/>
            </p:nvSpPr>
            <p:spPr>
              <a:xfrm>
                <a:off x="228600" y="3884424"/>
                <a:ext cx="3871535" cy="7484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gn="ctr">
                  <a:tabLst>
                    <a:tab pos="114299" algn="l"/>
                    <a:tab pos="628645" algn="l"/>
                    <a:tab pos="1257290" algn="l"/>
                    <a:tab pos="1885935" algn="l"/>
                  </a:tabLst>
                </a:pP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tabLst>
                    <a:tab pos="114299" algn="l"/>
                    <a:tab pos="628645" algn="l"/>
                    <a:tab pos="1257290" algn="l"/>
                    <a:tab pos="1885935" algn="l"/>
                  </a:tabLst>
                </a:pPr>
                <a:r>
                  <a:rPr lang="fr-FR" sz="27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vi-VN" sz="27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fr-FR" sz="2700" b="1" dirty="0">
                    <a:solidFill>
                      <a:srgbClr val="FFFF00"/>
                    </a:solidFill>
                    <a:latin typeface="Arial" panose="020B0604020202020204" pitchFamily="34" charset="0"/>
                    <a:ea typeface="Calibri" panose="020F0502020204030204" pitchFamily="34" charset="0"/>
                    <a:cs typeface="Arial" panose="020B0604020202020204" pitchFamily="34" charset="0"/>
                  </a:rPr>
                  <a:t>B.</a:t>
                </a:r>
                <a14:m>
                  <m:oMath xmlns:m="http://schemas.openxmlformats.org/officeDocument/2006/math">
                    <m:r>
                      <a:rPr lang="en-US" sz="3200" i="1">
                        <a:solidFill>
                          <a:srgbClr val="FFFF00"/>
                        </a:solidFill>
                        <a:latin typeface="Cambria Math"/>
                        <a:cs typeface="Arial" panose="020B0604020202020204" pitchFamily="34" charset="0"/>
                      </a:rPr>
                      <m:t> </m:t>
                    </m:r>
                    <m:r>
                      <a:rPr lang="en-US" sz="3200" b="0" i="1" smtClean="0">
                        <a:solidFill>
                          <a:srgbClr val="FFFF00"/>
                        </a:solidFill>
                        <a:latin typeface="Cambria Math"/>
                        <a:cs typeface="Arial" panose="020B0604020202020204" pitchFamily="34" charset="0"/>
                      </a:rPr>
                      <m:t> 1, 4,</m:t>
                    </m:r>
                    <m:r>
                      <a:rPr lang="en-US" sz="3200" i="1" smtClean="0">
                        <a:solidFill>
                          <a:srgbClr val="FFFF00"/>
                        </a:solidFill>
                        <a:latin typeface="Cambria Math" panose="02040503050406030204" pitchFamily="18" charset="0"/>
                        <a:cs typeface="Arial" panose="020B0604020202020204" pitchFamily="34" charset="0"/>
                      </a:rPr>
                      <m:t> </m:t>
                    </m:r>
                    <m:r>
                      <a:rPr lang="en-US" sz="3200" i="1">
                        <a:solidFill>
                          <a:srgbClr val="FFFF00"/>
                        </a:solidFill>
                        <a:latin typeface="Cambria Math" panose="02040503050406030204" pitchFamily="18" charset="0"/>
                        <a:cs typeface="Arial" panose="020B0604020202020204" pitchFamily="34" charset="0"/>
                      </a:rPr>
                      <m:t>7</m:t>
                    </m:r>
                    <m:r>
                      <a:rPr lang="en-US" sz="3200" b="0" i="1" smtClean="0">
                        <a:solidFill>
                          <a:srgbClr val="FFFF00"/>
                        </a:solidFill>
                        <a:latin typeface="Cambria Math"/>
                        <a:cs typeface="Arial" panose="020B0604020202020204" pitchFamily="34" charset="0"/>
                      </a:rPr>
                      <m:t>, 10, 13.</m:t>
                    </m:r>
                  </m:oMath>
                </a14:m>
                <a:endParaRPr lang="en-US" sz="3200" dirty="0">
                  <a:solidFill>
                    <a:srgbClr val="FFFF00"/>
                  </a:solidFill>
                  <a:latin typeface="Arial" panose="020B0604020202020204" pitchFamily="34" charset="0"/>
                  <a:cs typeface="Arial" panose="020B0604020202020204" pitchFamily="34" charset="0"/>
                </a:endParaRPr>
              </a:p>
              <a:p>
                <a:pPr algn="ctr">
                  <a:tabLst>
                    <a:tab pos="114299" algn="l"/>
                    <a:tab pos="628645" algn="l"/>
                    <a:tab pos="1257290" algn="l"/>
                    <a:tab pos="1885935" algn="l"/>
                  </a:tabLst>
                </a:pPr>
                <a:r>
                  <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2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228600" y="3884424"/>
                <a:ext cx="3871535" cy="748416"/>
              </a:xfrm>
              <a:prstGeom prst="rect">
                <a:avLst/>
              </a:prstGeom>
              <a:blipFill rotWithShape="1">
                <a:blip r:embed="rId11"/>
                <a:stretch>
                  <a:fillRect b="-5040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304800" y="2600467"/>
                <a:ext cx="3832107" cy="9383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marR="15240" algn="ct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R="15240"/>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marR="15240"/>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R="15240"/>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2700" b="1" dirty="0">
                    <a:solidFill>
                      <a:srgbClr val="FFFF00"/>
                    </a:solidFill>
                    <a:latin typeface="Arial" panose="020B0604020202020204" pitchFamily="34" charset="0"/>
                    <a:ea typeface="Calibri" panose="020F0502020204030204" pitchFamily="34" charset="0"/>
                    <a:cs typeface="Arial" panose="020B0604020202020204" pitchFamily="34" charset="0"/>
                  </a:rPr>
                  <a:t>A</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a:t>
                </a:r>
                <a:r>
                  <a:rPr lang="vi-VN" sz="30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FFFF00"/>
                        </a:solidFill>
                        <a:latin typeface="Cambria Math"/>
                        <a:cs typeface="Arial" panose="020B0604020202020204" pitchFamily="34" charset="0"/>
                      </a:rPr>
                      <m:t>1, </m:t>
                    </m:r>
                    <m:r>
                      <a:rPr lang="vi-VN" sz="2800" b="0" i="1" smtClean="0">
                        <a:solidFill>
                          <a:srgbClr val="FFFF00"/>
                        </a:solidFill>
                        <a:latin typeface="Cambria Math"/>
                        <a:cs typeface="Arial" panose="020B0604020202020204" pitchFamily="34" charset="0"/>
                      </a:rPr>
                      <m:t>2</m:t>
                    </m:r>
                    <m:r>
                      <a:rPr lang="en-US" sz="2800" i="1">
                        <a:solidFill>
                          <a:srgbClr val="FFFF00"/>
                        </a:solidFill>
                        <a:latin typeface="Cambria Math"/>
                        <a:cs typeface="Arial" panose="020B0604020202020204" pitchFamily="34" charset="0"/>
                      </a:rPr>
                      <m:t>,</m:t>
                    </m:r>
                    <m:r>
                      <a:rPr lang="en-US" sz="2800" i="1">
                        <a:solidFill>
                          <a:srgbClr val="FFFF00"/>
                        </a:solidFill>
                        <a:latin typeface="Cambria Math" panose="02040503050406030204" pitchFamily="18" charset="0"/>
                        <a:cs typeface="Arial" panose="020B0604020202020204" pitchFamily="34" charset="0"/>
                      </a:rPr>
                      <m:t> </m:t>
                    </m:r>
                    <m:r>
                      <a:rPr lang="vi-VN" sz="2800" b="0" i="1" smtClean="0">
                        <a:solidFill>
                          <a:srgbClr val="FFFF00"/>
                        </a:solidFill>
                        <a:latin typeface="Cambria Math"/>
                        <a:cs typeface="Arial" panose="020B0604020202020204" pitchFamily="34" charset="0"/>
                      </a:rPr>
                      <m:t>4</m:t>
                    </m:r>
                    <m:r>
                      <a:rPr lang="en-US" sz="2800" i="1">
                        <a:solidFill>
                          <a:srgbClr val="FFFF00"/>
                        </a:solidFill>
                        <a:latin typeface="Cambria Math"/>
                        <a:cs typeface="Arial" panose="020B0604020202020204" pitchFamily="34" charset="0"/>
                      </a:rPr>
                      <m:t>, </m:t>
                    </m:r>
                    <m:r>
                      <a:rPr lang="vi-VN" sz="2800" b="0" i="1" smtClean="0">
                        <a:solidFill>
                          <a:srgbClr val="FFFF00"/>
                        </a:solidFill>
                        <a:latin typeface="Cambria Math"/>
                        <a:cs typeface="Arial" panose="020B0604020202020204" pitchFamily="34" charset="0"/>
                      </a:rPr>
                      <m:t>8</m:t>
                    </m:r>
                    <m:r>
                      <a:rPr lang="en-US" sz="2800" i="1">
                        <a:solidFill>
                          <a:srgbClr val="FFFF00"/>
                        </a:solidFill>
                        <a:latin typeface="Cambria Math"/>
                        <a:cs typeface="Arial" panose="020B0604020202020204" pitchFamily="34" charset="0"/>
                      </a:rPr>
                      <m:t>, 1</m:t>
                    </m:r>
                    <m:r>
                      <a:rPr lang="vi-VN" sz="2800" b="0" i="1" smtClean="0">
                        <a:solidFill>
                          <a:srgbClr val="FFFF00"/>
                        </a:solidFill>
                        <a:latin typeface="Cambria Math"/>
                        <a:cs typeface="Arial" panose="020B0604020202020204" pitchFamily="34" charset="0"/>
                      </a:rPr>
                      <m:t>6</m:t>
                    </m:r>
                    <m:r>
                      <a:rPr lang="en-US" sz="2800" i="1">
                        <a:solidFill>
                          <a:srgbClr val="FFFF00"/>
                        </a:solidFill>
                        <a:latin typeface="Cambria Math"/>
                        <a:cs typeface="Arial" panose="020B0604020202020204" pitchFamily="34" charset="0"/>
                      </a:rPr>
                      <m:t>.</m:t>
                    </m:r>
                  </m:oMath>
                </a14:m>
                <a:endParaRPr lang="en-US" sz="2800" dirty="0">
                  <a:solidFill>
                    <a:srgbClr val="FFFF00"/>
                  </a:solidFill>
                  <a:latin typeface="Arial" panose="020B0604020202020204" pitchFamily="34" charset="0"/>
                  <a:cs typeface="Arial" panose="020B0604020202020204" pitchFamily="34" charset="0"/>
                </a:endParaRPr>
              </a:p>
              <a:p>
                <a:pPr marR="15240"/>
                <a:endParaRPr lang="en-US" sz="3000" dirty="0">
                  <a:solidFill>
                    <a:schemeClr val="tx1"/>
                  </a:solidFill>
                  <a:latin typeface="Arial" panose="020B0604020202020204" pitchFamily="34" charset="0"/>
                  <a:cs typeface="Arial" panose="020B0604020202020204" pitchFamily="34" charset="0"/>
                </a:endParaRPr>
              </a:p>
              <a:p>
                <a:pPr marR="15240"/>
                <a:endParaRPr lang="en-US" sz="2700" dirty="0">
                  <a:solidFill>
                    <a:schemeClr val="tx1"/>
                  </a:solidFill>
                  <a:latin typeface="Arial" panose="020B0604020202020204" pitchFamily="34" charset="0"/>
                  <a:cs typeface="Arial" panose="020B0604020202020204" pitchFamily="34" charset="0"/>
                </a:endParaRPr>
              </a:p>
              <a:p>
                <a:pPr marR="15240" algn="ctr"/>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9" name="Rectangle 98"/>
              <p:cNvSpPr>
                <a:spLocks noRot="1" noChangeAspect="1" noMove="1" noResize="1" noEditPoints="1" noAdjustHandles="1" noChangeArrowheads="1" noChangeShapeType="1" noTextEdit="1"/>
              </p:cNvSpPr>
              <p:nvPr/>
            </p:nvSpPr>
            <p:spPr>
              <a:xfrm>
                <a:off x="304800" y="2600467"/>
                <a:ext cx="3832107" cy="938365"/>
              </a:xfrm>
              <a:prstGeom prst="rect">
                <a:avLst/>
              </a:prstGeom>
              <a:blipFill rotWithShape="1">
                <a:blip r:embed="rId12"/>
                <a:stretch>
                  <a:fillRect l="-2067" b="-10974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4920157" y="3848579"/>
                <a:ext cx="3842843" cy="7484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indent="90169" algn="ctr">
                  <a:tabLst>
                    <a:tab pos="90169" algn="l"/>
                    <a:tab pos="1710359" algn="l"/>
                  </a:tabLst>
                </a:pPr>
                <a:r>
                  <a:rPr lang="en-US" sz="2700" dirty="0">
                    <a:solidFill>
                      <a:srgbClr val="FFFF00"/>
                    </a:solidFill>
                    <a:latin typeface="Arial" panose="020B0604020202020204" pitchFamily="34" charset="0"/>
                    <a:cs typeface="Arial" panose="020B0604020202020204" pitchFamily="34" charset="0"/>
                  </a:rPr>
                  <a:t>D</a:t>
                </a:r>
                <a:r>
                  <a:rPr lang="vi-VN" sz="2700" dirty="0">
                    <a:solidFill>
                      <a:srgbClr val="FFFF0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en-US" sz="2700" i="1">
                            <a:solidFill>
                              <a:srgbClr val="FFFF00"/>
                            </a:solidFill>
                            <a:latin typeface="Cambria Math" panose="02040503050406030204" pitchFamily="18" charset="0"/>
                            <a:cs typeface="Arial" panose="020B0604020202020204" pitchFamily="34" charset="0"/>
                          </a:rPr>
                        </m:ctrlPr>
                      </m:radPr>
                      <m:deg/>
                      <m:e>
                        <m:r>
                          <a:rPr lang="en-US" sz="2700" i="1">
                            <a:solidFill>
                              <a:srgbClr val="FFFF00"/>
                            </a:solidFill>
                            <a:latin typeface="Cambria Math" panose="02040503050406030204" pitchFamily="18" charset="0"/>
                            <a:cs typeface="Arial" panose="020B0604020202020204" pitchFamily="34" charset="0"/>
                          </a:rPr>
                          <m:t>1</m:t>
                        </m:r>
                      </m:e>
                    </m:rad>
                    <m:r>
                      <a:rPr lang="en-US" sz="2700">
                        <a:solidFill>
                          <a:srgbClr val="FFFF00"/>
                        </a:solidFill>
                        <a:latin typeface="Cambria Math" panose="02040503050406030204" pitchFamily="18" charset="0"/>
                        <a:cs typeface="Arial" panose="020B0604020202020204" pitchFamily="34" charset="0"/>
                      </a:rPr>
                      <m:t>;</m:t>
                    </m:r>
                    <m:rad>
                      <m:radPr>
                        <m:degHide m:val="on"/>
                        <m:ctrlPr>
                          <a:rPr lang="en-US" sz="2700" i="1">
                            <a:solidFill>
                              <a:srgbClr val="FFFF00"/>
                            </a:solidFill>
                            <a:latin typeface="Cambria Math" panose="02040503050406030204" pitchFamily="18" charset="0"/>
                            <a:cs typeface="Arial" panose="020B0604020202020204" pitchFamily="34" charset="0"/>
                          </a:rPr>
                        </m:ctrlPr>
                      </m:radPr>
                      <m:deg/>
                      <m:e>
                        <m:r>
                          <a:rPr lang="en-US" sz="2700" i="1">
                            <a:solidFill>
                              <a:srgbClr val="FFFF00"/>
                            </a:solidFill>
                            <a:latin typeface="Cambria Math" panose="02040503050406030204" pitchFamily="18" charset="0"/>
                            <a:cs typeface="Arial" panose="020B0604020202020204" pitchFamily="34" charset="0"/>
                          </a:rPr>
                          <m:t>2</m:t>
                        </m:r>
                      </m:e>
                    </m:rad>
                    <m:r>
                      <a:rPr lang="en-US" sz="2700" i="1">
                        <a:solidFill>
                          <a:srgbClr val="FFFF00"/>
                        </a:solidFill>
                        <a:latin typeface="Cambria Math" panose="02040503050406030204" pitchFamily="18" charset="0"/>
                        <a:cs typeface="Arial" panose="020B0604020202020204" pitchFamily="34" charset="0"/>
                      </a:rPr>
                      <m:t> ;</m:t>
                    </m:r>
                    <m:rad>
                      <m:radPr>
                        <m:degHide m:val="on"/>
                        <m:ctrlPr>
                          <a:rPr lang="en-US" sz="2700" i="1">
                            <a:solidFill>
                              <a:srgbClr val="FFFF00"/>
                            </a:solidFill>
                            <a:latin typeface="Cambria Math" panose="02040503050406030204" pitchFamily="18" charset="0"/>
                            <a:cs typeface="Arial" panose="020B0604020202020204" pitchFamily="34" charset="0"/>
                          </a:rPr>
                        </m:ctrlPr>
                      </m:radPr>
                      <m:deg/>
                      <m:e>
                        <m:r>
                          <a:rPr lang="en-US" sz="2700" i="1">
                            <a:solidFill>
                              <a:srgbClr val="FFFF00"/>
                            </a:solidFill>
                            <a:latin typeface="Cambria Math" panose="02040503050406030204" pitchFamily="18" charset="0"/>
                            <a:cs typeface="Arial" panose="020B0604020202020204" pitchFamily="34" charset="0"/>
                          </a:rPr>
                          <m:t>3</m:t>
                        </m:r>
                      </m:e>
                    </m:rad>
                    <m:r>
                      <a:rPr lang="en-US" sz="2700" i="1">
                        <a:solidFill>
                          <a:srgbClr val="FFFF00"/>
                        </a:solidFill>
                        <a:latin typeface="Cambria Math" panose="02040503050406030204" pitchFamily="18" charset="0"/>
                        <a:cs typeface="Arial" panose="020B0604020202020204" pitchFamily="34" charset="0"/>
                      </a:rPr>
                      <m:t>;</m:t>
                    </m:r>
                    <m:rad>
                      <m:radPr>
                        <m:degHide m:val="on"/>
                        <m:ctrlPr>
                          <a:rPr lang="en-US" sz="2700" i="1">
                            <a:solidFill>
                              <a:srgbClr val="FFFF00"/>
                            </a:solidFill>
                            <a:latin typeface="Cambria Math" panose="02040503050406030204" pitchFamily="18" charset="0"/>
                            <a:cs typeface="Arial" panose="020B0604020202020204" pitchFamily="34" charset="0"/>
                          </a:rPr>
                        </m:ctrlPr>
                      </m:radPr>
                      <m:deg/>
                      <m:e>
                        <m:r>
                          <a:rPr lang="en-US" sz="2700" i="1">
                            <a:solidFill>
                              <a:srgbClr val="FFFF00"/>
                            </a:solidFill>
                            <a:latin typeface="Cambria Math" panose="02040503050406030204" pitchFamily="18" charset="0"/>
                            <a:cs typeface="Arial" panose="020B0604020202020204" pitchFamily="34" charset="0"/>
                          </a:rPr>
                          <m:t>4</m:t>
                        </m:r>
                      </m:e>
                    </m:rad>
                    <m:r>
                      <a:rPr lang="en-US" sz="2700" i="1">
                        <a:solidFill>
                          <a:srgbClr val="FFFF00"/>
                        </a:solidFill>
                        <a:latin typeface="Cambria Math" panose="02040503050406030204" pitchFamily="18" charset="0"/>
                        <a:cs typeface="Arial" panose="020B0604020202020204" pitchFamily="34" charset="0"/>
                      </a:rPr>
                      <m:t>;</m:t>
                    </m:r>
                    <m:rad>
                      <m:radPr>
                        <m:degHide m:val="on"/>
                        <m:ctrlPr>
                          <a:rPr lang="en-US" sz="2700" i="1">
                            <a:solidFill>
                              <a:srgbClr val="FFFF00"/>
                            </a:solidFill>
                            <a:latin typeface="Cambria Math" panose="02040503050406030204" pitchFamily="18" charset="0"/>
                            <a:cs typeface="Arial" panose="020B0604020202020204" pitchFamily="34" charset="0"/>
                          </a:rPr>
                        </m:ctrlPr>
                      </m:radPr>
                      <m:deg/>
                      <m:e>
                        <m:r>
                          <a:rPr lang="en-US" sz="2700" i="1">
                            <a:solidFill>
                              <a:srgbClr val="FFFF00"/>
                            </a:solidFill>
                            <a:latin typeface="Cambria Math" panose="02040503050406030204" pitchFamily="18" charset="0"/>
                            <a:cs typeface="Arial" panose="020B0604020202020204" pitchFamily="34" charset="0"/>
                          </a:rPr>
                          <m:t>5</m:t>
                        </m:r>
                        <m:r>
                          <a:rPr lang="vi-VN" sz="2700" b="0" i="1" smtClean="0">
                            <a:solidFill>
                              <a:srgbClr val="FFFF00"/>
                            </a:solidFill>
                            <a:latin typeface="Cambria Math"/>
                            <a:cs typeface="Arial" panose="020B0604020202020204" pitchFamily="34" charset="0"/>
                          </a:rPr>
                          <m:t>.</m:t>
                        </m:r>
                      </m:e>
                    </m:rad>
                  </m:oMath>
                </a14:m>
                <a:endParaRPr lang="en-US" sz="2700" dirty="0">
                  <a:solidFill>
                    <a:srgbClr val="FFFF00"/>
                  </a:solidFill>
                  <a:latin typeface="Arial" panose="020B0604020202020204" pitchFamily="34" charset="0"/>
                  <a:cs typeface="Arial" panose="020B0604020202020204" pitchFamily="34" charset="0"/>
                </a:endParaRPr>
              </a:p>
              <a:p>
                <a:pPr indent="90169" algn="ctr">
                  <a:tabLst>
                    <a:tab pos="90169" algn="l"/>
                    <a:tab pos="1710359" algn="l"/>
                  </a:tabLst>
                </a:pPr>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0" name="Rectangle 99"/>
              <p:cNvSpPr>
                <a:spLocks noRot="1" noChangeAspect="1" noMove="1" noResize="1" noEditPoints="1" noAdjustHandles="1" noChangeArrowheads="1" noChangeShapeType="1" noTextEdit="1"/>
              </p:cNvSpPr>
              <p:nvPr/>
            </p:nvSpPr>
            <p:spPr>
              <a:xfrm>
                <a:off x="4920157" y="3848579"/>
                <a:ext cx="3842843" cy="748416"/>
              </a:xfrm>
              <a:prstGeom prst="rect">
                <a:avLst/>
              </a:prstGeom>
              <a:blipFill rotWithShape="1">
                <a:blip r:embed="rId13"/>
                <a:stretch>
                  <a:fillRect t="-9756" b="-2520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p:cNvSpPr/>
              <p:nvPr/>
            </p:nvSpPr>
            <p:spPr>
              <a:xfrm>
                <a:off x="4920940" y="2604749"/>
                <a:ext cx="3842060" cy="9298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gn="ctr">
                  <a:tabLst>
                    <a:tab pos="114299" algn="l"/>
                    <a:tab pos="628645" algn="l"/>
                    <a:tab pos="1257290" algn="l"/>
                    <a:tab pos="1885935" algn="l"/>
                  </a:tabLst>
                </a:pP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tabLst>
                    <a:tab pos="114299" algn="l"/>
                    <a:tab pos="628645" algn="l"/>
                    <a:tab pos="1257290" algn="l"/>
                    <a:tab pos="1885935" algn="l"/>
                  </a:tabLst>
                </a:pPr>
                <a:r>
                  <a:rPr lang="vi-VN" sz="2700" dirty="0">
                    <a:solidFill>
                      <a:schemeClr val="tx1"/>
                    </a:solidFill>
                    <a:latin typeface="Arial" panose="020B0604020202020204" pitchFamily="34" charset="0"/>
                    <a:cs typeface="Arial" panose="020B0604020202020204" pitchFamily="34" charset="0"/>
                  </a:rPr>
                  <a:t>.  </a:t>
                </a:r>
                <a:endParaRPr lang="en-US" sz="3000" dirty="0">
                  <a:solidFill>
                    <a:srgbClr val="FFFF00"/>
                  </a:solidFill>
                  <a:latin typeface="Cambria Math"/>
                  <a:cs typeface="Arial" panose="020B0604020202020204" pitchFamily="34" charset="0"/>
                </a:endParaRPr>
              </a:p>
              <a:p>
                <a:pPr>
                  <a:tabLst>
                    <a:tab pos="114299" algn="l"/>
                    <a:tab pos="628645" algn="l"/>
                    <a:tab pos="1257290" algn="l"/>
                    <a:tab pos="1885935" algn="l"/>
                  </a:tabLst>
                </a:pPr>
                <a14:m>
                  <m:oMath xmlns:m="http://schemas.openxmlformats.org/officeDocument/2006/math">
                    <m:r>
                      <m:rPr>
                        <m:sty m:val="p"/>
                      </m:rPr>
                      <a:rPr lang="en-US" sz="2800">
                        <a:solidFill>
                          <a:srgbClr val="FFFF00"/>
                        </a:solidFill>
                        <a:latin typeface="Cambria Math"/>
                        <a:cs typeface="Arial" panose="020B0604020202020204" pitchFamily="34" charset="0"/>
                      </a:rPr>
                      <m:t>C</m:t>
                    </m:r>
                    <m:r>
                      <a:rPr lang="en-US" sz="2800">
                        <a:solidFill>
                          <a:srgbClr val="FFFF00"/>
                        </a:solidFill>
                        <a:latin typeface="Cambria Math"/>
                        <a:cs typeface="Arial" panose="020B0604020202020204" pitchFamily="34" charset="0"/>
                      </a:rPr>
                      <m:t>.</m:t>
                    </m:r>
                    <m:sSup>
                      <m:sSupPr>
                        <m:ctrlPr>
                          <a:rPr lang="en-US" sz="2800"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1</m:t>
                        </m:r>
                      </m:e>
                      <m:sup>
                        <m: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b="0" i="1" smtClean="0">
                        <a:solidFill>
                          <a:srgbClr val="FFFF00"/>
                        </a:solidFill>
                        <a:latin typeface="Cambria Math"/>
                        <a:ea typeface="Calibri" panose="020F0502020204030204" pitchFamily="34" charset="0"/>
                        <a:cs typeface="Times New Roman" panose="02020603050405020304" pitchFamily="18" charset="0"/>
                      </a:rPr>
                      <m:t>,</m:t>
                    </m:r>
                    <m:sSup>
                      <m:sSupPr>
                        <m:ctrlP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b="0" i="1" smtClean="0">
                        <a:solidFill>
                          <a:srgbClr val="FFFF00"/>
                        </a:solidFill>
                        <a:latin typeface="Cambria Math"/>
                        <a:ea typeface="Calibri" panose="020F0502020204030204" pitchFamily="34" charset="0"/>
                        <a:cs typeface="Times New Roman" panose="02020603050405020304" pitchFamily="18" charset="0"/>
                      </a:rPr>
                      <m:t>,</m:t>
                    </m:r>
                    <m:sSup>
                      <m:sSupPr>
                        <m:ctrlP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3</m:t>
                        </m:r>
                      </m:e>
                      <m:sup>
                        <m: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b="0" i="1" smtClean="0">
                        <a:solidFill>
                          <a:srgbClr val="FFFF00"/>
                        </a:solidFill>
                        <a:latin typeface="Cambria Math"/>
                        <a:ea typeface="Calibri" panose="020F0502020204030204" pitchFamily="34" charset="0"/>
                        <a:cs typeface="Times New Roman" panose="02020603050405020304" pitchFamily="18" charset="0"/>
                      </a:rPr>
                      <m:t>,</m:t>
                    </m:r>
                    <m:sSup>
                      <m:sSupPr>
                        <m:ctrlPr>
                          <a:rPr lang="en-US" sz="2800"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4</m:t>
                        </m:r>
                      </m:e>
                      <m:sup>
                        <m: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b="0" i="1" smtClean="0">
                        <a:solidFill>
                          <a:srgbClr val="FFFF00"/>
                        </a:solidFill>
                        <a:latin typeface="Cambria Math"/>
                        <a:ea typeface="Calibri" panose="020F0502020204030204" pitchFamily="34" charset="0"/>
                        <a:cs typeface="Times New Roman" panose="02020603050405020304" pitchFamily="18" charset="0"/>
                      </a:rPr>
                      <m:t>,</m:t>
                    </m:r>
                    <m:sSup>
                      <m:sSupPr>
                        <m:ctrlP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5</m:t>
                        </m:r>
                      </m:e>
                      <m:sup>
                        <m:r>
                          <a:rPr lang="en-US" sz="2800" i="1">
                            <a:solidFill>
                              <a:srgbClr val="FFFF00"/>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2800" dirty="0">
                    <a:solidFill>
                      <a:srgbClr val="FF0000"/>
                    </a:solidFill>
                    <a:latin typeface="Arial" panose="020B0604020202020204" pitchFamily="34" charset="0"/>
                    <a:cs typeface="Arial" panose="020B0604020202020204" pitchFamily="34" charset="0"/>
                  </a:rPr>
                  <a:t>.</a:t>
                </a:r>
                <a:endParaRPr lang="en-US" sz="2800" dirty="0">
                  <a:solidFill>
                    <a:srgbClr val="FF0000"/>
                  </a:solidFill>
                  <a:latin typeface="Arial" panose="020B0604020202020204" pitchFamily="34" charset="0"/>
                  <a:cs typeface="Arial" panose="020B0604020202020204" pitchFamily="34" charset="0"/>
                </a:endParaRPr>
              </a:p>
              <a:p>
                <a:pPr>
                  <a:tabLst>
                    <a:tab pos="114299" algn="l"/>
                    <a:tab pos="628645" algn="l"/>
                    <a:tab pos="1257290" algn="l"/>
                    <a:tab pos="1885935" algn="l"/>
                  </a:tabLst>
                </a:pPr>
                <a:endParaRPr lang="en-US" sz="2700" dirty="0">
                  <a:solidFill>
                    <a:srgbClr val="FFFF00"/>
                  </a:solidFill>
                  <a:latin typeface="Arial" panose="020B0604020202020204" pitchFamily="34" charset="0"/>
                  <a:cs typeface="Arial" panose="020B0604020202020204" pitchFamily="34" charset="0"/>
                </a:endParaRPr>
              </a:p>
              <a:p>
                <a:pPr algn="ctr">
                  <a:tabLst>
                    <a:tab pos="114299" algn="l"/>
                    <a:tab pos="628645" algn="l"/>
                    <a:tab pos="1257290" algn="l"/>
                    <a:tab pos="1885935" algn="l"/>
                  </a:tabLst>
                </a:pPr>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1" name="Rectangle 100"/>
              <p:cNvSpPr>
                <a:spLocks noRot="1" noChangeAspect="1" noMove="1" noResize="1" noEditPoints="1" noAdjustHandles="1" noChangeArrowheads="1" noChangeShapeType="1" noTextEdit="1"/>
              </p:cNvSpPr>
              <p:nvPr/>
            </p:nvSpPr>
            <p:spPr>
              <a:xfrm>
                <a:off x="4920940" y="2604749"/>
                <a:ext cx="3842060" cy="929803"/>
              </a:xfrm>
              <a:prstGeom prst="rect">
                <a:avLst/>
              </a:prstGeom>
              <a:blipFill rotWithShape="1">
                <a:blip r:embed="rId14"/>
                <a:stretch>
                  <a:fillRect l="-4120" t="-26797" b="-71895"/>
                </a:stretch>
              </a:blipFill>
              <a:ln>
                <a:noFill/>
              </a:ln>
            </p:spPr>
            <p:txBody>
              <a:bodyPr/>
              <a:lstStyle/>
              <a:p>
                <a:r>
                  <a:rPr lang="en-US">
                    <a:noFill/>
                  </a:rPr>
                  <a:t> </a:t>
                </a:r>
              </a:p>
            </p:txBody>
          </p:sp>
        </mc:Fallback>
      </mc:AlternateContent>
      <p:pic>
        <p:nvPicPr>
          <p:cNvPr id="102"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43850" y="27325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18780" y="37000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17757" y="280305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217544" y="39021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498350" y="2290420"/>
            <a:ext cx="2376880" cy="2160801"/>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617942" y="166762"/>
            <a:ext cx="8458200" cy="2123658"/>
          </a:xfrm>
          <a:prstGeom prst="rect">
            <a:avLst/>
          </a:prstGeom>
          <a:noFill/>
        </p:spPr>
        <p:txBody>
          <a:bodyPr wrap="square" lIns="45720" tIns="22860" rIns="45720" bIns="22860" rtlCol="0">
            <a:spAutoFit/>
          </a:bodyPr>
          <a:lstStyle/>
          <a:p>
            <a:pPr algn="ctr">
              <a:lnSpc>
                <a:spcPct val="150000"/>
              </a:lnSpc>
            </a:pPr>
            <a:r>
              <a:rPr lang="vi-VN" sz="3000" b="1" dirty="0">
                <a:solidFill>
                  <a:srgbClr val="FFFF00"/>
                </a:solidFill>
                <a:latin typeface="Arial" panose="020B0604020202020204" pitchFamily="34" charset="0"/>
                <a:ea typeface="Calibri" panose="020F0502020204030204" pitchFamily="34" charset="0"/>
                <a:cs typeface="Arial" panose="020B0604020202020204" pitchFamily="34" charset="0"/>
              </a:rPr>
              <a:t>Câu </a:t>
            </a:r>
            <a:r>
              <a:rPr lang="en-US" sz="3000" b="1" dirty="0">
                <a:solidFill>
                  <a:srgbClr val="FFFF00"/>
                </a:solidFill>
                <a:latin typeface="Arial" panose="020B0604020202020204" pitchFamily="34" charset="0"/>
                <a:ea typeface="Calibri" panose="020F0502020204030204" pitchFamily="34" charset="0"/>
                <a:cs typeface="Arial" panose="020B0604020202020204" pitchFamily="34" charset="0"/>
              </a:rPr>
              <a:t>1.</a:t>
            </a:r>
            <a:r>
              <a:rPr lang="fr-FR" sz="300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Trong</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các</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dãy</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số</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sau</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dãy</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số</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nào</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là</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cấp</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số</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cộng</a:t>
            </a:r>
            <a:r>
              <a:rPr lang="en-US" sz="3000" dirty="0">
                <a:solidFill>
                  <a:srgbClr val="FFFF00"/>
                </a:solidFill>
                <a:latin typeface="Open Sans" panose="020B0606030504020204" pitchFamily="34" charset="0"/>
              </a:rPr>
              <a:t>?</a:t>
            </a:r>
            <a:endParaRPr lang="en-US" sz="3000" dirty="0">
              <a:solidFill>
                <a:srgbClr val="FFFF00"/>
              </a:solidFill>
              <a:latin typeface="Arial" panose="020B0604020202020204" pitchFamily="34" charset="0"/>
              <a:cs typeface="Arial" panose="020B0604020202020204" pitchFamily="34" charset="0"/>
            </a:endParaRPr>
          </a:p>
          <a:p>
            <a:pPr algn="just">
              <a:lnSpc>
                <a:spcPct val="150000"/>
              </a:lnSpc>
              <a:tabLst>
                <a:tab pos="90169" algn="l"/>
                <a:tab pos="315275" algn="l"/>
                <a:tab pos="1710359" algn="l"/>
              </a:tabLst>
            </a:pPr>
            <a:endParaRPr lang="en-US" sz="3000" dirty="0">
              <a:solidFill>
                <a:srgbClr val="FFFF00"/>
              </a:solidFill>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3067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6"/>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8" y="2294892"/>
            <a:ext cx="2632355" cy="2632356"/>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9" y="3145245"/>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2"/>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6" y="3345125"/>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7" y="2379811"/>
            <a:ext cx="1502569" cy="2005437"/>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671034" y="254000"/>
            <a:ext cx="8115300" cy="17878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gn="ctr" defTabSz="685795"/>
            <a:endParaRPr lang="en-US"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8" name="TextBox 87"/>
              <p:cNvSpPr txBox="1"/>
              <p:nvPr/>
            </p:nvSpPr>
            <p:spPr>
              <a:xfrm>
                <a:off x="738414" y="127053"/>
                <a:ext cx="8463818" cy="2545985"/>
              </a:xfrm>
              <a:prstGeom prst="rect">
                <a:avLst/>
              </a:prstGeom>
              <a:noFill/>
            </p:spPr>
            <p:txBody>
              <a:bodyPr wrap="square" lIns="45720" tIns="22860" rIns="45720" bIns="22860" rtlCol="0">
                <a:spAutoFit/>
              </a:bodyPr>
              <a:lstStyle/>
              <a:p>
                <a:pPr>
                  <a:lnSpc>
                    <a:spcPct val="150000"/>
                  </a:lnSpc>
                </a:pPr>
                <a:r>
                  <a:rPr lang="vi-VN" sz="2700" b="1" dirty="0">
                    <a:solidFill>
                      <a:srgbClr val="FFFF00"/>
                    </a:solidFill>
                    <a:ea typeface="Calibri" panose="020F0502020204030204" pitchFamily="34" charset="0"/>
                    <a:cs typeface="Times New Roman" panose="02020603050405020304" pitchFamily="18" charset="0"/>
                  </a:rPr>
                  <a:t>Câu </a:t>
                </a:r>
                <a:r>
                  <a:rPr lang="en-US" sz="2700" b="1" dirty="0">
                    <a:solidFill>
                      <a:srgbClr val="FFFF00"/>
                    </a:solidFill>
                    <a:ea typeface="Calibri" panose="020F0502020204030204" pitchFamily="34" charset="0"/>
                    <a:cs typeface="Times New Roman" panose="02020603050405020304" pitchFamily="18" charset="0"/>
                  </a:rPr>
                  <a:t>2</a:t>
                </a:r>
                <a:r>
                  <a:rPr lang="vi-VN" sz="2700" b="1" dirty="0">
                    <a:solidFill>
                      <a:srgbClr val="FFFF00"/>
                    </a:solidFill>
                    <a:ea typeface="Calibri" panose="020F0502020204030204" pitchFamily="34" charset="0"/>
                    <a:cs typeface="Times New Roman" panose="02020603050405020304" pitchFamily="18" charset="0"/>
                  </a:rPr>
                  <a:t>. </a:t>
                </a:r>
                <a:r>
                  <a:rPr lang="en-US" sz="2700" dirty="0">
                    <a:solidFill>
                      <a:srgbClr val="FFFF00"/>
                    </a:solidFill>
                    <a:latin typeface="Arial" panose="020B0604020202020204" pitchFamily="34" charset="0"/>
                    <a:cs typeface="Arial" panose="020B0604020202020204" pitchFamily="34" charset="0"/>
                  </a:rPr>
                  <a:t>Cho </a:t>
                </a:r>
                <a:r>
                  <a:rPr lang="en-US" sz="2700" dirty="0" err="1">
                    <a:solidFill>
                      <a:srgbClr val="FFFF00"/>
                    </a:solidFill>
                    <a:latin typeface="Arial" panose="020B0604020202020204" pitchFamily="34" charset="0"/>
                    <a:cs typeface="Arial" panose="020B0604020202020204" pitchFamily="34" charset="0"/>
                  </a:rPr>
                  <a:t>cấp</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số</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cộng</a:t>
                </a:r>
                <a:r>
                  <a:rPr lang="en-US" sz="27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2700" i="1" dirty="0">
                        <a:solidFill>
                          <a:srgbClr val="FFFF00"/>
                        </a:solidFill>
                        <a:latin typeface="Cambria Math" panose="02040503050406030204" pitchFamily="18" charset="0"/>
                      </a:rPr>
                      <m:t>(</m:t>
                    </m:r>
                    <m:r>
                      <a:rPr lang="en-US" sz="2700" i="1" dirty="0">
                        <a:solidFill>
                          <a:srgbClr val="FFFF00"/>
                        </a:solidFill>
                        <a:latin typeface="Cambria Math" panose="02040503050406030204" pitchFamily="18" charset="0"/>
                      </a:rPr>
                      <m:t>𝑢𝑛</m:t>
                    </m:r>
                    <m:r>
                      <a:rPr lang="en-US" sz="2700" i="1" dirty="0">
                        <a:solidFill>
                          <a:srgbClr val="FFFF00"/>
                        </a:solidFill>
                        <a:latin typeface="Cambria Math" panose="02040503050406030204" pitchFamily="18" charset="0"/>
                      </a:rPr>
                      <m:t>) </m:t>
                    </m:r>
                  </m:oMath>
                </a14:m>
                <a:r>
                  <a:rPr lang="en-US" sz="2700" dirty="0" err="1">
                    <a:solidFill>
                      <a:srgbClr val="FFFF00"/>
                    </a:solidFill>
                    <a:latin typeface="Arial" panose="020B0604020202020204" pitchFamily="34" charset="0"/>
                    <a:cs typeface="Arial" panose="020B0604020202020204" pitchFamily="34" charset="0"/>
                  </a:rPr>
                  <a:t>có</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số</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hạng</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đầu</a:t>
                </a:r>
                <a:r>
                  <a:rPr lang="en-US" sz="2700" dirty="0">
                    <a:solidFill>
                      <a:srgbClr val="FFFF00"/>
                    </a:solidFill>
                    <a:latin typeface="Arial" panose="020B0604020202020204" pitchFamily="34" charset="0"/>
                    <a:cs typeface="Arial" panose="020B0604020202020204" pitchFamily="34" charset="0"/>
                  </a:rPr>
                  <a:t> </a:t>
                </a:r>
              </a:p>
              <a:p>
                <a:pPr>
                  <a:lnSpc>
                    <a:spcPct val="150000"/>
                  </a:lnSpc>
                </a:pPr>
                <a14:m>
                  <m:oMath xmlns:m="http://schemas.openxmlformats.org/officeDocument/2006/math">
                    <m:r>
                      <a:rPr lang="en-US" sz="2700" i="1" dirty="0">
                        <a:solidFill>
                          <a:srgbClr val="FFFF00"/>
                        </a:solidFill>
                        <a:latin typeface="Cambria Math" panose="02040503050406030204" pitchFamily="18" charset="0"/>
                      </a:rPr>
                      <m:t>𝑢</m:t>
                    </m:r>
                    <m:r>
                      <a:rPr lang="en-US" sz="2700" i="1" baseline="-25000" dirty="0">
                        <a:solidFill>
                          <a:srgbClr val="FFFF00"/>
                        </a:solidFill>
                        <a:latin typeface="Cambria Math" panose="02040503050406030204" pitchFamily="18" charset="0"/>
                      </a:rPr>
                      <m:t>1</m:t>
                    </m:r>
                    <m:r>
                      <a:rPr lang="en-US" sz="2700" i="1" dirty="0">
                        <a:solidFill>
                          <a:srgbClr val="FFFF00"/>
                        </a:solidFill>
                        <a:latin typeface="Cambria Math" panose="02040503050406030204" pitchFamily="18" charset="0"/>
                      </a:rPr>
                      <m:t> = – 5</m:t>
                    </m:r>
                  </m:oMath>
                </a14:m>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công</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sai</a:t>
                </a:r>
                <a:r>
                  <a:rPr lang="en-US" sz="27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2700" i="1" dirty="0">
                        <a:solidFill>
                          <a:srgbClr val="FFFF00"/>
                        </a:solidFill>
                        <a:latin typeface="Cambria Math" panose="02040503050406030204" pitchFamily="18" charset="0"/>
                      </a:rPr>
                      <m:t>𝑑</m:t>
                    </m:r>
                    <m:r>
                      <a:rPr lang="en-US" sz="2700" i="1" dirty="0">
                        <a:solidFill>
                          <a:srgbClr val="FFFF00"/>
                        </a:solidFill>
                        <a:latin typeface="Cambria Math" panose="02040503050406030204" pitchFamily="18" charset="0"/>
                      </a:rPr>
                      <m:t> = 4</m:t>
                    </m:r>
                  </m:oMath>
                </a14:m>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Công</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thức</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của</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số</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hạng</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tổng</a:t>
                </a:r>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quát</a:t>
                </a:r>
                <a:r>
                  <a:rPr lang="en-US" sz="27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2700" i="1" dirty="0">
                        <a:solidFill>
                          <a:srgbClr val="FFFF00"/>
                        </a:solidFill>
                        <a:latin typeface="Cambria Math" panose="02040503050406030204" pitchFamily="18" charset="0"/>
                      </a:rPr>
                      <m:t>𝑢</m:t>
                    </m:r>
                    <m:r>
                      <a:rPr lang="en-US" sz="2700" i="1" baseline="-25000" dirty="0">
                        <a:solidFill>
                          <a:srgbClr val="FFFF00"/>
                        </a:solidFill>
                        <a:latin typeface="Cambria Math" panose="02040503050406030204" pitchFamily="18" charset="0"/>
                      </a:rPr>
                      <m:t>𝑛</m:t>
                    </m:r>
                  </m:oMath>
                </a14:m>
                <a:r>
                  <a:rPr lang="en-US" sz="2700" dirty="0">
                    <a:solidFill>
                      <a:srgbClr val="FFFF00"/>
                    </a:solidFill>
                    <a:latin typeface="Arial" panose="020B0604020202020204" pitchFamily="34" charset="0"/>
                    <a:cs typeface="Arial" panose="020B0604020202020204" pitchFamily="34" charset="0"/>
                  </a:rPr>
                  <a:t> </a:t>
                </a:r>
                <a:r>
                  <a:rPr lang="en-US" sz="2700" dirty="0" err="1">
                    <a:solidFill>
                      <a:srgbClr val="FFFF00"/>
                    </a:solidFill>
                    <a:latin typeface="Arial" panose="020B0604020202020204" pitchFamily="34" charset="0"/>
                    <a:cs typeface="Arial" panose="020B0604020202020204" pitchFamily="34" charset="0"/>
                  </a:rPr>
                  <a:t>là</a:t>
                </a:r>
                <a:r>
                  <a:rPr lang="en-US" sz="2700" dirty="0">
                    <a:solidFill>
                      <a:srgbClr val="FFFF00"/>
                    </a:solidFill>
                    <a:latin typeface="Arial" panose="020B0604020202020204" pitchFamily="34" charset="0"/>
                    <a:cs typeface="Arial" panose="020B0604020202020204" pitchFamily="34" charset="0"/>
                  </a:rPr>
                  <a:t>:</a:t>
                </a:r>
              </a:p>
              <a:p>
                <a:pPr algn="just">
                  <a:lnSpc>
                    <a:spcPct val="150000"/>
                  </a:lnSpc>
                  <a:tabLst>
                    <a:tab pos="90169" algn="l"/>
                    <a:tab pos="315275" algn="l"/>
                    <a:tab pos="1710359" algn="l"/>
                  </a:tabLst>
                </a:pPr>
                <a:endParaRPr lang="en-US" sz="2400" dirty="0">
                  <a:solidFill>
                    <a:schemeClr val="bg1"/>
                  </a:solidFill>
                  <a:latin typeface="+mj-lt"/>
                  <a:ea typeface="Calibri" panose="020F0502020204030204" pitchFamily="34" charset="0"/>
                  <a:cs typeface="Arial" panose="020B0604020202020204"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738414" y="127053"/>
                <a:ext cx="8463818" cy="2545985"/>
              </a:xfrm>
              <a:prstGeom prst="rect">
                <a:avLst/>
              </a:prstGeom>
              <a:blipFill rotWithShape="1">
                <a:blip r:embed="rId12"/>
                <a:stretch>
                  <a:fillRect l="-18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5035269" y="2457450"/>
                <a:ext cx="3483533" cy="9872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b>
                      <m:sSubPr>
                        <m:ctrlPr>
                          <a:rPr lang="en-US" sz="2700" i="1">
                            <a:solidFill>
                              <a:srgbClr val="FFFF00"/>
                            </a:solidFill>
                            <a:latin typeface="Cambria Math" panose="02040503050406030204" pitchFamily="18" charset="0"/>
                            <a:cs typeface="Arial" panose="020B0604020202020204" pitchFamily="34" charset="0"/>
                          </a:rPr>
                        </m:ctrlPr>
                      </m:sSubPr>
                      <m:e>
                        <m:r>
                          <a:rPr lang="en-US" sz="2700" i="1">
                            <a:solidFill>
                              <a:srgbClr val="FFFF00"/>
                            </a:solidFill>
                            <a:latin typeface="Cambria Math" panose="02040503050406030204" pitchFamily="18" charset="0"/>
                            <a:cs typeface="Arial" panose="020B0604020202020204" pitchFamily="34" charset="0"/>
                          </a:rPr>
                          <m:t>𝑢</m:t>
                        </m:r>
                      </m:e>
                      <m:sub>
                        <m:r>
                          <a:rPr lang="en-US" sz="2700" i="1">
                            <a:solidFill>
                              <a:srgbClr val="FFFF00"/>
                            </a:solidFill>
                            <a:latin typeface="Cambria Math" panose="02040503050406030204" pitchFamily="18" charset="0"/>
                            <a:cs typeface="Arial" panose="020B0604020202020204" pitchFamily="34" charset="0"/>
                          </a:rPr>
                          <m:t>𝑛</m:t>
                        </m:r>
                      </m:sub>
                    </m:sSub>
                    <m:r>
                      <a:rPr lang="en-US" sz="2700" i="1">
                        <a:solidFill>
                          <a:srgbClr val="FFFF00"/>
                        </a:solidFill>
                        <a:latin typeface="Cambria Math" panose="02040503050406030204" pitchFamily="18" charset="0"/>
                        <a:cs typeface="Arial" panose="020B0604020202020204" pitchFamily="34" charset="0"/>
                      </a:rPr>
                      <m:t>=−9+4</m:t>
                    </m:r>
                    <m:r>
                      <a:rPr lang="en-US" sz="2700" i="1">
                        <a:solidFill>
                          <a:srgbClr val="FFFF00"/>
                        </a:solidFill>
                        <a:latin typeface="Cambria Math" panose="02040503050406030204" pitchFamily="18" charset="0"/>
                        <a:cs typeface="Arial" panose="020B0604020202020204" pitchFamily="34" charset="0"/>
                      </a:rPr>
                      <m:t>𝑛</m:t>
                    </m:r>
                    <m:r>
                      <a:rPr lang="vi-VN" sz="2700" b="0" i="1" smtClean="0">
                        <a:solidFill>
                          <a:srgbClr val="FFFF00"/>
                        </a:solidFill>
                        <a:latin typeface="Cambria Math"/>
                        <a:cs typeface="Arial" panose="020B0604020202020204" pitchFamily="34" charset="0"/>
                      </a:rPr>
                      <m:t>.</m:t>
                    </m:r>
                  </m:oMath>
                </a14:m>
                <a:endParaRPr lang="en-US" sz="2700" dirty="0">
                  <a:solidFill>
                    <a:schemeClr val="tx1"/>
                  </a:solidFill>
                  <a:latin typeface="Arial" panose="020B0604020202020204" pitchFamily="34" charset="0"/>
                  <a:cs typeface="Arial" panose="020B0604020202020204" pitchFamily="34" charset="0"/>
                </a:endParaRPr>
              </a:p>
              <a:p>
                <a:r>
                  <a:rPr lang="vi-VN" sz="3000" dirty="0">
                    <a:solidFill>
                      <a:srgbClr val="FFFF00"/>
                    </a:solidFill>
                    <a:latin typeface="Arial" panose="020B0604020202020204" pitchFamily="34" charset="0"/>
                    <a:cs typeface="Arial" panose="020B0604020202020204" pitchFamily="34" charset="0"/>
                  </a:rPr>
                  <a:t>.</a:t>
                </a:r>
                <a:endParaRPr lang="en-US" sz="3000" dirty="0">
                  <a:solidFill>
                    <a:srgbClr val="FFFF00"/>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9" name="Rectangle 78"/>
              <p:cNvSpPr>
                <a:spLocks noRot="1" noChangeAspect="1" noMove="1" noResize="1" noEditPoints="1" noAdjustHandles="1" noChangeArrowheads="1" noChangeShapeType="1" noTextEdit="1"/>
              </p:cNvSpPr>
              <p:nvPr/>
            </p:nvSpPr>
            <p:spPr>
              <a:xfrm>
                <a:off x="5035269" y="2457450"/>
                <a:ext cx="3483533" cy="987299"/>
              </a:xfrm>
              <a:prstGeom prst="rect">
                <a:avLst/>
              </a:prstGeom>
              <a:blipFill rotWithShape="1">
                <a:blip r:embed="rId13"/>
                <a:stretch>
                  <a:fillRect l="-5429" b="-6481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p:cNvSpPr/>
              <p:nvPr/>
            </p:nvSpPr>
            <p:spPr>
              <a:xfrm>
                <a:off x="571500" y="3614774"/>
                <a:ext cx="3518956" cy="9237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B.</a:t>
                </a:r>
                <a14:m>
                  <m:oMath xmlns:m="http://schemas.openxmlformats.org/officeDocument/2006/math">
                    <m:sSub>
                      <m:sSubPr>
                        <m:ctrlPr>
                          <a:rPr lang="en-US" sz="3000" i="1">
                            <a:solidFill>
                              <a:srgbClr val="FFFF00"/>
                            </a:solidFill>
                            <a:latin typeface="Cambria Math" panose="02040503050406030204" pitchFamily="18" charset="0"/>
                            <a:cs typeface="Arial" panose="020B0604020202020204" pitchFamily="34" charset="0"/>
                          </a:rPr>
                        </m:ctrlPr>
                      </m:sSubPr>
                      <m:e>
                        <m:r>
                          <a:rPr lang="en-US" sz="3000" i="1">
                            <a:solidFill>
                              <a:srgbClr val="FFFF00"/>
                            </a:solidFill>
                            <a:latin typeface="Cambria Math"/>
                            <a:cs typeface="Arial" panose="020B0604020202020204" pitchFamily="34" charset="0"/>
                          </a:rPr>
                          <m:t> </m:t>
                        </m:r>
                        <m:r>
                          <a:rPr lang="en-US" sz="3000" i="1">
                            <a:solidFill>
                              <a:srgbClr val="FFFF00"/>
                            </a:solidFill>
                            <a:latin typeface="Cambria Math" panose="02040503050406030204" pitchFamily="18" charset="0"/>
                            <a:cs typeface="Arial" panose="020B0604020202020204" pitchFamily="34" charset="0"/>
                          </a:rPr>
                          <m:t>𝑢</m:t>
                        </m:r>
                      </m:e>
                      <m:sub>
                        <m:r>
                          <a:rPr lang="en-US" sz="3000" i="1">
                            <a:solidFill>
                              <a:srgbClr val="FFFF00"/>
                            </a:solidFill>
                            <a:latin typeface="Cambria Math" panose="02040503050406030204" pitchFamily="18" charset="0"/>
                            <a:cs typeface="Arial" panose="020B0604020202020204" pitchFamily="34" charset="0"/>
                          </a:rPr>
                          <m:t>𝑛</m:t>
                        </m:r>
                      </m:sub>
                    </m:sSub>
                    <m:r>
                      <a:rPr lang="en-US" sz="3000" i="1">
                        <a:solidFill>
                          <a:srgbClr val="FFFF00"/>
                        </a:solidFill>
                        <a:latin typeface="Cambria Math" panose="02040503050406030204" pitchFamily="18" charset="0"/>
                        <a:cs typeface="Arial" panose="020B0604020202020204" pitchFamily="34" charset="0"/>
                      </a:rPr>
                      <m:t>=−5+4</m:t>
                    </m:r>
                    <m:sSup>
                      <m:sSupPr>
                        <m:ctrlPr>
                          <a:rPr lang="en-US" sz="3000" i="1">
                            <a:solidFill>
                              <a:srgbClr val="FFFF00"/>
                            </a:solidFill>
                            <a:latin typeface="Cambria Math" panose="02040503050406030204" pitchFamily="18" charset="0"/>
                            <a:cs typeface="Arial" panose="020B0604020202020204" pitchFamily="34" charset="0"/>
                          </a:rPr>
                        </m:ctrlPr>
                      </m:sSupPr>
                      <m:e>
                        <m:r>
                          <a:rPr lang="en-US" sz="3000" i="1">
                            <a:solidFill>
                              <a:srgbClr val="FFFF00"/>
                            </a:solidFill>
                            <a:latin typeface="Cambria Math" panose="02040503050406030204" pitchFamily="18" charset="0"/>
                            <a:cs typeface="Arial" panose="020B0604020202020204" pitchFamily="34" charset="0"/>
                          </a:rPr>
                          <m:t>𝑛</m:t>
                        </m:r>
                      </m:e>
                      <m:sup>
                        <m:r>
                          <a:rPr lang="en-US" sz="3000" i="1">
                            <a:solidFill>
                              <a:srgbClr val="FFFF00"/>
                            </a:solidFill>
                            <a:latin typeface="Cambria Math" panose="02040503050406030204" pitchFamily="18" charset="0"/>
                            <a:cs typeface="Arial" panose="020B0604020202020204" pitchFamily="34" charset="0"/>
                          </a:rPr>
                          <m:t>2</m:t>
                        </m:r>
                      </m:sup>
                    </m:sSup>
                    <m:r>
                      <a:rPr lang="vi-VN" sz="3000" b="0" i="1" smtClean="0">
                        <a:solidFill>
                          <a:srgbClr val="FFFF00"/>
                        </a:solidFill>
                        <a:latin typeface="Cambria Math"/>
                        <a:cs typeface="Arial" panose="020B0604020202020204" pitchFamily="34" charset="0"/>
                      </a:rPr>
                      <m:t>.</m:t>
                    </m:r>
                  </m:oMath>
                </a14:m>
                <a:endParaRPr lang="en-US" sz="3000" dirty="0">
                  <a:solidFill>
                    <a:schemeClr val="tx1"/>
                  </a:solidFill>
                  <a:latin typeface="Arial" panose="020B0604020202020204" pitchFamily="34" charset="0"/>
                  <a:cs typeface="Arial" panose="020B0604020202020204" pitchFamily="34" charset="0"/>
                </a:endParaRPr>
              </a:p>
              <a:p>
                <a:endParaRPr lang="en-US" sz="3000" dirty="0">
                  <a:solidFill>
                    <a:schemeClr val="tx1"/>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571500" y="3614774"/>
                <a:ext cx="3518956" cy="923760"/>
              </a:xfrm>
              <a:prstGeom prst="rect">
                <a:avLst/>
              </a:prstGeom>
              <a:blipFill rotWithShape="1">
                <a:blip r:embed="rId14"/>
                <a:stretch>
                  <a:fillRect l="-5373" b="-723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ectangle 80"/>
              <p:cNvSpPr/>
              <p:nvPr/>
            </p:nvSpPr>
            <p:spPr>
              <a:xfrm>
                <a:off x="5058412" y="3791461"/>
                <a:ext cx="3512852" cy="8376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indent="90169">
                  <a:lnSpc>
                    <a:spcPct val="150000"/>
                  </a:lnSpc>
                  <a:tabLst>
                    <a:tab pos="90169" algn="l"/>
                    <a:tab pos="1710359" algn="l"/>
                  </a:tabLst>
                </a:pP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D.</a:t>
                </a:r>
                <a14:m>
                  <m:oMath xmlns:m="http://schemas.openxmlformats.org/officeDocument/2006/math">
                    <m:sSub>
                      <m:sSubPr>
                        <m:ctrlPr>
                          <a:rPr lang="en-US" sz="3000" i="1">
                            <a:solidFill>
                              <a:srgbClr val="FFFF00"/>
                            </a:solidFill>
                            <a:latin typeface="Cambria Math" panose="02040503050406030204" pitchFamily="18" charset="0"/>
                            <a:cs typeface="Arial" panose="020B0604020202020204" pitchFamily="34" charset="0"/>
                          </a:rPr>
                        </m:ctrlPr>
                      </m:sSubPr>
                      <m:e>
                        <m:r>
                          <a:rPr lang="en-US" sz="3000" i="1">
                            <a:solidFill>
                              <a:srgbClr val="FFFF00"/>
                            </a:solidFill>
                            <a:latin typeface="Cambria Math" panose="02040503050406030204" pitchFamily="18" charset="0"/>
                            <a:cs typeface="Arial" panose="020B0604020202020204" pitchFamily="34" charset="0"/>
                          </a:rPr>
                          <m:t>𝑢</m:t>
                        </m:r>
                      </m:e>
                      <m:sub>
                        <m:r>
                          <a:rPr lang="en-US" sz="3000" i="1">
                            <a:solidFill>
                              <a:srgbClr val="FFFF00"/>
                            </a:solidFill>
                            <a:latin typeface="Cambria Math" panose="02040503050406030204" pitchFamily="18" charset="0"/>
                            <a:cs typeface="Arial" panose="020B0604020202020204" pitchFamily="34" charset="0"/>
                          </a:rPr>
                          <m:t>𝑛</m:t>
                        </m:r>
                      </m:sub>
                    </m:sSub>
                    <m:r>
                      <a:rPr lang="en-US" sz="3000" i="1">
                        <a:solidFill>
                          <a:srgbClr val="FFFF00"/>
                        </a:solidFill>
                        <a:latin typeface="Cambria Math" panose="02040503050406030204" pitchFamily="18" charset="0"/>
                        <a:cs typeface="Arial" panose="020B0604020202020204" pitchFamily="34" charset="0"/>
                      </a:rPr>
                      <m:t>=−</m:t>
                    </m:r>
                    <m:r>
                      <a:rPr lang="en-US" sz="3000" i="1">
                        <a:solidFill>
                          <a:srgbClr val="FFFF00"/>
                        </a:solidFill>
                        <a:latin typeface="Cambria Math"/>
                        <a:cs typeface="Arial" panose="020B0604020202020204" pitchFamily="34" charset="0"/>
                      </a:rPr>
                      <m:t>1−</m:t>
                    </m:r>
                    <m:r>
                      <a:rPr lang="en-US" sz="3000" i="1">
                        <a:solidFill>
                          <a:srgbClr val="FFFF00"/>
                        </a:solidFill>
                        <a:latin typeface="Cambria Math" panose="02040503050406030204" pitchFamily="18" charset="0"/>
                        <a:cs typeface="Arial" panose="020B0604020202020204" pitchFamily="34" charset="0"/>
                      </a:rPr>
                      <m:t>4</m:t>
                    </m:r>
                    <m:r>
                      <a:rPr lang="en-US" sz="3000" i="1">
                        <a:solidFill>
                          <a:srgbClr val="FFFF00"/>
                        </a:solidFill>
                        <a:latin typeface="Cambria Math" panose="02040503050406030204" pitchFamily="18" charset="0"/>
                        <a:cs typeface="Arial" panose="020B0604020202020204" pitchFamily="34" charset="0"/>
                      </a:rPr>
                      <m:t>𝑛</m:t>
                    </m:r>
                    <m:r>
                      <a:rPr lang="vi-VN" sz="3000" b="0" i="1" smtClean="0">
                        <a:solidFill>
                          <a:srgbClr val="FFFF00"/>
                        </a:solidFill>
                        <a:latin typeface="Cambria Math"/>
                        <a:cs typeface="Arial" panose="020B0604020202020204" pitchFamily="34" charset="0"/>
                      </a:rPr>
                      <m:t>.</m:t>
                    </m:r>
                  </m:oMath>
                </a14:m>
                <a:endParaRPr lang="en-US" sz="3000" dirty="0">
                  <a:solidFill>
                    <a:schemeClr val="tx1"/>
                  </a:solidFill>
                  <a:latin typeface="Arial" panose="020B0604020202020204" pitchFamily="34" charset="0"/>
                  <a:cs typeface="Arial" panose="020B0604020202020204" pitchFamily="34" charset="0"/>
                </a:endParaRPr>
              </a:p>
              <a:p>
                <a:pPr indent="90169">
                  <a:lnSpc>
                    <a:spcPct val="150000"/>
                  </a:lnSpc>
                  <a:tabLst>
                    <a:tab pos="90169" algn="l"/>
                    <a:tab pos="1710359" algn="l"/>
                  </a:tabLst>
                </a:pPr>
                <a:endParaRPr lang="en-US" sz="2300" dirty="0">
                  <a:solidFill>
                    <a:schemeClr val="bg1"/>
                  </a:solidFill>
                  <a:latin typeface="Arial" panose="020B0604020202020204" pitchFamily="34" charset="0"/>
                  <a:cs typeface="Arial" panose="020B0604020202020204" pitchFamily="34" charset="0"/>
                </a:endParaRPr>
              </a:p>
              <a:p>
                <a:pPr indent="90169">
                  <a:lnSpc>
                    <a:spcPct val="150000"/>
                  </a:lnSpc>
                  <a:tabLst>
                    <a:tab pos="90169" algn="l"/>
                    <a:tab pos="1710359" algn="l"/>
                  </a:tabLst>
                </a:pPr>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5058412" y="3791461"/>
                <a:ext cx="3512852" cy="837690"/>
              </a:xfrm>
              <a:prstGeom prst="rect">
                <a:avLst/>
              </a:prstGeom>
              <a:blipFill rotWithShape="1">
                <a:blip r:embed="rId15"/>
                <a:stretch>
                  <a:fillRect l="-868" t="-24088" b="-824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571500" y="2379812"/>
                <a:ext cx="3512852" cy="10027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defTabSz="685795"/>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defTabSz="685795"/>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defTabSz="685795"/>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A.</a:t>
                </a:r>
                <a14:m>
                  <m:oMath xmlns:m="http://schemas.openxmlformats.org/officeDocument/2006/math">
                    <m:sSub>
                      <m:sSubPr>
                        <m:ctrlPr>
                          <a:rPr lang="en-US" sz="3000" i="1">
                            <a:solidFill>
                              <a:srgbClr val="FFFF00"/>
                            </a:solidFill>
                            <a:latin typeface="Cambria Math" panose="02040503050406030204" pitchFamily="18" charset="0"/>
                            <a:cs typeface="Arial" panose="020B0604020202020204" pitchFamily="34" charset="0"/>
                          </a:rPr>
                        </m:ctrlPr>
                      </m:sSubPr>
                      <m:e>
                        <m:r>
                          <a:rPr lang="en-US" sz="3000" i="1">
                            <a:solidFill>
                              <a:srgbClr val="FFFF00"/>
                            </a:solidFill>
                            <a:latin typeface="Cambria Math"/>
                            <a:cs typeface="Arial" panose="020B0604020202020204" pitchFamily="34" charset="0"/>
                          </a:rPr>
                          <m:t> </m:t>
                        </m:r>
                        <m:r>
                          <a:rPr lang="en-US" sz="3000" i="1">
                            <a:solidFill>
                              <a:srgbClr val="FFFF00"/>
                            </a:solidFill>
                            <a:latin typeface="Cambria Math" panose="02040503050406030204" pitchFamily="18" charset="0"/>
                            <a:cs typeface="Arial" panose="020B0604020202020204" pitchFamily="34" charset="0"/>
                          </a:rPr>
                          <m:t>𝑢</m:t>
                        </m:r>
                      </m:e>
                      <m:sub>
                        <m:r>
                          <a:rPr lang="en-US" sz="3000" i="1">
                            <a:solidFill>
                              <a:srgbClr val="FFFF00"/>
                            </a:solidFill>
                            <a:latin typeface="Cambria Math" panose="02040503050406030204" pitchFamily="18" charset="0"/>
                            <a:cs typeface="Arial" panose="020B0604020202020204" pitchFamily="34" charset="0"/>
                          </a:rPr>
                          <m:t>𝑛</m:t>
                        </m:r>
                      </m:sub>
                    </m:sSub>
                    <m:r>
                      <a:rPr lang="en-US" sz="3000" i="1">
                        <a:solidFill>
                          <a:srgbClr val="FFFF00"/>
                        </a:solidFill>
                        <a:latin typeface="Cambria Math" panose="02040503050406030204" pitchFamily="18" charset="0"/>
                        <a:cs typeface="Arial" panose="020B0604020202020204" pitchFamily="34" charset="0"/>
                      </a:rPr>
                      <m:t>=−</m:t>
                    </m:r>
                    <m:r>
                      <a:rPr lang="en-US" sz="3000" i="1">
                        <a:solidFill>
                          <a:srgbClr val="FFFF00"/>
                        </a:solidFill>
                        <a:latin typeface="Cambria Math"/>
                        <a:cs typeface="Arial" panose="020B0604020202020204" pitchFamily="34" charset="0"/>
                      </a:rPr>
                      <m:t>5</m:t>
                    </m:r>
                    <m:r>
                      <a:rPr lang="en-US" sz="3000" i="1">
                        <a:solidFill>
                          <a:srgbClr val="FFFF00"/>
                        </a:solidFill>
                        <a:latin typeface="Cambria Math" panose="02040503050406030204" pitchFamily="18" charset="0"/>
                        <a:cs typeface="Arial" panose="020B0604020202020204" pitchFamily="34" charset="0"/>
                      </a:rPr>
                      <m:t>+4</m:t>
                    </m:r>
                    <m:r>
                      <a:rPr lang="en-US" sz="3000" i="1">
                        <a:solidFill>
                          <a:srgbClr val="FFFF00"/>
                        </a:solidFill>
                        <a:latin typeface="Cambria Math" panose="02040503050406030204" pitchFamily="18" charset="0"/>
                        <a:cs typeface="Arial" panose="020B0604020202020204" pitchFamily="34" charset="0"/>
                      </a:rPr>
                      <m:t>𝑛</m:t>
                    </m:r>
                    <m:r>
                      <a:rPr lang="vi-VN" sz="3000" b="0" i="1" smtClean="0">
                        <a:solidFill>
                          <a:srgbClr val="FFFF00"/>
                        </a:solidFill>
                        <a:latin typeface="Cambria Math"/>
                        <a:cs typeface="Arial" panose="020B0604020202020204" pitchFamily="34" charset="0"/>
                      </a:rPr>
                      <m:t>.</m:t>
                    </m:r>
                  </m:oMath>
                </a14:m>
                <a:endParaRPr lang="en-US" sz="3000" dirty="0">
                  <a:solidFill>
                    <a:schemeClr val="tx1"/>
                  </a:solidFill>
                  <a:latin typeface="Arial" panose="020B0604020202020204" pitchFamily="34" charset="0"/>
                  <a:cs typeface="Arial" panose="020B0604020202020204" pitchFamily="34" charset="0"/>
                </a:endParaRPr>
              </a:p>
              <a:p>
                <a:pPr defTabSz="685795"/>
                <a:endParaRPr lang="en-US" sz="3000" dirty="0">
                  <a:solidFill>
                    <a:schemeClr val="tx1"/>
                  </a:solidFill>
                  <a:latin typeface="Arial" panose="020B0604020202020204" pitchFamily="34" charset="0"/>
                  <a:cs typeface="Arial" panose="020B0604020202020204" pitchFamily="34" charset="0"/>
                </a:endParaRPr>
              </a:p>
              <a:p>
                <a:pPr defTabSz="685795"/>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cs typeface="Arial" panose="020B0604020202020204" pitchFamily="34" charset="0"/>
                </a:endParaRPr>
              </a:p>
            </p:txBody>
          </p:sp>
        </mc:Choice>
        <mc:Fallback xmlns="">
          <p:sp>
            <p:nvSpPr>
              <p:cNvPr id="82" name="Rectangle 81"/>
              <p:cNvSpPr>
                <a:spLocks noRot="1" noChangeAspect="1" noMove="1" noResize="1" noEditPoints="1" noAdjustHandles="1" noChangeArrowheads="1" noChangeShapeType="1" noTextEdit="1"/>
              </p:cNvSpPr>
              <p:nvPr/>
            </p:nvSpPr>
            <p:spPr>
              <a:xfrm>
                <a:off x="571500" y="2379812"/>
                <a:ext cx="3512852" cy="1002718"/>
              </a:xfrm>
              <a:prstGeom prst="rect">
                <a:avLst/>
              </a:prstGeom>
              <a:blipFill rotWithShape="1">
                <a:blip r:embed="rId16"/>
                <a:stretch>
                  <a:fillRect l="-3472" b="-63030"/>
                </a:stretch>
              </a:blipFill>
              <a:ln>
                <a:noFill/>
              </a:ln>
            </p:spPr>
            <p:txBody>
              <a:bodyPr/>
              <a:lstStyle/>
              <a:p>
                <a:r>
                  <a:rPr 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24730" y="292677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3429" y="39814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55900" y="392309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82102" y="285683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761711" y="2129662"/>
            <a:ext cx="3115407" cy="283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9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88" grpId="0"/>
      <p:bldP spid="88" grpId="1"/>
      <p:bldP spid="79" grpId="0" animBg="1"/>
      <p:bldP spid="79" grpId="1" animBg="1"/>
      <p:bldP spid="80" grpId="0" animBg="1"/>
      <p:bldP spid="80" grpId="1" animBg="1"/>
      <p:bldP spid="81" grpId="0" animBg="1"/>
      <p:bldP spid="81" grpId="1" animBg="1"/>
      <p:bldP spid="82" grpId="0" animBg="1"/>
      <p:bldP spid="8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3" name="ĐC SHARE MIỄN PHÍ BỞI NK POWERSKILLS"/>
          <p:cNvGrpSpPr/>
          <p:nvPr/>
        </p:nvGrpSpPr>
        <p:grpSpPr>
          <a:xfrm>
            <a:off x="10045" y="2116603"/>
            <a:ext cx="9192758" cy="5181078"/>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3513169" y="2096654"/>
            <a:ext cx="2571750" cy="257175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5"/>
              <a:endParaRPr lang="en-US">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5"/>
              <a:endParaRPr lang="en-US">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203144" y="3137679"/>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77630" y="3145245"/>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048525" y="3031228"/>
            <a:ext cx="464645" cy="80073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73180" y="3303402"/>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2864389" y="3345125"/>
            <a:ext cx="666485" cy="539299"/>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62009" y="2379811"/>
            <a:ext cx="1502569" cy="2005437"/>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620663" y="285750"/>
            <a:ext cx="8121837" cy="15621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gn="ctr" defTabSz="685795"/>
            <a:endParaRPr lang="en-US" dirty="0">
              <a:solidFill>
                <a:prstClr val="white"/>
              </a:solidFill>
              <a:latin typeface="Arial" panose="020B0604020202020204" pitchFamily="34" charset="0"/>
              <a:cs typeface="Arial" panose="020B0604020202020204" pitchFamily="34" charset="0"/>
            </a:endParaRPr>
          </a:p>
        </p:txBody>
      </p:sp>
      <p:sp>
        <p:nvSpPr>
          <p:cNvPr id="108" name="ĐC SHARE MIỄN PHÍ BỞI NK POWERSKILLS"/>
          <p:cNvSpPr/>
          <p:nvPr/>
        </p:nvSpPr>
        <p:spPr>
          <a:xfrm>
            <a:off x="626679" y="2532524"/>
            <a:ext cx="3523425" cy="9590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nSpc>
                <a:spcPct val="150000"/>
              </a:lnSpc>
              <a:spcAft>
                <a:spcPts val="400"/>
              </a:spcAft>
              <a:tabLst>
                <a:tab pos="114299" algn="l"/>
                <a:tab pos="628645" algn="l"/>
                <a:tab pos="1257290" algn="l"/>
                <a:tab pos="1885935" algn="l"/>
              </a:tabLst>
            </a:pP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400"/>
              </a:spcAft>
              <a:tabLst>
                <a:tab pos="114299" algn="l"/>
                <a:tab pos="628645" algn="l"/>
                <a:tab pos="1257290" algn="l"/>
                <a:tab pos="1885935" algn="l"/>
              </a:tabLst>
            </a:pP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400"/>
              </a:spcAft>
              <a:tabLst>
                <a:tab pos="114299" algn="l"/>
                <a:tab pos="628645" algn="l"/>
                <a:tab pos="1257290" algn="l"/>
                <a:tab pos="1885935" algn="l"/>
              </a:tabLst>
            </a:pPr>
            <a:r>
              <a:rPr lang="en-US" sz="3100" b="1" dirty="0">
                <a:solidFill>
                  <a:srgbClr val="FFFF00"/>
                </a:solidFill>
                <a:latin typeface="Arial" panose="020B0604020202020204" pitchFamily="34" charset="0"/>
                <a:ea typeface="Calibri" panose="020F0502020204030204" pitchFamily="34" charset="0"/>
                <a:cs typeface="Arial" panose="020B0604020202020204" pitchFamily="34" charset="0"/>
              </a:rPr>
              <a:t> A. </a:t>
            </a:r>
            <a:r>
              <a:rPr lang="fr-FR" sz="3000" dirty="0">
                <a:solidFill>
                  <a:srgbClr val="FFFF00"/>
                </a:solidFill>
                <a:ea typeface="Times New Roman" panose="02020603050405020304" pitchFamily="18" charset="0"/>
              </a:rPr>
              <a:t>d = 6.</a:t>
            </a:r>
            <a:endParaRPr lang="en-US" sz="3000" dirty="0">
              <a:solidFill>
                <a:srgbClr val="FFFF00"/>
              </a:solidFill>
              <a:ea typeface="Times New Roman" panose="02020603050405020304" pitchFamily="18" charset="0"/>
            </a:endParaRPr>
          </a:p>
          <a:p>
            <a:pPr>
              <a:lnSpc>
                <a:spcPct val="150000"/>
              </a:lnSpc>
              <a:spcAft>
                <a:spcPts val="400"/>
              </a:spcAft>
              <a:tabLst>
                <a:tab pos="114299" algn="l"/>
                <a:tab pos="628645" algn="l"/>
                <a:tab pos="1257290" algn="l"/>
                <a:tab pos="1885935" algn="l"/>
              </a:tabLst>
            </a:pPr>
            <a:r>
              <a:rPr lang="vi-VN" sz="3100" dirty="0">
                <a:solidFill>
                  <a:srgbClr val="FFFF00"/>
                </a:solidFill>
                <a:latin typeface="Arial" panose="020B0604020202020204" pitchFamily="34" charset="0"/>
                <a:cs typeface="Arial" panose="020B0604020202020204" pitchFamily="34" charset="0"/>
              </a:rPr>
              <a:t>.</a:t>
            </a:r>
            <a:endParaRPr lang="en-US" sz="3100" dirty="0">
              <a:solidFill>
                <a:srgbClr val="FFFF00"/>
              </a:solidFill>
              <a:latin typeface="Arial" panose="020B0604020202020204" pitchFamily="34" charset="0"/>
              <a:cs typeface="Arial" panose="020B0604020202020204" pitchFamily="34" charset="0"/>
            </a:endParaRPr>
          </a:p>
          <a:p>
            <a:pPr>
              <a:lnSpc>
                <a:spcPct val="150000"/>
              </a:lnSpc>
              <a:spcAft>
                <a:spcPts val="400"/>
              </a:spcAft>
              <a:tabLst>
                <a:tab pos="114299" algn="l"/>
                <a:tab pos="628645" algn="l"/>
                <a:tab pos="1257290" algn="l"/>
                <a:tab pos="1885935" algn="l"/>
              </a:tabLst>
            </a:pPr>
            <a:r>
              <a:rPr lang="en-US"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09" name="CẤM BUÔN BÁN, CẤM REUP"/>
          <p:cNvSpPr/>
          <p:nvPr/>
        </p:nvSpPr>
        <p:spPr>
          <a:xfrm>
            <a:off x="639807" y="3615464"/>
            <a:ext cx="3523426" cy="11535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marL="90169">
              <a:lnSpc>
                <a:spcPct val="150000"/>
              </a:lnSpc>
              <a:tabLst>
                <a:tab pos="90169" algn="l"/>
                <a:tab pos="314958" algn="l"/>
                <a:tab pos="1710359" algn="l"/>
                <a:tab pos="1799893" algn="l"/>
              </a:tabLst>
            </a:pPr>
            <a:r>
              <a:rPr lang="vi-VN" sz="3100" b="1" dirty="0">
                <a:solidFill>
                  <a:srgbClr val="FFFF00"/>
                </a:solidFill>
                <a:latin typeface="Arial" panose="020B0604020202020204" pitchFamily="34" charset="0"/>
                <a:ea typeface="Calibri" panose="020F0502020204030204" pitchFamily="34" charset="0"/>
                <a:cs typeface="Arial" panose="020B0604020202020204" pitchFamily="34" charset="0"/>
              </a:rPr>
              <a:t> </a:t>
            </a:r>
            <a:endParaRPr lang="en-US" sz="31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90169">
              <a:lnSpc>
                <a:spcPct val="150000"/>
              </a:lnSpc>
              <a:tabLst>
                <a:tab pos="90169" algn="l"/>
                <a:tab pos="314958" algn="l"/>
                <a:tab pos="1710359" algn="l"/>
                <a:tab pos="1799893" algn="l"/>
              </a:tabLst>
            </a:pPr>
            <a:r>
              <a:rPr lang="en-US" sz="3100" b="1" dirty="0">
                <a:solidFill>
                  <a:srgbClr val="FFFF00"/>
                </a:solidFill>
                <a:latin typeface="Arial" panose="020B0604020202020204" pitchFamily="34" charset="0"/>
                <a:ea typeface="Calibri" panose="020F0502020204030204" pitchFamily="34" charset="0"/>
                <a:cs typeface="Arial" panose="020B0604020202020204" pitchFamily="34" charset="0"/>
              </a:rPr>
              <a:t> B</a:t>
            </a:r>
            <a:r>
              <a:rPr lang="en-US" sz="3000" b="1" dirty="0">
                <a:solidFill>
                  <a:srgbClr val="FFFF00"/>
                </a:solidFill>
                <a:latin typeface="Arial" panose="020B0604020202020204" pitchFamily="34" charset="0"/>
                <a:ea typeface="Calibri" panose="020F0502020204030204" pitchFamily="34" charset="0"/>
                <a:cs typeface="Arial" panose="020B0604020202020204" pitchFamily="34" charset="0"/>
              </a:rPr>
              <a:t>.</a:t>
            </a:r>
            <a:r>
              <a:rPr lang="vi-VN" sz="3000" dirty="0">
                <a:solidFill>
                  <a:srgbClr val="FFFF00"/>
                </a:solidFill>
                <a:latin typeface="Arial" panose="020B0604020202020204" pitchFamily="34" charset="0"/>
                <a:cs typeface="Arial" panose="020B0604020202020204" pitchFamily="34" charset="0"/>
              </a:rPr>
              <a:t> </a:t>
            </a:r>
            <a:r>
              <a:rPr lang="fr-FR" sz="3000" dirty="0">
                <a:solidFill>
                  <a:srgbClr val="FFFF00"/>
                </a:solidFill>
                <a:ea typeface="Times New Roman" panose="02020603050405020304" pitchFamily="18" charset="0"/>
              </a:rPr>
              <a:t>d = 5.</a:t>
            </a:r>
            <a:endParaRPr lang="en-US" sz="3000" dirty="0">
              <a:solidFill>
                <a:srgbClr val="FFFF00"/>
              </a:solidFill>
              <a:ea typeface="Times New Roman" panose="02020603050405020304" pitchFamily="18" charset="0"/>
            </a:endParaRPr>
          </a:p>
          <a:p>
            <a:pPr marL="90169">
              <a:lnSpc>
                <a:spcPct val="150000"/>
              </a:lnSpc>
              <a:tabLst>
                <a:tab pos="90169" algn="l"/>
                <a:tab pos="314958" algn="l"/>
                <a:tab pos="1710359" algn="l"/>
                <a:tab pos="1799893" algn="l"/>
              </a:tabLst>
            </a:pPr>
            <a:r>
              <a:rPr lang="en-US" sz="3100" dirty="0">
                <a:solidFill>
                  <a:srgbClr val="FFFF00"/>
                </a:solidFill>
                <a:latin typeface="Arial" panose="020B0604020202020204" pitchFamily="34" charset="0"/>
                <a:ea typeface="Calibri" panose="020F0502020204030204" pitchFamily="34" charset="0"/>
                <a:cs typeface="Arial" panose="020B0604020202020204" pitchFamily="34" charset="0"/>
              </a:rPr>
              <a:t>.</a:t>
            </a:r>
          </a:p>
        </p:txBody>
      </p:sp>
      <p:sp>
        <p:nvSpPr>
          <p:cNvPr id="110" name="Vào http://fb.com/nkpowerskills tải game miễn phí"/>
          <p:cNvSpPr/>
          <p:nvPr/>
        </p:nvSpPr>
        <p:spPr>
          <a:xfrm>
            <a:off x="5585965" y="2472719"/>
            <a:ext cx="3432424" cy="9590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nSpc>
                <a:spcPct val="150000"/>
              </a:lnSpc>
              <a:spcBef>
                <a:spcPts val="150"/>
              </a:spcBef>
              <a:spcAft>
                <a:spcPts val="150"/>
              </a:spcAft>
            </a:pP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400"/>
              </a:spcAft>
              <a:tabLst>
                <a:tab pos="114299" algn="l"/>
                <a:tab pos="628645" algn="l"/>
                <a:tab pos="1257290" algn="l"/>
                <a:tab pos="1885935" algn="l"/>
              </a:tabLst>
            </a:pP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100" b="1" dirty="0">
                <a:solidFill>
                  <a:srgbClr val="FFFF00"/>
                </a:solidFill>
                <a:latin typeface="Arial" panose="020B0604020202020204" pitchFamily="34" charset="0"/>
                <a:ea typeface="Calibri" panose="020F0502020204030204" pitchFamily="34" charset="0"/>
                <a:cs typeface="Arial" panose="020B0604020202020204" pitchFamily="34" charset="0"/>
              </a:rPr>
              <a:t>C.</a:t>
            </a:r>
            <a:r>
              <a:rPr lang="fr-FR" sz="3000" dirty="0">
                <a:solidFill>
                  <a:srgbClr val="FFFF00"/>
                </a:solidFill>
                <a:ea typeface="Times New Roman" panose="02020603050405020304" pitchFamily="18" charset="0"/>
              </a:rPr>
              <a:t>d = 7.</a:t>
            </a:r>
            <a:endParaRPr lang="en-US" sz="3000" dirty="0">
              <a:solidFill>
                <a:srgbClr val="FFFF00"/>
              </a:solidFill>
              <a:ea typeface="Times New Roman" panose="02020603050405020304" pitchFamily="18" charset="0"/>
            </a:endParaRPr>
          </a:p>
          <a:p>
            <a:pPr>
              <a:lnSpc>
                <a:spcPct val="150000"/>
              </a:lnSpc>
              <a:spcBef>
                <a:spcPts val="150"/>
              </a:spcBef>
              <a:spcAft>
                <a:spcPts val="150"/>
              </a:spcAft>
            </a:pPr>
            <a:r>
              <a:rPr lang="en-US"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111" name="ĐC SHARE MIỄN PHÍ BỞI NK POWERSKILLS"/>
          <p:cNvSpPr/>
          <p:nvPr/>
        </p:nvSpPr>
        <p:spPr>
          <a:xfrm>
            <a:off x="5586554" y="3645715"/>
            <a:ext cx="3431835" cy="9590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marL="90169">
              <a:lnSpc>
                <a:spcPct val="150000"/>
              </a:lnSpc>
              <a:tabLst>
                <a:tab pos="90169" algn="l"/>
                <a:tab pos="314958" algn="l"/>
                <a:tab pos="1710359" algn="l"/>
                <a:tab pos="1799893" algn="l"/>
              </a:tabLst>
            </a:pP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90169">
              <a:lnSpc>
                <a:spcPct val="150000"/>
              </a:lnSpc>
              <a:tabLst>
                <a:tab pos="90169" algn="l"/>
                <a:tab pos="314958" algn="l"/>
                <a:tab pos="1710359" algn="l"/>
                <a:tab pos="1799893" algn="l"/>
              </a:tabLst>
            </a:pP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100" b="1" dirty="0">
                <a:solidFill>
                  <a:srgbClr val="FFFF00"/>
                </a:solidFill>
                <a:latin typeface="Arial" panose="020B0604020202020204" pitchFamily="34" charset="0"/>
                <a:ea typeface="Calibri" panose="020F0502020204030204" pitchFamily="34" charset="0"/>
                <a:cs typeface="Arial" panose="020B0604020202020204" pitchFamily="34" charset="0"/>
              </a:rPr>
              <a:t>D.</a:t>
            </a:r>
            <a:r>
              <a:rPr lang="vi-VN" sz="3100" dirty="0">
                <a:solidFill>
                  <a:srgbClr val="FFFF00"/>
                </a:solidFill>
                <a:latin typeface="Arial" panose="020B0604020202020204" pitchFamily="34" charset="0"/>
                <a:cs typeface="Arial" panose="020B0604020202020204" pitchFamily="34" charset="0"/>
              </a:rPr>
              <a:t> </a:t>
            </a:r>
            <a:r>
              <a:rPr lang="fr-FR" sz="3000" dirty="0">
                <a:solidFill>
                  <a:srgbClr val="FFFF00"/>
                </a:solidFill>
                <a:ea typeface="Times New Roman" panose="02020603050405020304" pitchFamily="18" charset="0"/>
              </a:rPr>
              <a:t>d = 8.</a:t>
            </a:r>
            <a:endParaRPr lang="en-US" sz="2700" dirty="0">
              <a:solidFill>
                <a:srgbClr val="FFFF00"/>
              </a:solidFill>
              <a:ea typeface="Times New Roman" panose="02020603050405020304" pitchFamily="18" charset="0"/>
            </a:endParaRPr>
          </a:p>
          <a:p>
            <a:pPr marL="90169">
              <a:lnSpc>
                <a:spcPct val="150000"/>
              </a:lnSpc>
              <a:tabLst>
                <a:tab pos="90169" algn="l"/>
                <a:tab pos="314958" algn="l"/>
                <a:tab pos="1710359" algn="l"/>
                <a:tab pos="1799893" algn="l"/>
              </a:tabLst>
            </a:pPr>
            <a:r>
              <a:rPr lang="vi-VN" sz="3100" dirty="0">
                <a:solidFill>
                  <a:srgbClr val="FFFF00"/>
                </a:solidFill>
                <a:latin typeface="Arial" panose="020B0604020202020204" pitchFamily="34" charset="0"/>
                <a:cs typeface="Arial" panose="020B0604020202020204" pitchFamily="34" charset="0"/>
              </a:rPr>
              <a:t>.</a:t>
            </a:r>
            <a:endParaRPr lang="en-US" sz="3100" dirty="0">
              <a:solidFill>
                <a:srgbClr val="FFFF00"/>
              </a:solidFill>
              <a:latin typeface="Arial" panose="020B0604020202020204" pitchFamily="34" charset="0"/>
              <a:cs typeface="Arial" panose="020B0604020202020204" pitchFamily="34" charset="0"/>
            </a:endParaRPr>
          </a:p>
          <a:p>
            <a:pPr marL="90169">
              <a:lnSpc>
                <a:spcPct val="150000"/>
              </a:lnSpc>
              <a:tabLst>
                <a:tab pos="90169" algn="l"/>
                <a:tab pos="314958" algn="l"/>
                <a:tab pos="1710359" algn="l"/>
                <a:tab pos="1799893" algn="l"/>
              </a:tabLst>
            </a:pPr>
            <a:r>
              <a:rPr lang="en-US" sz="2200" dirty="0">
                <a:solidFill>
                  <a:schemeClr val="bg1"/>
                </a:solidFill>
                <a:latin typeface="Arial" panose="020B0604020202020204" pitchFamily="34" charset="0"/>
                <a:ea typeface="Calibri" panose="020F0502020204030204" pitchFamily="34" charset="0"/>
                <a:cs typeface="Arial" panose="020B0604020202020204" pitchFamily="34" charset="0"/>
              </a:rPr>
              <a:t>.</a:t>
            </a:r>
          </a:p>
        </p:txBody>
      </p:sp>
      <p:pic>
        <p:nvPicPr>
          <p:cNvPr id="112" name="CẤM BUÔN BÁN, CẤM REUP"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28729" y="394197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23349" y="259653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73567" y="388442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363119" y="253155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717279" y="2135648"/>
            <a:ext cx="2786032" cy="25327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7" name="ĐC SHARE MIỄN PHÍ BỞI NK POWERSKILLS"/>
              <p:cNvSpPr txBox="1"/>
              <p:nvPr/>
            </p:nvSpPr>
            <p:spPr>
              <a:xfrm>
                <a:off x="529341" y="216531"/>
                <a:ext cx="8539406" cy="2169825"/>
              </a:xfrm>
              <a:prstGeom prst="rect">
                <a:avLst/>
              </a:prstGeom>
              <a:noFill/>
            </p:spPr>
            <p:txBody>
              <a:bodyPr wrap="square" lIns="45720" tIns="22860" rIns="45720" bIns="22860" rtlCol="0">
                <a:spAutoFit/>
              </a:bodyPr>
              <a:lstStyle/>
              <a:p>
                <a:pPr algn="ctr">
                  <a:lnSpc>
                    <a:spcPct val="150000"/>
                  </a:lnSpc>
                </a:pPr>
                <a:r>
                  <a:rPr lang="vi-VN" sz="3100" b="1" dirty="0">
                    <a:solidFill>
                      <a:srgbClr val="FFFF00"/>
                    </a:solidFill>
                    <a:latin typeface="Arial" panose="020B0604020202020204" pitchFamily="34" charset="0"/>
                    <a:ea typeface="Calibri" panose="020F0502020204030204" pitchFamily="34" charset="0"/>
                    <a:cs typeface="Arial" panose="020B0604020202020204" pitchFamily="34" charset="0"/>
                  </a:rPr>
                  <a:t>Câu </a:t>
                </a:r>
                <a:r>
                  <a:rPr lang="en-US" sz="3100" b="1" dirty="0">
                    <a:solidFill>
                      <a:srgbClr val="FFFF00"/>
                    </a:solidFill>
                    <a:latin typeface="Arial" panose="020B0604020202020204" pitchFamily="34" charset="0"/>
                    <a:ea typeface="Calibri" panose="020F0502020204030204" pitchFamily="34" charset="0"/>
                    <a:cs typeface="Arial" panose="020B0604020202020204" pitchFamily="34" charset="0"/>
                  </a:rPr>
                  <a:t>3.</a:t>
                </a:r>
                <a:r>
                  <a:rPr lang="nl-NL" sz="3000" dirty="0">
                    <a:solidFill>
                      <a:srgbClr val="FFFF00"/>
                    </a:solidFill>
                    <a:latin typeface="Arial" panose="020B0604020202020204" pitchFamily="34" charset="0"/>
                    <a:ea typeface="Times New Roman" panose="02020603050405020304" pitchFamily="18" charset="0"/>
                    <a:cs typeface="Arial" panose="020B0604020202020204" pitchFamily="34" charset="0"/>
                  </a:rPr>
                  <a:t>Cho một cấp số cộng có </a:t>
                </a:r>
                <a14:m>
                  <m:oMath xmlns:m="http://schemas.openxmlformats.org/officeDocument/2006/math">
                    <m:sSub>
                      <m:sSubPr>
                        <m:ctrlPr>
                          <a:rPr lang="en-US" sz="3000"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000"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nl-NL" sz="3000"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nl-NL" sz="3000"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=−3;</m:t>
                    </m:r>
                    <m:sSub>
                      <m:sSubPr>
                        <m:ctrlPr>
                          <a:rPr lang="en-US" sz="3000"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000"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nl-NL" sz="3000"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6</m:t>
                        </m:r>
                      </m:sub>
                    </m:sSub>
                    <m:r>
                      <a:rPr lang="nl-NL" sz="3000"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=27</m:t>
                    </m:r>
                  </m:oMath>
                </a14:m>
                <a:r>
                  <a:rPr lang="nl-NL" sz="3000" dirty="0">
                    <a:solidFill>
                      <a:srgbClr val="FFFF00"/>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3000"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FFFF00"/>
                    </a:solidFill>
                    <a:latin typeface="Arial" panose="020B0604020202020204" pitchFamily="34" charset="0"/>
                    <a:ea typeface="Times New Roman" panose="02020603050405020304" pitchFamily="18" charset="0"/>
                    <a:cs typeface="Arial" panose="020B0604020202020204" pitchFamily="34" charset="0"/>
                  </a:rPr>
                  <a:t>Tìm</a:t>
                </a:r>
                <a:r>
                  <a:rPr lang="en-US" sz="3000" dirty="0">
                    <a:solidFill>
                      <a:srgbClr val="FFFF00"/>
                    </a:solidFill>
                    <a:latin typeface="Arial" panose="020B0604020202020204" pitchFamily="34" charset="0"/>
                    <a:ea typeface="Times New Roman" panose="02020603050405020304" pitchFamily="18" charset="0"/>
                    <a:cs typeface="Arial" panose="020B0604020202020204" pitchFamily="34" charset="0"/>
                  </a:rPr>
                  <a:t> d?</a:t>
                </a:r>
              </a:p>
              <a:p>
                <a:pPr marL="228598" algn="just">
                  <a:lnSpc>
                    <a:spcPct val="150000"/>
                  </a:lnSpc>
                  <a:tabLst>
                    <a:tab pos="90169" algn="l"/>
                    <a:tab pos="1710359" algn="l"/>
                  </a:tabLst>
                </a:pPr>
                <a:r>
                  <a:rPr lang="vi-VN" sz="3100" b="1" dirty="0">
                    <a:solidFill>
                      <a:srgbClr val="FFFF00"/>
                    </a:solidFill>
                    <a:latin typeface="Arial" panose="020B0604020202020204" pitchFamily="34" charset="0"/>
                    <a:ea typeface="Calibri" panose="020F0502020204030204" pitchFamily="34" charset="0"/>
                    <a:cs typeface="Arial" panose="020B0604020202020204" pitchFamily="34" charset="0"/>
                  </a:rPr>
                  <a:t> </a:t>
                </a:r>
                <a:endParaRPr lang="en-US" sz="3100"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7" name="ĐC SHARE MIỄN PHÍ BỞI NK POWERSKILLS"/>
              <p:cNvSpPr txBox="1">
                <a:spLocks noRot="1" noChangeAspect="1" noMove="1" noResize="1" noEditPoints="1" noAdjustHandles="1" noChangeArrowheads="1" noChangeShapeType="1" noTextEdit="1"/>
              </p:cNvSpPr>
              <p:nvPr/>
            </p:nvSpPr>
            <p:spPr>
              <a:xfrm>
                <a:off x="529341" y="216531"/>
                <a:ext cx="8539406" cy="2169825"/>
              </a:xfrm>
              <a:prstGeom prst="rect">
                <a:avLst/>
              </a:prstGeom>
              <a:blipFill rotWithShape="1">
                <a:blip r:embed="rId19"/>
                <a:stretch>
                  <a:fillRect l="-1713" r="-1642"/>
                </a:stretch>
              </a:blipFill>
            </p:spPr>
            <p:txBody>
              <a:bodyPr/>
              <a:lstStyle/>
              <a:p>
                <a:r>
                  <a:rPr lang="en-US">
                    <a:noFill/>
                  </a:rPr>
                  <a:t> </a:t>
                </a:r>
              </a:p>
            </p:txBody>
          </p:sp>
        </mc:Fallback>
      </mc:AlternateContent>
      <p:sp>
        <p:nvSpPr>
          <p:cNvPr id="2" name="Rounded Rectangle 1"/>
          <p:cNvSpPr/>
          <p:nvPr/>
        </p:nvSpPr>
        <p:spPr>
          <a:xfrm>
            <a:off x="-762000" y="5619750"/>
            <a:ext cx="10706100" cy="1790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a:p>
        </p:txBody>
      </p:sp>
    </p:spTree>
    <p:extLst>
      <p:ext uri="{BB962C8B-B14F-4D97-AF65-F5344CB8AC3E}">
        <p14:creationId xmlns:p14="http://schemas.microsoft.com/office/powerpoint/2010/main" val="339285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6"/>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8" y="2294892"/>
            <a:ext cx="2632355" cy="2632356"/>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9" y="3145245"/>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2"/>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6" y="3345125"/>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7" y="2379811"/>
            <a:ext cx="1502569" cy="2005437"/>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742434" y="307910"/>
            <a:ext cx="8245923" cy="16051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gn="ctr" defTabSz="685795"/>
            <a:endParaRPr lang="en-US"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8" name="TextBox 87"/>
              <p:cNvSpPr txBox="1"/>
              <p:nvPr/>
            </p:nvSpPr>
            <p:spPr>
              <a:xfrm>
                <a:off x="742434" y="307910"/>
                <a:ext cx="8172967" cy="1361911"/>
              </a:xfrm>
              <a:prstGeom prst="rect">
                <a:avLst/>
              </a:prstGeom>
              <a:noFill/>
            </p:spPr>
            <p:txBody>
              <a:bodyPr wrap="square" lIns="45720" tIns="22860" rIns="45720" bIns="22860" rtlCol="0">
                <a:spAutoFit/>
              </a:bodyPr>
              <a:lstStyle/>
              <a:p>
                <a:pPr>
                  <a:lnSpc>
                    <a:spcPct val="150000"/>
                  </a:lnSpc>
                </a:pPr>
                <a:r>
                  <a:rPr lang="vi-VN" sz="3000" b="1" dirty="0">
                    <a:solidFill>
                      <a:srgbClr val="FFFF00"/>
                    </a:solidFill>
                    <a:latin typeface="Arial" panose="020B0604020202020204" pitchFamily="34" charset="0"/>
                    <a:cs typeface="Arial" panose="020B0604020202020204" pitchFamily="34" charset="0"/>
                  </a:rPr>
                  <a:t>Câu 4</a:t>
                </a:r>
                <a:r>
                  <a:rPr lang="en-US" sz="3000" b="1" dirty="0">
                    <a:solidFill>
                      <a:srgbClr val="FFFF00"/>
                    </a:solidFill>
                    <a:latin typeface="Arial" panose="020B0604020202020204" pitchFamily="34" charset="0"/>
                    <a:cs typeface="Arial" panose="020B0604020202020204" pitchFamily="34" charset="0"/>
                  </a:rPr>
                  <a:t>.</a:t>
                </a:r>
                <a:r>
                  <a:rPr lang="vi-VN" sz="3000" b="1" dirty="0">
                    <a:solidFill>
                      <a:srgbClr val="C00000"/>
                    </a:solidFill>
                    <a:latin typeface="Arial" panose="020B0604020202020204" pitchFamily="34" charset="0"/>
                    <a:cs typeface="Arial" panose="020B0604020202020204" pitchFamily="34" charset="0"/>
                  </a:rPr>
                  <a:t> </a:t>
                </a:r>
                <a:r>
                  <a:rPr lang="nl-NL" sz="2700" b="1" dirty="0">
                    <a:solidFill>
                      <a:srgbClr val="FFFF00"/>
                    </a:solidFill>
                    <a:latin typeface="Tahoma" panose="020B0604030504040204" pitchFamily="34" charset="0"/>
                    <a:ea typeface="Tahoma" panose="020B0604030504040204" pitchFamily="34" charset="0"/>
                    <a:cs typeface="Tahoma" panose="020B0604030504040204" pitchFamily="34" charset="0"/>
                  </a:rPr>
                  <a:t>Cho cấp số cộng </a:t>
                </a:r>
                <a14:m>
                  <m:oMath xmlns:m="http://schemas.openxmlformats.org/officeDocument/2006/math">
                    <m:d>
                      <m:dPr>
                        <m:ctrlPr>
                          <a:rPr lang="en-US" sz="2700" b="1" i="1">
                            <a:solidFill>
                              <a:srgbClr val="FFFF00"/>
                            </a:solidFill>
                            <a:latin typeface="Cambria Math" panose="02040503050406030204" pitchFamily="18" charset="0"/>
                          </a:rPr>
                        </m:ctrlPr>
                      </m:dPr>
                      <m:e>
                        <m:sSub>
                          <m:sSubPr>
                            <m:ctrlPr>
                              <a:rPr lang="en-US" sz="2700" b="1" i="1">
                                <a:solidFill>
                                  <a:srgbClr val="FFFF00"/>
                                </a:solidFill>
                                <a:latin typeface="Cambria Math" panose="02040503050406030204" pitchFamily="18" charset="0"/>
                              </a:rPr>
                            </m:ctrlPr>
                          </m:sSubPr>
                          <m:e>
                            <m:r>
                              <a:rPr lang="fr-FR" sz="2700" b="1">
                                <a:solidFill>
                                  <a:srgbClr val="FFFF00"/>
                                </a:solidFill>
                                <a:latin typeface="Cambria Math"/>
                              </a:rPr>
                              <m:t>𝐮</m:t>
                            </m:r>
                          </m:e>
                          <m:sub>
                            <m:r>
                              <a:rPr lang="fr-FR" sz="2700" b="1">
                                <a:solidFill>
                                  <a:srgbClr val="FFFF00"/>
                                </a:solidFill>
                                <a:latin typeface="Cambria Math"/>
                              </a:rPr>
                              <m:t>𝐧</m:t>
                            </m:r>
                          </m:sub>
                        </m:sSub>
                      </m:e>
                    </m:d>
                  </m:oMath>
                </a14:m>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 có </a:t>
                </a:r>
                <a14:m>
                  <m:oMath xmlns:m="http://schemas.openxmlformats.org/officeDocument/2006/math">
                    <m:sSub>
                      <m:sSubPr>
                        <m:ctrlPr>
                          <a:rPr lang="en-US" sz="2700" b="1" i="1">
                            <a:solidFill>
                              <a:srgbClr val="FFFF00"/>
                            </a:solidFill>
                            <a:latin typeface="Cambria Math" panose="02040503050406030204" pitchFamily="18" charset="0"/>
                          </a:rPr>
                        </m:ctrlPr>
                      </m:sSubPr>
                      <m:e>
                        <m:r>
                          <a:rPr lang="fr-FR" sz="2700" b="1">
                            <a:solidFill>
                              <a:srgbClr val="FFFF00"/>
                            </a:solidFill>
                            <a:latin typeface="Cambria Math"/>
                          </a:rPr>
                          <m:t>𝐮</m:t>
                        </m:r>
                      </m:e>
                      <m:sub>
                        <m:r>
                          <a:rPr lang="fr-FR" sz="2700" b="1">
                            <a:solidFill>
                              <a:srgbClr val="FFFF00"/>
                            </a:solidFill>
                            <a:latin typeface="Cambria Math"/>
                          </a:rPr>
                          <m:t>𝟏</m:t>
                        </m:r>
                      </m:sub>
                    </m:sSub>
                    <m:r>
                      <a:rPr lang="fr-FR" sz="2700" b="1">
                        <a:solidFill>
                          <a:srgbClr val="FFFF00"/>
                        </a:solidFill>
                        <a:latin typeface="Cambria Math"/>
                      </a:rPr>
                      <m:t>=</m:t>
                    </m:r>
                    <m:r>
                      <a:rPr lang="en-US" sz="2700" b="1" i="0" smtClean="0">
                        <a:solidFill>
                          <a:srgbClr val="FFFF00"/>
                        </a:solidFill>
                        <a:latin typeface="Cambria Math"/>
                      </a:rPr>
                      <m:t>𝟒</m:t>
                    </m:r>
                    <m:r>
                      <a:rPr lang="en-US" sz="2700" b="1" i="0" smtClean="0">
                        <a:solidFill>
                          <a:srgbClr val="FFFF00"/>
                        </a:solidFill>
                        <a:latin typeface="Cambria Math"/>
                      </a:rPr>
                      <m:t>,</m:t>
                    </m:r>
                  </m:oMath>
                </a14:m>
                <a:r>
                  <a:rPr lang="en-US" sz="2700" b="1" dirty="0">
                    <a:solidFill>
                      <a:srgbClr val="FFFF00"/>
                    </a:solidFill>
                  </a:rPr>
                  <a:t> </a:t>
                </a:r>
                <a14:m>
                  <m:oMath xmlns:m="http://schemas.openxmlformats.org/officeDocument/2006/math">
                    <m:sSub>
                      <m:sSubPr>
                        <m:ctrlPr>
                          <a:rPr lang="en-US" sz="2700" b="1" i="1">
                            <a:solidFill>
                              <a:srgbClr val="FFFF00"/>
                            </a:solidFill>
                            <a:latin typeface="Cambria Math" panose="02040503050406030204" pitchFamily="18" charset="0"/>
                          </a:rPr>
                        </m:ctrlPr>
                      </m:sSubPr>
                      <m:e>
                        <m:r>
                          <a:rPr lang="fr-FR" sz="2700" b="1">
                            <a:solidFill>
                              <a:srgbClr val="FFFF00"/>
                            </a:solidFill>
                            <a:latin typeface="Cambria Math"/>
                          </a:rPr>
                          <m:t>𝐮</m:t>
                        </m:r>
                      </m:e>
                      <m:sub>
                        <m:r>
                          <a:rPr lang="en-US" sz="2700" b="1" i="0" smtClean="0">
                            <a:solidFill>
                              <a:srgbClr val="FFFF00"/>
                            </a:solidFill>
                            <a:latin typeface="Cambria Math"/>
                          </a:rPr>
                          <m:t>𝟐</m:t>
                        </m:r>
                      </m:sub>
                    </m:sSub>
                    <m:r>
                      <a:rPr lang="fr-FR" sz="2700" b="1">
                        <a:solidFill>
                          <a:srgbClr val="FFFF00"/>
                        </a:solidFill>
                        <a:latin typeface="Cambria Math"/>
                      </a:rPr>
                      <m:t>=</m:t>
                    </m:r>
                    <m:r>
                      <a:rPr lang="en-US" sz="2700" b="1" i="1" smtClean="0">
                        <a:solidFill>
                          <a:srgbClr val="FFFF00"/>
                        </a:solidFill>
                        <a:latin typeface="Cambria Math"/>
                      </a:rPr>
                      <m:t>𝟏</m:t>
                    </m:r>
                    <m:r>
                      <a:rPr lang="en-US" sz="2700" b="1" i="1" smtClean="0">
                        <a:solidFill>
                          <a:srgbClr val="FFFF00"/>
                        </a:solidFill>
                        <a:latin typeface="Cambria Math"/>
                      </a:rPr>
                      <m:t>.</m:t>
                    </m:r>
                  </m:oMath>
                </a14:m>
                <a:r>
                  <a:rPr lang="en-US" sz="27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T</a:t>
                </a:r>
                <a:r>
                  <a:rPr lang="en-US" sz="2700" b="1" dirty="0" err="1">
                    <a:solidFill>
                      <a:srgbClr val="FFFF00"/>
                    </a:solidFill>
                    <a:latin typeface="Tahoma" panose="020B0604030504040204" pitchFamily="34" charset="0"/>
                    <a:ea typeface="Tahoma" panose="020B0604030504040204" pitchFamily="34" charset="0"/>
                    <a:cs typeface="Tahoma" panose="020B0604030504040204" pitchFamily="34" charset="0"/>
                  </a:rPr>
                  <a:t>ìm</a:t>
                </a:r>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US" sz="2700" b="1" i="1">
                            <a:solidFill>
                              <a:srgbClr val="FFFF00"/>
                            </a:solidFill>
                            <a:latin typeface="Cambria Math" panose="02040503050406030204" pitchFamily="18" charset="0"/>
                          </a:rPr>
                        </m:ctrlPr>
                      </m:sSubPr>
                      <m:e>
                        <m:r>
                          <a:rPr lang="en-US" sz="2700" b="1">
                            <a:solidFill>
                              <a:srgbClr val="FFFF00"/>
                            </a:solidFill>
                            <a:latin typeface="Cambria Math"/>
                          </a:rPr>
                          <m:t>𝐮</m:t>
                        </m:r>
                      </m:e>
                      <m:sub>
                        <m:r>
                          <a:rPr lang="en-US" sz="2700" b="1">
                            <a:solidFill>
                              <a:srgbClr val="FFFF00"/>
                            </a:solidFill>
                            <a:latin typeface="Cambria Math"/>
                          </a:rPr>
                          <m:t>𝟏𝟎</m:t>
                        </m:r>
                      </m:sub>
                    </m:sSub>
                  </m:oMath>
                </a14:m>
                <a:r>
                  <a:rPr lang="en-US" sz="2700" b="1" dirty="0">
                    <a:solidFill>
                      <a:srgbClr val="FFFF00"/>
                    </a:solidFill>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88" name="TextBox 87"/>
              <p:cNvSpPr txBox="1">
                <a:spLocks noRot="1" noChangeAspect="1" noMove="1" noResize="1" noEditPoints="1" noAdjustHandles="1" noChangeArrowheads="1" noChangeShapeType="1" noTextEdit="1"/>
              </p:cNvSpPr>
              <p:nvPr/>
            </p:nvSpPr>
            <p:spPr>
              <a:xfrm>
                <a:off x="742434" y="307910"/>
                <a:ext cx="8172967" cy="1361911"/>
              </a:xfrm>
              <a:prstGeom prst="rect">
                <a:avLst/>
              </a:prstGeom>
              <a:blipFill rotWithShape="1">
                <a:blip r:embed="rId12"/>
                <a:stretch>
                  <a:fillRect l="-2312" b="-6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4970323" y="2572355"/>
                <a:ext cx="3483533" cy="9872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C.</a:t>
                </a:r>
                <a:r>
                  <a:rPr lang="vi-VN" sz="3000" b="1" dirty="0">
                    <a:solidFill>
                      <a:srgbClr val="FFFF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000" b="1" i="1">
                            <a:solidFill>
                              <a:srgbClr val="FFFF00"/>
                            </a:solidFill>
                            <a:latin typeface="Cambria Math" panose="02040503050406030204" pitchFamily="18" charset="0"/>
                          </a:rPr>
                        </m:ctrlPr>
                      </m:sSubPr>
                      <m:e>
                        <m:r>
                          <a:rPr lang="en-US" sz="3000" b="1" i="0" smtClean="0">
                            <a:solidFill>
                              <a:srgbClr val="FFFF00"/>
                            </a:solidFill>
                            <a:latin typeface="Cambria Math"/>
                          </a:rPr>
                          <m:t>𝐮</m:t>
                        </m:r>
                      </m:e>
                      <m:sub>
                        <m:r>
                          <a:rPr lang="en-US" sz="3000" b="1">
                            <a:solidFill>
                              <a:srgbClr val="FFFF00"/>
                            </a:solidFill>
                            <a:latin typeface="Cambria Math"/>
                          </a:rPr>
                          <m:t>𝟏𝟎</m:t>
                        </m:r>
                      </m:sub>
                    </m:sSub>
                    <m:r>
                      <a:rPr lang="en-US" sz="3000" b="1">
                        <a:solidFill>
                          <a:srgbClr val="FFFF00"/>
                        </a:solidFill>
                        <a:latin typeface="Cambria Math"/>
                      </a:rPr>
                      <m:t>=</m:t>
                    </m:r>
                    <m:r>
                      <a:rPr lang="en-US" sz="3000" b="0" i="1" smtClean="0">
                        <a:solidFill>
                          <a:srgbClr val="FFFF00"/>
                        </a:solidFill>
                        <a:latin typeface="Cambria Math"/>
                      </a:rPr>
                      <m:t>−23</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endParaRPr lang="en-US" sz="3000" dirty="0">
                  <a:solidFill>
                    <a:srgbClr val="FFFF00"/>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9" name="Rectangle 78"/>
              <p:cNvSpPr>
                <a:spLocks noRot="1" noChangeAspect="1" noMove="1" noResize="1" noEditPoints="1" noAdjustHandles="1" noChangeArrowheads="1" noChangeShapeType="1" noTextEdit="1"/>
              </p:cNvSpPr>
              <p:nvPr/>
            </p:nvSpPr>
            <p:spPr>
              <a:xfrm>
                <a:off x="4970323" y="2572355"/>
                <a:ext cx="3483533" cy="987299"/>
              </a:xfrm>
              <a:prstGeom prst="rect">
                <a:avLst/>
              </a:prstGeom>
              <a:blipFill rotWithShape="1">
                <a:blip r:embed="rId13"/>
                <a:stretch>
                  <a:fillRect l="-5420" b="-6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p:cNvSpPr/>
              <p:nvPr/>
            </p:nvSpPr>
            <p:spPr>
              <a:xfrm>
                <a:off x="571500" y="3614774"/>
                <a:ext cx="3518956" cy="9237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B.</a:t>
                </a:r>
                <a14:m>
                  <m:oMath xmlns:m="http://schemas.openxmlformats.org/officeDocument/2006/math">
                    <m:sSub>
                      <m:sSubPr>
                        <m:ctrlPr>
                          <a:rPr lang="en-US" sz="3000" b="1" i="1">
                            <a:solidFill>
                              <a:srgbClr val="FFFF00"/>
                            </a:solidFill>
                            <a:latin typeface="Cambria Math" panose="02040503050406030204" pitchFamily="18" charset="0"/>
                          </a:rPr>
                        </m:ctrlPr>
                      </m:sSubPr>
                      <m:e>
                        <m:r>
                          <a:rPr lang="en-US" sz="3000" b="1">
                            <a:solidFill>
                              <a:srgbClr val="FFFF00"/>
                            </a:solidFill>
                            <a:latin typeface="Cambria Math"/>
                          </a:rPr>
                          <m:t> </m:t>
                        </m:r>
                        <m:r>
                          <a:rPr lang="en-US" sz="3000" b="1" i="0" smtClean="0">
                            <a:solidFill>
                              <a:srgbClr val="FFFF00"/>
                            </a:solidFill>
                            <a:latin typeface="Cambria Math"/>
                          </a:rPr>
                          <m:t>𝐮</m:t>
                        </m:r>
                      </m:e>
                      <m:sub>
                        <m:r>
                          <a:rPr lang="en-US" sz="3000" b="1">
                            <a:solidFill>
                              <a:srgbClr val="FFFF00"/>
                            </a:solidFill>
                            <a:latin typeface="Cambria Math"/>
                          </a:rPr>
                          <m:t>𝟏𝟎</m:t>
                        </m:r>
                      </m:sub>
                    </m:sSub>
                    <m:r>
                      <a:rPr lang="en-US" sz="3000" b="1">
                        <a:solidFill>
                          <a:srgbClr val="FFFF00"/>
                        </a:solidFill>
                        <a:latin typeface="Cambria Math"/>
                      </a:rPr>
                      <m:t>=</m:t>
                    </m:r>
                    <m:r>
                      <a:rPr lang="en-US" sz="3000" i="1">
                        <a:solidFill>
                          <a:srgbClr val="FFFF00"/>
                        </a:solidFill>
                        <a:latin typeface="Cambria Math"/>
                      </a:rPr>
                      <m:t>19</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endParaRPr lang="en-US" sz="3000" dirty="0">
                  <a:solidFill>
                    <a:schemeClr val="tx1"/>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571500" y="3614774"/>
                <a:ext cx="3518956" cy="923760"/>
              </a:xfrm>
              <a:prstGeom prst="rect">
                <a:avLst/>
              </a:prstGeom>
              <a:blipFill rotWithShape="1">
                <a:blip r:embed="rId14"/>
                <a:stretch>
                  <a:fillRect l="-3466" b="-7434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ectangle 80"/>
              <p:cNvSpPr/>
              <p:nvPr/>
            </p:nvSpPr>
            <p:spPr>
              <a:xfrm>
                <a:off x="5058412" y="3791461"/>
                <a:ext cx="3512852" cy="8376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indent="90169">
                  <a:lnSpc>
                    <a:spcPct val="150000"/>
                  </a:lnSpc>
                  <a:tabLst>
                    <a:tab pos="90169" algn="l"/>
                    <a:tab pos="1710359" algn="l"/>
                  </a:tabLst>
                </a:pP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indent="90169">
                  <a:lnSpc>
                    <a:spcPct val="150000"/>
                  </a:lnSpc>
                  <a:tabLst>
                    <a:tab pos="90169" algn="l"/>
                    <a:tab pos="1710359" algn="l"/>
                  </a:tabLst>
                </a:pP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indent="90169">
                  <a:lnSpc>
                    <a:spcPct val="150000"/>
                  </a:lnSpc>
                  <a:tabLst>
                    <a:tab pos="90169" algn="l"/>
                    <a:tab pos="1710359" algn="l"/>
                  </a:tabLst>
                </a:pP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D.</a:t>
                </a:r>
                <a:r>
                  <a:rPr lang="vi-VN" sz="3000" b="1" dirty="0">
                    <a:solidFill>
                      <a:srgbClr val="FFFF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000" b="1" i="1">
                            <a:solidFill>
                              <a:srgbClr val="FFFF00"/>
                            </a:solidFill>
                            <a:latin typeface="Cambria Math" panose="02040503050406030204" pitchFamily="18" charset="0"/>
                          </a:rPr>
                        </m:ctrlPr>
                      </m:sSubPr>
                      <m:e>
                        <m:r>
                          <a:rPr lang="en-US" sz="3000" b="1" i="0" smtClean="0">
                            <a:solidFill>
                              <a:srgbClr val="FFFF00"/>
                            </a:solidFill>
                            <a:latin typeface="Cambria Math"/>
                          </a:rPr>
                          <m:t>𝐮</m:t>
                        </m:r>
                      </m:e>
                      <m:sub>
                        <m:r>
                          <a:rPr lang="en-US" sz="3000" b="1">
                            <a:solidFill>
                              <a:srgbClr val="FFFF00"/>
                            </a:solidFill>
                            <a:latin typeface="Cambria Math"/>
                          </a:rPr>
                          <m:t>𝟏𝟎</m:t>
                        </m:r>
                      </m:sub>
                    </m:sSub>
                    <m:r>
                      <a:rPr lang="en-US" sz="3000" b="1">
                        <a:solidFill>
                          <a:srgbClr val="FFFF00"/>
                        </a:solidFill>
                        <a:latin typeface="Cambria Math"/>
                      </a:rPr>
                      <m:t>=</m:t>
                    </m:r>
                    <m:r>
                      <a:rPr lang="en-US" sz="3000" i="1">
                        <a:solidFill>
                          <a:srgbClr val="FFFF00"/>
                        </a:solidFill>
                        <a:latin typeface="Cambria Math"/>
                      </a:rPr>
                      <m:t>21</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pPr indent="90169">
                  <a:lnSpc>
                    <a:spcPct val="150000"/>
                  </a:lnSpc>
                  <a:tabLst>
                    <a:tab pos="90169" algn="l"/>
                    <a:tab pos="1710359" algn="l"/>
                  </a:tabLst>
                </a:pPr>
                <a:endParaRPr lang="en-US" sz="3000" dirty="0">
                  <a:solidFill>
                    <a:srgbClr val="FFFF00"/>
                  </a:solidFill>
                  <a:latin typeface="Arial" panose="020B0604020202020204" pitchFamily="34" charset="0"/>
                  <a:cs typeface="Arial" panose="020B0604020202020204" pitchFamily="34" charset="0"/>
                </a:endParaRPr>
              </a:p>
              <a:p>
                <a:pPr indent="90169">
                  <a:lnSpc>
                    <a:spcPct val="150000"/>
                  </a:lnSpc>
                  <a:tabLst>
                    <a:tab pos="90169" algn="l"/>
                    <a:tab pos="1710359" algn="l"/>
                  </a:tabLst>
                </a:pPr>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5058412" y="3791461"/>
                <a:ext cx="3512852" cy="837690"/>
              </a:xfrm>
              <a:prstGeom prst="rect">
                <a:avLst/>
              </a:prstGeom>
              <a:blipFill rotWithShape="1">
                <a:blip r:embed="rId15"/>
                <a:stretch>
                  <a:fillRect l="-2778" b="-1394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571500" y="2379812"/>
                <a:ext cx="3512852" cy="10027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defTabSz="685795"/>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defTabSz="685795"/>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A.</a:t>
                </a:r>
                <a:r>
                  <a:rPr lang="vi-VN" sz="3000" b="1" dirty="0">
                    <a:solidFill>
                      <a:srgbClr val="FFFF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000" b="1" i="1">
                            <a:solidFill>
                              <a:srgbClr val="FFFF00"/>
                            </a:solidFill>
                            <a:latin typeface="Cambria Math" panose="02040503050406030204" pitchFamily="18" charset="0"/>
                          </a:rPr>
                        </m:ctrlPr>
                      </m:sSubPr>
                      <m:e>
                        <m:r>
                          <a:rPr lang="en-US" sz="3000" b="1" i="0" smtClean="0">
                            <a:solidFill>
                              <a:srgbClr val="FFFF00"/>
                            </a:solidFill>
                            <a:latin typeface="Cambria Math"/>
                          </a:rPr>
                          <m:t>𝐮</m:t>
                        </m:r>
                      </m:e>
                      <m:sub>
                        <m:r>
                          <a:rPr lang="en-US" sz="3000" b="1">
                            <a:solidFill>
                              <a:srgbClr val="FFFF00"/>
                            </a:solidFill>
                            <a:latin typeface="Cambria Math"/>
                          </a:rPr>
                          <m:t>𝟏𝟎</m:t>
                        </m:r>
                      </m:sub>
                    </m:sSub>
                    <m:r>
                      <a:rPr lang="en-US" sz="3000" b="1">
                        <a:solidFill>
                          <a:srgbClr val="FFFF00"/>
                        </a:solidFill>
                        <a:latin typeface="Cambria Math"/>
                      </a:rPr>
                      <m:t>=</m:t>
                    </m:r>
                    <m:r>
                      <a:rPr lang="en-US" sz="3000" b="0" i="1" smtClean="0">
                        <a:solidFill>
                          <a:srgbClr val="FFFF00"/>
                        </a:solidFill>
                        <a:latin typeface="Cambria Math"/>
                      </a:rPr>
                      <m:t>23</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pPr defTabSz="685795"/>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cs typeface="Arial" panose="020B0604020202020204" pitchFamily="34" charset="0"/>
                </a:endParaRPr>
              </a:p>
            </p:txBody>
          </p:sp>
        </mc:Choice>
        <mc:Fallback xmlns="">
          <p:sp>
            <p:nvSpPr>
              <p:cNvPr id="82" name="Rectangle 81"/>
              <p:cNvSpPr>
                <a:spLocks noRot="1" noChangeAspect="1" noMove="1" noResize="1" noEditPoints="1" noAdjustHandles="1" noChangeArrowheads="1" noChangeShapeType="1" noTextEdit="1"/>
              </p:cNvSpPr>
              <p:nvPr/>
            </p:nvSpPr>
            <p:spPr>
              <a:xfrm>
                <a:off x="571500" y="2379812"/>
                <a:ext cx="3512852" cy="1002718"/>
              </a:xfrm>
              <a:prstGeom prst="rect">
                <a:avLst/>
              </a:prstGeom>
              <a:blipFill rotWithShape="1">
                <a:blip r:embed="rId16"/>
                <a:stretch>
                  <a:fillRect l="-3472" b="-25455"/>
                </a:stretch>
              </a:blipFill>
              <a:ln>
                <a:noFill/>
              </a:ln>
            </p:spPr>
            <p:txBody>
              <a:bodyPr/>
              <a:lstStyle/>
              <a:p>
                <a:r>
                  <a:rPr 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24730" y="292677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3429" y="39814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55900" y="392309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82102" y="285683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976443" y="1978999"/>
            <a:ext cx="3115407" cy="283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01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88" grpId="0"/>
      <p:bldP spid="88" grpId="1"/>
      <p:bldP spid="79" grpId="0" animBg="1"/>
      <p:bldP spid="79" grpId="1" animBg="1"/>
      <p:bldP spid="80" grpId="0" animBg="1"/>
      <p:bldP spid="80" grpId="1" animBg="1"/>
      <p:bldP spid="81" grpId="0" animBg="1"/>
      <p:bldP spid="81" grpId="1" animBg="1"/>
      <p:bldP spid="82" grpId="0" animBg="1"/>
      <p:bldP spid="8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6"/>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8" y="2294892"/>
            <a:ext cx="2632355" cy="2632356"/>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9" y="3145245"/>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2"/>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6" y="3345125"/>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7" y="2379811"/>
            <a:ext cx="1502569" cy="2005437"/>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243192" y="132812"/>
            <a:ext cx="8725710" cy="16051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gn="ctr" defTabSz="685795"/>
            <a:endParaRPr lang="en-US"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8" name="TextBox 87"/>
              <p:cNvSpPr txBox="1"/>
              <p:nvPr/>
            </p:nvSpPr>
            <p:spPr>
              <a:xfrm>
                <a:off x="282103" y="152944"/>
                <a:ext cx="8686799" cy="1585049"/>
              </a:xfrm>
              <a:prstGeom prst="rect">
                <a:avLst/>
              </a:prstGeom>
              <a:noFill/>
            </p:spPr>
            <p:txBody>
              <a:bodyPr wrap="square" lIns="45720" tIns="22860" rIns="45720" bIns="22860" rtlCol="0">
                <a:spAutoFit/>
              </a:bodyPr>
              <a:lstStyle/>
              <a:p>
                <a:pPr>
                  <a:lnSpc>
                    <a:spcPts val="6000"/>
                  </a:lnSpc>
                </a:pPr>
                <a:r>
                  <a:rPr lang="vi-VN" sz="2400" b="1" dirty="0">
                    <a:solidFill>
                      <a:srgbClr val="FFFF00"/>
                    </a:solidFill>
                    <a:latin typeface="Arial" panose="020B0604020202020204" pitchFamily="34" charset="0"/>
                    <a:cs typeface="Arial" panose="020B0604020202020204" pitchFamily="34" charset="0"/>
                  </a:rPr>
                  <a:t>Câu 5</a:t>
                </a:r>
                <a:r>
                  <a:rPr lang="en-US" sz="2400" b="1" dirty="0">
                    <a:solidFill>
                      <a:srgbClr val="FFFF00"/>
                    </a:solidFill>
                    <a:latin typeface="Arial" panose="020B0604020202020204" pitchFamily="34" charset="0"/>
                    <a:cs typeface="Arial" panose="020B0604020202020204" pitchFamily="34" charset="0"/>
                  </a:rPr>
                  <a:t>.</a:t>
                </a:r>
                <a:r>
                  <a:rPr lang="vi-VN" sz="2400" b="1" dirty="0">
                    <a:solidFill>
                      <a:srgbClr val="C00000"/>
                    </a:solidFill>
                    <a:latin typeface="Arial" panose="020B0604020202020204" pitchFamily="34" charset="0"/>
                    <a:cs typeface="Arial" panose="020B0604020202020204" pitchFamily="34" charset="0"/>
                  </a:rPr>
                  <a:t>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Cho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cấp</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số</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cộng</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en-US" sz="2400" b="1" i="1">
                            <a:solidFill>
                              <a:srgbClr val="FFFF00"/>
                            </a:solidFill>
                            <a:latin typeface="Cambria Math" panose="02040503050406030204" pitchFamily="18" charset="0"/>
                          </a:rPr>
                        </m:ctrlPr>
                      </m:dPr>
                      <m:e>
                        <m:sSub>
                          <m:sSubPr>
                            <m:ctrlPr>
                              <a:rPr lang="en-US" sz="2400" b="1" i="1">
                                <a:solidFill>
                                  <a:srgbClr val="FFFF00"/>
                                </a:solidFill>
                                <a:latin typeface="Cambria Math" panose="02040503050406030204" pitchFamily="18" charset="0"/>
                              </a:rPr>
                            </m:ctrlPr>
                          </m:sSubPr>
                          <m:e>
                            <m:r>
                              <a:rPr lang="en-US" sz="2400" b="1" i="1">
                                <a:solidFill>
                                  <a:srgbClr val="FFFF00"/>
                                </a:solidFill>
                                <a:latin typeface="Cambria Math"/>
                              </a:rPr>
                              <m:t>𝒖</m:t>
                            </m:r>
                          </m:e>
                          <m:sub>
                            <m:r>
                              <a:rPr lang="en-US" sz="2400" b="1" i="1">
                                <a:solidFill>
                                  <a:srgbClr val="FFFF00"/>
                                </a:solidFill>
                                <a:latin typeface="Cambria Math"/>
                              </a:rPr>
                              <m:t>𝒏</m:t>
                            </m:r>
                          </m:sub>
                        </m:sSub>
                      </m:e>
                    </m:d>
                  </m:oMath>
                </a14:m>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có</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US" sz="2400" b="1" i="1">
                            <a:solidFill>
                              <a:srgbClr val="FFFF00"/>
                            </a:solidFill>
                            <a:latin typeface="Cambria Math" panose="02040503050406030204" pitchFamily="18" charset="0"/>
                          </a:rPr>
                        </m:ctrlPr>
                      </m:sSubPr>
                      <m:e>
                        <m:r>
                          <a:rPr lang="en-US" sz="2400" b="1" i="1">
                            <a:solidFill>
                              <a:srgbClr val="FFFF00"/>
                            </a:solidFill>
                            <a:latin typeface="Cambria Math"/>
                          </a:rPr>
                          <m:t>𝒖</m:t>
                        </m:r>
                      </m:e>
                      <m:sub>
                        <m:r>
                          <a:rPr lang="en-US" sz="2400" b="1" i="1">
                            <a:solidFill>
                              <a:srgbClr val="FFFF00"/>
                            </a:solidFill>
                            <a:latin typeface="Cambria Math"/>
                          </a:rPr>
                          <m:t>𝟏</m:t>
                        </m:r>
                      </m:sub>
                    </m:sSub>
                    <m:r>
                      <a:rPr lang="en-US" sz="2400" b="1">
                        <a:solidFill>
                          <a:srgbClr val="FFFF00"/>
                        </a:solidFill>
                        <a:latin typeface="Cambria Math"/>
                      </a:rPr>
                      <m:t>=</m:t>
                    </m:r>
                    <m:r>
                      <a:rPr lang="en-US" sz="2400" b="1" i="1">
                        <a:solidFill>
                          <a:srgbClr val="FFFF00"/>
                        </a:solidFill>
                        <a:latin typeface="Cambria Math"/>
                      </a:rPr>
                      <m:t>𝟓</m:t>
                    </m:r>
                  </m:oMath>
                </a14:m>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công</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sai</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2400" b="1" i="1">
                        <a:solidFill>
                          <a:srgbClr val="FFFF00"/>
                        </a:solidFill>
                        <a:latin typeface="Cambria Math"/>
                      </a:rPr>
                      <m:t>𝐝</m:t>
                    </m:r>
                    <m:r>
                      <a:rPr lang="en-US" sz="2400" b="1">
                        <a:solidFill>
                          <a:srgbClr val="FFFF00"/>
                        </a:solidFill>
                        <a:latin typeface="Cambria Math"/>
                      </a:rPr>
                      <m:t>=</m:t>
                    </m:r>
                    <m:r>
                      <a:rPr lang="en-US" sz="2400" b="1" i="1">
                        <a:solidFill>
                          <a:srgbClr val="FFFF00"/>
                        </a:solidFill>
                        <a:latin typeface="Cambria Math"/>
                      </a:rPr>
                      <m:t>−</m:t>
                    </m:r>
                    <m:r>
                      <a:rPr lang="en-US" sz="2400" b="1" i="1">
                        <a:solidFill>
                          <a:srgbClr val="FFFF00"/>
                        </a:solidFill>
                        <a:latin typeface="Cambria Math"/>
                      </a:rPr>
                      <m:t>𝟑</m:t>
                    </m:r>
                  </m:oMath>
                </a14:m>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b="1" dirty="0">
                    <a:solidFill>
                      <a:srgbClr val="FFFF00"/>
                    </a:solidFill>
                    <a:latin typeface="Tahoma" panose="020B0604030504040204" pitchFamily="34" charset="0"/>
                    <a:ea typeface="Tahoma" panose="020B0604030504040204" pitchFamily="34" charset="0"/>
                    <a:cs typeface="Tahoma" panose="020B0604030504040204" pitchFamily="34" charset="0"/>
                  </a:rPr>
                  <a:t>Số </a:t>
                </a:r>
                <a14:m>
                  <m:oMath xmlns:m="http://schemas.openxmlformats.org/officeDocument/2006/math">
                    <m:r>
                      <a:rPr lang="en-US" sz="2400" b="1" i="1">
                        <a:solidFill>
                          <a:srgbClr val="FFFF00"/>
                        </a:solidFill>
                        <a:latin typeface="Cambria Math"/>
                      </a:rPr>
                      <m:t>−</m:t>
                    </m:r>
                    <m:r>
                      <a:rPr lang="en-US" sz="2400" b="1" i="1">
                        <a:solidFill>
                          <a:srgbClr val="FFFF00"/>
                        </a:solidFill>
                        <a:latin typeface="Cambria Math"/>
                      </a:rPr>
                      <m:t>𝟐𝟖𝟗</m:t>
                    </m:r>
                  </m:oMath>
                </a14:m>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là</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số</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hạng</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2400" b="1" dirty="0">
                    <a:solidFill>
                      <a:srgbClr val="FFFF00"/>
                    </a:solidFill>
                    <a:latin typeface="Tahoma" panose="020B0604030504040204" pitchFamily="34" charset="0"/>
                    <a:ea typeface="Tahoma" panose="020B0604030504040204" pitchFamily="34" charset="0"/>
                    <a:cs typeface="Tahoma" panose="020B0604030504040204" pitchFamily="34" charset="0"/>
                  </a:rPr>
                  <a:t>thứ mấy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của</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cấp</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số</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cộng</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trên</a:t>
                </a:r>
                <a:r>
                  <a:rPr lang="vi-VN" sz="2400" b="1" dirty="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282103" y="152944"/>
                <a:ext cx="8686799" cy="1585049"/>
              </a:xfrm>
              <a:prstGeom prst="rect">
                <a:avLst/>
              </a:prstGeom>
              <a:blipFill rotWithShape="1">
                <a:blip r:embed="rId12"/>
                <a:stretch>
                  <a:fillRect l="-1614" r="-2526" b="-1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4989432" y="2478244"/>
                <a:ext cx="3483533" cy="9872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C.</a:t>
                </a:r>
                <a:r>
                  <a:rPr lang="vi-VN" sz="3000" b="1" dirty="0">
                    <a:solidFill>
                      <a:srgbClr val="FFFF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000" b="1" i="1" smtClean="0">
                        <a:solidFill>
                          <a:srgbClr val="FFFF00"/>
                        </a:solidFill>
                        <a:latin typeface="Cambria Math"/>
                      </a:rPr>
                      <m:t>𝟗𝟗</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endParaRPr lang="en-US" sz="3000" dirty="0">
                  <a:solidFill>
                    <a:srgbClr val="FFFF00"/>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9" name="Rectangle 78"/>
              <p:cNvSpPr>
                <a:spLocks noRot="1" noChangeAspect="1" noMove="1" noResize="1" noEditPoints="1" noAdjustHandles="1" noChangeArrowheads="1" noChangeShapeType="1" noTextEdit="1"/>
              </p:cNvSpPr>
              <p:nvPr/>
            </p:nvSpPr>
            <p:spPr>
              <a:xfrm>
                <a:off x="4989432" y="2478244"/>
                <a:ext cx="3483533" cy="987299"/>
              </a:xfrm>
              <a:prstGeom prst="rect">
                <a:avLst/>
              </a:prstGeom>
              <a:blipFill rotWithShape="1">
                <a:blip r:embed="rId13"/>
                <a:stretch>
                  <a:fillRect l="-5420" b="-6770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p:cNvSpPr/>
              <p:nvPr/>
            </p:nvSpPr>
            <p:spPr>
              <a:xfrm>
                <a:off x="571500" y="3614774"/>
                <a:ext cx="3518956" cy="9237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B.</a:t>
                </a:r>
                <a14:m>
                  <m:oMath xmlns:m="http://schemas.openxmlformats.org/officeDocument/2006/math">
                    <m:r>
                      <a:rPr lang="vi-VN" sz="3000" b="1" i="1" smtClean="0">
                        <a:solidFill>
                          <a:srgbClr val="FFFF00"/>
                        </a:solidFill>
                        <a:latin typeface="Cambria Math"/>
                      </a:rPr>
                      <m:t>𝟏𝟎𝟎</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endParaRPr lang="en-US" sz="3000" dirty="0">
                  <a:solidFill>
                    <a:schemeClr val="tx1"/>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571500" y="3614774"/>
                <a:ext cx="3518956" cy="923760"/>
              </a:xfrm>
              <a:prstGeom prst="rect">
                <a:avLst/>
              </a:prstGeom>
              <a:blipFill rotWithShape="1">
                <a:blip r:embed="rId14"/>
                <a:stretch>
                  <a:fillRect l="-3466" b="-7434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ectangle 80"/>
              <p:cNvSpPr/>
              <p:nvPr/>
            </p:nvSpPr>
            <p:spPr>
              <a:xfrm>
                <a:off x="5058412" y="3791461"/>
                <a:ext cx="3512852" cy="8376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indent="90169">
                  <a:lnSpc>
                    <a:spcPct val="150000"/>
                  </a:lnSpc>
                  <a:tabLst>
                    <a:tab pos="90169" algn="l"/>
                    <a:tab pos="1710359" algn="l"/>
                  </a:tabLst>
                </a:pP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indent="90169">
                  <a:lnSpc>
                    <a:spcPct val="150000"/>
                  </a:lnSpc>
                  <a:tabLst>
                    <a:tab pos="90169" algn="l"/>
                    <a:tab pos="1710359" algn="l"/>
                  </a:tabLst>
                </a:pP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indent="90169">
                  <a:lnSpc>
                    <a:spcPct val="150000"/>
                  </a:lnSpc>
                  <a:tabLst>
                    <a:tab pos="90169" algn="l"/>
                    <a:tab pos="1710359" algn="l"/>
                  </a:tabLst>
                </a:pP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D.</a:t>
                </a:r>
                <a:r>
                  <a:rPr lang="vi-VN" sz="3000" b="1" dirty="0">
                    <a:solidFill>
                      <a:srgbClr val="FFFF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000" b="1" i="1" smtClean="0">
                        <a:solidFill>
                          <a:srgbClr val="FFFF00"/>
                        </a:solidFill>
                        <a:latin typeface="Cambria Math"/>
                      </a:rPr>
                      <m:t>𝟗𝟖</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pPr indent="90169">
                  <a:lnSpc>
                    <a:spcPct val="150000"/>
                  </a:lnSpc>
                  <a:tabLst>
                    <a:tab pos="90169" algn="l"/>
                    <a:tab pos="1710359" algn="l"/>
                  </a:tabLst>
                </a:pPr>
                <a:endParaRPr lang="en-US" sz="3000" dirty="0">
                  <a:solidFill>
                    <a:srgbClr val="FFFF00"/>
                  </a:solidFill>
                  <a:latin typeface="Arial" panose="020B0604020202020204" pitchFamily="34" charset="0"/>
                  <a:cs typeface="Arial" panose="020B0604020202020204" pitchFamily="34" charset="0"/>
                </a:endParaRPr>
              </a:p>
              <a:p>
                <a:pPr indent="90169">
                  <a:lnSpc>
                    <a:spcPct val="150000"/>
                  </a:lnSpc>
                  <a:tabLst>
                    <a:tab pos="90169" algn="l"/>
                    <a:tab pos="1710359" algn="l"/>
                  </a:tabLst>
                </a:pPr>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5058412" y="3791461"/>
                <a:ext cx="3512852" cy="837690"/>
              </a:xfrm>
              <a:prstGeom prst="rect">
                <a:avLst/>
              </a:prstGeom>
              <a:blipFill rotWithShape="1">
                <a:blip r:embed="rId15"/>
                <a:stretch>
                  <a:fillRect l="-2778" b="-1394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571500" y="2379812"/>
                <a:ext cx="3512852" cy="10027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defTabSz="685795"/>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defTabSz="685795"/>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A.</a:t>
                </a:r>
                <a:r>
                  <a:rPr lang="vi-VN" sz="3000" b="1" dirty="0">
                    <a:solidFill>
                      <a:srgbClr val="FFFF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000" b="1" i="1" smtClean="0">
                        <a:solidFill>
                          <a:srgbClr val="FFFF00"/>
                        </a:solidFill>
                        <a:latin typeface="Cambria Math"/>
                      </a:rPr>
                      <m:t>𝟏𝟎𝟏</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pPr defTabSz="685795"/>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cs typeface="Arial" panose="020B0604020202020204" pitchFamily="34" charset="0"/>
                </a:endParaRPr>
              </a:p>
            </p:txBody>
          </p:sp>
        </mc:Choice>
        <mc:Fallback xmlns="">
          <p:sp>
            <p:nvSpPr>
              <p:cNvPr id="82" name="Rectangle 81"/>
              <p:cNvSpPr>
                <a:spLocks noRot="1" noChangeAspect="1" noMove="1" noResize="1" noEditPoints="1" noAdjustHandles="1" noChangeArrowheads="1" noChangeShapeType="1" noTextEdit="1"/>
              </p:cNvSpPr>
              <p:nvPr/>
            </p:nvSpPr>
            <p:spPr>
              <a:xfrm>
                <a:off x="571500" y="2379812"/>
                <a:ext cx="3512852" cy="1002718"/>
              </a:xfrm>
              <a:prstGeom prst="rect">
                <a:avLst/>
              </a:prstGeom>
              <a:blipFill rotWithShape="1">
                <a:blip r:embed="rId16"/>
                <a:stretch>
                  <a:fillRect l="-3472" b="-25455"/>
                </a:stretch>
              </a:blipFill>
              <a:ln>
                <a:noFill/>
              </a:ln>
            </p:spPr>
            <p:txBody>
              <a:bodyPr/>
              <a:lstStyle/>
              <a:p>
                <a:r>
                  <a:rPr 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24730" y="292677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3429" y="39814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55900" y="392309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82102" y="285683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355900" y="2049448"/>
            <a:ext cx="2695825" cy="283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42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88" grpId="0"/>
      <p:bldP spid="88" grpId="1"/>
      <p:bldP spid="79" grpId="0" animBg="1"/>
      <p:bldP spid="79" grpId="1" animBg="1"/>
      <p:bldP spid="80" grpId="0" animBg="1"/>
      <p:bldP spid="80" grpId="1" animBg="1"/>
      <p:bldP spid="81" grpId="0" animBg="1"/>
      <p:bldP spid="81" grpId="1" animBg="1"/>
      <p:bldP spid="82" grpId="0" animBg="1"/>
      <p:bldP spid="8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6"/>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8" y="2294892"/>
            <a:ext cx="2632355" cy="2632356"/>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9" y="3145245"/>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2"/>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6" y="3345125"/>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7" y="2379811"/>
            <a:ext cx="1502569" cy="2005437"/>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742434" y="307910"/>
            <a:ext cx="7944367" cy="16051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gn="ctr" defTabSz="685795"/>
            <a:endParaRPr lang="en-US"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8" name="TextBox 87"/>
              <p:cNvSpPr txBox="1"/>
              <p:nvPr/>
            </p:nvSpPr>
            <p:spPr>
              <a:xfrm>
                <a:off x="742434" y="307910"/>
                <a:ext cx="8172967" cy="1361911"/>
              </a:xfrm>
              <a:prstGeom prst="rect">
                <a:avLst/>
              </a:prstGeom>
              <a:noFill/>
            </p:spPr>
            <p:txBody>
              <a:bodyPr wrap="square" lIns="45720" tIns="22860" rIns="45720" bIns="22860" rtlCol="0">
                <a:spAutoFit/>
              </a:bodyPr>
              <a:lstStyle/>
              <a:p>
                <a:pPr>
                  <a:lnSpc>
                    <a:spcPct val="150000"/>
                  </a:lnSpc>
                </a:pPr>
                <a:r>
                  <a:rPr lang="vi-VN" sz="3000" b="1" dirty="0">
                    <a:solidFill>
                      <a:srgbClr val="FFFF00"/>
                    </a:solidFill>
                    <a:latin typeface="Arial" panose="020B0604020202020204" pitchFamily="34" charset="0"/>
                    <a:cs typeface="Arial" panose="020B0604020202020204" pitchFamily="34" charset="0"/>
                  </a:rPr>
                  <a:t>Câu </a:t>
                </a:r>
                <a:r>
                  <a:rPr lang="en-US" sz="3000" b="1" dirty="0">
                    <a:solidFill>
                      <a:srgbClr val="FFFF00"/>
                    </a:solidFill>
                    <a:latin typeface="Arial" panose="020B0604020202020204" pitchFamily="34" charset="0"/>
                    <a:cs typeface="Arial" panose="020B0604020202020204" pitchFamily="34" charset="0"/>
                  </a:rPr>
                  <a:t>6.</a:t>
                </a:r>
                <a:r>
                  <a:rPr lang="vi-VN" sz="3000" b="1" dirty="0">
                    <a:solidFill>
                      <a:srgbClr val="C00000"/>
                    </a:solidFill>
                    <a:latin typeface="Arial" panose="020B0604020202020204" pitchFamily="34" charset="0"/>
                    <a:cs typeface="Arial" panose="020B0604020202020204" pitchFamily="34" charset="0"/>
                  </a:rPr>
                  <a:t> </a:t>
                </a:r>
                <a:r>
                  <a:rPr lang="nl-NL" sz="2700" b="1" dirty="0">
                    <a:solidFill>
                      <a:srgbClr val="FFFF00"/>
                    </a:solidFill>
                    <a:latin typeface="Tahoma" panose="020B0604030504040204" pitchFamily="34" charset="0"/>
                    <a:ea typeface="Tahoma" panose="020B0604030504040204" pitchFamily="34" charset="0"/>
                    <a:cs typeface="Tahoma" panose="020B0604030504040204" pitchFamily="34" charset="0"/>
                  </a:rPr>
                  <a:t>Cho cấp số cộng </a:t>
                </a:r>
                <a14:m>
                  <m:oMath xmlns:m="http://schemas.openxmlformats.org/officeDocument/2006/math">
                    <m:d>
                      <m:dPr>
                        <m:ctrlPr>
                          <a:rPr lang="en-US" sz="2700" b="1" i="1">
                            <a:solidFill>
                              <a:srgbClr val="FFFF00"/>
                            </a:solidFill>
                            <a:latin typeface="Cambria Math" panose="02040503050406030204" pitchFamily="18" charset="0"/>
                          </a:rPr>
                        </m:ctrlPr>
                      </m:dPr>
                      <m:e>
                        <m:sSub>
                          <m:sSubPr>
                            <m:ctrlPr>
                              <a:rPr lang="en-US" sz="2700" b="1" i="1">
                                <a:solidFill>
                                  <a:srgbClr val="FFFF00"/>
                                </a:solidFill>
                                <a:latin typeface="Cambria Math" panose="02040503050406030204" pitchFamily="18" charset="0"/>
                              </a:rPr>
                            </m:ctrlPr>
                          </m:sSubPr>
                          <m:e>
                            <m:r>
                              <a:rPr lang="fr-FR" sz="2700" b="1">
                                <a:solidFill>
                                  <a:srgbClr val="FFFF00"/>
                                </a:solidFill>
                                <a:latin typeface="Cambria Math"/>
                              </a:rPr>
                              <m:t>𝐮</m:t>
                            </m:r>
                          </m:e>
                          <m:sub>
                            <m:r>
                              <a:rPr lang="fr-FR" sz="2700" b="1">
                                <a:solidFill>
                                  <a:srgbClr val="FFFF00"/>
                                </a:solidFill>
                                <a:latin typeface="Cambria Math"/>
                              </a:rPr>
                              <m:t>𝐧</m:t>
                            </m:r>
                          </m:sub>
                        </m:sSub>
                      </m:e>
                    </m:d>
                  </m:oMath>
                </a14:m>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 có </a:t>
                </a:r>
                <a14:m>
                  <m:oMath xmlns:m="http://schemas.openxmlformats.org/officeDocument/2006/math">
                    <m:sSub>
                      <m:sSubPr>
                        <m:ctrlPr>
                          <a:rPr lang="en-US" sz="2700" b="1" i="1">
                            <a:solidFill>
                              <a:srgbClr val="FFFF00"/>
                            </a:solidFill>
                            <a:latin typeface="Cambria Math" panose="02040503050406030204" pitchFamily="18" charset="0"/>
                          </a:rPr>
                        </m:ctrlPr>
                      </m:sSubPr>
                      <m:e>
                        <m:r>
                          <a:rPr lang="fr-FR" sz="2700" b="1">
                            <a:solidFill>
                              <a:srgbClr val="FFFF00"/>
                            </a:solidFill>
                            <a:latin typeface="Cambria Math"/>
                          </a:rPr>
                          <m:t>𝐮</m:t>
                        </m:r>
                      </m:e>
                      <m:sub>
                        <m:r>
                          <a:rPr lang="fr-FR" sz="2700" b="1">
                            <a:solidFill>
                              <a:srgbClr val="FFFF00"/>
                            </a:solidFill>
                            <a:latin typeface="Cambria Math"/>
                          </a:rPr>
                          <m:t>𝟏</m:t>
                        </m:r>
                      </m:sub>
                    </m:sSub>
                    <m:r>
                      <a:rPr lang="fr-FR" sz="2700" b="1">
                        <a:solidFill>
                          <a:srgbClr val="FFFF00"/>
                        </a:solidFill>
                        <a:latin typeface="Cambria Math"/>
                      </a:rPr>
                      <m:t>=</m:t>
                    </m:r>
                    <m:r>
                      <a:rPr lang="fr-FR" sz="2700" b="1">
                        <a:solidFill>
                          <a:srgbClr val="FFFF00"/>
                        </a:solidFill>
                        <a:latin typeface="Cambria Math"/>
                      </a:rPr>
                      <m:t>𝟏</m:t>
                    </m:r>
                  </m:oMath>
                </a14:m>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 và công sai </a:t>
                </a:r>
                <a14:m>
                  <m:oMath xmlns:m="http://schemas.openxmlformats.org/officeDocument/2006/math">
                    <m:r>
                      <a:rPr lang="fr-FR" sz="2700" b="1">
                        <a:solidFill>
                          <a:srgbClr val="FFFF00"/>
                        </a:solidFill>
                        <a:latin typeface="Cambria Math"/>
                      </a:rPr>
                      <m:t>𝐝</m:t>
                    </m:r>
                    <m:r>
                      <a:rPr lang="fr-FR" sz="2700" b="1">
                        <a:solidFill>
                          <a:srgbClr val="FFFF00"/>
                        </a:solidFill>
                        <a:latin typeface="Cambria Math"/>
                      </a:rPr>
                      <m:t>=</m:t>
                    </m:r>
                    <m:r>
                      <a:rPr lang="fr-FR" sz="2700" b="1">
                        <a:solidFill>
                          <a:srgbClr val="FFFF00"/>
                        </a:solidFill>
                        <a:latin typeface="Cambria Math"/>
                      </a:rPr>
                      <m:t>𝟐</m:t>
                    </m:r>
                  </m:oMath>
                </a14:m>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 Tổng </a:t>
                </a:r>
                <a14:m>
                  <m:oMath xmlns:m="http://schemas.openxmlformats.org/officeDocument/2006/math">
                    <m:sSub>
                      <m:sSubPr>
                        <m:ctrlPr>
                          <a:rPr lang="en-US" sz="2700" b="1" i="1">
                            <a:solidFill>
                              <a:srgbClr val="FFFF00"/>
                            </a:solidFill>
                            <a:latin typeface="Cambria Math" panose="02040503050406030204" pitchFamily="18" charset="0"/>
                          </a:rPr>
                        </m:ctrlPr>
                      </m:sSubPr>
                      <m:e>
                        <m:r>
                          <a:rPr lang="en-US" sz="2700" b="1">
                            <a:solidFill>
                              <a:srgbClr val="FFFF00"/>
                            </a:solidFill>
                            <a:latin typeface="Cambria Math"/>
                          </a:rPr>
                          <m:t>𝐒</m:t>
                        </m:r>
                      </m:e>
                      <m:sub>
                        <m:r>
                          <a:rPr lang="en-US" sz="2700" b="1">
                            <a:solidFill>
                              <a:srgbClr val="FFFF00"/>
                            </a:solidFill>
                            <a:latin typeface="Cambria Math"/>
                          </a:rPr>
                          <m:t>𝟏𝟎</m:t>
                        </m:r>
                      </m:sub>
                    </m:sSub>
                    <m:r>
                      <a:rPr lang="en-US" sz="2700" b="1">
                        <a:solidFill>
                          <a:srgbClr val="FFFF00"/>
                        </a:solidFill>
                        <a:latin typeface="Cambria Math"/>
                      </a:rPr>
                      <m:t>=</m:t>
                    </m:r>
                    <m:sSub>
                      <m:sSubPr>
                        <m:ctrlPr>
                          <a:rPr lang="en-US" sz="2700" b="1" i="1">
                            <a:solidFill>
                              <a:srgbClr val="FFFF00"/>
                            </a:solidFill>
                            <a:latin typeface="Cambria Math" panose="02040503050406030204" pitchFamily="18" charset="0"/>
                          </a:rPr>
                        </m:ctrlPr>
                      </m:sSubPr>
                      <m:e>
                        <m:r>
                          <a:rPr lang="en-US" sz="2700" b="1">
                            <a:solidFill>
                              <a:srgbClr val="FFFF00"/>
                            </a:solidFill>
                            <a:latin typeface="Cambria Math"/>
                          </a:rPr>
                          <m:t>𝐮</m:t>
                        </m:r>
                      </m:e>
                      <m:sub>
                        <m:r>
                          <a:rPr lang="en-US" sz="2700" b="1">
                            <a:solidFill>
                              <a:srgbClr val="FFFF00"/>
                            </a:solidFill>
                            <a:latin typeface="Cambria Math"/>
                          </a:rPr>
                          <m:t>𝟏</m:t>
                        </m:r>
                      </m:sub>
                    </m:sSub>
                    <m:r>
                      <a:rPr lang="en-US" sz="2700" b="1">
                        <a:solidFill>
                          <a:srgbClr val="FFFF00"/>
                        </a:solidFill>
                        <a:latin typeface="Cambria Math"/>
                      </a:rPr>
                      <m:t>+</m:t>
                    </m:r>
                    <m:sSub>
                      <m:sSubPr>
                        <m:ctrlPr>
                          <a:rPr lang="en-US" sz="2700" b="1" i="1">
                            <a:solidFill>
                              <a:srgbClr val="FFFF00"/>
                            </a:solidFill>
                            <a:latin typeface="Cambria Math" panose="02040503050406030204" pitchFamily="18" charset="0"/>
                          </a:rPr>
                        </m:ctrlPr>
                      </m:sSubPr>
                      <m:e>
                        <m:r>
                          <a:rPr lang="en-US" sz="2700" b="1">
                            <a:solidFill>
                              <a:srgbClr val="FFFF00"/>
                            </a:solidFill>
                            <a:latin typeface="Cambria Math"/>
                          </a:rPr>
                          <m:t>𝐮</m:t>
                        </m:r>
                      </m:e>
                      <m:sub>
                        <m:r>
                          <a:rPr lang="en-US" sz="2700" b="1">
                            <a:solidFill>
                              <a:srgbClr val="FFFF00"/>
                            </a:solidFill>
                            <a:latin typeface="Cambria Math"/>
                          </a:rPr>
                          <m:t>𝟐</m:t>
                        </m:r>
                      </m:sub>
                    </m:sSub>
                    <m:r>
                      <a:rPr lang="en-US" sz="2700" b="1">
                        <a:solidFill>
                          <a:srgbClr val="FFFF00"/>
                        </a:solidFill>
                        <a:latin typeface="Cambria Math"/>
                      </a:rPr>
                      <m:t>+</m:t>
                    </m:r>
                    <m:sSub>
                      <m:sSubPr>
                        <m:ctrlPr>
                          <a:rPr lang="en-US" sz="2700" b="1" i="1">
                            <a:solidFill>
                              <a:srgbClr val="FFFF00"/>
                            </a:solidFill>
                            <a:latin typeface="Cambria Math" panose="02040503050406030204" pitchFamily="18" charset="0"/>
                          </a:rPr>
                        </m:ctrlPr>
                      </m:sSubPr>
                      <m:e>
                        <m:r>
                          <a:rPr lang="en-US" sz="2700" b="1">
                            <a:solidFill>
                              <a:srgbClr val="FFFF00"/>
                            </a:solidFill>
                            <a:latin typeface="Cambria Math"/>
                          </a:rPr>
                          <m:t>𝐮</m:t>
                        </m:r>
                      </m:e>
                      <m:sub>
                        <m:r>
                          <a:rPr lang="en-US" sz="2700" b="1">
                            <a:solidFill>
                              <a:srgbClr val="FFFF00"/>
                            </a:solidFill>
                            <a:latin typeface="Cambria Math"/>
                          </a:rPr>
                          <m:t>𝟑</m:t>
                        </m:r>
                      </m:sub>
                    </m:sSub>
                    <m:r>
                      <a:rPr lang="en-US" sz="2700" b="1">
                        <a:solidFill>
                          <a:srgbClr val="FFFF00"/>
                        </a:solidFill>
                        <a:latin typeface="Cambria Math"/>
                      </a:rPr>
                      <m:t>.....+</m:t>
                    </m:r>
                    <m:sSub>
                      <m:sSubPr>
                        <m:ctrlPr>
                          <a:rPr lang="en-US" sz="2700" b="1" i="1">
                            <a:solidFill>
                              <a:srgbClr val="FFFF00"/>
                            </a:solidFill>
                            <a:latin typeface="Cambria Math" panose="02040503050406030204" pitchFamily="18" charset="0"/>
                          </a:rPr>
                        </m:ctrlPr>
                      </m:sSubPr>
                      <m:e>
                        <m:r>
                          <a:rPr lang="en-US" sz="2700" b="1">
                            <a:solidFill>
                              <a:srgbClr val="FFFF00"/>
                            </a:solidFill>
                            <a:latin typeface="Cambria Math"/>
                          </a:rPr>
                          <m:t>𝐮</m:t>
                        </m:r>
                      </m:e>
                      <m:sub>
                        <m:r>
                          <a:rPr lang="en-US" sz="2700" b="1">
                            <a:solidFill>
                              <a:srgbClr val="FFFF00"/>
                            </a:solidFill>
                            <a:latin typeface="Cambria Math"/>
                          </a:rPr>
                          <m:t>𝟏𝟎</m:t>
                        </m:r>
                      </m:sub>
                    </m:sSub>
                  </m:oMath>
                </a14:m>
                <a:r>
                  <a:rPr lang="nl-NL" sz="2700" b="1" dirty="0">
                    <a:solidFill>
                      <a:srgbClr val="FFFF00"/>
                    </a:solidFill>
                    <a:latin typeface="Tahoma" panose="020B0604030504040204" pitchFamily="34" charset="0"/>
                    <a:ea typeface="Tahoma" panose="020B0604030504040204" pitchFamily="34" charset="0"/>
                    <a:cs typeface="Tahoma" panose="020B0604030504040204" pitchFamily="34" charset="0"/>
                  </a:rPr>
                  <a:t> bằng:</a:t>
                </a:r>
                <a:endParaRPr lang="en-US" sz="27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742434" y="307910"/>
                <a:ext cx="8172967" cy="1361911"/>
              </a:xfrm>
              <a:prstGeom prst="rect">
                <a:avLst/>
              </a:prstGeom>
              <a:blipFill rotWithShape="1">
                <a:blip r:embed="rId12"/>
                <a:stretch>
                  <a:fillRect l="-2312" r="-597" b="-6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5035269" y="2457450"/>
                <a:ext cx="3483533" cy="9872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C.</a:t>
                </a:r>
                <a:r>
                  <a:rPr lang="vi-VN" sz="3000" b="1" dirty="0">
                    <a:solidFill>
                      <a:srgbClr val="FFFF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000" b="1" i="1">
                            <a:solidFill>
                              <a:srgbClr val="FFFF00"/>
                            </a:solidFill>
                            <a:latin typeface="Cambria Math" panose="02040503050406030204" pitchFamily="18" charset="0"/>
                          </a:rPr>
                        </m:ctrlPr>
                      </m:sSubPr>
                      <m:e>
                        <m:r>
                          <a:rPr lang="en-US" sz="3000" b="1">
                            <a:solidFill>
                              <a:srgbClr val="FFFF00"/>
                            </a:solidFill>
                            <a:latin typeface="Cambria Math"/>
                          </a:rPr>
                          <m:t>𝐒</m:t>
                        </m:r>
                      </m:e>
                      <m:sub>
                        <m:r>
                          <a:rPr lang="en-US" sz="3000" b="1">
                            <a:solidFill>
                              <a:srgbClr val="FFFF00"/>
                            </a:solidFill>
                            <a:latin typeface="Cambria Math"/>
                          </a:rPr>
                          <m:t>𝟏𝟎</m:t>
                        </m:r>
                      </m:sub>
                    </m:sSub>
                    <m:r>
                      <a:rPr lang="en-US" sz="3000" b="1">
                        <a:solidFill>
                          <a:srgbClr val="FFFF00"/>
                        </a:solidFill>
                        <a:latin typeface="Cambria Math"/>
                      </a:rPr>
                      <m:t>=</m:t>
                    </m:r>
                    <m:r>
                      <a:rPr lang="en-US" sz="3000" i="1">
                        <a:solidFill>
                          <a:srgbClr val="FFFF00"/>
                        </a:solidFill>
                        <a:latin typeface="Cambria Math"/>
                      </a:rPr>
                      <m:t>100</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endParaRPr lang="en-US" sz="3000" dirty="0">
                  <a:solidFill>
                    <a:srgbClr val="FFFF00"/>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9" name="Rectangle 78"/>
              <p:cNvSpPr>
                <a:spLocks noRot="1" noChangeAspect="1" noMove="1" noResize="1" noEditPoints="1" noAdjustHandles="1" noChangeArrowheads="1" noChangeShapeType="1" noTextEdit="1"/>
              </p:cNvSpPr>
              <p:nvPr/>
            </p:nvSpPr>
            <p:spPr>
              <a:xfrm>
                <a:off x="5035269" y="2457450"/>
                <a:ext cx="3483533" cy="987299"/>
              </a:xfrm>
              <a:prstGeom prst="rect">
                <a:avLst/>
              </a:prstGeom>
              <a:blipFill rotWithShape="1">
                <a:blip r:embed="rId13"/>
                <a:stretch>
                  <a:fillRect l="-5429" b="-6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p:cNvSpPr/>
              <p:nvPr/>
            </p:nvSpPr>
            <p:spPr>
              <a:xfrm>
                <a:off x="571500" y="3614774"/>
                <a:ext cx="3518956" cy="9237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B.</a:t>
                </a:r>
                <a14:m>
                  <m:oMath xmlns:m="http://schemas.openxmlformats.org/officeDocument/2006/math">
                    <m:sSub>
                      <m:sSubPr>
                        <m:ctrlPr>
                          <a:rPr lang="en-US" sz="3000" b="1" i="1">
                            <a:solidFill>
                              <a:srgbClr val="FFFF00"/>
                            </a:solidFill>
                            <a:latin typeface="Cambria Math" panose="02040503050406030204" pitchFamily="18" charset="0"/>
                          </a:rPr>
                        </m:ctrlPr>
                      </m:sSubPr>
                      <m:e>
                        <m:r>
                          <a:rPr lang="en-US" sz="3000" b="1">
                            <a:solidFill>
                              <a:srgbClr val="FFFF00"/>
                            </a:solidFill>
                            <a:latin typeface="Cambria Math"/>
                          </a:rPr>
                          <m:t> </m:t>
                        </m:r>
                        <m:r>
                          <a:rPr lang="en-US" sz="3000" b="1">
                            <a:solidFill>
                              <a:srgbClr val="FFFF00"/>
                            </a:solidFill>
                            <a:latin typeface="Cambria Math"/>
                          </a:rPr>
                          <m:t>𝐒</m:t>
                        </m:r>
                      </m:e>
                      <m:sub>
                        <m:r>
                          <a:rPr lang="en-US" sz="3000" b="1">
                            <a:solidFill>
                              <a:srgbClr val="FFFF00"/>
                            </a:solidFill>
                            <a:latin typeface="Cambria Math"/>
                          </a:rPr>
                          <m:t>𝟏𝟎</m:t>
                        </m:r>
                      </m:sub>
                    </m:sSub>
                    <m:r>
                      <a:rPr lang="en-US" sz="3000" b="1">
                        <a:solidFill>
                          <a:srgbClr val="FFFF00"/>
                        </a:solidFill>
                        <a:latin typeface="Cambria Math"/>
                      </a:rPr>
                      <m:t>=</m:t>
                    </m:r>
                    <m:r>
                      <a:rPr lang="en-US" sz="3000" i="1">
                        <a:solidFill>
                          <a:srgbClr val="FFFF00"/>
                        </a:solidFill>
                        <a:latin typeface="Cambria Math"/>
                      </a:rPr>
                      <m:t>19</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endParaRPr lang="en-US" sz="3000" dirty="0">
                  <a:solidFill>
                    <a:schemeClr val="tx1"/>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571500" y="3614774"/>
                <a:ext cx="3518956" cy="923760"/>
              </a:xfrm>
              <a:prstGeom prst="rect">
                <a:avLst/>
              </a:prstGeom>
              <a:blipFill rotWithShape="1">
                <a:blip r:embed="rId14"/>
                <a:stretch>
                  <a:fillRect l="-3466" b="-7434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ectangle 80"/>
              <p:cNvSpPr/>
              <p:nvPr/>
            </p:nvSpPr>
            <p:spPr>
              <a:xfrm>
                <a:off x="5058412" y="3791461"/>
                <a:ext cx="3512852" cy="8376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indent="90169">
                  <a:lnSpc>
                    <a:spcPct val="150000"/>
                  </a:lnSpc>
                  <a:tabLst>
                    <a:tab pos="90169" algn="l"/>
                    <a:tab pos="1710359" algn="l"/>
                  </a:tabLst>
                </a:pP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indent="90169">
                  <a:lnSpc>
                    <a:spcPct val="150000"/>
                  </a:lnSpc>
                  <a:tabLst>
                    <a:tab pos="90169" algn="l"/>
                    <a:tab pos="1710359" algn="l"/>
                  </a:tabLst>
                </a:pP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indent="90169">
                  <a:lnSpc>
                    <a:spcPct val="150000"/>
                  </a:lnSpc>
                  <a:tabLst>
                    <a:tab pos="90169" algn="l"/>
                    <a:tab pos="1710359" algn="l"/>
                  </a:tabLst>
                </a:pP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D.</a:t>
                </a:r>
                <a:r>
                  <a:rPr lang="vi-VN" sz="3000" b="1" dirty="0">
                    <a:solidFill>
                      <a:srgbClr val="FFFF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000" b="1" i="1">
                            <a:solidFill>
                              <a:srgbClr val="FFFF00"/>
                            </a:solidFill>
                            <a:latin typeface="Cambria Math" panose="02040503050406030204" pitchFamily="18" charset="0"/>
                          </a:rPr>
                        </m:ctrlPr>
                      </m:sSubPr>
                      <m:e>
                        <m:r>
                          <a:rPr lang="en-US" sz="3000" b="1">
                            <a:solidFill>
                              <a:srgbClr val="FFFF00"/>
                            </a:solidFill>
                            <a:latin typeface="Cambria Math"/>
                          </a:rPr>
                          <m:t>𝐒</m:t>
                        </m:r>
                      </m:e>
                      <m:sub>
                        <m:r>
                          <a:rPr lang="en-US" sz="3000" b="1">
                            <a:solidFill>
                              <a:srgbClr val="FFFF00"/>
                            </a:solidFill>
                            <a:latin typeface="Cambria Math"/>
                          </a:rPr>
                          <m:t>𝟏𝟎</m:t>
                        </m:r>
                      </m:sub>
                    </m:sSub>
                    <m:r>
                      <a:rPr lang="en-US" sz="3000" b="1">
                        <a:solidFill>
                          <a:srgbClr val="FFFF00"/>
                        </a:solidFill>
                        <a:latin typeface="Cambria Math"/>
                      </a:rPr>
                      <m:t>=</m:t>
                    </m:r>
                    <m:r>
                      <a:rPr lang="en-US" sz="3000" i="1">
                        <a:solidFill>
                          <a:srgbClr val="FFFF00"/>
                        </a:solidFill>
                        <a:latin typeface="Cambria Math"/>
                      </a:rPr>
                      <m:t>21</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pPr indent="90169">
                  <a:lnSpc>
                    <a:spcPct val="150000"/>
                  </a:lnSpc>
                  <a:tabLst>
                    <a:tab pos="90169" algn="l"/>
                    <a:tab pos="1710359" algn="l"/>
                  </a:tabLst>
                </a:pPr>
                <a:endParaRPr lang="en-US" sz="3000" dirty="0">
                  <a:solidFill>
                    <a:srgbClr val="FFFF00"/>
                  </a:solidFill>
                  <a:latin typeface="Arial" panose="020B0604020202020204" pitchFamily="34" charset="0"/>
                  <a:cs typeface="Arial" panose="020B0604020202020204" pitchFamily="34" charset="0"/>
                </a:endParaRPr>
              </a:p>
              <a:p>
                <a:pPr indent="90169">
                  <a:lnSpc>
                    <a:spcPct val="150000"/>
                  </a:lnSpc>
                  <a:tabLst>
                    <a:tab pos="90169" algn="l"/>
                    <a:tab pos="1710359" algn="l"/>
                  </a:tabLst>
                </a:pPr>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5058412" y="3791461"/>
                <a:ext cx="3512852" cy="837690"/>
              </a:xfrm>
              <a:prstGeom prst="rect">
                <a:avLst/>
              </a:prstGeom>
              <a:blipFill rotWithShape="1">
                <a:blip r:embed="rId15"/>
                <a:stretch>
                  <a:fillRect l="-2778" b="-1394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571500" y="2379812"/>
                <a:ext cx="3512852" cy="10027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defTabSz="685795"/>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defTabSz="685795"/>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A.</a:t>
                </a:r>
                <a:r>
                  <a:rPr lang="vi-VN" sz="3000" b="1" dirty="0">
                    <a:solidFill>
                      <a:srgbClr val="FFFF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000" b="1" i="1">
                            <a:solidFill>
                              <a:srgbClr val="FFFF00"/>
                            </a:solidFill>
                            <a:latin typeface="Cambria Math" panose="02040503050406030204" pitchFamily="18" charset="0"/>
                          </a:rPr>
                        </m:ctrlPr>
                      </m:sSubPr>
                      <m:e>
                        <m:r>
                          <a:rPr lang="en-US" sz="3000" b="1">
                            <a:solidFill>
                              <a:srgbClr val="FFFF00"/>
                            </a:solidFill>
                            <a:latin typeface="Cambria Math"/>
                          </a:rPr>
                          <m:t>𝐒</m:t>
                        </m:r>
                      </m:e>
                      <m:sub>
                        <m:r>
                          <a:rPr lang="en-US" sz="3000" b="1">
                            <a:solidFill>
                              <a:srgbClr val="FFFF00"/>
                            </a:solidFill>
                            <a:latin typeface="Cambria Math"/>
                          </a:rPr>
                          <m:t>𝟏𝟎</m:t>
                        </m:r>
                      </m:sub>
                    </m:sSub>
                    <m:r>
                      <a:rPr lang="en-US" sz="3000" b="1">
                        <a:solidFill>
                          <a:srgbClr val="FFFF00"/>
                        </a:solidFill>
                        <a:latin typeface="Cambria Math"/>
                      </a:rPr>
                      <m:t>=</m:t>
                    </m:r>
                    <m:r>
                      <a:rPr lang="en-US" sz="3000" i="1">
                        <a:solidFill>
                          <a:srgbClr val="FFFF00"/>
                        </a:solidFill>
                        <a:latin typeface="Cambria Math"/>
                      </a:rPr>
                      <m:t>110</m:t>
                    </m:r>
                    <m:r>
                      <a:rPr lang="vi-VN" sz="3300" i="1">
                        <a:solidFill>
                          <a:srgbClr val="FFFF00"/>
                        </a:solidFill>
                        <a:latin typeface="Cambria Math"/>
                        <a:cs typeface="Arial" panose="020B0604020202020204" pitchFamily="34" charset="0"/>
                      </a:rPr>
                      <m:t>.</m:t>
                    </m:r>
                  </m:oMath>
                </a14:m>
                <a:endParaRPr lang="en-US" sz="3000" dirty="0">
                  <a:solidFill>
                    <a:srgbClr val="FFFF00"/>
                  </a:solidFill>
                  <a:latin typeface="Arial" panose="020B0604020202020204" pitchFamily="34" charset="0"/>
                  <a:cs typeface="Arial" panose="020B0604020202020204" pitchFamily="34" charset="0"/>
                </a:endParaRPr>
              </a:p>
              <a:p>
                <a:pPr defTabSz="685795"/>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cs typeface="Arial" panose="020B0604020202020204" pitchFamily="34" charset="0"/>
                </a:endParaRPr>
              </a:p>
            </p:txBody>
          </p:sp>
        </mc:Choice>
        <mc:Fallback xmlns="">
          <p:sp>
            <p:nvSpPr>
              <p:cNvPr id="82" name="Rectangle 81"/>
              <p:cNvSpPr>
                <a:spLocks noRot="1" noChangeAspect="1" noMove="1" noResize="1" noEditPoints="1" noAdjustHandles="1" noChangeArrowheads="1" noChangeShapeType="1" noTextEdit="1"/>
              </p:cNvSpPr>
              <p:nvPr/>
            </p:nvSpPr>
            <p:spPr>
              <a:xfrm>
                <a:off x="571500" y="2379812"/>
                <a:ext cx="3512852" cy="1002718"/>
              </a:xfrm>
              <a:prstGeom prst="rect">
                <a:avLst/>
              </a:prstGeom>
              <a:blipFill rotWithShape="1">
                <a:blip r:embed="rId16"/>
                <a:stretch>
                  <a:fillRect l="-3472" b="-25455"/>
                </a:stretch>
              </a:blipFill>
              <a:ln>
                <a:noFill/>
              </a:ln>
            </p:spPr>
            <p:txBody>
              <a:bodyPr/>
              <a:lstStyle/>
              <a:p>
                <a:r>
                  <a:rPr 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24730" y="292677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3429" y="39814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55900" y="392309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82102" y="285683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161337" y="2028655"/>
            <a:ext cx="3115407" cy="283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87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88" grpId="0"/>
      <p:bldP spid="88" grpId="1"/>
      <p:bldP spid="79" grpId="0" animBg="1"/>
      <p:bldP spid="79" grpId="1" animBg="1"/>
      <p:bldP spid="80" grpId="0" animBg="1"/>
      <p:bldP spid="80" grpId="1" animBg="1"/>
      <p:bldP spid="81" grpId="0" animBg="1"/>
      <p:bldP spid="81" grpId="1" animBg="1"/>
      <p:bldP spid="82" grpId="0" animBg="1"/>
      <p:bldP spid="8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6"/>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8" y="2294892"/>
            <a:ext cx="2632355" cy="2632356"/>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795"/>
              <a:endParaRPr lang="en-US">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9" y="3145245"/>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2"/>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6" y="3345125"/>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7" y="2379811"/>
            <a:ext cx="1502569" cy="2005437"/>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671034" y="254000"/>
            <a:ext cx="8115300" cy="17878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algn="ctr" defTabSz="685795"/>
            <a:endParaRPr lang="en-US"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8" name="TextBox 87"/>
              <p:cNvSpPr txBox="1"/>
              <p:nvPr/>
            </p:nvSpPr>
            <p:spPr>
              <a:xfrm>
                <a:off x="688924" y="200410"/>
                <a:ext cx="8549167" cy="2469906"/>
              </a:xfrm>
              <a:prstGeom prst="rect">
                <a:avLst/>
              </a:prstGeom>
              <a:noFill/>
            </p:spPr>
            <p:txBody>
              <a:bodyPr wrap="square" lIns="45720" tIns="22860" rIns="45720" bIns="22860" rtlCol="0">
                <a:spAutoFit/>
              </a:bodyPr>
              <a:lstStyle/>
              <a:p>
                <a:pPr>
                  <a:lnSpc>
                    <a:spcPct val="150000"/>
                  </a:lnSpc>
                </a:pPr>
                <a:r>
                  <a:rPr lang="vi-VN" sz="2700" b="1" dirty="0">
                    <a:solidFill>
                      <a:srgbClr val="FFFF00"/>
                    </a:solidFill>
                    <a:ea typeface="Calibri" panose="020F0502020204030204" pitchFamily="34" charset="0"/>
                    <a:cs typeface="Times New Roman" panose="02020603050405020304" pitchFamily="18" charset="0"/>
                  </a:rPr>
                  <a:t>Câu 7. </a:t>
                </a:r>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Cho một cấp số cộng </a:t>
                </a:r>
                <a14:m>
                  <m:oMath xmlns:m="http://schemas.openxmlformats.org/officeDocument/2006/math">
                    <m:d>
                      <m:dPr>
                        <m:ctrlPr>
                          <a:rPr lang="en-US" sz="2700" b="1" i="1">
                            <a:solidFill>
                              <a:srgbClr val="FFFF00"/>
                            </a:solidFill>
                            <a:latin typeface="Cambria Math" panose="02040503050406030204" pitchFamily="18" charset="0"/>
                          </a:rPr>
                        </m:ctrlPr>
                      </m:dPr>
                      <m:e>
                        <m:sSub>
                          <m:sSubPr>
                            <m:ctrlPr>
                              <a:rPr lang="en-US" sz="2700" b="1" i="1">
                                <a:solidFill>
                                  <a:srgbClr val="FFFF00"/>
                                </a:solidFill>
                                <a:latin typeface="Cambria Math" panose="02040503050406030204" pitchFamily="18" charset="0"/>
                              </a:rPr>
                            </m:ctrlPr>
                          </m:sSubPr>
                          <m:e>
                            <m:r>
                              <a:rPr lang="vi-VN" sz="2700" b="1" i="1">
                                <a:solidFill>
                                  <a:srgbClr val="FFFF00"/>
                                </a:solidFill>
                                <a:latin typeface="Cambria Math"/>
                              </a:rPr>
                              <m:t>𝒖</m:t>
                            </m:r>
                          </m:e>
                          <m:sub>
                            <m:r>
                              <a:rPr lang="vi-VN" sz="2700" b="1" i="1">
                                <a:solidFill>
                                  <a:srgbClr val="FFFF00"/>
                                </a:solidFill>
                                <a:latin typeface="Cambria Math"/>
                              </a:rPr>
                              <m:t>𝒏</m:t>
                            </m:r>
                          </m:sub>
                        </m:sSub>
                      </m:e>
                    </m:d>
                  </m:oMath>
                </a14:m>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 có </a:t>
                </a:r>
                <a14:m>
                  <m:oMath xmlns:m="http://schemas.openxmlformats.org/officeDocument/2006/math">
                    <m:sSub>
                      <m:sSubPr>
                        <m:ctrlPr>
                          <a:rPr lang="en-US" sz="2700" b="1" i="1">
                            <a:solidFill>
                              <a:srgbClr val="FFFF00"/>
                            </a:solidFill>
                            <a:latin typeface="Cambria Math" panose="02040503050406030204" pitchFamily="18" charset="0"/>
                          </a:rPr>
                        </m:ctrlPr>
                      </m:sSubPr>
                      <m:e>
                        <m:r>
                          <a:rPr lang="vi-VN" sz="2700" b="1" i="1">
                            <a:solidFill>
                              <a:srgbClr val="FFFF00"/>
                            </a:solidFill>
                            <a:latin typeface="Cambria Math"/>
                          </a:rPr>
                          <m:t>𝒖</m:t>
                        </m:r>
                      </m:e>
                      <m:sub>
                        <m:r>
                          <a:rPr lang="vi-VN" sz="2700" b="1" i="1">
                            <a:solidFill>
                              <a:srgbClr val="FFFF00"/>
                            </a:solidFill>
                            <a:latin typeface="Cambria Math"/>
                          </a:rPr>
                          <m:t>𝟏</m:t>
                        </m:r>
                      </m:sub>
                    </m:sSub>
                    <m:r>
                      <a:rPr lang="vi-VN" sz="2700" b="1">
                        <a:solidFill>
                          <a:srgbClr val="FFFF00"/>
                        </a:solidFill>
                        <a:latin typeface="Cambria Math"/>
                      </a:rPr>
                      <m:t>=</m:t>
                    </m:r>
                    <m:r>
                      <a:rPr lang="vi-VN" sz="2700" b="1" i="1">
                        <a:solidFill>
                          <a:srgbClr val="FFFF00"/>
                        </a:solidFill>
                        <a:latin typeface="Cambria Math"/>
                      </a:rPr>
                      <m:t>𝟓</m:t>
                    </m:r>
                  </m:oMath>
                </a14:m>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 và tổng của </a:t>
                </a:r>
                <a14:m>
                  <m:oMath xmlns:m="http://schemas.openxmlformats.org/officeDocument/2006/math">
                    <m:r>
                      <a:rPr lang="vi-VN" sz="2700" b="1" i="1">
                        <a:solidFill>
                          <a:srgbClr val="FFFF00"/>
                        </a:solidFill>
                        <a:latin typeface="Cambria Math"/>
                      </a:rPr>
                      <m:t>𝟓𝟎</m:t>
                    </m:r>
                  </m:oMath>
                </a14:m>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 số hạng đầu bằng </a:t>
                </a:r>
                <a14:m>
                  <m:oMath xmlns:m="http://schemas.openxmlformats.org/officeDocument/2006/math">
                    <m:r>
                      <a:rPr lang="vi-VN" sz="2700" b="1" i="1">
                        <a:solidFill>
                          <a:srgbClr val="FFFF00"/>
                        </a:solidFill>
                        <a:latin typeface="Cambria Math"/>
                      </a:rPr>
                      <m:t>𝟓𝟏𝟓𝟎</m:t>
                    </m:r>
                  </m:oMath>
                </a14:m>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 Tìm công thức của số hạng tổng quát </a:t>
                </a:r>
                <a14:m>
                  <m:oMath xmlns:m="http://schemas.openxmlformats.org/officeDocument/2006/math">
                    <m:sSub>
                      <m:sSubPr>
                        <m:ctrlPr>
                          <a:rPr lang="en-US" sz="2700" b="1" i="1">
                            <a:solidFill>
                              <a:srgbClr val="FFFF00"/>
                            </a:solidFill>
                            <a:latin typeface="Cambria Math" panose="02040503050406030204" pitchFamily="18" charset="0"/>
                          </a:rPr>
                        </m:ctrlPr>
                      </m:sSubPr>
                      <m:e>
                        <m:r>
                          <a:rPr lang="vi-VN" sz="2700" b="1" i="1">
                            <a:solidFill>
                              <a:srgbClr val="FFFF00"/>
                            </a:solidFill>
                            <a:latin typeface="Cambria Math"/>
                          </a:rPr>
                          <m:t>𝒖</m:t>
                        </m:r>
                      </m:e>
                      <m:sub>
                        <m:r>
                          <a:rPr lang="vi-VN" sz="2700" b="1" i="1">
                            <a:solidFill>
                              <a:srgbClr val="FFFF00"/>
                            </a:solidFill>
                            <a:latin typeface="Cambria Math"/>
                          </a:rPr>
                          <m:t>𝒏</m:t>
                        </m:r>
                      </m:sub>
                    </m:sSub>
                  </m:oMath>
                </a14:m>
                <a:r>
                  <a:rPr lang="vi-VN" sz="2700" b="1" dirty="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US" sz="2700" dirty="0">
                  <a:solidFill>
                    <a:srgbClr val="FFFF00"/>
                  </a:solidFill>
                  <a:latin typeface="Arial" panose="020B0604020202020204" pitchFamily="34" charset="0"/>
                  <a:cs typeface="Arial" panose="020B0604020202020204" pitchFamily="34" charset="0"/>
                </a:endParaRPr>
              </a:p>
              <a:p>
                <a:pPr algn="just">
                  <a:lnSpc>
                    <a:spcPct val="150000"/>
                  </a:lnSpc>
                  <a:tabLst>
                    <a:tab pos="90169" algn="l"/>
                    <a:tab pos="315275" algn="l"/>
                    <a:tab pos="1710359" algn="l"/>
                  </a:tabLst>
                </a:pPr>
                <a:endParaRPr lang="en-US" sz="2400" dirty="0">
                  <a:solidFill>
                    <a:schemeClr val="bg1"/>
                  </a:solidFill>
                  <a:latin typeface="+mj-lt"/>
                  <a:ea typeface="Calibri" panose="020F0502020204030204" pitchFamily="34" charset="0"/>
                  <a:cs typeface="Arial" panose="020B0604020202020204"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688924" y="200410"/>
                <a:ext cx="8549167" cy="2469906"/>
              </a:xfrm>
              <a:prstGeom prst="rect">
                <a:avLst/>
              </a:prstGeom>
              <a:blipFill rotWithShape="1">
                <a:blip r:embed="rId12"/>
                <a:stretch>
                  <a:fillRect l="-18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5035269" y="2457450"/>
                <a:ext cx="3483533" cy="9872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b>
                      <m:sSubPr>
                        <m:ctrlPr>
                          <a:rPr lang="en-US" sz="2700" i="1">
                            <a:solidFill>
                              <a:srgbClr val="FFFF00"/>
                            </a:solidFill>
                            <a:latin typeface="Cambria Math" panose="02040503050406030204" pitchFamily="18" charset="0"/>
                            <a:cs typeface="Arial" panose="020B0604020202020204" pitchFamily="34" charset="0"/>
                          </a:rPr>
                        </m:ctrlPr>
                      </m:sSubPr>
                      <m:e>
                        <m:r>
                          <a:rPr lang="en-US" sz="2700" i="1">
                            <a:solidFill>
                              <a:srgbClr val="FFFF00"/>
                            </a:solidFill>
                            <a:latin typeface="Cambria Math" panose="02040503050406030204" pitchFamily="18" charset="0"/>
                            <a:cs typeface="Arial" panose="020B0604020202020204" pitchFamily="34" charset="0"/>
                          </a:rPr>
                          <m:t>𝑢</m:t>
                        </m:r>
                      </m:e>
                      <m:sub>
                        <m:r>
                          <a:rPr lang="en-US" sz="2700" i="1">
                            <a:solidFill>
                              <a:srgbClr val="FFFF00"/>
                            </a:solidFill>
                            <a:latin typeface="Cambria Math" panose="02040503050406030204" pitchFamily="18" charset="0"/>
                            <a:cs typeface="Arial" panose="020B0604020202020204" pitchFamily="34" charset="0"/>
                          </a:rPr>
                          <m:t>𝑛</m:t>
                        </m:r>
                      </m:sub>
                    </m:sSub>
                    <m:r>
                      <a:rPr lang="en-US" sz="2700" i="1">
                        <a:solidFill>
                          <a:srgbClr val="FFFF00"/>
                        </a:solidFill>
                        <a:latin typeface="Cambria Math" panose="02040503050406030204" pitchFamily="18" charset="0"/>
                        <a:cs typeface="Arial" panose="020B0604020202020204" pitchFamily="34" charset="0"/>
                      </a:rPr>
                      <m:t>=</m:t>
                    </m:r>
                    <m:r>
                      <a:rPr lang="en-US" sz="2700" i="1">
                        <a:solidFill>
                          <a:srgbClr val="FFFF00"/>
                        </a:solidFill>
                        <a:latin typeface="Cambria Math"/>
                        <a:cs typeface="Arial" panose="020B0604020202020204" pitchFamily="34" charset="0"/>
                      </a:rPr>
                      <m:t>1</m:t>
                    </m:r>
                    <m:r>
                      <a:rPr lang="en-US" sz="2700" i="1">
                        <a:solidFill>
                          <a:srgbClr val="FFFF00"/>
                        </a:solidFill>
                        <a:latin typeface="Cambria Math" panose="02040503050406030204" pitchFamily="18" charset="0"/>
                        <a:cs typeface="Arial" panose="020B0604020202020204" pitchFamily="34" charset="0"/>
                      </a:rPr>
                      <m:t>+4</m:t>
                    </m:r>
                    <m:r>
                      <a:rPr lang="en-US" sz="2700" i="1">
                        <a:solidFill>
                          <a:srgbClr val="FFFF00"/>
                        </a:solidFill>
                        <a:latin typeface="Cambria Math" panose="02040503050406030204" pitchFamily="18" charset="0"/>
                        <a:cs typeface="Arial" panose="020B0604020202020204" pitchFamily="34" charset="0"/>
                      </a:rPr>
                      <m:t>𝑛</m:t>
                    </m:r>
                    <m:r>
                      <a:rPr lang="en-US" sz="2700" i="1">
                        <a:solidFill>
                          <a:srgbClr val="FFFF00"/>
                        </a:solidFill>
                        <a:latin typeface="Cambria Math"/>
                        <a:cs typeface="Arial" panose="020B0604020202020204" pitchFamily="34" charset="0"/>
                      </a:rPr>
                      <m:t>.</m:t>
                    </m:r>
                  </m:oMath>
                </a14:m>
                <a:endParaRPr lang="en-US" sz="2700" dirty="0">
                  <a:solidFill>
                    <a:schemeClr val="tx1"/>
                  </a:solidFill>
                  <a:latin typeface="Arial" panose="020B0604020202020204" pitchFamily="34" charset="0"/>
                  <a:cs typeface="Arial" panose="020B0604020202020204" pitchFamily="34" charset="0"/>
                </a:endParaRPr>
              </a:p>
              <a:p>
                <a:r>
                  <a:rPr lang="vi-VN" sz="3000" dirty="0">
                    <a:solidFill>
                      <a:srgbClr val="FFFF00"/>
                    </a:solidFill>
                    <a:latin typeface="Arial" panose="020B0604020202020204" pitchFamily="34" charset="0"/>
                    <a:cs typeface="Arial" panose="020B0604020202020204" pitchFamily="34" charset="0"/>
                  </a:rPr>
                  <a:t>.</a:t>
                </a:r>
                <a:endParaRPr lang="en-US" sz="3000" dirty="0">
                  <a:solidFill>
                    <a:srgbClr val="FFFF00"/>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9" name="Rectangle 78"/>
              <p:cNvSpPr>
                <a:spLocks noRot="1" noChangeAspect="1" noMove="1" noResize="1" noEditPoints="1" noAdjustHandles="1" noChangeArrowheads="1" noChangeShapeType="1" noTextEdit="1"/>
              </p:cNvSpPr>
              <p:nvPr/>
            </p:nvSpPr>
            <p:spPr>
              <a:xfrm>
                <a:off x="5035269" y="2457450"/>
                <a:ext cx="3483533" cy="987299"/>
              </a:xfrm>
              <a:prstGeom prst="rect">
                <a:avLst/>
              </a:prstGeom>
              <a:blipFill rotWithShape="1">
                <a:blip r:embed="rId13"/>
                <a:stretch>
                  <a:fillRect l="-5429" b="-6481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p:cNvSpPr/>
              <p:nvPr/>
            </p:nvSpPr>
            <p:spPr>
              <a:xfrm>
                <a:off x="571500" y="3614774"/>
                <a:ext cx="3518956" cy="9237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B.</a:t>
                </a:r>
                <a14:m>
                  <m:oMath xmlns:m="http://schemas.openxmlformats.org/officeDocument/2006/math">
                    <m:sSub>
                      <m:sSubPr>
                        <m:ctrlPr>
                          <a:rPr lang="en-US" sz="3000" i="1">
                            <a:solidFill>
                              <a:srgbClr val="FFFF00"/>
                            </a:solidFill>
                            <a:latin typeface="Cambria Math" panose="02040503050406030204" pitchFamily="18" charset="0"/>
                            <a:cs typeface="Arial" panose="020B0604020202020204" pitchFamily="34" charset="0"/>
                          </a:rPr>
                        </m:ctrlPr>
                      </m:sSubPr>
                      <m:e>
                        <m:r>
                          <a:rPr lang="en-US" sz="3000" i="1">
                            <a:solidFill>
                              <a:srgbClr val="FFFF00"/>
                            </a:solidFill>
                            <a:latin typeface="Cambria Math"/>
                            <a:cs typeface="Arial" panose="020B0604020202020204" pitchFamily="34" charset="0"/>
                          </a:rPr>
                          <m:t> </m:t>
                        </m:r>
                        <m:r>
                          <a:rPr lang="en-US" sz="3000" i="1">
                            <a:solidFill>
                              <a:srgbClr val="FFFF00"/>
                            </a:solidFill>
                            <a:latin typeface="Cambria Math" panose="02040503050406030204" pitchFamily="18" charset="0"/>
                            <a:cs typeface="Arial" panose="020B0604020202020204" pitchFamily="34" charset="0"/>
                          </a:rPr>
                          <m:t>𝑢</m:t>
                        </m:r>
                      </m:e>
                      <m:sub>
                        <m:r>
                          <a:rPr lang="en-US" sz="3000" i="1">
                            <a:solidFill>
                              <a:srgbClr val="FFFF00"/>
                            </a:solidFill>
                            <a:latin typeface="Cambria Math" panose="02040503050406030204" pitchFamily="18" charset="0"/>
                            <a:cs typeface="Arial" panose="020B0604020202020204" pitchFamily="34" charset="0"/>
                          </a:rPr>
                          <m:t>𝑛</m:t>
                        </m:r>
                      </m:sub>
                    </m:sSub>
                    <m:r>
                      <a:rPr lang="en-US" sz="3000" i="1">
                        <a:solidFill>
                          <a:srgbClr val="FFFF00"/>
                        </a:solidFill>
                        <a:latin typeface="Cambria Math" panose="02040503050406030204" pitchFamily="18" charset="0"/>
                        <a:cs typeface="Arial" panose="020B0604020202020204" pitchFamily="34" charset="0"/>
                      </a:rPr>
                      <m:t>=</m:t>
                    </m:r>
                    <m:r>
                      <a:rPr lang="en-US" sz="3000" i="1">
                        <a:solidFill>
                          <a:srgbClr val="FFFF00"/>
                        </a:solidFill>
                        <a:latin typeface="Cambria Math"/>
                        <a:cs typeface="Arial" panose="020B0604020202020204" pitchFamily="34" charset="0"/>
                      </a:rPr>
                      <m:t>3+2</m:t>
                    </m:r>
                    <m:r>
                      <a:rPr lang="en-US" sz="3000" i="1">
                        <a:solidFill>
                          <a:srgbClr val="FFFF00"/>
                        </a:solidFill>
                        <a:latin typeface="Cambria Math"/>
                        <a:cs typeface="Arial" panose="020B0604020202020204" pitchFamily="34" charset="0"/>
                      </a:rPr>
                      <m:t>𝑛</m:t>
                    </m:r>
                    <m:r>
                      <a:rPr lang="en-US" sz="3000" i="1">
                        <a:solidFill>
                          <a:srgbClr val="FFFF00"/>
                        </a:solidFill>
                        <a:latin typeface="Cambria Math"/>
                        <a:cs typeface="Arial" panose="020B0604020202020204" pitchFamily="34" charset="0"/>
                      </a:rPr>
                      <m:t>.</m:t>
                    </m:r>
                  </m:oMath>
                </a14:m>
                <a:endParaRPr lang="en-US" sz="3000" dirty="0">
                  <a:solidFill>
                    <a:schemeClr val="tx1"/>
                  </a:solidFill>
                  <a:latin typeface="Arial" panose="020B0604020202020204" pitchFamily="34" charset="0"/>
                  <a:cs typeface="Arial" panose="020B0604020202020204" pitchFamily="34" charset="0"/>
                </a:endParaRPr>
              </a:p>
              <a:p>
                <a:endParaRPr lang="en-US" sz="3000" dirty="0">
                  <a:solidFill>
                    <a:schemeClr val="tx1"/>
                  </a:solidFill>
                  <a:latin typeface="Arial" panose="020B0604020202020204" pitchFamily="34" charset="0"/>
                  <a:cs typeface="Arial" panose="020B0604020202020204" pitchFamily="34" charset="0"/>
                </a:endParaRPr>
              </a:p>
              <a:p>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571500" y="3614774"/>
                <a:ext cx="3518956" cy="923760"/>
              </a:xfrm>
              <a:prstGeom prst="rect">
                <a:avLst/>
              </a:prstGeom>
              <a:blipFill rotWithShape="1">
                <a:blip r:embed="rId14"/>
                <a:stretch>
                  <a:fillRect l="-5373" b="-723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ectangle 80"/>
              <p:cNvSpPr/>
              <p:nvPr/>
            </p:nvSpPr>
            <p:spPr>
              <a:xfrm>
                <a:off x="5058412" y="3791461"/>
                <a:ext cx="3512852" cy="8376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indent="90169">
                  <a:lnSpc>
                    <a:spcPct val="150000"/>
                  </a:lnSpc>
                  <a:tabLst>
                    <a:tab pos="90169" algn="l"/>
                    <a:tab pos="1710359" algn="l"/>
                  </a:tabLst>
                </a:pP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D.</a:t>
                </a:r>
                <a14:m>
                  <m:oMath xmlns:m="http://schemas.openxmlformats.org/officeDocument/2006/math">
                    <m:sSub>
                      <m:sSubPr>
                        <m:ctrlPr>
                          <a:rPr lang="en-US" sz="3000" i="1">
                            <a:solidFill>
                              <a:srgbClr val="FFFF00"/>
                            </a:solidFill>
                            <a:latin typeface="Cambria Math" panose="02040503050406030204" pitchFamily="18" charset="0"/>
                            <a:cs typeface="Arial" panose="020B0604020202020204" pitchFamily="34" charset="0"/>
                          </a:rPr>
                        </m:ctrlPr>
                      </m:sSubPr>
                      <m:e>
                        <m:r>
                          <a:rPr lang="en-US" sz="3000" i="1">
                            <a:solidFill>
                              <a:srgbClr val="FFFF00"/>
                            </a:solidFill>
                            <a:latin typeface="Cambria Math" panose="02040503050406030204" pitchFamily="18" charset="0"/>
                            <a:cs typeface="Arial" panose="020B0604020202020204" pitchFamily="34" charset="0"/>
                          </a:rPr>
                          <m:t>𝑢</m:t>
                        </m:r>
                      </m:e>
                      <m:sub>
                        <m:r>
                          <a:rPr lang="en-US" sz="3000" i="1">
                            <a:solidFill>
                              <a:srgbClr val="FFFF00"/>
                            </a:solidFill>
                            <a:latin typeface="Cambria Math" panose="02040503050406030204" pitchFamily="18" charset="0"/>
                            <a:cs typeface="Arial" panose="020B0604020202020204" pitchFamily="34" charset="0"/>
                          </a:rPr>
                          <m:t>𝑛</m:t>
                        </m:r>
                      </m:sub>
                    </m:sSub>
                    <m:r>
                      <a:rPr lang="en-US" sz="3000" i="1">
                        <a:solidFill>
                          <a:srgbClr val="FFFF00"/>
                        </a:solidFill>
                        <a:latin typeface="Cambria Math" panose="02040503050406030204" pitchFamily="18" charset="0"/>
                        <a:cs typeface="Arial" panose="020B0604020202020204" pitchFamily="34" charset="0"/>
                      </a:rPr>
                      <m:t>=</m:t>
                    </m:r>
                    <m:r>
                      <a:rPr lang="en-US" sz="3000" i="1">
                        <a:solidFill>
                          <a:srgbClr val="FFFF00"/>
                        </a:solidFill>
                        <a:latin typeface="Cambria Math"/>
                        <a:cs typeface="Arial" panose="020B0604020202020204" pitchFamily="34" charset="0"/>
                      </a:rPr>
                      <m:t>2+3</m:t>
                    </m:r>
                    <m:r>
                      <a:rPr lang="en-US" sz="3000" i="1">
                        <a:solidFill>
                          <a:srgbClr val="FFFF00"/>
                        </a:solidFill>
                        <a:latin typeface="Cambria Math"/>
                        <a:cs typeface="Arial" panose="020B0604020202020204" pitchFamily="34" charset="0"/>
                      </a:rPr>
                      <m:t>𝑛</m:t>
                    </m:r>
                    <m:r>
                      <a:rPr lang="en-US" sz="3000" i="1">
                        <a:solidFill>
                          <a:srgbClr val="FFFF00"/>
                        </a:solidFill>
                        <a:latin typeface="Cambria Math"/>
                        <a:cs typeface="Arial" panose="020B0604020202020204" pitchFamily="34" charset="0"/>
                      </a:rPr>
                      <m:t>.</m:t>
                    </m:r>
                  </m:oMath>
                </a14:m>
                <a:endParaRPr lang="en-US" sz="2300" dirty="0">
                  <a:solidFill>
                    <a:schemeClr val="bg1"/>
                  </a:solidFill>
                  <a:latin typeface="Arial" panose="020B0604020202020204" pitchFamily="34" charset="0"/>
                  <a:cs typeface="Arial" panose="020B0604020202020204" pitchFamily="34" charset="0"/>
                </a:endParaRPr>
              </a:p>
              <a:p>
                <a:pPr indent="90169">
                  <a:lnSpc>
                    <a:spcPct val="150000"/>
                  </a:lnSpc>
                  <a:tabLst>
                    <a:tab pos="90169" algn="l"/>
                    <a:tab pos="1710359" algn="l"/>
                  </a:tabLst>
                </a:pPr>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5058412" y="3791461"/>
                <a:ext cx="3512852" cy="837690"/>
              </a:xfrm>
              <a:prstGeom prst="rect">
                <a:avLst/>
              </a:prstGeom>
              <a:blipFill rotWithShape="1">
                <a:blip r:embed="rId15"/>
                <a:stretch>
                  <a:fillRect l="-868" b="-5036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571500" y="2379812"/>
                <a:ext cx="3512852" cy="10027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45720" tIns="22860" rIns="45720" bIns="22860" rtlCol="0" anchor="ctr"/>
              <a:lstStyle/>
              <a:p>
                <a:pPr defTabSz="685795"/>
                <a:r>
                  <a:rPr lang="fr-FR"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defTabSz="685795"/>
                <a:r>
                  <a:rPr lang="vi-VN"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defTabSz="685795"/>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000" b="1" dirty="0">
                    <a:solidFill>
                      <a:srgbClr val="FFFF00"/>
                    </a:solidFill>
                    <a:latin typeface="Arial" panose="020B0604020202020204" pitchFamily="34" charset="0"/>
                    <a:ea typeface="Calibri" panose="020F0502020204030204" pitchFamily="34" charset="0"/>
                    <a:cs typeface="Arial" panose="020B0604020202020204" pitchFamily="34" charset="0"/>
                  </a:rPr>
                  <a:t>A.</a:t>
                </a:r>
                <a14:m>
                  <m:oMath xmlns:m="http://schemas.openxmlformats.org/officeDocument/2006/math">
                    <m:sSub>
                      <m:sSubPr>
                        <m:ctrlPr>
                          <a:rPr lang="en-US" sz="3000" i="1">
                            <a:solidFill>
                              <a:srgbClr val="FFFF00"/>
                            </a:solidFill>
                            <a:latin typeface="Cambria Math" panose="02040503050406030204" pitchFamily="18" charset="0"/>
                            <a:cs typeface="Arial" panose="020B0604020202020204" pitchFamily="34" charset="0"/>
                          </a:rPr>
                        </m:ctrlPr>
                      </m:sSubPr>
                      <m:e>
                        <m:r>
                          <a:rPr lang="en-US" sz="3000" i="1">
                            <a:solidFill>
                              <a:srgbClr val="FFFF00"/>
                            </a:solidFill>
                            <a:latin typeface="Cambria Math"/>
                            <a:cs typeface="Arial" panose="020B0604020202020204" pitchFamily="34" charset="0"/>
                          </a:rPr>
                          <m:t> </m:t>
                        </m:r>
                        <m:r>
                          <a:rPr lang="en-US" sz="3000" i="1">
                            <a:solidFill>
                              <a:srgbClr val="FFFF00"/>
                            </a:solidFill>
                            <a:latin typeface="Cambria Math" panose="02040503050406030204" pitchFamily="18" charset="0"/>
                            <a:cs typeface="Arial" panose="020B0604020202020204" pitchFamily="34" charset="0"/>
                          </a:rPr>
                          <m:t>𝑢</m:t>
                        </m:r>
                      </m:e>
                      <m:sub>
                        <m:r>
                          <a:rPr lang="en-US" sz="3000" i="1">
                            <a:solidFill>
                              <a:srgbClr val="FFFF00"/>
                            </a:solidFill>
                            <a:latin typeface="Cambria Math" panose="02040503050406030204" pitchFamily="18" charset="0"/>
                            <a:cs typeface="Arial" panose="020B0604020202020204" pitchFamily="34" charset="0"/>
                          </a:rPr>
                          <m:t>𝑛</m:t>
                        </m:r>
                      </m:sub>
                    </m:sSub>
                    <m:r>
                      <a:rPr lang="en-US" sz="3000" i="1">
                        <a:solidFill>
                          <a:srgbClr val="FFFF00"/>
                        </a:solidFill>
                        <a:latin typeface="Cambria Math" panose="02040503050406030204" pitchFamily="18" charset="0"/>
                        <a:cs typeface="Arial" panose="020B0604020202020204" pitchFamily="34" charset="0"/>
                      </a:rPr>
                      <m:t>=</m:t>
                    </m:r>
                    <m:r>
                      <a:rPr lang="en-US" sz="3000" i="1">
                        <a:solidFill>
                          <a:srgbClr val="FFFF00"/>
                        </a:solidFill>
                        <a:latin typeface="Cambria Math"/>
                        <a:cs typeface="Arial" panose="020B0604020202020204" pitchFamily="34" charset="0"/>
                      </a:rPr>
                      <m:t>5</m:t>
                    </m:r>
                    <m:r>
                      <a:rPr lang="en-US" sz="3000" i="1">
                        <a:solidFill>
                          <a:srgbClr val="FFFF00"/>
                        </a:solidFill>
                        <a:latin typeface="Cambria Math" panose="02040503050406030204" pitchFamily="18" charset="0"/>
                        <a:cs typeface="Arial" panose="020B0604020202020204" pitchFamily="34" charset="0"/>
                      </a:rPr>
                      <m:t>𝑛</m:t>
                    </m:r>
                    <m:r>
                      <a:rPr lang="en-US" sz="3000" i="1">
                        <a:solidFill>
                          <a:srgbClr val="FFFF00"/>
                        </a:solidFill>
                        <a:latin typeface="Cambria Math"/>
                        <a:cs typeface="Arial" panose="020B0604020202020204" pitchFamily="34" charset="0"/>
                      </a:rPr>
                      <m:t>.</m:t>
                    </m:r>
                  </m:oMath>
                </a14:m>
                <a:endParaRPr lang="en-US" sz="3000" dirty="0">
                  <a:solidFill>
                    <a:schemeClr val="tx1"/>
                  </a:solidFill>
                  <a:latin typeface="Arial" panose="020B0604020202020204" pitchFamily="34" charset="0"/>
                  <a:cs typeface="Arial" panose="020B0604020202020204" pitchFamily="34" charset="0"/>
                </a:endParaRPr>
              </a:p>
              <a:p>
                <a:pPr defTabSz="685795"/>
                <a:endParaRPr lang="en-US" sz="3000" dirty="0">
                  <a:solidFill>
                    <a:schemeClr val="tx1"/>
                  </a:solidFill>
                  <a:latin typeface="Arial" panose="020B0604020202020204" pitchFamily="34" charset="0"/>
                  <a:cs typeface="Arial" panose="020B0604020202020204" pitchFamily="34" charset="0"/>
                </a:endParaRPr>
              </a:p>
              <a:p>
                <a:pPr defTabSz="685795"/>
                <a:r>
                  <a:rPr lang="fr-FR" sz="22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200" dirty="0">
                  <a:solidFill>
                    <a:schemeClr val="bg1"/>
                  </a:solidFill>
                  <a:latin typeface="Arial" panose="020B0604020202020204" pitchFamily="34" charset="0"/>
                  <a:cs typeface="Arial" panose="020B0604020202020204" pitchFamily="34" charset="0"/>
                </a:endParaRPr>
              </a:p>
            </p:txBody>
          </p:sp>
        </mc:Choice>
        <mc:Fallback xmlns="">
          <p:sp>
            <p:nvSpPr>
              <p:cNvPr id="82" name="Rectangle 81"/>
              <p:cNvSpPr>
                <a:spLocks noRot="1" noChangeAspect="1" noMove="1" noResize="1" noEditPoints="1" noAdjustHandles="1" noChangeArrowheads="1" noChangeShapeType="1" noTextEdit="1"/>
              </p:cNvSpPr>
              <p:nvPr/>
            </p:nvSpPr>
            <p:spPr>
              <a:xfrm>
                <a:off x="571500" y="2379812"/>
                <a:ext cx="3512852" cy="1002718"/>
              </a:xfrm>
              <a:prstGeom prst="rect">
                <a:avLst/>
              </a:prstGeom>
              <a:blipFill rotWithShape="1">
                <a:blip r:embed="rId16"/>
                <a:stretch>
                  <a:fillRect l="-3472" b="-63030"/>
                </a:stretch>
              </a:blipFill>
              <a:ln>
                <a:noFill/>
              </a:ln>
            </p:spPr>
            <p:txBody>
              <a:bodyPr/>
              <a:lstStyle/>
              <a:p>
                <a:r>
                  <a:rPr 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24730" y="292677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3429" y="398145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55900" y="392309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82102" y="285683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761711" y="2129662"/>
            <a:ext cx="3115407" cy="283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38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88" grpId="0"/>
      <p:bldP spid="88" grpId="1"/>
      <p:bldP spid="79" grpId="0" animBg="1"/>
      <p:bldP spid="79" grpId="1" animBg="1"/>
      <p:bldP spid="80" grpId="0" animBg="1"/>
      <p:bldP spid="80" grpId="1" animBg="1"/>
      <p:bldP spid="81" grpId="0" animBg="1"/>
      <p:bldP spid="81" grpId="1" animBg="1"/>
      <p:bldP spid="82" grpId="0" animBg="1"/>
      <p:bldP spid="82" grpId="1" animBg="1"/>
    </p:bldLst>
  </p:timing>
</p:sld>
</file>

<file path=ppt/theme/theme1.xml><?xml version="1.0" encoding="utf-8"?>
<a:theme xmlns:a="http://schemas.openxmlformats.org/drawingml/2006/main" name="Welcome to Class for Pre-K by Slidesgo">
  <a:themeElements>
    <a:clrScheme name="Simple Light">
      <a:dk1>
        <a:srgbClr val="0F3D55"/>
      </a:dk1>
      <a:lt1>
        <a:srgbClr val="FFF8F0"/>
      </a:lt1>
      <a:dk2>
        <a:srgbClr val="70AFA5"/>
      </a:dk2>
      <a:lt2>
        <a:srgbClr val="B4D877"/>
      </a:lt2>
      <a:accent1>
        <a:srgbClr val="F5B71D"/>
      </a:accent1>
      <a:accent2>
        <a:srgbClr val="FE8201"/>
      </a:accent2>
      <a:accent3>
        <a:srgbClr val="D32B4A"/>
      </a:accent3>
      <a:accent4>
        <a:srgbClr val="A65CD5"/>
      </a:accent4>
      <a:accent5>
        <a:srgbClr val="FFDEB1"/>
      </a:accent5>
      <a:accent6>
        <a:srgbClr val="FFFFFF"/>
      </a:accent6>
      <a:hlink>
        <a:srgbClr val="0F3D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6094</TotalTime>
  <Words>2085</Words>
  <Application>Microsoft Office PowerPoint</Application>
  <PresentationFormat>On-screen Show (16:9)</PresentationFormat>
  <Paragraphs>245</Paragraphs>
  <Slides>28</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Cambria Math</vt:lpstr>
      <vt:lpstr>Londrina Solid</vt:lpstr>
      <vt:lpstr>Arial</vt:lpstr>
      <vt:lpstr>Tahoma</vt:lpstr>
      <vt:lpstr>Nunito Light</vt:lpstr>
      <vt:lpstr>Open Sans</vt:lpstr>
      <vt:lpstr>Bebas Neue</vt:lpstr>
      <vt:lpstr>Calibri</vt:lpstr>
      <vt:lpstr>Roboto</vt:lpstr>
      <vt:lpstr>Times New Roman</vt:lpstr>
      <vt:lpstr>Welcome to Class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HÔM NAY</dc:title>
  <dc:creator>tuyết nguyễn thị ánh</dc:creator>
  <cp:lastModifiedBy>User</cp:lastModifiedBy>
  <cp:revision>29</cp:revision>
  <dcterms:modified xsi:type="dcterms:W3CDTF">2026-02-04T03:15:34Z</dcterms:modified>
</cp:coreProperties>
</file>