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0"/>
  </p:notesMasterIdLst>
  <p:sldIdLst>
    <p:sldId id="313" r:id="rId3"/>
    <p:sldId id="301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7" r:id="rId31"/>
    <p:sldId id="343" r:id="rId32"/>
    <p:sldId id="348" r:id="rId33"/>
    <p:sldId id="349" r:id="rId34"/>
    <p:sldId id="350" r:id="rId35"/>
    <p:sldId id="351" r:id="rId36"/>
    <p:sldId id="352" r:id="rId37"/>
    <p:sldId id="353" r:id="rId38"/>
    <p:sldId id="354" r:id="rId39"/>
  </p:sldIdLst>
  <p:sldSz cx="24384000" cy="13716000"/>
  <p:notesSz cx="6858000" cy="9144000"/>
  <p:custDataLst>
    <p:tags r:id="rId4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139" autoAdjust="0"/>
  </p:normalViewPr>
  <p:slideViewPr>
    <p:cSldViewPr>
      <p:cViewPr varScale="1">
        <p:scale>
          <a:sx n="56" d="100"/>
          <a:sy n="56" d="100"/>
        </p:scale>
        <p:origin x="474" y="9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1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9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5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85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4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3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0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6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5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7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3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0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1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2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8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4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3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0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7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68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58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7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6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68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0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2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0.wmf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8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8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7.png"/><Relationship Id="rId4" Type="http://schemas.openxmlformats.org/officeDocument/2006/relationships/image" Target="../media/image9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100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8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613187" y="2164810"/>
              <a:ext cx="12496800" cy="25524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232187" y="6009564"/>
              <a:ext cx="13563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chuyên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17987" y="2428363"/>
              <a:ext cx="1188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I. </a:t>
              </a:r>
            </a:p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HỆ PHƯƠNG TRÌNH BẬC NHẤT BA ẨN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295400" y="2816957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95390"/>
              </p:ext>
            </p:extLst>
          </p:nvPr>
        </p:nvGraphicFramePr>
        <p:xfrm>
          <a:off x="554038" y="5946775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53800" progId="Equation.DSMT4">
                  <p:embed/>
                </p:oleObj>
              </mc:Choice>
              <mc:Fallback>
                <p:oleObj name="Equation" r:id="rId3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946775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227388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có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phải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bậc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nhất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không</a:t>
            </a:r>
            <a:r>
              <a:rPr lang="en-US" sz="4800" dirty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41835"/>
              </p:ext>
            </p:extLst>
          </p:nvPr>
        </p:nvGraphicFramePr>
        <p:xfrm>
          <a:off x="1606550" y="730885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736560" progId="Equation.DSMT4">
                  <p:embed/>
                </p:oleObj>
              </mc:Choice>
              <mc:Fallback>
                <p:oleObj name="Equation" r:id="rId5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730885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901711"/>
              </p:ext>
            </p:extLst>
          </p:nvPr>
        </p:nvGraphicFramePr>
        <p:xfrm>
          <a:off x="12033250" y="7304088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711000" progId="Equation.DSMT4">
                  <p:embed/>
                </p:oleObj>
              </mc:Choice>
              <mc:Fallback>
                <p:oleObj name="Equation" r:id="rId7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0" y="7304088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03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96643"/>
              </p:ext>
            </p:extLst>
          </p:nvPr>
        </p:nvGraphicFramePr>
        <p:xfrm>
          <a:off x="1411322" y="707477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736560" progId="Equation.DSMT4">
                  <p:embed/>
                </p:oleObj>
              </mc:Choice>
              <mc:Fallback>
                <p:oleObj name="Equation" r:id="rId3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322" y="707477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13268"/>
              </p:ext>
            </p:extLst>
          </p:nvPr>
        </p:nvGraphicFramePr>
        <p:xfrm>
          <a:off x="15697200" y="9296400"/>
          <a:ext cx="869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96400"/>
                        <a:ext cx="869950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6071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28410"/>
              </p:ext>
            </p:extLst>
          </p:nvPr>
        </p:nvGraphicFramePr>
        <p:xfrm>
          <a:off x="13411200" y="7010400"/>
          <a:ext cx="56546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203040" progId="Equation.DSMT4">
                  <p:embed/>
                </p:oleObj>
              </mc:Choice>
              <mc:Fallback>
                <p:oleObj name="Equation" r:id="rId3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0" y="7010400"/>
                        <a:ext cx="5654675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55349"/>
              </p:ext>
            </p:extLst>
          </p:nvPr>
        </p:nvGraphicFramePr>
        <p:xfrm>
          <a:off x="1191695" y="6794159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711000" progId="Equation.DSMT4">
                  <p:embed/>
                </p:oleObj>
              </mc:Choice>
              <mc:Fallback>
                <p:oleObj name="Equation" r:id="rId5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95" y="6794159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vào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ta </a:t>
            </a:r>
            <a:r>
              <a:rPr lang="en-US" sz="4800" dirty="0" err="1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71602"/>
              </p:ext>
            </p:extLst>
          </p:nvPr>
        </p:nvGraphicFramePr>
        <p:xfrm>
          <a:off x="12535970" y="9014057"/>
          <a:ext cx="31035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711000" progId="Equation.DSMT4">
                  <p:embed/>
                </p:oleObj>
              </mc:Choice>
              <mc:Fallback>
                <p:oleObj name="Equation" r:id="rId7" imgW="583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5970" y="9014057"/>
                        <a:ext cx="310356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latin typeface="Tomaho"/>
              </a:rPr>
              <a:t>Do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63875"/>
              </p:ext>
            </p:extLst>
          </p:nvPr>
        </p:nvGraphicFramePr>
        <p:xfrm>
          <a:off x="18514476" y="9466262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53800" progId="Equation.DSMT4">
                  <p:embed/>
                </p:oleObj>
              </mc:Choice>
              <mc:Fallback>
                <p:oleObj name="Equation" r:id="rId9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476" y="9466262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78747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6828"/>
              </p:ext>
            </p:extLst>
          </p:nvPr>
        </p:nvGraphicFramePr>
        <p:xfrm>
          <a:off x="306388" y="5946775"/>
          <a:ext cx="31702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53800" progId="Equation.DSMT4">
                  <p:embed/>
                </p:oleObj>
              </mc:Choice>
              <mc:Fallback>
                <p:oleObj name="Equation" r:id="rId3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946775"/>
                        <a:ext cx="3170237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97677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có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phải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bậc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nhất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không</a:t>
            </a:r>
            <a:r>
              <a:rPr lang="en-US" sz="4800" dirty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39801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736560" progId="Equation.DSMT4">
                  <p:embed/>
                </p:oleObj>
              </mc:Choice>
              <mc:Fallback>
                <p:oleObj name="Equation" r:id="rId5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83841"/>
              </p:ext>
            </p:extLst>
          </p:nvPr>
        </p:nvGraphicFramePr>
        <p:xfrm>
          <a:off x="12176125" y="7551738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711000" progId="Equation.DSMT4">
                  <p:embed/>
                </p:oleObj>
              </mc:Choice>
              <mc:Fallback>
                <p:oleObj name="Equation" r:id="rId7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5" y="7551738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1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52385"/>
              </p:ext>
            </p:extLst>
          </p:nvPr>
        </p:nvGraphicFramePr>
        <p:xfrm>
          <a:off x="15697200" y="9267825"/>
          <a:ext cx="8699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67825"/>
                        <a:ext cx="86995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36638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736560" progId="Equation.DSMT4">
                  <p:embed/>
                </p:oleObj>
              </mc:Choice>
              <mc:Fallback>
                <p:oleObj name="Equation" r:id="rId5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78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95182"/>
              </p:ext>
            </p:extLst>
          </p:nvPr>
        </p:nvGraphicFramePr>
        <p:xfrm>
          <a:off x="13163550" y="7010400"/>
          <a:ext cx="615156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3550" y="7010400"/>
                        <a:ext cx="6151563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vào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ta </a:t>
            </a:r>
            <a:r>
              <a:rPr lang="en-US" sz="4800" dirty="0" err="1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2574"/>
              </p:ext>
            </p:extLst>
          </p:nvPr>
        </p:nvGraphicFramePr>
        <p:xfrm>
          <a:off x="12301538" y="9013825"/>
          <a:ext cx="3575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711000" progId="Equation.DSMT4">
                  <p:embed/>
                </p:oleObj>
              </mc:Choice>
              <mc:Fallback>
                <p:oleObj name="Equation" r:id="rId5" imgW="672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1538" y="9013825"/>
                        <a:ext cx="35750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latin typeface="Tomaho"/>
              </a:rPr>
              <a:t>Do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02793"/>
              </p:ext>
            </p:extLst>
          </p:nvPr>
        </p:nvGraphicFramePr>
        <p:xfrm>
          <a:off x="18267363" y="9466263"/>
          <a:ext cx="317023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53800" progId="Equation.DSMT4">
                  <p:embed/>
                </p:oleObj>
              </mc:Choice>
              <mc:Fallback>
                <p:oleObj name="Equation" r:id="rId7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7363" y="9466263"/>
                        <a:ext cx="3170237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62376"/>
              </p:ext>
            </p:extLst>
          </p:nvPr>
        </p:nvGraphicFramePr>
        <p:xfrm>
          <a:off x="1597210" y="7074770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8320" imgH="711000" progId="Equation.DSMT4">
                  <p:embed/>
                </p:oleObj>
              </mc:Choice>
              <mc:Fallback>
                <p:oleObj name="Equation" r:id="rId9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210" y="7074770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7" name="Group 36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5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4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-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khuyết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khuyết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gọi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 tam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0360"/>
              </p:ext>
            </p:extLst>
          </p:nvPr>
        </p:nvGraphicFramePr>
        <p:xfrm>
          <a:off x="3327400" y="726916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711000" progId="Equation.DSMT4">
                  <p:embed/>
                </p:oleObj>
              </mc:Choice>
              <mc:Fallback>
                <p:oleObj name="Equation" r:id="rId3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726916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86710"/>
              </p:ext>
            </p:extLst>
          </p:nvPr>
        </p:nvGraphicFramePr>
        <p:xfrm>
          <a:off x="21077237" y="5183662"/>
          <a:ext cx="22399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237" y="5183662"/>
                        <a:ext cx="2239963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61374"/>
              </p:ext>
            </p:extLst>
          </p:nvPr>
        </p:nvGraphicFramePr>
        <p:xfrm>
          <a:off x="20075892" y="6453817"/>
          <a:ext cx="14938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164880" progId="Equation.DSMT4">
                  <p:embed/>
                </p:oleObj>
              </mc:Choice>
              <mc:Fallback>
                <p:oleObj name="Equation" r:id="rId7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5892" y="6453817"/>
                        <a:ext cx="1493838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69466"/>
              </p:ext>
            </p:extLst>
          </p:nvPr>
        </p:nvGraphicFramePr>
        <p:xfrm>
          <a:off x="15087600" y="7848600"/>
          <a:ext cx="7477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139680" progId="Equation.DSMT4">
                  <p:embed/>
                </p:oleObj>
              </mc:Choice>
              <mc:Fallback>
                <p:oleObj name="Equation" r:id="rId9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0" y="7848600"/>
                        <a:ext cx="747713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15717"/>
              </p:ext>
            </p:extLst>
          </p:nvPr>
        </p:nvGraphicFramePr>
        <p:xfrm>
          <a:off x="20180300" y="9144000"/>
          <a:ext cx="622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0300" y="9144000"/>
                        <a:ext cx="622300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80829"/>
              </p:ext>
            </p:extLst>
          </p:nvPr>
        </p:nvGraphicFramePr>
        <p:xfrm>
          <a:off x="16078200" y="10545763"/>
          <a:ext cx="14319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164880" progId="Equation.DSMT4">
                  <p:embed/>
                </p:oleObj>
              </mc:Choice>
              <mc:Fallback>
                <p:oleObj name="Equation" r:id="rId13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8200" y="10545763"/>
                        <a:ext cx="1431925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7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81186"/>
              </p:ext>
            </p:extLst>
          </p:nvPr>
        </p:nvGraphicFramePr>
        <p:xfrm>
          <a:off x="1060840" y="631825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711000" progId="Equation.DSMT4">
                  <p:embed/>
                </p:oleObj>
              </mc:Choice>
              <mc:Fallback>
                <p:oleObj name="Equation" r:id="rId3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840" y="631825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Graphical user interface, text, application, chat or text messag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6653645" y="5583625"/>
            <a:ext cx="5004955" cy="5008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60305" y="5410200"/>
            <a:ext cx="1128549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673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248"/>
              </p:ext>
            </p:extLst>
          </p:nvPr>
        </p:nvGraphicFramePr>
        <p:xfrm>
          <a:off x="1952895" y="5235575"/>
          <a:ext cx="5667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680" imgH="711000" progId="Equation.DSMT4">
                  <p:embed/>
                </p:oleObj>
              </mc:Choice>
              <mc:Fallback>
                <p:oleObj name="Equation" r:id="rId3" imgW="1066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895" y="5235575"/>
                        <a:ext cx="56673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ta </a:t>
            </a:r>
            <a:r>
              <a:rPr lang="en-US" dirty="0" err="1"/>
              <a:t>có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Với</a:t>
            </a:r>
            <a:r>
              <a:rPr lang="en-US" dirty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03308"/>
              </p:ext>
            </p:extLst>
          </p:nvPr>
        </p:nvGraphicFramePr>
        <p:xfrm>
          <a:off x="20124738" y="43434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4738" y="43434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18432"/>
              </p:ext>
            </p:extLst>
          </p:nvPr>
        </p:nvGraphicFramePr>
        <p:xfrm>
          <a:off x="13495338" y="57150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164880" progId="Equation.DSMT4">
                  <p:embed/>
                </p:oleObj>
              </mc:Choice>
              <mc:Fallback>
                <p:oleObj name="Equation" r:id="rId7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5338" y="57150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52490"/>
              </p:ext>
            </p:extLst>
          </p:nvPr>
        </p:nvGraphicFramePr>
        <p:xfrm>
          <a:off x="13504863" y="8253412"/>
          <a:ext cx="55276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203040" progId="Equation.DSMT4">
                  <p:embed/>
                </p:oleObj>
              </mc:Choice>
              <mc:Fallback>
                <p:oleObj name="Equation" r:id="rId9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863" y="8253412"/>
                        <a:ext cx="55276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771067"/>
              </p:ext>
            </p:extLst>
          </p:nvPr>
        </p:nvGraphicFramePr>
        <p:xfrm>
          <a:off x="13192125" y="9753600"/>
          <a:ext cx="37242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203040" progId="Equation.DSMT4">
                  <p:embed/>
                </p:oleObj>
              </mc:Choice>
              <mc:Fallback>
                <p:oleObj name="Equation" r:id="rId11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25" y="9753600"/>
                        <a:ext cx="37242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8726"/>
              </p:ext>
            </p:extLst>
          </p:nvPr>
        </p:nvGraphicFramePr>
        <p:xfrm>
          <a:off x="14340236" y="12053888"/>
          <a:ext cx="614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57120" imgH="177480" progId="Equation.DSMT4">
                  <p:embed/>
                </p:oleObj>
              </mc:Choice>
              <mc:Fallback>
                <p:oleObj name="Equation" r:id="rId13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0236" y="12053888"/>
                        <a:ext cx="6143625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46505"/>
              </p:ext>
            </p:extLst>
          </p:nvPr>
        </p:nvGraphicFramePr>
        <p:xfrm>
          <a:off x="1101725" y="10896600"/>
          <a:ext cx="55229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0896600"/>
                        <a:ext cx="5522913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01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8" y="2033679"/>
            <a:ext cx="6841981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2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59089"/>
              </p:ext>
            </p:extLst>
          </p:nvPr>
        </p:nvGraphicFramePr>
        <p:xfrm>
          <a:off x="1412875" y="5235575"/>
          <a:ext cx="67468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711000" progId="Equation.DSMT4">
                  <p:embed/>
                </p:oleObj>
              </mc:Choice>
              <mc:Fallback>
                <p:oleObj name="Equation" r:id="rId3" imgW="12697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5235575"/>
                        <a:ext cx="67468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ta </a:t>
            </a:r>
            <a:r>
              <a:rPr lang="en-US" dirty="0" err="1"/>
              <a:t>có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9160"/>
              </p:ext>
            </p:extLst>
          </p:nvPr>
        </p:nvGraphicFramePr>
        <p:xfrm>
          <a:off x="20650200" y="3962400"/>
          <a:ext cx="186213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200" y="3962400"/>
                        <a:ext cx="1862138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86662"/>
              </p:ext>
            </p:extLst>
          </p:nvPr>
        </p:nvGraphicFramePr>
        <p:xfrm>
          <a:off x="13487400" y="5268912"/>
          <a:ext cx="186372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393480" progId="Equation.DSMT4">
                  <p:embed/>
                </p:oleObj>
              </mc:Choice>
              <mc:Fallback>
                <p:oleObj name="Equation" r:id="rId7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7400" y="5268912"/>
                        <a:ext cx="1863725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23105"/>
              </p:ext>
            </p:extLst>
          </p:nvPr>
        </p:nvGraphicFramePr>
        <p:xfrm>
          <a:off x="20586701" y="6640512"/>
          <a:ext cx="1925637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393480" progId="Equation.DSMT4">
                  <p:embed/>
                </p:oleObj>
              </mc:Choice>
              <mc:Fallback>
                <p:oleObj name="Equation" r:id="rId9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6701" y="6640512"/>
                        <a:ext cx="1925637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72833"/>
              </p:ext>
            </p:extLst>
          </p:nvPr>
        </p:nvGraphicFramePr>
        <p:xfrm>
          <a:off x="13462000" y="8001000"/>
          <a:ext cx="39116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0" y="8001000"/>
                        <a:ext cx="3911600" cy="174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80410"/>
              </p:ext>
            </p:extLst>
          </p:nvPr>
        </p:nvGraphicFramePr>
        <p:xfrm>
          <a:off x="16162338" y="11064875"/>
          <a:ext cx="2109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177480" progId="Equation.DSMT4">
                  <p:embed/>
                </p:oleObj>
              </mc:Choice>
              <mc:Fallback>
                <p:oleObj name="Equation" r:id="rId1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2338" y="11064875"/>
                        <a:ext cx="2109787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50568"/>
              </p:ext>
            </p:extLst>
          </p:nvPr>
        </p:nvGraphicFramePr>
        <p:xfrm>
          <a:off x="1457325" y="10515600"/>
          <a:ext cx="6391275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431640" progId="Equation.DSMT4">
                  <p:embed/>
                </p:oleObj>
              </mc:Choice>
              <mc:Fallback>
                <p:oleObj name="Equation" r:id="rId15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0515600"/>
                        <a:ext cx="6391275" cy="190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89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14400" y="1905000"/>
            <a:ext cx="22680054" cy="11529786"/>
            <a:chOff x="1447799" y="1691391"/>
            <a:chExt cx="22680054" cy="115297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691391"/>
              <a:ext cx="22680054" cy="11529786"/>
              <a:chOff x="1447799" y="1691391"/>
              <a:chExt cx="22680054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691391"/>
                <a:ext cx="22680054" cy="11529786"/>
                <a:chOff x="-3667029" y="3342494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342494"/>
                  <a:ext cx="22680054" cy="11529786"/>
                  <a:chOff x="-3667029" y="3342494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342494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353739" y="1793809"/>
                <a:ext cx="1728138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87115"/>
                <a:ext cx="16535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 I. HỆ PHƯƠNG TRÌNH BẬC NHẤT BA ẨN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27" y="5409588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51041" y="8958980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26" y="10163804"/>
                <a:ext cx="51167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14" y="12402780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337042" y="4099101"/>
            <a:ext cx="17659865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 PHƯƠNG TRÌNH BẬC NHẤT BA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07764" y="5539014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Thuật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ngữ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pPr lvl="0"/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257253" y="5544855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Kiến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</a:t>
            </a:r>
            <a:endParaRPr lang="vi-VN" dirty="0"/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Gauss.</a:t>
            </a:r>
            <a:endParaRPr lang="vi-VN" dirty="0"/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ta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(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),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  <a:endParaRPr lang="vi-VN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0.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64814"/>
              </p:ext>
            </p:extLst>
          </p:nvPr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711000" progId="Equation.DSMT4">
                  <p:embed/>
                </p:oleObj>
              </mc:Choice>
              <mc:Fallback>
                <p:oleObj name="Equation" r:id="rId3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376511"/>
            <a:ext cx="11353800" cy="903468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376510"/>
            <a:ext cx="11630891" cy="903468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0)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.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 Gauss.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711000" progId="Equation.DSMT4">
                  <p:embed/>
                </p:oleObj>
              </mc:Choice>
              <mc:Fallback>
                <p:oleObj name="Equation" r:id="rId3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57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9195" y="2209800"/>
            <a:ext cx="8534400" cy="10773309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268200" y="4472254"/>
            <a:ext cx="9144000" cy="624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Johann Carl Friedrich Gauss (1977-1855),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70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73265"/>
              </p:ext>
            </p:extLst>
          </p:nvPr>
        </p:nvGraphicFramePr>
        <p:xfrm>
          <a:off x="65088" y="5514975"/>
          <a:ext cx="94424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787320" progId="Equation.DSMT4">
                  <p:embed/>
                </p:oleObj>
              </mc:Choice>
              <mc:Fallback>
                <p:oleObj name="Equation" r:id="rId3" imgW="1777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514975"/>
                        <a:ext cx="944245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7581"/>
              </p:ext>
            </p:extLst>
          </p:nvPr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53800" progId="Equation.DSMT4">
                  <p:embed/>
                </p:oleObj>
              </mc:Choice>
              <mc:Fallback>
                <p:oleObj name="Equation" r:id="rId5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33230"/>
              </p:ext>
            </p:extLst>
          </p:nvPr>
        </p:nvGraphicFramePr>
        <p:xfrm>
          <a:off x="11498263" y="7937500"/>
          <a:ext cx="10523537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787320" progId="Equation.DSMT4">
                  <p:embed/>
                </p:oleObj>
              </mc:Choice>
              <mc:Fallback>
                <p:oleObj name="Equation" r:id="rId7" imgW="19810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8263" y="7937500"/>
                        <a:ext cx="10523537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09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53800" progId="Equation.DSMT4">
                  <p:embed/>
                </p:oleObj>
              </mc:Choice>
              <mc:Fallback>
                <p:oleObj name="Equation" r:id="rId3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96564"/>
              </p:ext>
            </p:extLst>
          </p:nvPr>
        </p:nvGraphicFramePr>
        <p:xfrm>
          <a:off x="11861800" y="7937500"/>
          <a:ext cx="103886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520" imgH="787320" progId="Equation.DSMT4">
                  <p:embed/>
                </p:oleObj>
              </mc:Choice>
              <mc:Fallback>
                <p:oleObj name="Equation" r:id="rId5" imgW="19555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1800" y="7937500"/>
                        <a:ext cx="1038860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99460"/>
              </p:ext>
            </p:extLst>
          </p:nvPr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99292"/>
              </p:ext>
            </p:extLst>
          </p:nvPr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06280" imgH="787320" progId="Equation.DSMT4">
                  <p:embed/>
                </p:oleObj>
              </mc:Choice>
              <mc:Fallback>
                <p:oleObj name="Equation" r:id="rId9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43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78086"/>
              </p:ext>
            </p:extLst>
          </p:nvPr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787320" progId="Equation.DSMT4">
                  <p:embed/>
                </p:oleObj>
              </mc:Choice>
              <mc:Fallback>
                <p:oleObj name="Equation" r:id="rId7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7903"/>
              </p:ext>
            </p:extLst>
          </p:nvPr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44440" imgH="787320" progId="Equation.DSMT4">
                  <p:embed/>
                </p:oleObj>
              </mc:Choice>
              <mc:Fallback>
                <p:oleObj name="Equation" r:id="rId9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7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được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được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(I)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75447"/>
              </p:ext>
            </p:extLst>
          </p:nvPr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164880" progId="Equation.DSMT4">
                  <p:embed/>
                </p:oleObj>
              </mc:Choice>
              <mc:Fallback>
                <p:oleObj name="Equation" r:id="rId5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44440" imgH="787320" progId="Equation.DSMT4">
                  <p:embed/>
                </p:oleObj>
              </mc:Choice>
              <mc:Fallback>
                <p:oleObj name="Equation" r:id="rId7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18101"/>
              </p:ext>
            </p:extLst>
          </p:nvPr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90953"/>
              </p:ext>
            </p:extLst>
          </p:nvPr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34192"/>
              </p:ext>
            </p:extLst>
          </p:nvPr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66680" imgH="253800" progId="Equation.DSMT4">
                  <p:embed/>
                </p:oleObj>
              </mc:Choice>
              <mc:Fallback>
                <p:oleObj name="Equation" r:id="rId13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19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được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được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(I)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164880" progId="Equation.DSMT4">
                  <p:embed/>
                </p:oleObj>
              </mc:Choice>
              <mc:Fallback>
                <p:oleObj name="Equation" r:id="rId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03040" progId="Equation.DSMT4">
                  <p:embed/>
                </p:oleObj>
              </mc:Choice>
              <mc:Fallback>
                <p:oleObj name="Equation" r:id="rId5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253800" progId="Equation.DSMT4">
                  <p:embed/>
                </p:oleObj>
              </mc:Choice>
              <mc:Fallback>
                <p:oleObj name="Equation" r:id="rId9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/>
          <p:nvPr/>
        </p:nvPicPr>
        <p:blipFill>
          <a:blip r:embed="rId11"/>
          <a:stretch>
            <a:fillRect/>
          </a:stretch>
        </p:blipFill>
        <p:spPr>
          <a:xfrm>
            <a:off x="14509052" y="5718175"/>
            <a:ext cx="6660261" cy="61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00911"/>
              </p:ext>
            </p:extLst>
          </p:nvPr>
        </p:nvGraphicFramePr>
        <p:xfrm>
          <a:off x="1177925" y="5715000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DSMT4">
                  <p:embed/>
                </p:oleObj>
              </mc:Choice>
              <mc:Fallback>
                <p:oleObj name="Equation" r:id="rId3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5715000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26965"/>
              </p:ext>
            </p:extLst>
          </p:nvPr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640" imgH="711000" progId="Equation.DSMT4">
                  <p:embed/>
                </p:oleObj>
              </mc:Choice>
              <mc:Fallback>
                <p:oleObj name="Equation" r:id="rId5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86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DSMT4">
                  <p:embed/>
                </p:oleObj>
              </mc:Choice>
              <mc:Fallback>
                <p:oleObj name="Equation" r:id="rId3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89139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85891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63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1500" y="1792288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FF0000"/>
                </a:solidFill>
              </a:rPr>
              <a:t>Tình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huống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mở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đầu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3400" y="3200400"/>
            <a:ext cx="231648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240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tệ</a:t>
            </a:r>
            <a:r>
              <a:rPr lang="en-US" dirty="0"/>
              <a:t> (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,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,…)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80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ở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   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?	</a:t>
            </a:r>
            <a:endParaRPr lang="vi-VN" dirty="0"/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53948"/>
              </p:ext>
            </p:extLst>
          </p:nvPr>
        </p:nvGraphicFramePr>
        <p:xfrm>
          <a:off x="7010400" y="6781800"/>
          <a:ext cx="11429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177480" progId="Equation.DSMT4">
                  <p:embed/>
                </p:oleObj>
              </mc:Choice>
              <mc:Fallback>
                <p:oleObj name="Equation" r:id="rId3" imgW="24120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781800"/>
                        <a:ext cx="1142999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8816"/>
              </p:ext>
            </p:extLst>
          </p:nvPr>
        </p:nvGraphicFramePr>
        <p:xfrm>
          <a:off x="5105400" y="78867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177480" progId="Equation.DSMT4">
                  <p:embed/>
                </p:oleObj>
              </mc:Choice>
              <mc:Fallback>
                <p:oleObj name="Equation" r:id="rId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8867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30077"/>
              </p:ext>
            </p:extLst>
          </p:nvPr>
        </p:nvGraphicFramePr>
        <p:xfrm>
          <a:off x="3505200" y="89916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177480" progId="Equation.DSMT4">
                  <p:embed/>
                </p:oleObj>
              </mc:Choice>
              <mc:Fallback>
                <p:oleObj name="Equation" r:id="rId7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9916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63924"/>
              </p:ext>
            </p:extLst>
          </p:nvPr>
        </p:nvGraphicFramePr>
        <p:xfrm>
          <a:off x="5140325" y="11147425"/>
          <a:ext cx="14430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1147425"/>
                        <a:ext cx="1443038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277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1407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19523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5807"/>
              </p:ext>
            </p:extLst>
          </p:nvPr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711000" progId="Equation.DSMT4">
                  <p:embed/>
                </p:oleObj>
              </mc:Choice>
              <mc:Fallback>
                <p:oleObj name="Equation" r:id="rId9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73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05176"/>
              </p:ext>
            </p:extLst>
          </p:nvPr>
        </p:nvGraphicFramePr>
        <p:xfrm>
          <a:off x="13466763" y="52578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2578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ta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94099"/>
              </p:ext>
            </p:extLst>
          </p:nvPr>
        </p:nvGraphicFramePr>
        <p:xfrm>
          <a:off x="2411826" y="5445125"/>
          <a:ext cx="24812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26" y="5445125"/>
                        <a:ext cx="2481263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84052" y="5365442"/>
            <a:ext cx="255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latin typeface="Tomaho"/>
              </a:rPr>
              <a:t>(</a:t>
            </a:r>
            <a:r>
              <a:rPr lang="en-US" sz="4800" dirty="0" err="1">
                <a:latin typeface="Tomaho"/>
              </a:rPr>
              <a:t>Vô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lý</a:t>
            </a:r>
            <a:r>
              <a:rPr lang="en-US" sz="4800" dirty="0">
                <a:latin typeface="Tomaho"/>
              </a:rPr>
              <a:t>)</a:t>
            </a:r>
            <a:endParaRPr lang="vi-VN" sz="4800" b="1" dirty="0">
              <a:latin typeface="Tomaho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/>
          <a:stretch>
            <a:fillRect/>
          </a:stretch>
        </p:blipFill>
        <p:spPr>
          <a:xfrm>
            <a:off x="2819400" y="8210572"/>
            <a:ext cx="5261983" cy="4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07603"/>
              </p:ext>
            </p:extLst>
          </p:nvPr>
        </p:nvGraphicFramePr>
        <p:xfrm>
          <a:off x="1077913" y="5715000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711000" progId="Equation.DSMT4">
                  <p:embed/>
                </p:oleObj>
              </mc:Choice>
              <mc:Fallback>
                <p:oleObj name="Equation" r:id="rId3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715000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65273"/>
              </p:ext>
            </p:extLst>
          </p:nvPr>
        </p:nvGraphicFramePr>
        <p:xfrm>
          <a:off x="12192000" y="8417718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711000" progId="Equation.DSMT4">
                  <p:embed/>
                </p:oleObj>
              </mc:Choice>
              <mc:Fallback>
                <p:oleObj name="Equation" r:id="rId5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0" y="8417718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68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53820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56893"/>
              </p:ext>
            </p:extLst>
          </p:nvPr>
        </p:nvGraphicFramePr>
        <p:xfrm>
          <a:off x="12907963" y="8339296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711000" progId="Equation.DSMT4">
                  <p:embed/>
                </p:oleObj>
              </mc:Choice>
              <mc:Fallback>
                <p:oleObj name="Equation" r:id="rId5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7963" y="8339296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55616"/>
              </p:ext>
            </p:extLst>
          </p:nvPr>
        </p:nvGraphicFramePr>
        <p:xfrm>
          <a:off x="1401797" y="88706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711000" progId="Equation.DSMT4">
                  <p:embed/>
                </p:oleObj>
              </mc:Choice>
              <mc:Fallback>
                <p:oleObj name="Equation" r:id="rId7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97" y="88706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28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01159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9056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48557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711000" progId="Equation.DSMT4">
                  <p:embed/>
                </p:oleObj>
              </mc:Choice>
              <mc:Fallback>
                <p:oleObj name="Equation" r:id="rId7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77157"/>
              </p:ext>
            </p:extLst>
          </p:nvPr>
        </p:nvGraphicFramePr>
        <p:xfrm>
          <a:off x="1554197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711000" progId="Equation.DSMT4">
                  <p:embed/>
                </p:oleObj>
              </mc:Choice>
              <mc:Fallback>
                <p:oleObj name="Equation" r:id="rId9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97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73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thang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161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451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711000" progId="Equation.DSMT4">
                  <p:embed/>
                </p:oleObj>
              </mc:Choice>
              <mc:Fallback>
                <p:oleObj name="Equation" r:id="rId5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15771"/>
              </p:ext>
            </p:extLst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457200" progId="Equation.DSMT4">
                  <p:embed/>
                </p:oleObj>
              </mc:Choice>
              <mc:Fallback>
                <p:oleObj name="Equation" r:id="rId7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6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thang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Graphical user interface, text, application, chat or text messag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13487400" y="5257800"/>
            <a:ext cx="736901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thang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-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spcBef>
                <a:spcPts val="5400"/>
              </a:spcBef>
              <a:buNone/>
            </a:pPr>
            <a:r>
              <a:rPr lang="en-US" dirty="0"/>
              <a:t>-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62192"/>
              </p:ext>
            </p:extLst>
          </p:nvPr>
        </p:nvGraphicFramePr>
        <p:xfrm>
          <a:off x="15316200" y="5413664"/>
          <a:ext cx="3148012" cy="85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5413664"/>
                        <a:ext cx="3148012" cy="858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04263"/>
              </p:ext>
            </p:extLst>
          </p:nvPr>
        </p:nvGraphicFramePr>
        <p:xfrm>
          <a:off x="15316200" y="7033259"/>
          <a:ext cx="3452812" cy="8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203040" progId="Equation.DSMT4">
                  <p:embed/>
                </p:oleObj>
              </mc:Choice>
              <mc:Fallback>
                <p:oleObj name="Equation" r:id="rId7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7033259"/>
                        <a:ext cx="3452812" cy="895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31164"/>
              </p:ext>
            </p:extLst>
          </p:nvPr>
        </p:nvGraphicFramePr>
        <p:xfrm>
          <a:off x="13147596" y="10439853"/>
          <a:ext cx="9291637" cy="11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93680" imgH="253800" progId="Equation.DSMT4">
                  <p:embed/>
                </p:oleObj>
              </mc:Choice>
              <mc:Fallback>
                <p:oleObj name="Equation" r:id="rId9" imgW="1993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596" y="10439853"/>
                        <a:ext cx="9291637" cy="117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08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a)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80240"/>
              </p:ext>
            </p:extLst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710891" progId="Equation.DSMT4">
                  <p:embed/>
                </p:oleObj>
              </mc:Choice>
              <mc:Fallback>
                <p:oleObj name="Equation" r:id="rId3" imgW="1129810" imgH="710891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75664"/>
              </p:ext>
            </p:extLst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sau</a:t>
            </a:r>
            <a:r>
              <a:rPr lang="en-US" sz="4800" dirty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78460"/>
              </p:ext>
            </p:extLst>
          </p:nvPr>
        </p:nvGraphicFramePr>
        <p:xfrm>
          <a:off x="17754600" y="6110287"/>
          <a:ext cx="24257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4600" y="6110287"/>
                        <a:ext cx="242570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14163533" y="7111733"/>
            <a:ext cx="7098399" cy="62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5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b)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710891" progId="Equation.DSMT4">
                  <p:embed/>
                </p:oleObj>
              </mc:Choice>
              <mc:Fallback>
                <p:oleObj name="Equation" r:id="rId3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sau</a:t>
            </a:r>
            <a:r>
              <a:rPr lang="en-US" sz="4800" dirty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30631"/>
              </p:ext>
            </p:extLst>
          </p:nvPr>
        </p:nvGraphicFramePr>
        <p:xfrm>
          <a:off x="14852057" y="5890856"/>
          <a:ext cx="57213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057" y="5890856"/>
                        <a:ext cx="5721350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45052" y="7044413"/>
            <a:ext cx="10700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thỏa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mãn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/>
          <a:stretch>
            <a:fillRect/>
          </a:stretch>
        </p:blipFill>
        <p:spPr>
          <a:xfrm>
            <a:off x="14630400" y="8011557"/>
            <a:ext cx="6248400" cy="54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c)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710891" progId="Equation.DSMT4">
                  <p:embed/>
                </p:oleObj>
              </mc:Choice>
              <mc:Fallback>
                <p:oleObj name="Equation" r:id="rId3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sau</a:t>
            </a:r>
            <a:r>
              <a:rPr lang="en-US" sz="4800" dirty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35031"/>
              </p:ext>
            </p:extLst>
          </p:nvPr>
        </p:nvGraphicFramePr>
        <p:xfrm>
          <a:off x="16383000" y="7303169"/>
          <a:ext cx="23002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253800" progId="Equation.DSMT4">
                  <p:embed/>
                </p:oleObj>
              </mc:Choice>
              <mc:Fallback>
                <p:oleObj name="Equation" r:id="rId7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0" y="7303169"/>
                        <a:ext cx="23002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689728" y="8823610"/>
            <a:ext cx="10700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aomaho"/>
              </a:rPr>
              <a:t>có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thỏa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mãn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hệ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phương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trình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đã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cho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không</a:t>
            </a:r>
            <a:r>
              <a:rPr lang="en-US" sz="4800" dirty="0">
                <a:latin typeface="Taomaho"/>
              </a:rPr>
              <a:t>.</a:t>
            </a:r>
            <a:endParaRPr lang="vi-VN" sz="4800" dirty="0">
              <a:latin typeface="Taomaho"/>
            </a:endParaRPr>
          </a:p>
        </p:txBody>
      </p:sp>
    </p:spTree>
    <p:extLst>
      <p:ext uri="{BB962C8B-B14F-4D97-AF65-F5344CB8AC3E}">
        <p14:creationId xmlns:p14="http://schemas.microsoft.com/office/powerpoint/2010/main" val="358538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89901" y="2538514"/>
            <a:ext cx="23164800" cy="989391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bậc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  <a:endParaRPr lang="vi-VN" dirty="0"/>
          </a:p>
          <a:p>
            <a:pPr marL="0" lvl="0" indent="0" algn="just">
              <a:buNone/>
            </a:pPr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28731"/>
              </p:ext>
            </p:extLst>
          </p:nvPr>
        </p:nvGraphicFramePr>
        <p:xfrm>
          <a:off x="8131175" y="3683000"/>
          <a:ext cx="683810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203040" progId="Equation.DSMT4">
                  <p:embed/>
                </p:oleObj>
              </mc:Choice>
              <mc:Fallback>
                <p:oleObj name="Equation" r:id="rId3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3683000"/>
                        <a:ext cx="6838102" cy="127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8351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45088"/>
              </p:ext>
            </p:extLst>
          </p:nvPr>
        </p:nvGraphicFramePr>
        <p:xfrm>
          <a:off x="3607761" y="522148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761" y="522148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61844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;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89823"/>
              </p:ext>
            </p:extLst>
          </p:nvPr>
        </p:nvGraphicFramePr>
        <p:xfrm>
          <a:off x="892175" y="6458359"/>
          <a:ext cx="29829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6458359"/>
                        <a:ext cx="2982912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0257" y="6530580"/>
            <a:ext cx="447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và</a:t>
            </a:r>
            <a:r>
              <a:rPr lang="en-US" sz="4800" dirty="0">
                <a:latin typeface="Tomaho"/>
              </a:rPr>
              <a:t> 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11565"/>
              </p:ext>
            </p:extLst>
          </p:nvPr>
        </p:nvGraphicFramePr>
        <p:xfrm>
          <a:off x="8748712" y="6477000"/>
          <a:ext cx="21304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03040" progId="Equation.DSMT4">
                  <p:embed/>
                </p:oleObj>
              </mc:Choice>
              <mc:Fallback>
                <p:oleObj name="Equation" r:id="rId9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2" y="6477000"/>
                        <a:ext cx="2130425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256776" y="6530580"/>
            <a:ext cx="764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không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đồng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thời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bằng</a:t>
            </a:r>
            <a:r>
              <a:rPr lang="en-US" sz="4800" dirty="0">
                <a:latin typeface="Tomaho"/>
              </a:rPr>
              <a:t> 0.  </a:t>
            </a:r>
            <a:endParaRPr lang="vi-VN" sz="4800" dirty="0">
              <a:latin typeface="Tomah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175" y="7934870"/>
            <a:ext cx="398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Mỗi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bộ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41082"/>
              </p:ext>
            </p:extLst>
          </p:nvPr>
        </p:nvGraphicFramePr>
        <p:xfrm>
          <a:off x="4618038" y="7696200"/>
          <a:ext cx="37639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7696200"/>
                        <a:ext cx="3763962" cy="1284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651875" y="7922844"/>
            <a:ext cx="300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thỏa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mãn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3802"/>
              </p:ext>
            </p:extLst>
          </p:nvPr>
        </p:nvGraphicFramePr>
        <p:xfrm>
          <a:off x="11512126" y="7823199"/>
          <a:ext cx="646271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55600" imgH="228600" progId="Equation.DSMT4">
                  <p:embed/>
                </p:oleObj>
              </mc:Choice>
              <mc:Fallback>
                <p:oleObj name="Equation" r:id="rId1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2126" y="7823199"/>
                        <a:ext cx="6462713" cy="1157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89901" y="9361692"/>
            <a:ext cx="2152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gọi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nghiệm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của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phương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trình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bậc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nhất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ẩn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cho</a:t>
            </a:r>
            <a:r>
              <a:rPr lang="en-US" sz="4800" dirty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91630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1" grpId="0"/>
      <p:bldP spid="14" grpId="0"/>
      <p:bldP spid="18" grpId="0"/>
      <p:bldP spid="23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81000" y="1988819"/>
            <a:ext cx="234696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bậc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nhất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,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vi-VN" dirty="0"/>
              <a:t>ba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vi-VN" dirty="0"/>
          </a:p>
          <a:p>
            <a:pPr lvl="0" algn="just"/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12371"/>
              </p:ext>
            </p:extLst>
          </p:nvPr>
        </p:nvGraphicFramePr>
        <p:xfrm>
          <a:off x="1527175" y="7056438"/>
          <a:ext cx="72183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DSMT4">
                  <p:embed/>
                </p:oleObj>
              </mc:Choice>
              <mc:Fallback>
                <p:oleObj name="Equation" r:id="rId3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7056438"/>
                        <a:ext cx="721836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05912" y="7092664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7663"/>
              </p:ext>
            </p:extLst>
          </p:nvPr>
        </p:nvGraphicFramePr>
        <p:xfrm>
          <a:off x="12455322" y="7213800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5322" y="7213800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09405" y="7092664"/>
            <a:ext cx="365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ba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3172" y="8157315"/>
            <a:ext cx="988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chữ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còn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lại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hệ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số</a:t>
            </a:r>
            <a:r>
              <a:rPr lang="en-US" sz="4800" b="1" dirty="0">
                <a:latin typeface="Tomaho"/>
              </a:rPr>
              <a:t>.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55260"/>
              </p:ext>
            </p:extLst>
          </p:nvPr>
        </p:nvGraphicFramePr>
        <p:xfrm>
          <a:off x="11530158" y="10148888"/>
          <a:ext cx="62499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253800" progId="Equation.DSMT4">
                  <p:embed/>
                </p:oleObj>
              </mc:Choice>
              <mc:Fallback>
                <p:oleObj name="Equation" r:id="rId7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0158" y="10148888"/>
                        <a:ext cx="6249987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713172" y="8983104"/>
            <a:ext cx="13044064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mỗi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, </a:t>
            </a:r>
            <a:r>
              <a:rPr lang="en-US" sz="4800" dirty="0" err="1">
                <a:latin typeface="Tomaho"/>
              </a:rPr>
              <a:t>ít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nhất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58198" y="10323535"/>
            <a:ext cx="377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phải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khác</a:t>
            </a:r>
            <a:r>
              <a:rPr lang="en-US" sz="4800" dirty="0">
                <a:latin typeface="Tomaho"/>
              </a:rPr>
              <a:t>  0.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57080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" grpId="0"/>
      <p:bldP spid="11" grpId="0"/>
      <p:bldP spid="13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5567384"/>
            <a:ext cx="23164800" cy="388141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nay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 (hay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)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95400" y="3106758"/>
            <a:ext cx="12725400" cy="1260476"/>
            <a:chOff x="0" y="40901"/>
            <a:chExt cx="9207448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904783" y="40901"/>
              <a:ext cx="8302665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</a:t>
              </a:r>
              <a:r>
                <a:rPr lang="en-US" sz="6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ý: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186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3428</TotalTime>
  <Words>2223</Words>
  <Application>Microsoft Office PowerPoint</Application>
  <PresentationFormat>Custom</PresentationFormat>
  <Paragraphs>337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Yu Gothic UI Semilight</vt:lpstr>
      <vt:lpstr>Arial</vt:lpstr>
      <vt:lpstr>Bahnschrift SemiBold SemiConden</vt:lpstr>
      <vt:lpstr>Calibri</vt:lpstr>
      <vt:lpstr>Cascadia Mono</vt:lpstr>
      <vt:lpstr>Tahoma</vt:lpstr>
      <vt:lpstr>Taomaho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User</cp:lastModifiedBy>
  <cp:revision>381</cp:revision>
  <dcterms:created xsi:type="dcterms:W3CDTF">2013-08-31T11:42:51Z</dcterms:created>
  <dcterms:modified xsi:type="dcterms:W3CDTF">2026-02-04T03:05:53Z</dcterms:modified>
  <cp:category>9Slide.vn</cp:category>
</cp:coreProperties>
</file>