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6"/>
  </p:notesMasterIdLst>
  <p:sldIdLst>
    <p:sldId id="256" r:id="rId2"/>
    <p:sldId id="258" r:id="rId3"/>
    <p:sldId id="288" r:id="rId4"/>
    <p:sldId id="319" r:id="rId5"/>
    <p:sldId id="261" r:id="rId6"/>
    <p:sldId id="290" r:id="rId7"/>
    <p:sldId id="259" r:id="rId8"/>
    <p:sldId id="314" r:id="rId9"/>
    <p:sldId id="289" r:id="rId10"/>
    <p:sldId id="315" r:id="rId11"/>
    <p:sldId id="257" r:id="rId12"/>
    <p:sldId id="316" r:id="rId13"/>
    <p:sldId id="291" r:id="rId14"/>
    <p:sldId id="317" r:id="rId15"/>
    <p:sldId id="292" r:id="rId16"/>
    <p:sldId id="268" r:id="rId17"/>
    <p:sldId id="293" r:id="rId18"/>
    <p:sldId id="294" r:id="rId19"/>
    <p:sldId id="295" r:id="rId20"/>
    <p:sldId id="296" r:id="rId21"/>
    <p:sldId id="297" r:id="rId22"/>
    <p:sldId id="298" r:id="rId23"/>
    <p:sldId id="301" r:id="rId24"/>
    <p:sldId id="299" r:id="rId25"/>
    <p:sldId id="302" r:id="rId26"/>
    <p:sldId id="303" r:id="rId27"/>
    <p:sldId id="300" r:id="rId28"/>
    <p:sldId id="304" r:id="rId29"/>
    <p:sldId id="324" r:id="rId30"/>
    <p:sldId id="305" r:id="rId31"/>
    <p:sldId id="306" r:id="rId32"/>
    <p:sldId id="307" r:id="rId33"/>
    <p:sldId id="310" r:id="rId34"/>
    <p:sldId id="308" r:id="rId35"/>
    <p:sldId id="309" r:id="rId36"/>
    <p:sldId id="264" r:id="rId37"/>
    <p:sldId id="311" r:id="rId38"/>
    <p:sldId id="320" r:id="rId39"/>
    <p:sldId id="321" r:id="rId40"/>
    <p:sldId id="322" r:id="rId41"/>
    <p:sldId id="323" r:id="rId42"/>
    <p:sldId id="312" r:id="rId43"/>
    <p:sldId id="318" r:id="rId44"/>
    <p:sldId id="313" r:id="rId45"/>
  </p:sldIdLst>
  <p:sldSz cx="9144000" cy="5143500" type="screen16x9"/>
  <p:notesSz cx="6858000" cy="9144000"/>
  <p:embeddedFontLst>
    <p:embeddedFont>
      <p:font typeface=".VnTime" panose="020B7200000000000000"/>
      <p:regular r:id="rId47"/>
      <p:bold r:id="rId48"/>
      <p:italic r:id="rId49"/>
      <p:boldItalic r:id="rId50"/>
    </p:embeddedFont>
    <p:embeddedFont>
      <p:font typeface="Bebas Neue" panose="020F0502020204030204" pitchFamily="34" charset="0"/>
      <p:regular r:id="rId51"/>
    </p:embeddedFont>
    <p:embeddedFont>
      <p:font typeface="Constantia" panose="02030602050306030303" pitchFamily="18" charset="0"/>
      <p:regular r:id="rId52"/>
      <p:bold r:id="rId53"/>
      <p:italic r:id="rId54"/>
      <p:boldItalic r:id="rId55"/>
    </p:embeddedFont>
    <p:embeddedFont>
      <p:font typeface="Poppins" panose="00000500000000000000" pitchFamily="2" charset="0"/>
      <p:regular r:id="rId56"/>
      <p:bold r:id="rId57"/>
      <p:italic r:id="rId58"/>
      <p:boldItalic r:id="rId59"/>
    </p:embeddedFont>
    <p:embeddedFont>
      <p:font typeface="Poppins Black" panose="020B0502040204020203" pitchFamily="2" charset="0"/>
      <p:bold r:id="rId60"/>
      <p:boldItalic r:id="rId61"/>
    </p:embeddedFont>
  </p:embeddedFontLst>
  <p:custDataLst>
    <p:tags r:id="rId6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3BC6BD-DADC-4AEB-9178-F0C7A1C9067B}">
  <a:tblStyle styleId="{043BC6BD-DADC-4AEB-9178-F0C7A1C906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guide orient="horz" pos="64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60666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b28366aba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b28366aba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9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a:extLst>
            <a:ext uri="{FF2B5EF4-FFF2-40B4-BE49-F238E27FC236}">
              <a16:creationId xmlns:a16="http://schemas.microsoft.com/office/drawing/2014/main" id="{D2DB5A7E-FE40-BF4C-2606-00F22FFAE970}"/>
            </a:ext>
          </a:extLst>
        </p:cNvPr>
        <p:cNvGrpSpPr/>
        <p:nvPr/>
      </p:nvGrpSpPr>
      <p:grpSpPr>
        <a:xfrm>
          <a:off x="0" y="0"/>
          <a:ext cx="0" cy="0"/>
          <a:chOff x="0" y="0"/>
          <a:chExt cx="0" cy="0"/>
        </a:xfrm>
      </p:grpSpPr>
      <p:sp>
        <p:nvSpPr>
          <p:cNvPr id="389" name="Google Shape;389;g1b28366aba4_0_706:notes">
            <a:extLst>
              <a:ext uri="{FF2B5EF4-FFF2-40B4-BE49-F238E27FC236}">
                <a16:creationId xmlns:a16="http://schemas.microsoft.com/office/drawing/2014/main" id="{3580B215-19E7-CE64-95D3-BBD7E725C8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b28366aba4_0_706:notes">
            <a:extLst>
              <a:ext uri="{FF2B5EF4-FFF2-40B4-BE49-F238E27FC236}">
                <a16:creationId xmlns:a16="http://schemas.microsoft.com/office/drawing/2014/main" id="{AF462F59-207C-5807-8558-89ED0EA372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24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4E7FC0D6-A1C7-5570-ADE3-1C0EEC9750C0}"/>
            </a:ext>
          </a:extLst>
        </p:cNvPr>
        <p:cNvGrpSpPr/>
        <p:nvPr/>
      </p:nvGrpSpPr>
      <p:grpSpPr>
        <a:xfrm>
          <a:off x="0" y="0"/>
          <a:ext cx="0" cy="0"/>
          <a:chOff x="0" y="0"/>
          <a:chExt cx="0" cy="0"/>
        </a:xfrm>
      </p:grpSpPr>
      <p:sp>
        <p:nvSpPr>
          <p:cNvPr id="686" name="Google Shape;686;g1b28366aba4_0_1311:notes">
            <a:extLst>
              <a:ext uri="{FF2B5EF4-FFF2-40B4-BE49-F238E27FC236}">
                <a16:creationId xmlns:a16="http://schemas.microsoft.com/office/drawing/2014/main" id="{9A4D606D-427B-E13C-B41A-76949475BD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a:extLst>
              <a:ext uri="{FF2B5EF4-FFF2-40B4-BE49-F238E27FC236}">
                <a16:creationId xmlns:a16="http://schemas.microsoft.com/office/drawing/2014/main" id="{9EB47D21-6B67-580E-F04D-561A14D828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69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445DB07A-BA51-F54D-22B1-C0FD0F015E44}"/>
            </a:ext>
          </a:extLst>
        </p:cNvPr>
        <p:cNvGrpSpPr/>
        <p:nvPr/>
      </p:nvGrpSpPr>
      <p:grpSpPr>
        <a:xfrm>
          <a:off x="0" y="0"/>
          <a:ext cx="0" cy="0"/>
          <a:chOff x="0" y="0"/>
          <a:chExt cx="0" cy="0"/>
        </a:xfrm>
      </p:grpSpPr>
      <p:sp>
        <p:nvSpPr>
          <p:cNvPr id="686" name="Google Shape;686;g1b28366aba4_0_1311:notes">
            <a:extLst>
              <a:ext uri="{FF2B5EF4-FFF2-40B4-BE49-F238E27FC236}">
                <a16:creationId xmlns:a16="http://schemas.microsoft.com/office/drawing/2014/main" id="{55DD9ED0-C030-CD44-F852-03AF1A6A3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a:extLst>
              <a:ext uri="{FF2B5EF4-FFF2-40B4-BE49-F238E27FC236}">
                <a16:creationId xmlns:a16="http://schemas.microsoft.com/office/drawing/2014/main" id="{959BC23E-ABC6-CB72-2561-F4202DB908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89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A555B911-F078-74F7-216E-6A7972E38418}"/>
            </a:ext>
          </a:extLst>
        </p:cNvPr>
        <p:cNvGrpSpPr/>
        <p:nvPr/>
      </p:nvGrpSpPr>
      <p:grpSpPr>
        <a:xfrm>
          <a:off x="0" y="0"/>
          <a:ext cx="0" cy="0"/>
          <a:chOff x="0" y="0"/>
          <a:chExt cx="0" cy="0"/>
        </a:xfrm>
      </p:grpSpPr>
      <p:sp>
        <p:nvSpPr>
          <p:cNvPr id="686" name="Google Shape;686;g1b28366aba4_0_1311:notes">
            <a:extLst>
              <a:ext uri="{FF2B5EF4-FFF2-40B4-BE49-F238E27FC236}">
                <a16:creationId xmlns:a16="http://schemas.microsoft.com/office/drawing/2014/main" id="{AC4FCF3E-32DF-7883-140E-3AA2BAF5E1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a:extLst>
              <a:ext uri="{FF2B5EF4-FFF2-40B4-BE49-F238E27FC236}">
                <a16:creationId xmlns:a16="http://schemas.microsoft.com/office/drawing/2014/main" id="{7ABD6076-6794-F4A9-46EB-5B04C78851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51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7E3DDA48-AA58-181A-4C2D-536B26601E10}"/>
            </a:ext>
          </a:extLst>
        </p:cNvPr>
        <p:cNvGrpSpPr/>
        <p:nvPr/>
      </p:nvGrpSpPr>
      <p:grpSpPr>
        <a:xfrm>
          <a:off x="0" y="0"/>
          <a:ext cx="0" cy="0"/>
          <a:chOff x="0" y="0"/>
          <a:chExt cx="0" cy="0"/>
        </a:xfrm>
      </p:grpSpPr>
      <p:sp>
        <p:nvSpPr>
          <p:cNvPr id="686" name="Google Shape;686;g1b28366aba4_0_1311:notes">
            <a:extLst>
              <a:ext uri="{FF2B5EF4-FFF2-40B4-BE49-F238E27FC236}">
                <a16:creationId xmlns:a16="http://schemas.microsoft.com/office/drawing/2014/main" id="{78809E38-8400-9538-81B7-48601C55ED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a:extLst>
              <a:ext uri="{FF2B5EF4-FFF2-40B4-BE49-F238E27FC236}">
                <a16:creationId xmlns:a16="http://schemas.microsoft.com/office/drawing/2014/main" id="{F967D290-5A76-D632-89A2-11EF44230A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04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3110E1B0-4BDC-9EB8-9CCD-A11F92E2FE42}"/>
            </a:ext>
          </a:extLst>
        </p:cNvPr>
        <p:cNvGrpSpPr/>
        <p:nvPr/>
      </p:nvGrpSpPr>
      <p:grpSpPr>
        <a:xfrm>
          <a:off x="0" y="0"/>
          <a:ext cx="0" cy="0"/>
          <a:chOff x="0" y="0"/>
          <a:chExt cx="0" cy="0"/>
        </a:xfrm>
      </p:grpSpPr>
      <p:sp>
        <p:nvSpPr>
          <p:cNvPr id="686" name="Google Shape;686;g1b28366aba4_0_1311:notes">
            <a:extLst>
              <a:ext uri="{FF2B5EF4-FFF2-40B4-BE49-F238E27FC236}">
                <a16:creationId xmlns:a16="http://schemas.microsoft.com/office/drawing/2014/main" id="{2D8930C3-2809-C227-1D7A-72E9C2FDE6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a:extLst>
              <a:ext uri="{FF2B5EF4-FFF2-40B4-BE49-F238E27FC236}">
                <a16:creationId xmlns:a16="http://schemas.microsoft.com/office/drawing/2014/main" id="{82B3BB13-58C8-4E87-9AE1-B33E55DA3E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97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587E3670-19B5-E2BF-18F0-D5DD57B6B50D}"/>
            </a:ext>
          </a:extLst>
        </p:cNvPr>
        <p:cNvGrpSpPr/>
        <p:nvPr/>
      </p:nvGrpSpPr>
      <p:grpSpPr>
        <a:xfrm>
          <a:off x="0" y="0"/>
          <a:ext cx="0" cy="0"/>
          <a:chOff x="0" y="0"/>
          <a:chExt cx="0" cy="0"/>
        </a:xfrm>
      </p:grpSpPr>
      <p:sp>
        <p:nvSpPr>
          <p:cNvPr id="686" name="Google Shape;686;g1b28366aba4_0_1311:notes">
            <a:extLst>
              <a:ext uri="{FF2B5EF4-FFF2-40B4-BE49-F238E27FC236}">
                <a16:creationId xmlns:a16="http://schemas.microsoft.com/office/drawing/2014/main" id="{2DEA1997-C810-B854-67DB-324B9F2135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a:extLst>
              <a:ext uri="{FF2B5EF4-FFF2-40B4-BE49-F238E27FC236}">
                <a16:creationId xmlns:a16="http://schemas.microsoft.com/office/drawing/2014/main" id="{275D80E4-98A8-F89A-45EF-C4CAA6D5FC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13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b290a72fa3_1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b290a72fa3_1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8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a:extLst>
            <a:ext uri="{FF2B5EF4-FFF2-40B4-BE49-F238E27FC236}">
              <a16:creationId xmlns:a16="http://schemas.microsoft.com/office/drawing/2014/main" id="{0AF5C30A-FBC4-1474-BCD7-EEFE18E46A9E}"/>
            </a:ext>
          </a:extLst>
        </p:cNvPr>
        <p:cNvGrpSpPr/>
        <p:nvPr/>
      </p:nvGrpSpPr>
      <p:grpSpPr>
        <a:xfrm>
          <a:off x="0" y="0"/>
          <a:ext cx="0" cy="0"/>
          <a:chOff x="0" y="0"/>
          <a:chExt cx="0" cy="0"/>
        </a:xfrm>
      </p:grpSpPr>
      <p:sp>
        <p:nvSpPr>
          <p:cNvPr id="389" name="Google Shape;389;g1b28366aba4_0_706:notes">
            <a:extLst>
              <a:ext uri="{FF2B5EF4-FFF2-40B4-BE49-F238E27FC236}">
                <a16:creationId xmlns:a16="http://schemas.microsoft.com/office/drawing/2014/main" id="{EF90EE20-975B-1D41-0599-FEA3E287BC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b28366aba4_0_706:notes">
            <a:extLst>
              <a:ext uri="{FF2B5EF4-FFF2-40B4-BE49-F238E27FC236}">
                <a16:creationId xmlns:a16="http://schemas.microsoft.com/office/drawing/2014/main" id="{B3FF7C62-FF5B-30B7-821A-0E4B9637FD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38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B138134B-F6C6-48D3-6FF4-FD45DF439761}"/>
            </a:ext>
          </a:extLst>
        </p:cNvPr>
        <p:cNvGrpSpPr/>
        <p:nvPr/>
      </p:nvGrpSpPr>
      <p:grpSpPr>
        <a:xfrm>
          <a:off x="0" y="0"/>
          <a:ext cx="0" cy="0"/>
          <a:chOff x="0" y="0"/>
          <a:chExt cx="0" cy="0"/>
        </a:xfrm>
      </p:grpSpPr>
      <p:sp>
        <p:nvSpPr>
          <p:cNvPr id="197" name="Google Shape;197;g1b28366aba4_0_11:notes">
            <a:extLst>
              <a:ext uri="{FF2B5EF4-FFF2-40B4-BE49-F238E27FC236}">
                <a16:creationId xmlns:a16="http://schemas.microsoft.com/office/drawing/2014/main" id="{7F613DC1-13D9-6DF8-B0F4-6BB2E531A9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b28366aba4_0_11:notes">
            <a:extLst>
              <a:ext uri="{FF2B5EF4-FFF2-40B4-BE49-F238E27FC236}">
                <a16:creationId xmlns:a16="http://schemas.microsoft.com/office/drawing/2014/main" id="{57E7532A-3AB9-A323-445F-81F61471FB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60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b28366aba4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b28366aba4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10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427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b28366aba4_0_1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08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a:extLst>
            <a:ext uri="{FF2B5EF4-FFF2-40B4-BE49-F238E27FC236}">
              <a16:creationId xmlns:a16="http://schemas.microsoft.com/office/drawing/2014/main" id="{3F787E11-AA18-4662-DF64-96317E4CFC80}"/>
            </a:ext>
          </a:extLst>
        </p:cNvPr>
        <p:cNvGrpSpPr/>
        <p:nvPr/>
      </p:nvGrpSpPr>
      <p:grpSpPr>
        <a:xfrm>
          <a:off x="0" y="0"/>
          <a:ext cx="0" cy="0"/>
          <a:chOff x="0" y="0"/>
          <a:chExt cx="0" cy="0"/>
        </a:xfrm>
      </p:grpSpPr>
      <p:sp>
        <p:nvSpPr>
          <p:cNvPr id="389" name="Google Shape;389;g1b28366aba4_0_706:notes">
            <a:extLst>
              <a:ext uri="{FF2B5EF4-FFF2-40B4-BE49-F238E27FC236}">
                <a16:creationId xmlns:a16="http://schemas.microsoft.com/office/drawing/2014/main" id="{472B249A-0DD3-BBB9-3612-6DD0F8FAD3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b28366aba4_0_706:notes">
            <a:extLst>
              <a:ext uri="{FF2B5EF4-FFF2-40B4-BE49-F238E27FC236}">
                <a16:creationId xmlns:a16="http://schemas.microsoft.com/office/drawing/2014/main" id="{70F272CB-AC39-2AB5-03ED-A80FD379C6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685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b28366aba4_0_1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b28366aba4_0_1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84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a:extLst>
            <a:ext uri="{FF2B5EF4-FFF2-40B4-BE49-F238E27FC236}">
              <a16:creationId xmlns:a16="http://schemas.microsoft.com/office/drawing/2014/main" id="{D1FE98DF-6793-E4A3-E89C-2871AFCA1C3D}"/>
            </a:ext>
          </a:extLst>
        </p:cNvPr>
        <p:cNvGrpSpPr/>
        <p:nvPr/>
      </p:nvGrpSpPr>
      <p:grpSpPr>
        <a:xfrm>
          <a:off x="0" y="0"/>
          <a:ext cx="0" cy="0"/>
          <a:chOff x="0" y="0"/>
          <a:chExt cx="0" cy="0"/>
        </a:xfrm>
      </p:grpSpPr>
      <p:sp>
        <p:nvSpPr>
          <p:cNvPr id="663" name="Google Shape;663;g1b28366aba4_0_1284:notes">
            <a:extLst>
              <a:ext uri="{FF2B5EF4-FFF2-40B4-BE49-F238E27FC236}">
                <a16:creationId xmlns:a16="http://schemas.microsoft.com/office/drawing/2014/main" id="{67DA5A8D-B509-A33C-FEE6-1DB3C307CC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b28366aba4_0_1284:notes">
            <a:extLst>
              <a:ext uri="{FF2B5EF4-FFF2-40B4-BE49-F238E27FC236}">
                <a16:creationId xmlns:a16="http://schemas.microsoft.com/office/drawing/2014/main" id="{2AED29A8-F3A2-FB70-CDD6-844273FC51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39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b28366aba4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b28366aba4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70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1b290a72fa3_1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b290a72fa3_1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54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044" cy="5143500"/>
            <a:chOff x="0" y="0"/>
            <a:chExt cx="9144044" cy="5143500"/>
          </a:xfrm>
        </p:grpSpPr>
        <p:sp>
          <p:nvSpPr>
            <p:cNvPr id="10" name="Google Shape;10;p2"/>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844850" y="1490700"/>
            <a:ext cx="3795000" cy="2162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2"/>
        </a:solidFill>
        <a:effectLst/>
      </p:bgPr>
    </p:bg>
    <p:spTree>
      <p:nvGrpSpPr>
        <p:cNvPr id="1" name="Shape 100"/>
        <p:cNvGrpSpPr/>
        <p:nvPr/>
      </p:nvGrpSpPr>
      <p:grpSpPr>
        <a:xfrm>
          <a:off x="0" y="0"/>
          <a:ext cx="0" cy="0"/>
          <a:chOff x="0" y="0"/>
          <a:chExt cx="0" cy="0"/>
        </a:xfrm>
      </p:grpSpPr>
      <p:grpSp>
        <p:nvGrpSpPr>
          <p:cNvPr id="101" name="Google Shape;101;p13"/>
          <p:cNvGrpSpPr/>
          <p:nvPr/>
        </p:nvGrpSpPr>
        <p:grpSpPr>
          <a:xfrm flipH="1">
            <a:off x="-22" y="0"/>
            <a:ext cx="9144044" cy="5143500"/>
            <a:chOff x="0" y="0"/>
            <a:chExt cx="9144044" cy="5143500"/>
          </a:xfrm>
        </p:grpSpPr>
        <p:sp>
          <p:nvSpPr>
            <p:cNvPr id="102" name="Google Shape;102;p13"/>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3"/>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a:spLocks noGrp="1"/>
          </p:cNvSpPr>
          <p:nvPr>
            <p:ph type="title" hasCustomPrompt="1"/>
          </p:nvPr>
        </p:nvSpPr>
        <p:spPr>
          <a:xfrm>
            <a:off x="1132738" y="1955275"/>
            <a:ext cx="2292900" cy="59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subTitle" idx="1"/>
          </p:nvPr>
        </p:nvSpPr>
        <p:spPr>
          <a:xfrm>
            <a:off x="1132750" y="2755025"/>
            <a:ext cx="2292900" cy="898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9" name="Google Shape;109;p13"/>
          <p:cNvSpPr txBox="1">
            <a:spLocks noGrp="1"/>
          </p:cNvSpPr>
          <p:nvPr>
            <p:ph type="title" idx="2"/>
          </p:nvPr>
        </p:nvSpPr>
        <p:spPr>
          <a:xfrm>
            <a:off x="715100" y="535000"/>
            <a:ext cx="7713900" cy="710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500"/>
              <a:buFont typeface="Poppins Black"/>
              <a:buNone/>
              <a:defRPr>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9pPr>
          </a:lstStyle>
          <a:p>
            <a:endParaRPr/>
          </a:p>
        </p:txBody>
      </p:sp>
      <p:sp>
        <p:nvSpPr>
          <p:cNvPr id="110" name="Google Shape;110;p13"/>
          <p:cNvSpPr txBox="1">
            <a:spLocks noGrp="1"/>
          </p:cNvSpPr>
          <p:nvPr>
            <p:ph type="title" idx="3" hasCustomPrompt="1"/>
          </p:nvPr>
        </p:nvSpPr>
        <p:spPr>
          <a:xfrm>
            <a:off x="3425638" y="1955275"/>
            <a:ext cx="2292900" cy="59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subTitle" idx="4"/>
          </p:nvPr>
        </p:nvSpPr>
        <p:spPr>
          <a:xfrm>
            <a:off x="3425563" y="2755025"/>
            <a:ext cx="2292900" cy="898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2" name="Google Shape;112;p13"/>
          <p:cNvSpPr txBox="1">
            <a:spLocks noGrp="1"/>
          </p:cNvSpPr>
          <p:nvPr>
            <p:ph type="title" idx="5" hasCustomPrompt="1"/>
          </p:nvPr>
        </p:nvSpPr>
        <p:spPr>
          <a:xfrm>
            <a:off x="5718363" y="1955275"/>
            <a:ext cx="2292900" cy="59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6"/>
          </p:nvPr>
        </p:nvSpPr>
        <p:spPr>
          <a:xfrm>
            <a:off x="5718375" y="2755025"/>
            <a:ext cx="2292900" cy="898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
    <p:bg>
      <p:bgPr>
        <a:solidFill>
          <a:schemeClr val="lt2"/>
        </a:solidFill>
        <a:effectLst/>
      </p:bgPr>
    </p:bg>
    <p:spTree>
      <p:nvGrpSpPr>
        <p:cNvPr id="1" name="Shape 114"/>
        <p:cNvGrpSpPr/>
        <p:nvPr/>
      </p:nvGrpSpPr>
      <p:grpSpPr>
        <a:xfrm>
          <a:off x="0" y="0"/>
          <a:ext cx="0" cy="0"/>
          <a:chOff x="0" y="0"/>
          <a:chExt cx="0" cy="0"/>
        </a:xfrm>
      </p:grpSpPr>
      <p:grpSp>
        <p:nvGrpSpPr>
          <p:cNvPr id="115" name="Google Shape;115;p14"/>
          <p:cNvGrpSpPr/>
          <p:nvPr/>
        </p:nvGrpSpPr>
        <p:grpSpPr>
          <a:xfrm flipH="1">
            <a:off x="-22" y="0"/>
            <a:ext cx="9144044" cy="5143500"/>
            <a:chOff x="0" y="0"/>
            <a:chExt cx="9144044" cy="5143500"/>
          </a:xfrm>
        </p:grpSpPr>
        <p:sp>
          <p:nvSpPr>
            <p:cNvPr id="116" name="Google Shape;116;p14"/>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4"/>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a:spLocks noGrp="1"/>
          </p:cNvSpPr>
          <p:nvPr>
            <p:ph type="title"/>
          </p:nvPr>
        </p:nvSpPr>
        <p:spPr>
          <a:xfrm>
            <a:off x="4572000" y="2425500"/>
            <a:ext cx="3448200" cy="14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2" name="Google Shape;122;p14"/>
          <p:cNvSpPr txBox="1">
            <a:spLocks noGrp="1"/>
          </p:cNvSpPr>
          <p:nvPr>
            <p:ph type="title" idx="2" hasCustomPrompt="1"/>
          </p:nvPr>
        </p:nvSpPr>
        <p:spPr>
          <a:xfrm>
            <a:off x="4572000" y="1196450"/>
            <a:ext cx="3448200" cy="109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1_1">
    <p:bg>
      <p:bgPr>
        <a:solidFill>
          <a:schemeClr val="lt2"/>
        </a:solidFill>
        <a:effectLst/>
      </p:bgPr>
    </p:bg>
    <p:spTree>
      <p:nvGrpSpPr>
        <p:cNvPr id="1" name="Shape 123"/>
        <p:cNvGrpSpPr/>
        <p:nvPr/>
      </p:nvGrpSpPr>
      <p:grpSpPr>
        <a:xfrm>
          <a:off x="0" y="0"/>
          <a:ext cx="0" cy="0"/>
          <a:chOff x="0" y="0"/>
          <a:chExt cx="0" cy="0"/>
        </a:xfrm>
      </p:grpSpPr>
      <p:grpSp>
        <p:nvGrpSpPr>
          <p:cNvPr id="124" name="Google Shape;124;p15"/>
          <p:cNvGrpSpPr/>
          <p:nvPr/>
        </p:nvGrpSpPr>
        <p:grpSpPr>
          <a:xfrm flipH="1">
            <a:off x="-22" y="0"/>
            <a:ext cx="9144044" cy="5143500"/>
            <a:chOff x="0" y="0"/>
            <a:chExt cx="9144044" cy="5143500"/>
          </a:xfrm>
        </p:grpSpPr>
        <p:sp>
          <p:nvSpPr>
            <p:cNvPr id="125" name="Google Shape;125;p15"/>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5"/>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txBox="1">
            <a:spLocks noGrp="1"/>
          </p:cNvSpPr>
          <p:nvPr>
            <p:ph type="title"/>
          </p:nvPr>
        </p:nvSpPr>
        <p:spPr>
          <a:xfrm>
            <a:off x="4572000" y="2425500"/>
            <a:ext cx="3448200" cy="14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15"/>
          <p:cNvSpPr txBox="1">
            <a:spLocks noGrp="1"/>
          </p:cNvSpPr>
          <p:nvPr>
            <p:ph type="title" idx="2" hasCustomPrompt="1"/>
          </p:nvPr>
        </p:nvSpPr>
        <p:spPr>
          <a:xfrm>
            <a:off x="4572000" y="1196450"/>
            <a:ext cx="3448200" cy="109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2"/>
        </a:solidFill>
        <a:effectLst/>
      </p:bgPr>
    </p:bg>
    <p:spTree>
      <p:nvGrpSpPr>
        <p:cNvPr id="1" name="Shape 132"/>
        <p:cNvGrpSpPr/>
        <p:nvPr/>
      </p:nvGrpSpPr>
      <p:grpSpPr>
        <a:xfrm>
          <a:off x="0" y="0"/>
          <a:ext cx="0" cy="0"/>
          <a:chOff x="0" y="0"/>
          <a:chExt cx="0" cy="0"/>
        </a:xfrm>
      </p:grpSpPr>
      <p:grpSp>
        <p:nvGrpSpPr>
          <p:cNvPr id="133" name="Google Shape;133;p16"/>
          <p:cNvGrpSpPr/>
          <p:nvPr/>
        </p:nvGrpSpPr>
        <p:grpSpPr>
          <a:xfrm flipH="1">
            <a:off x="-22" y="0"/>
            <a:ext cx="9144044" cy="5143500"/>
            <a:chOff x="0" y="0"/>
            <a:chExt cx="9144044" cy="5143500"/>
          </a:xfrm>
        </p:grpSpPr>
        <p:sp>
          <p:nvSpPr>
            <p:cNvPr id="134" name="Google Shape;134;p16"/>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txBox="1">
            <a:spLocks noGrp="1"/>
          </p:cNvSpPr>
          <p:nvPr>
            <p:ph type="title"/>
          </p:nvPr>
        </p:nvSpPr>
        <p:spPr>
          <a:xfrm>
            <a:off x="715100" y="535000"/>
            <a:ext cx="7713900" cy="710700"/>
          </a:xfrm>
          <a:prstGeom prst="rect">
            <a:avLst/>
          </a:prstGeom>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9pPr>
          </a:lstStyle>
          <a:p>
            <a:endParaRPr/>
          </a:p>
        </p:txBody>
      </p:sp>
      <p:sp>
        <p:nvSpPr>
          <p:cNvPr id="140" name="Google Shape;140;p16"/>
          <p:cNvSpPr txBox="1">
            <a:spLocks noGrp="1"/>
          </p:cNvSpPr>
          <p:nvPr>
            <p:ph type="body" idx="1"/>
          </p:nvPr>
        </p:nvSpPr>
        <p:spPr>
          <a:xfrm>
            <a:off x="715050" y="1245700"/>
            <a:ext cx="7713900" cy="3362700"/>
          </a:xfrm>
          <a:prstGeom prst="rect">
            <a:avLst/>
          </a:prstGeom>
          <a:ln>
            <a:noFill/>
          </a:ln>
        </p:spPr>
        <p:txBody>
          <a:bodyPr spcFirstLastPara="1" wrap="square" lIns="91425" tIns="91425" rIns="91425" bIns="91425" anchor="t" anchorCtr="0">
            <a:noAutofit/>
          </a:bodyPr>
          <a:lstStyle>
            <a:lvl1pPr marL="457200" lvl="0" indent="-311150" rtl="0">
              <a:spcBef>
                <a:spcPts val="0"/>
              </a:spcBef>
              <a:spcAft>
                <a:spcPts val="0"/>
              </a:spcAft>
              <a:buClr>
                <a:schemeClr val="accent1"/>
              </a:buClr>
              <a:buSzPts val="1300"/>
              <a:buFont typeface="Poppins"/>
              <a:buAutoNum type="arabicPeriod"/>
              <a:defRPr sz="1300">
                <a:solidFill>
                  <a:schemeClr val="dk1"/>
                </a:solidFill>
                <a:latin typeface="Poppins"/>
                <a:ea typeface="Poppins"/>
                <a:cs typeface="Poppins"/>
                <a:sym typeface="Poppins"/>
              </a:defRPr>
            </a:lvl1pPr>
            <a:lvl2pPr marL="914400" lvl="1"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2pPr>
            <a:lvl3pPr marL="1371600" lvl="2"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3pPr>
            <a:lvl4pPr marL="1828800" lvl="3" indent="-311150" rtl="0">
              <a:lnSpc>
                <a:spcPct val="115000"/>
              </a:lnSpc>
              <a:spcBef>
                <a:spcPts val="0"/>
              </a:spcBef>
              <a:spcAft>
                <a:spcPts val="0"/>
              </a:spcAft>
              <a:buClr>
                <a:schemeClr val="dk1"/>
              </a:buClr>
              <a:buSzPts val="1300"/>
              <a:buFont typeface="Poppins"/>
              <a:buAutoNum type="arabicPeriod"/>
              <a:defRPr sz="1300">
                <a:solidFill>
                  <a:schemeClr val="dk1"/>
                </a:solidFill>
                <a:latin typeface="Poppins"/>
                <a:ea typeface="Poppins"/>
                <a:cs typeface="Poppins"/>
                <a:sym typeface="Poppins"/>
              </a:defRPr>
            </a:lvl4pPr>
            <a:lvl5pPr marL="2286000" lvl="4"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5pPr>
            <a:lvl6pPr marL="2743200" lvl="5"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6pPr>
            <a:lvl7pPr marL="3200400" lvl="6" indent="-311150" rtl="0">
              <a:lnSpc>
                <a:spcPct val="115000"/>
              </a:lnSpc>
              <a:spcBef>
                <a:spcPts val="0"/>
              </a:spcBef>
              <a:spcAft>
                <a:spcPts val="0"/>
              </a:spcAft>
              <a:buClr>
                <a:schemeClr val="dk1"/>
              </a:buClr>
              <a:buSzPts val="1300"/>
              <a:buFont typeface="Poppins"/>
              <a:buAutoNum type="arabicPeriod"/>
              <a:defRPr sz="1300">
                <a:solidFill>
                  <a:schemeClr val="dk1"/>
                </a:solidFill>
                <a:latin typeface="Poppins"/>
                <a:ea typeface="Poppins"/>
                <a:cs typeface="Poppins"/>
                <a:sym typeface="Poppins"/>
              </a:defRPr>
            </a:lvl7pPr>
            <a:lvl8pPr marL="3657600" lvl="7"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8pPr>
            <a:lvl9pPr marL="4114800" lvl="8"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9pPr>
          </a:lstStyle>
          <a:p>
            <a:endParaRPr/>
          </a:p>
        </p:txBody>
      </p:sp>
      <p:sp>
        <p:nvSpPr>
          <p:cNvPr id="141" name="Google Shape;141;p16"/>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3">
    <p:bg>
      <p:bgPr>
        <a:solidFill>
          <a:schemeClr val="lt2"/>
        </a:solidFill>
        <a:effectLst/>
      </p:bgPr>
    </p:bg>
    <p:spTree>
      <p:nvGrpSpPr>
        <p:cNvPr id="1" name="Shape 161"/>
        <p:cNvGrpSpPr/>
        <p:nvPr/>
      </p:nvGrpSpPr>
      <p:grpSpPr>
        <a:xfrm>
          <a:off x="0" y="0"/>
          <a:ext cx="0" cy="0"/>
          <a:chOff x="0" y="0"/>
          <a:chExt cx="0" cy="0"/>
        </a:xfrm>
      </p:grpSpPr>
      <p:grpSp>
        <p:nvGrpSpPr>
          <p:cNvPr id="162" name="Google Shape;162;p19"/>
          <p:cNvGrpSpPr/>
          <p:nvPr/>
        </p:nvGrpSpPr>
        <p:grpSpPr>
          <a:xfrm flipH="1">
            <a:off x="-22" y="0"/>
            <a:ext cx="9144044" cy="5143500"/>
            <a:chOff x="0" y="0"/>
            <a:chExt cx="9144044" cy="5143500"/>
          </a:xfrm>
        </p:grpSpPr>
        <p:sp>
          <p:nvSpPr>
            <p:cNvPr id="163" name="Google Shape;163;p19"/>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9"/>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txBox="1">
            <a:spLocks noGrp="1"/>
          </p:cNvSpPr>
          <p:nvPr>
            <p:ph type="title"/>
          </p:nvPr>
        </p:nvSpPr>
        <p:spPr>
          <a:xfrm>
            <a:off x="715100" y="535000"/>
            <a:ext cx="7713900" cy="710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500"/>
              <a:buFont typeface="Poppins Black"/>
              <a:buNone/>
              <a:defRPr>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2"/>
        </a:solidFill>
        <a:effectLst/>
      </p:bgPr>
    </p:bg>
    <p:spTree>
      <p:nvGrpSpPr>
        <p:cNvPr id="1" name="Shape 179"/>
        <p:cNvGrpSpPr/>
        <p:nvPr/>
      </p:nvGrpSpPr>
      <p:grpSpPr>
        <a:xfrm>
          <a:off x="0" y="0"/>
          <a:ext cx="0" cy="0"/>
          <a:chOff x="0" y="0"/>
          <a:chExt cx="0" cy="0"/>
        </a:xfrm>
      </p:grpSpPr>
      <p:sp>
        <p:nvSpPr>
          <p:cNvPr id="180" name="Google Shape;180;p21"/>
          <p:cNvSpPr/>
          <p:nvPr/>
        </p:nvSpPr>
        <p:spPr>
          <a:xfrm>
            <a:off x="0" y="2656374"/>
            <a:ext cx="3929963" cy="2487152"/>
          </a:xfrm>
          <a:custGeom>
            <a:avLst/>
            <a:gdLst/>
            <a:ahLst/>
            <a:cxnLst/>
            <a:rect l="l" t="t" r="r" b="b"/>
            <a:pathLst>
              <a:path w="65606" h="41520" extrusionOk="0">
                <a:moveTo>
                  <a:pt x="3403" y="1"/>
                </a:moveTo>
                <a:cubicBezTo>
                  <a:pt x="1302" y="1"/>
                  <a:pt x="0" y="501"/>
                  <a:pt x="0" y="501"/>
                </a:cubicBezTo>
                <a:lnTo>
                  <a:pt x="0" y="41519"/>
                </a:lnTo>
                <a:lnTo>
                  <a:pt x="65606" y="41519"/>
                </a:lnTo>
                <a:cubicBezTo>
                  <a:pt x="65606" y="41519"/>
                  <a:pt x="61764" y="36094"/>
                  <a:pt x="53544" y="36094"/>
                </a:cubicBezTo>
                <a:cubicBezTo>
                  <a:pt x="52716" y="36094"/>
                  <a:pt x="51844" y="36149"/>
                  <a:pt x="50928" y="36270"/>
                </a:cubicBezTo>
                <a:cubicBezTo>
                  <a:pt x="49598" y="36445"/>
                  <a:pt x="48291" y="36548"/>
                  <a:pt x="47001" y="36548"/>
                </a:cubicBezTo>
                <a:cubicBezTo>
                  <a:pt x="38572" y="36548"/>
                  <a:pt x="30879" y="32171"/>
                  <a:pt x="22233" y="15274"/>
                </a:cubicBezTo>
                <a:cubicBezTo>
                  <a:pt x="15513" y="2141"/>
                  <a:pt x="774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6184635" y="0"/>
            <a:ext cx="2959360" cy="1238782"/>
          </a:xfrm>
          <a:custGeom>
            <a:avLst/>
            <a:gdLst/>
            <a:ahLst/>
            <a:cxnLst/>
            <a:rect l="l" t="t" r="r" b="b"/>
            <a:pathLst>
              <a:path w="54415" h="22778" extrusionOk="0">
                <a:moveTo>
                  <a:pt x="1" y="1"/>
                </a:moveTo>
                <a:cubicBezTo>
                  <a:pt x="8129" y="521"/>
                  <a:pt x="14031" y="3075"/>
                  <a:pt x="17554" y="8487"/>
                </a:cubicBezTo>
                <a:cubicBezTo>
                  <a:pt x="24665" y="19420"/>
                  <a:pt x="34653" y="22777"/>
                  <a:pt x="42844" y="22777"/>
                </a:cubicBezTo>
                <a:cubicBezTo>
                  <a:pt x="47620" y="22777"/>
                  <a:pt x="51785" y="21636"/>
                  <a:pt x="54415" y="20190"/>
                </a:cubicBezTo>
                <a:lnTo>
                  <a:pt x="544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0" y="0"/>
            <a:ext cx="715089" cy="1043699"/>
          </a:xfrm>
          <a:custGeom>
            <a:avLst/>
            <a:gdLst/>
            <a:ahLst/>
            <a:cxnLst/>
            <a:rect l="l" t="t" r="r" b="b"/>
            <a:pathLst>
              <a:path w="9750" h="14230" extrusionOk="0">
                <a:moveTo>
                  <a:pt x="9514" y="1"/>
                </a:moveTo>
                <a:cubicBezTo>
                  <a:pt x="9495" y="2976"/>
                  <a:pt x="8470" y="5968"/>
                  <a:pt x="6716" y="8381"/>
                </a:cubicBezTo>
                <a:cubicBezTo>
                  <a:pt x="4969" y="10784"/>
                  <a:pt x="2623" y="12629"/>
                  <a:pt x="0" y="13955"/>
                </a:cubicBezTo>
                <a:lnTo>
                  <a:pt x="0" y="14230"/>
                </a:lnTo>
                <a:cubicBezTo>
                  <a:pt x="291" y="14084"/>
                  <a:pt x="580" y="13931"/>
                  <a:pt x="864" y="13771"/>
                </a:cubicBezTo>
                <a:cubicBezTo>
                  <a:pt x="3014" y="12568"/>
                  <a:pt x="4972" y="10986"/>
                  <a:pt x="6505" y="9048"/>
                </a:cubicBezTo>
                <a:cubicBezTo>
                  <a:pt x="8073" y="7064"/>
                  <a:pt x="9154" y="4732"/>
                  <a:pt x="9564" y="2231"/>
                </a:cubicBezTo>
                <a:cubicBezTo>
                  <a:pt x="9684" y="1495"/>
                  <a:pt x="9748" y="749"/>
                  <a:pt x="9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8131929" y="4452349"/>
            <a:ext cx="1008658" cy="691151"/>
          </a:xfrm>
          <a:custGeom>
            <a:avLst/>
            <a:gdLst/>
            <a:ahLst/>
            <a:cxnLst/>
            <a:rect l="l" t="t" r="r" b="b"/>
            <a:pathLst>
              <a:path w="14230" h="9751" extrusionOk="0">
                <a:moveTo>
                  <a:pt x="14230" y="0"/>
                </a:moveTo>
                <a:cubicBezTo>
                  <a:pt x="13482" y="2"/>
                  <a:pt x="12735" y="67"/>
                  <a:pt x="11999" y="186"/>
                </a:cubicBezTo>
                <a:cubicBezTo>
                  <a:pt x="9498" y="596"/>
                  <a:pt x="7166" y="1677"/>
                  <a:pt x="5182" y="3246"/>
                </a:cubicBezTo>
                <a:cubicBezTo>
                  <a:pt x="3244" y="4777"/>
                  <a:pt x="1663" y="6735"/>
                  <a:pt x="458" y="8884"/>
                </a:cubicBezTo>
                <a:cubicBezTo>
                  <a:pt x="299" y="9170"/>
                  <a:pt x="146" y="9458"/>
                  <a:pt x="1" y="9750"/>
                </a:cubicBezTo>
                <a:lnTo>
                  <a:pt x="274" y="9750"/>
                </a:lnTo>
                <a:cubicBezTo>
                  <a:pt x="1601" y="7125"/>
                  <a:pt x="3446" y="4780"/>
                  <a:pt x="5850" y="3034"/>
                </a:cubicBezTo>
                <a:cubicBezTo>
                  <a:pt x="8263" y="1280"/>
                  <a:pt x="11254" y="256"/>
                  <a:pt x="14230" y="236"/>
                </a:cubicBezTo>
                <a:lnTo>
                  <a:pt x="142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2"/>
        </a:solidFill>
        <a:effectLst/>
      </p:bgPr>
    </p:bg>
    <p:spTree>
      <p:nvGrpSpPr>
        <p:cNvPr id="1" name="Shape 185"/>
        <p:cNvGrpSpPr/>
        <p:nvPr/>
      </p:nvGrpSpPr>
      <p:grpSpPr>
        <a:xfrm>
          <a:off x="0" y="0"/>
          <a:ext cx="0" cy="0"/>
          <a:chOff x="0" y="0"/>
          <a:chExt cx="0" cy="0"/>
        </a:xfrm>
      </p:grpSpPr>
      <p:grpSp>
        <p:nvGrpSpPr>
          <p:cNvPr id="186" name="Google Shape;186;p22"/>
          <p:cNvGrpSpPr/>
          <p:nvPr/>
        </p:nvGrpSpPr>
        <p:grpSpPr>
          <a:xfrm flipH="1">
            <a:off x="-2" y="-25"/>
            <a:ext cx="9144005" cy="5143549"/>
            <a:chOff x="0" y="25"/>
            <a:chExt cx="9144005" cy="5143549"/>
          </a:xfrm>
        </p:grpSpPr>
        <p:sp>
          <p:nvSpPr>
            <p:cNvPr id="187" name="Google Shape;187;p22"/>
            <p:cNvSpPr/>
            <p:nvPr/>
          </p:nvSpPr>
          <p:spPr>
            <a:xfrm>
              <a:off x="0" y="2426243"/>
              <a:ext cx="3712582" cy="2717331"/>
            </a:xfrm>
            <a:custGeom>
              <a:avLst/>
              <a:gdLst/>
              <a:ahLst/>
              <a:cxnLst/>
              <a:rect l="l" t="t" r="r" b="b"/>
              <a:pathLst>
                <a:path w="67108" h="49118" extrusionOk="0">
                  <a:moveTo>
                    <a:pt x="8389" y="1"/>
                  </a:moveTo>
                  <a:cubicBezTo>
                    <a:pt x="4054" y="1"/>
                    <a:pt x="0" y="2152"/>
                    <a:pt x="0" y="2152"/>
                  </a:cubicBezTo>
                  <a:lnTo>
                    <a:pt x="0" y="49117"/>
                  </a:lnTo>
                  <a:lnTo>
                    <a:pt x="67108" y="49117"/>
                  </a:lnTo>
                  <a:cubicBezTo>
                    <a:pt x="58580" y="32150"/>
                    <a:pt x="31936" y="35403"/>
                    <a:pt x="20920" y="32057"/>
                  </a:cubicBezTo>
                  <a:cubicBezTo>
                    <a:pt x="9902" y="28710"/>
                    <a:pt x="22099" y="12463"/>
                    <a:pt x="16084" y="3793"/>
                  </a:cubicBezTo>
                  <a:cubicBezTo>
                    <a:pt x="14068" y="886"/>
                    <a:pt x="11170" y="1"/>
                    <a:pt x="8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4490166" y="25"/>
              <a:ext cx="4653839" cy="2546605"/>
            </a:xfrm>
            <a:custGeom>
              <a:avLst/>
              <a:gdLst/>
              <a:ahLst/>
              <a:cxnLst/>
              <a:rect l="l" t="t" r="r" b="b"/>
              <a:pathLst>
                <a:path w="84122" h="46032" extrusionOk="0">
                  <a:moveTo>
                    <a:pt x="0" y="0"/>
                  </a:moveTo>
                  <a:cubicBezTo>
                    <a:pt x="3140" y="4954"/>
                    <a:pt x="13237" y="8242"/>
                    <a:pt x="29765" y="8242"/>
                  </a:cubicBezTo>
                  <a:cubicBezTo>
                    <a:pt x="30380" y="8242"/>
                    <a:pt x="31004" y="8237"/>
                    <a:pt x="31637" y="8228"/>
                  </a:cubicBezTo>
                  <a:cubicBezTo>
                    <a:pt x="31851" y="8225"/>
                    <a:pt x="32062" y="8224"/>
                    <a:pt x="32270" y="8224"/>
                  </a:cubicBezTo>
                  <a:cubicBezTo>
                    <a:pt x="57121" y="8224"/>
                    <a:pt x="46695" y="30052"/>
                    <a:pt x="65108" y="41560"/>
                  </a:cubicBezTo>
                  <a:cubicBezTo>
                    <a:pt x="70037" y="44641"/>
                    <a:pt x="76496" y="46031"/>
                    <a:pt x="81343" y="46031"/>
                  </a:cubicBezTo>
                  <a:cubicBezTo>
                    <a:pt x="82348" y="46031"/>
                    <a:pt x="83283" y="45971"/>
                    <a:pt x="84121" y="45855"/>
                  </a:cubicBezTo>
                  <a:lnTo>
                    <a:pt x="84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22"/>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6"/>
        <p:cNvGrpSpPr/>
        <p:nvPr/>
      </p:nvGrpSpPr>
      <p:grpSpPr>
        <a:xfrm>
          <a:off x="0" y="0"/>
          <a:ext cx="0" cy="0"/>
          <a:chOff x="0" y="0"/>
          <a:chExt cx="0" cy="0"/>
        </a:xfrm>
      </p:grpSpPr>
      <p:grpSp>
        <p:nvGrpSpPr>
          <p:cNvPr id="17" name="Google Shape;17;p3"/>
          <p:cNvGrpSpPr/>
          <p:nvPr/>
        </p:nvGrpSpPr>
        <p:grpSpPr>
          <a:xfrm>
            <a:off x="0" y="0"/>
            <a:ext cx="9144044" cy="5143500"/>
            <a:chOff x="0" y="0"/>
            <a:chExt cx="9144044" cy="5143500"/>
          </a:xfrm>
        </p:grpSpPr>
        <p:sp>
          <p:nvSpPr>
            <p:cNvPr id="18" name="Google Shape;18;p3"/>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123613" y="2425500"/>
            <a:ext cx="2771700" cy="14613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1123613" y="1196450"/>
            <a:ext cx="2771700" cy="109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5"/>
        <p:cNvGrpSpPr/>
        <p:nvPr/>
      </p:nvGrpSpPr>
      <p:grpSpPr>
        <a:xfrm>
          <a:off x="0" y="0"/>
          <a:ext cx="0" cy="0"/>
          <a:chOff x="0" y="0"/>
          <a:chExt cx="0" cy="0"/>
        </a:xfrm>
      </p:grpSpPr>
      <p:grpSp>
        <p:nvGrpSpPr>
          <p:cNvPr id="26" name="Google Shape;26;p4"/>
          <p:cNvGrpSpPr/>
          <p:nvPr/>
        </p:nvGrpSpPr>
        <p:grpSpPr>
          <a:xfrm>
            <a:off x="0" y="0"/>
            <a:ext cx="9144044" cy="5143500"/>
            <a:chOff x="0" y="0"/>
            <a:chExt cx="9144044" cy="5143500"/>
          </a:xfrm>
        </p:grpSpPr>
        <p:sp>
          <p:nvSpPr>
            <p:cNvPr id="27" name="Google Shape;27;p4"/>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 name="Google Shape;3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0"/>
              </a:spcBef>
              <a:spcAft>
                <a:spcPts val="0"/>
              </a:spcAft>
              <a:buSzPts val="1300"/>
              <a:buChar char="■"/>
              <a:defRPr/>
            </a:lvl3pPr>
            <a:lvl4pPr marL="1828800" lvl="3" indent="-311150" rtl="0">
              <a:lnSpc>
                <a:spcPct val="115000"/>
              </a:lnSpc>
              <a:spcBef>
                <a:spcPts val="0"/>
              </a:spcBef>
              <a:spcAft>
                <a:spcPts val="0"/>
              </a:spcAft>
              <a:buSzPts val="1300"/>
              <a:buChar char="●"/>
              <a:defRPr/>
            </a:lvl4pPr>
            <a:lvl5pPr marL="2286000" lvl="4" indent="-311150" rtl="0">
              <a:lnSpc>
                <a:spcPct val="115000"/>
              </a:lnSpc>
              <a:spcBef>
                <a:spcPts val="0"/>
              </a:spcBef>
              <a:spcAft>
                <a:spcPts val="0"/>
              </a:spcAft>
              <a:buSzPts val="1300"/>
              <a:buChar char="○"/>
              <a:defRPr/>
            </a:lvl5pPr>
            <a:lvl6pPr marL="2743200" lvl="5" indent="-311150" rtl="0">
              <a:lnSpc>
                <a:spcPct val="115000"/>
              </a:lnSpc>
              <a:spcBef>
                <a:spcPts val="0"/>
              </a:spcBef>
              <a:spcAft>
                <a:spcPts val="0"/>
              </a:spcAft>
              <a:buSzPts val="1300"/>
              <a:buChar char="■"/>
              <a:defRPr/>
            </a:lvl6pPr>
            <a:lvl7pPr marL="3200400" lvl="6" indent="-311150" rtl="0">
              <a:lnSpc>
                <a:spcPct val="115000"/>
              </a:lnSpc>
              <a:spcBef>
                <a:spcPts val="0"/>
              </a:spcBef>
              <a:spcAft>
                <a:spcPts val="0"/>
              </a:spcAft>
              <a:buSzPts val="1300"/>
              <a:buChar char="●"/>
              <a:defRPr/>
            </a:lvl7pPr>
            <a:lvl8pPr marL="3657600" lvl="7" indent="-311150" rtl="0">
              <a:lnSpc>
                <a:spcPct val="115000"/>
              </a:lnSpc>
              <a:spcBef>
                <a:spcPts val="0"/>
              </a:spcBef>
              <a:spcAft>
                <a:spcPts val="0"/>
              </a:spcAft>
              <a:buSzPts val="1300"/>
              <a:buChar char="○"/>
              <a:defRPr/>
            </a:lvl8pPr>
            <a:lvl9pPr marL="4114800" lvl="8" indent="-311150" rtl="0">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34"/>
        <p:cNvGrpSpPr/>
        <p:nvPr/>
      </p:nvGrpSpPr>
      <p:grpSpPr>
        <a:xfrm>
          <a:off x="0" y="0"/>
          <a:ext cx="0" cy="0"/>
          <a:chOff x="0" y="0"/>
          <a:chExt cx="0" cy="0"/>
        </a:xfrm>
      </p:grpSpPr>
      <p:grpSp>
        <p:nvGrpSpPr>
          <p:cNvPr id="35" name="Google Shape;35;p5"/>
          <p:cNvGrpSpPr/>
          <p:nvPr/>
        </p:nvGrpSpPr>
        <p:grpSpPr>
          <a:xfrm>
            <a:off x="0" y="0"/>
            <a:ext cx="9144044" cy="5143500"/>
            <a:chOff x="0" y="0"/>
            <a:chExt cx="9144044" cy="5143500"/>
          </a:xfrm>
        </p:grpSpPr>
        <p:sp>
          <p:nvSpPr>
            <p:cNvPr id="36" name="Google Shape;36;p5"/>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2" name="Google Shape;42;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 name="Google Shape;43;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44" name="Google Shape;44;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45" name="Google Shape;4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56"/>
        <p:cNvGrpSpPr/>
        <p:nvPr/>
      </p:nvGrpSpPr>
      <p:grpSpPr>
        <a:xfrm>
          <a:off x="0" y="0"/>
          <a:ext cx="0" cy="0"/>
          <a:chOff x="0" y="0"/>
          <a:chExt cx="0" cy="0"/>
        </a:xfrm>
      </p:grpSpPr>
      <p:grpSp>
        <p:nvGrpSpPr>
          <p:cNvPr id="57" name="Google Shape;57;p7"/>
          <p:cNvGrpSpPr/>
          <p:nvPr/>
        </p:nvGrpSpPr>
        <p:grpSpPr>
          <a:xfrm>
            <a:off x="0" y="0"/>
            <a:ext cx="9144044" cy="5143500"/>
            <a:chOff x="0" y="0"/>
            <a:chExt cx="9144044" cy="5143500"/>
          </a:xfrm>
        </p:grpSpPr>
        <p:sp>
          <p:nvSpPr>
            <p:cNvPr id="58" name="Google Shape;58;p7"/>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7"/>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64" name="Google Shape;64;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0"/>
              </a:spcBef>
              <a:spcAft>
                <a:spcPts val="0"/>
              </a:spcAft>
              <a:buSzPts val="1300"/>
              <a:buChar char="■"/>
              <a:defRPr/>
            </a:lvl3pPr>
            <a:lvl4pPr marL="1828800" lvl="3" indent="-311150" rtl="0">
              <a:lnSpc>
                <a:spcPct val="115000"/>
              </a:lnSpc>
              <a:spcBef>
                <a:spcPts val="0"/>
              </a:spcBef>
              <a:spcAft>
                <a:spcPts val="0"/>
              </a:spcAft>
              <a:buSzPts val="1300"/>
              <a:buChar char="●"/>
              <a:defRPr/>
            </a:lvl4pPr>
            <a:lvl5pPr marL="2286000" lvl="4" indent="-311150" rtl="0">
              <a:lnSpc>
                <a:spcPct val="115000"/>
              </a:lnSpc>
              <a:spcBef>
                <a:spcPts val="0"/>
              </a:spcBef>
              <a:spcAft>
                <a:spcPts val="0"/>
              </a:spcAft>
              <a:buSzPts val="1300"/>
              <a:buChar char="○"/>
              <a:defRPr/>
            </a:lvl5pPr>
            <a:lvl6pPr marL="2743200" lvl="5" indent="-311150" rtl="0">
              <a:lnSpc>
                <a:spcPct val="115000"/>
              </a:lnSpc>
              <a:spcBef>
                <a:spcPts val="0"/>
              </a:spcBef>
              <a:spcAft>
                <a:spcPts val="0"/>
              </a:spcAft>
              <a:buSzPts val="1300"/>
              <a:buChar char="■"/>
              <a:defRPr/>
            </a:lvl6pPr>
            <a:lvl7pPr marL="3200400" lvl="6" indent="-311150" rtl="0">
              <a:lnSpc>
                <a:spcPct val="115000"/>
              </a:lnSpc>
              <a:spcBef>
                <a:spcPts val="0"/>
              </a:spcBef>
              <a:spcAft>
                <a:spcPts val="0"/>
              </a:spcAft>
              <a:buSzPts val="1300"/>
              <a:buChar char="●"/>
              <a:defRPr/>
            </a:lvl7pPr>
            <a:lvl8pPr marL="3657600" lvl="7" indent="-311150" rtl="0">
              <a:lnSpc>
                <a:spcPct val="115000"/>
              </a:lnSpc>
              <a:spcBef>
                <a:spcPts val="0"/>
              </a:spcBef>
              <a:spcAft>
                <a:spcPts val="0"/>
              </a:spcAft>
              <a:buSzPts val="1300"/>
              <a:buChar char="○"/>
              <a:defRPr/>
            </a:lvl8pPr>
            <a:lvl9pPr marL="4114800" lvl="8" indent="-311150" rtl="0">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73"/>
        <p:cNvGrpSpPr/>
        <p:nvPr/>
      </p:nvGrpSpPr>
      <p:grpSpPr>
        <a:xfrm>
          <a:off x="0" y="0"/>
          <a:ext cx="0" cy="0"/>
          <a:chOff x="0" y="0"/>
          <a:chExt cx="0" cy="0"/>
        </a:xfrm>
      </p:grpSpPr>
      <p:grpSp>
        <p:nvGrpSpPr>
          <p:cNvPr id="74" name="Google Shape;74;p9"/>
          <p:cNvGrpSpPr/>
          <p:nvPr/>
        </p:nvGrpSpPr>
        <p:grpSpPr>
          <a:xfrm>
            <a:off x="0" y="0"/>
            <a:ext cx="9144044" cy="5143500"/>
            <a:chOff x="0" y="0"/>
            <a:chExt cx="9144044" cy="5143500"/>
          </a:xfrm>
        </p:grpSpPr>
        <p:sp>
          <p:nvSpPr>
            <p:cNvPr id="75" name="Google Shape;75;p9"/>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9"/>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sz="16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82"/>
        <p:cNvGrpSpPr/>
        <p:nvPr/>
      </p:nvGrpSpPr>
      <p:grpSpPr>
        <a:xfrm>
          <a:off x="0" y="0"/>
          <a:ext cx="0" cy="0"/>
          <a:chOff x="0" y="0"/>
          <a:chExt cx="0" cy="0"/>
        </a:xfrm>
      </p:grpSpPr>
      <p:grpSp>
        <p:nvGrpSpPr>
          <p:cNvPr id="83" name="Google Shape;83;p10"/>
          <p:cNvGrpSpPr/>
          <p:nvPr/>
        </p:nvGrpSpPr>
        <p:grpSpPr>
          <a:xfrm>
            <a:off x="0" y="0"/>
            <a:ext cx="9144044" cy="5143500"/>
            <a:chOff x="0" y="0"/>
            <a:chExt cx="9144044" cy="5143500"/>
          </a:xfrm>
        </p:grpSpPr>
        <p:sp>
          <p:nvSpPr>
            <p:cNvPr id="84" name="Google Shape;84;p10"/>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0"/>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90"/>
        <p:cNvGrpSpPr/>
        <p:nvPr/>
      </p:nvGrpSpPr>
      <p:grpSpPr>
        <a:xfrm>
          <a:off x="0" y="0"/>
          <a:ext cx="0" cy="0"/>
          <a:chOff x="0" y="0"/>
          <a:chExt cx="0" cy="0"/>
        </a:xfrm>
      </p:grpSpPr>
      <p:grpSp>
        <p:nvGrpSpPr>
          <p:cNvPr id="91" name="Google Shape;91;p11"/>
          <p:cNvGrpSpPr/>
          <p:nvPr/>
        </p:nvGrpSpPr>
        <p:grpSpPr>
          <a:xfrm>
            <a:off x="0" y="0"/>
            <a:ext cx="9144044" cy="5143500"/>
            <a:chOff x="0" y="0"/>
            <a:chExt cx="9144044" cy="5143500"/>
          </a:xfrm>
        </p:grpSpPr>
        <p:sp>
          <p:nvSpPr>
            <p:cNvPr id="92" name="Google Shape;92;p11"/>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1"/>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8" name="Google Shape;9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9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710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9pPr>
          </a:lstStyle>
          <a:p>
            <a:endParaRPr/>
          </a:p>
        </p:txBody>
      </p:sp>
      <p:sp>
        <p:nvSpPr>
          <p:cNvPr id="7" name="Google Shape;7;p1"/>
          <p:cNvSpPr txBox="1">
            <a:spLocks noGrp="1"/>
          </p:cNvSpPr>
          <p:nvPr>
            <p:ph type="body" idx="1"/>
          </p:nvPr>
        </p:nvSpPr>
        <p:spPr>
          <a:xfrm>
            <a:off x="715050" y="1245700"/>
            <a:ext cx="7713900" cy="33627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1pPr>
            <a:lvl2pPr marL="914400" lvl="1"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2pPr>
            <a:lvl3pPr marL="1371600" lvl="2"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3pPr>
            <a:lvl4pPr marL="1828800" lvl="3"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4pPr>
            <a:lvl5pPr marL="2286000" lvl="4"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5pPr>
            <a:lvl6pPr marL="2743200" lvl="5"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6pPr>
            <a:lvl7pPr marL="3200400" lvl="6"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7pPr>
            <a:lvl8pPr marL="3657600" lvl="7"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8pPr>
            <a:lvl9pPr marL="4114800" lvl="8"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5" r:id="rId14"/>
    <p:sldLayoutId id="2147483667" r:id="rId15"/>
    <p:sldLayoutId id="214748366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26"/>
          <p:cNvGrpSpPr/>
          <p:nvPr/>
        </p:nvGrpSpPr>
        <p:grpSpPr>
          <a:xfrm>
            <a:off x="4716039" y="1424420"/>
            <a:ext cx="3715854" cy="2286606"/>
            <a:chOff x="5467825" y="2094550"/>
            <a:chExt cx="2061500" cy="1268575"/>
          </a:xfrm>
        </p:grpSpPr>
        <p:sp>
          <p:nvSpPr>
            <p:cNvPr id="201" name="Google Shape;201;p26"/>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6"/>
          <p:cNvSpPr txBox="1">
            <a:spLocks noGrp="1"/>
          </p:cNvSpPr>
          <p:nvPr>
            <p:ph type="ctrTitle"/>
          </p:nvPr>
        </p:nvSpPr>
        <p:spPr>
          <a:xfrm>
            <a:off x="600728" y="1243781"/>
            <a:ext cx="4349963" cy="252171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vi-VN" b="1" dirty="0">
                <a:latin typeface="Constantia" panose="02030602050306030303" pitchFamily="18" charset="0"/>
              </a:rPr>
              <a:t>CHÀO  MỪNG CÁC EM ĐẾN VỚI BUỔI HỌC NGÀY HÔM NAY </a:t>
            </a:r>
            <a:endParaRPr b="1" dirty="0">
              <a:latin typeface="Constantia" panose="02030602050306030303" pitchFamily="18" charset="0"/>
            </a:endParaRPr>
          </a:p>
        </p:txBody>
      </p:sp>
      <p:grpSp>
        <p:nvGrpSpPr>
          <p:cNvPr id="206" name="Google Shape;206;p26"/>
          <p:cNvGrpSpPr/>
          <p:nvPr/>
        </p:nvGrpSpPr>
        <p:grpSpPr>
          <a:xfrm>
            <a:off x="5300845" y="1493624"/>
            <a:ext cx="2546216" cy="2225457"/>
            <a:chOff x="3720050" y="2029925"/>
            <a:chExt cx="1529075" cy="1336450"/>
          </a:xfrm>
        </p:grpSpPr>
        <p:sp>
          <p:nvSpPr>
            <p:cNvPr id="207" name="Google Shape;207;p26"/>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rgbClr val="5C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6"/>
          <p:cNvSpPr/>
          <p:nvPr/>
        </p:nvSpPr>
        <p:spPr>
          <a:xfrm>
            <a:off x="4178682" y="1367400"/>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844853" y="3585178"/>
            <a:ext cx="184302" cy="180319"/>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4C2CC581-E587-85E2-6912-00FCDD44721F}"/>
              </a:ext>
            </a:extLst>
          </p:cNvPr>
          <p:cNvSpPr/>
          <p:nvPr/>
        </p:nvSpPr>
        <p:spPr>
          <a:xfrm>
            <a:off x="511628" y="4179153"/>
            <a:ext cx="7826829" cy="43324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vi-VN" sz="2800" dirty="0"/>
              <a:t>  </a:t>
            </a:r>
            <a:r>
              <a:rPr lang="en-US" sz="2400" dirty="0"/>
              <a:t>GV: TRẦN THỊ HỒNG NHUNG</a:t>
            </a:r>
            <a:r>
              <a:rPr lang="vi-VN" sz="2400" dirty="0"/>
              <a:t> </a:t>
            </a:r>
            <a:r>
              <a:rPr lang="en-US" sz="2400" dirty="0"/>
              <a:t>                  </a:t>
            </a:r>
            <a:r>
              <a:rPr lang="vi-VN" sz="2400" dirty="0">
                <a:latin typeface="+mj-lt"/>
              </a:rPr>
              <a:t>LỚP: 11A12</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D6459-AED3-848C-5379-0A641FE6575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F77670-2E08-925F-FD40-FD774FE3655A}"/>
              </a:ext>
            </a:extLst>
          </p:cNvPr>
          <p:cNvSpPr>
            <a:spLocks noGrp="1"/>
          </p:cNvSpPr>
          <p:nvPr>
            <p:ph type="body" idx="1"/>
          </p:nvPr>
        </p:nvSpPr>
        <p:spPr>
          <a:xfrm>
            <a:off x="438324" y="1907221"/>
            <a:ext cx="8092066" cy="1810321"/>
          </a:xfrm>
        </p:spPr>
        <p:txBody>
          <a:bodyPr/>
          <a:lstStyle/>
          <a:p>
            <a:pPr marL="146050" indent="0" algn="ctr">
              <a:buNone/>
            </a:pPr>
            <a:endParaRPr lang="vi-VN" sz="3200" dirty="0">
              <a:solidFill>
                <a:schemeClr val="tx1"/>
              </a:solidFill>
              <a:effectLst/>
              <a:latin typeface="Constantia" panose="02030602050306030303" pitchFamily="18" charset="0"/>
              <a:ea typeface="MS Mincho" panose="02020609040205080304" pitchFamily="49" charset="-128"/>
              <a:cs typeface="Times New Roman" panose="02020603050405020304" pitchFamily="18" charset="0"/>
            </a:endParaRPr>
          </a:p>
          <a:p>
            <a:pPr marL="146050" indent="0" algn="ctr">
              <a:buNone/>
            </a:pPr>
            <a:r>
              <a:rPr lang="vi-VN" sz="3200" dirty="0">
                <a:solidFill>
                  <a:schemeClr val="tx1"/>
                </a:solidFill>
                <a:effectLst/>
                <a:latin typeface="Constantia" panose="02030602050306030303" pitchFamily="18" charset="0"/>
                <a:ea typeface="MS Mincho" panose="02020609040205080304" pitchFamily="49" charset="-128"/>
                <a:cs typeface="Times New Roman" panose="02020603050405020304" pitchFamily="18" charset="0"/>
              </a:rPr>
              <a:t>Em hãy trình bày những yêu cầu đối với thể loại văn bản này?</a:t>
            </a:r>
          </a:p>
          <a:p>
            <a:pPr marL="146050" indent="0">
              <a:buNone/>
            </a:pPr>
            <a:endParaRPr lang="vi-VN" dirty="0"/>
          </a:p>
        </p:txBody>
      </p:sp>
      <p:pic>
        <p:nvPicPr>
          <p:cNvPr id="4" name="Picture 3">
            <a:extLst>
              <a:ext uri="{FF2B5EF4-FFF2-40B4-BE49-F238E27FC236}">
                <a16:creationId xmlns:a16="http://schemas.microsoft.com/office/drawing/2014/main" id="{46351AD5-AC01-19B2-FE44-46DDF0A75F48}"/>
              </a:ext>
            </a:extLst>
          </p:cNvPr>
          <p:cNvPicPr>
            <a:picLocks noChangeAspect="1"/>
          </p:cNvPicPr>
          <p:nvPr/>
        </p:nvPicPr>
        <p:blipFill>
          <a:blip r:embed="rId3"/>
          <a:stretch>
            <a:fillRect/>
          </a:stretch>
        </p:blipFill>
        <p:spPr>
          <a:xfrm>
            <a:off x="3494345" y="466623"/>
            <a:ext cx="2340971" cy="1440598"/>
          </a:xfrm>
          <a:prstGeom prst="rect">
            <a:avLst/>
          </a:prstGeom>
        </p:spPr>
      </p:pic>
    </p:spTree>
    <p:custDataLst>
      <p:tags r:id="rId1"/>
    </p:custDataLst>
    <p:extLst>
      <p:ext uri="{BB962C8B-B14F-4D97-AF65-F5344CB8AC3E}">
        <p14:creationId xmlns:p14="http://schemas.microsoft.com/office/powerpoint/2010/main" val="2394515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p:nvPr/>
        </p:nvSpPr>
        <p:spPr>
          <a:xfrm>
            <a:off x="4425278" y="1234758"/>
            <a:ext cx="764400" cy="764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7335520" y="1250826"/>
            <a:ext cx="764400" cy="764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1426280" y="1270039"/>
            <a:ext cx="764400" cy="764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txBox="1">
            <a:spLocks noGrp="1"/>
          </p:cNvSpPr>
          <p:nvPr>
            <p:ph type="title"/>
          </p:nvPr>
        </p:nvSpPr>
        <p:spPr>
          <a:xfrm>
            <a:off x="662030" y="1405758"/>
            <a:ext cx="22929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78" name="Google Shape;378;p27"/>
          <p:cNvSpPr txBox="1">
            <a:spLocks noGrp="1"/>
          </p:cNvSpPr>
          <p:nvPr>
            <p:ph type="subTitle" idx="1"/>
          </p:nvPr>
        </p:nvSpPr>
        <p:spPr>
          <a:xfrm>
            <a:off x="361475" y="2200050"/>
            <a:ext cx="2894009" cy="208681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Constantia" panose="02030602050306030303" pitchFamily="18" charset="0"/>
              </a:rPr>
              <a:t>Có luận điểm rõ ràng, chặt chẽ, thể hiện quan điểm của người viết về vấn đề.</a:t>
            </a:r>
            <a:endParaRPr sz="2400" dirty="0">
              <a:latin typeface="Constantia" panose="02030602050306030303" pitchFamily="18" charset="0"/>
            </a:endParaRPr>
          </a:p>
        </p:txBody>
      </p:sp>
      <p:sp>
        <p:nvSpPr>
          <p:cNvPr id="379" name="Google Shape;379;p27"/>
          <p:cNvSpPr txBox="1">
            <a:spLocks noGrp="1"/>
          </p:cNvSpPr>
          <p:nvPr>
            <p:ph type="title" idx="2"/>
          </p:nvPr>
        </p:nvSpPr>
        <p:spPr>
          <a:xfrm>
            <a:off x="927468" y="402101"/>
            <a:ext cx="7713900" cy="5694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effectLst>
                  <a:outerShdw blurRad="38100" dist="38100" dir="2700000" algn="tl">
                    <a:srgbClr val="000000">
                      <a:alpha val="43137"/>
                    </a:srgbClr>
                  </a:outerShdw>
                </a:effectLst>
                <a:latin typeface="Constantia" panose="02030602050306030303" pitchFamily="18" charset="0"/>
              </a:rPr>
              <a:t>2. </a:t>
            </a:r>
            <a:r>
              <a:rPr lang="vi-VN" sz="2800" b="1" dirty="0">
                <a:effectLst>
                  <a:outerShdw blurRad="38100" dist="38100" dir="2700000" algn="tl">
                    <a:srgbClr val="000000">
                      <a:alpha val="43137"/>
                    </a:srgbClr>
                  </a:outerShdw>
                </a:effectLst>
                <a:latin typeface="Constantia" panose="02030602050306030303" pitchFamily="18" charset="0"/>
              </a:rPr>
              <a:t>YÊU CẦU ĐỐI VỚI KIỂU BÀI</a:t>
            </a:r>
            <a:endParaRPr sz="2800" b="1" dirty="0">
              <a:effectLst>
                <a:outerShdw blurRad="38100" dist="38100" dir="2700000" algn="tl">
                  <a:srgbClr val="000000">
                    <a:alpha val="43137"/>
                  </a:srgbClr>
                </a:outerShdw>
              </a:effectLst>
              <a:latin typeface="Constantia" panose="02030602050306030303" pitchFamily="18" charset="0"/>
            </a:endParaRPr>
          </a:p>
        </p:txBody>
      </p:sp>
      <p:sp>
        <p:nvSpPr>
          <p:cNvPr id="380" name="Google Shape;380;p27"/>
          <p:cNvSpPr txBox="1">
            <a:spLocks noGrp="1"/>
          </p:cNvSpPr>
          <p:nvPr>
            <p:ph type="title" idx="3"/>
          </p:nvPr>
        </p:nvSpPr>
        <p:spPr>
          <a:xfrm>
            <a:off x="3661028" y="1312900"/>
            <a:ext cx="22929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81" name="Google Shape;381;p27"/>
          <p:cNvSpPr txBox="1">
            <a:spLocks noGrp="1"/>
          </p:cNvSpPr>
          <p:nvPr>
            <p:ph type="subTitle" idx="4"/>
          </p:nvPr>
        </p:nvSpPr>
        <p:spPr>
          <a:xfrm>
            <a:off x="3425562" y="2755025"/>
            <a:ext cx="3156979" cy="18534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kern="0" dirty="0" err="1">
                <a:solidFill>
                  <a:srgbClr val="000000"/>
                </a:solidFill>
                <a:effectLst/>
                <a:latin typeface="Constantia" panose="02030602050306030303" pitchFamily="18" charset="0"/>
                <a:ea typeface="Times New Roman" panose="02020603050405020304" pitchFamily="18" charset="0"/>
              </a:rPr>
              <a:t>Đưa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ra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hệ</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thống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lí</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lẽ</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bằng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chứng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thuyết</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phục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chính</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xác</a:t>
            </a:r>
            <a:r>
              <a:rPr lang="en-US" sz="2400" kern="0" dirty="0">
                <a:solidFill>
                  <a:srgbClr val="000000"/>
                </a:solidFill>
                <a:effectLst/>
                <a:latin typeface="Constantia" panose="02030602050306030303" pitchFamily="18" charset="0"/>
                <a:ea typeface="Times New Roman" panose="02020603050405020304" pitchFamily="18" charset="0"/>
              </a:rPr>
              <a:t>, tin </a:t>
            </a:r>
            <a:r>
              <a:rPr lang="en-US" sz="2400" kern="0" dirty="0" err="1">
                <a:solidFill>
                  <a:srgbClr val="000000"/>
                </a:solidFill>
                <a:effectLst/>
                <a:latin typeface="Constantia" panose="02030602050306030303" pitchFamily="18" charset="0"/>
                <a:ea typeface="Times New Roman" panose="02020603050405020304" pitchFamily="18" charset="0"/>
              </a:rPr>
              <a:t>cậy</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thích</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hợp</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đầy</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đủ</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để</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làm</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sáng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tỏ</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luận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điểm</a:t>
            </a:r>
            <a:r>
              <a:rPr lang="en-US" sz="2400" kern="0" dirty="0">
                <a:solidFill>
                  <a:srgbClr val="000000"/>
                </a:solidFill>
                <a:effectLst/>
                <a:latin typeface="Constantia" panose="02030602050306030303" pitchFamily="18" charset="0"/>
                <a:ea typeface="Times New Roman" panose="02020603050405020304" pitchFamily="18" charset="0"/>
              </a:rPr>
              <a:t>.</a:t>
            </a:r>
            <a:endParaRPr sz="2400" dirty="0">
              <a:latin typeface="Constantia" panose="02030602050306030303" pitchFamily="18" charset="0"/>
            </a:endParaRPr>
          </a:p>
        </p:txBody>
      </p:sp>
      <p:sp>
        <p:nvSpPr>
          <p:cNvPr id="382" name="Google Shape;382;p27"/>
          <p:cNvSpPr txBox="1">
            <a:spLocks noGrp="1"/>
          </p:cNvSpPr>
          <p:nvPr>
            <p:ph type="title" idx="5"/>
          </p:nvPr>
        </p:nvSpPr>
        <p:spPr>
          <a:xfrm>
            <a:off x="6571270" y="1420118"/>
            <a:ext cx="22929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83" name="Google Shape;383;p27"/>
          <p:cNvSpPr txBox="1">
            <a:spLocks noGrp="1"/>
          </p:cNvSpPr>
          <p:nvPr>
            <p:ph type="subTitle" idx="6"/>
          </p:nvPr>
        </p:nvSpPr>
        <p:spPr>
          <a:xfrm>
            <a:off x="6492573" y="2200049"/>
            <a:ext cx="2292900" cy="18534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latin typeface="Constantia" panose="02030602050306030303" pitchFamily="18" charset="0"/>
              </a:rPr>
              <a:t>Nêu và phân tích, trao đổi về các ý kiến trái chiều</a:t>
            </a:r>
            <a:endParaRPr sz="2400" dirty="0">
              <a:latin typeface="Constantia" panose="02030602050306030303" pitchFamily="18" charset="0"/>
            </a:endParaRPr>
          </a:p>
        </p:txBody>
      </p:sp>
      <p:sp>
        <p:nvSpPr>
          <p:cNvPr id="384" name="Google Shape;384;p27"/>
          <p:cNvSpPr/>
          <p:nvPr/>
        </p:nvSpPr>
        <p:spPr>
          <a:xfrm>
            <a:off x="927468" y="1574693"/>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8117407" y="4132225"/>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Effect transition="in" filter="fade">
                                      <p:cBhvr>
                                        <p:cTn id="7" dur="1000"/>
                                        <p:tgtEl>
                                          <p:spTgt spid="378">
                                            <p:txEl>
                                              <p:pRg st="0" end="0"/>
                                            </p:txEl>
                                          </p:spTgt>
                                        </p:tgtEl>
                                      </p:cBhvr>
                                    </p:animEffect>
                                    <p:anim calcmode="lin" valueType="num">
                                      <p:cBhvr>
                                        <p:cTn id="8" dur="1000" fill="hold"/>
                                        <p:tgtEl>
                                          <p:spTgt spid="3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81">
                                            <p:txEl>
                                              <p:pRg st="0" end="0"/>
                                            </p:txEl>
                                          </p:spTgt>
                                        </p:tgtEl>
                                        <p:attrNameLst>
                                          <p:attrName>style.visibility</p:attrName>
                                        </p:attrNameLst>
                                      </p:cBhvr>
                                      <p:to>
                                        <p:strVal val="visible"/>
                                      </p:to>
                                    </p:set>
                                    <p:animEffect transition="in" filter="barn(inVertical)">
                                      <p:cBhvr>
                                        <p:cTn id="14" dur="500"/>
                                        <p:tgtEl>
                                          <p:spTgt spid="38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3">
                                            <p:txEl>
                                              <p:pRg st="0" end="0"/>
                                            </p:txEl>
                                          </p:spTgt>
                                        </p:tgtEl>
                                        <p:attrNameLst>
                                          <p:attrName>style.visibility</p:attrName>
                                        </p:attrNameLst>
                                      </p:cBhvr>
                                      <p:to>
                                        <p:strVal val="visible"/>
                                      </p:to>
                                    </p:set>
                                    <p:animEffect transition="in" filter="fade">
                                      <p:cBhvr>
                                        <p:cTn id="19" dur="1000"/>
                                        <p:tgtEl>
                                          <p:spTgt spid="383">
                                            <p:txEl>
                                              <p:pRg st="0" end="0"/>
                                            </p:txEl>
                                          </p:spTgt>
                                        </p:tgtEl>
                                      </p:cBhvr>
                                    </p:animEffect>
                                    <p:anim calcmode="lin" valueType="num">
                                      <p:cBhvr>
                                        <p:cTn id="20" dur="1000" fill="hold"/>
                                        <p:tgtEl>
                                          <p:spTgt spid="38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build="p"/>
      <p:bldP spid="381" grpId="0" build="p"/>
      <p:bldP spid="3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4920C-AC6D-1E54-DE34-1F9F61978A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82589D-8EE0-C839-D39A-065F46AE5D98}"/>
              </a:ext>
            </a:extLst>
          </p:cNvPr>
          <p:cNvSpPr>
            <a:spLocks noGrp="1"/>
          </p:cNvSpPr>
          <p:nvPr>
            <p:ph type="body" idx="1"/>
          </p:nvPr>
        </p:nvSpPr>
        <p:spPr>
          <a:xfrm>
            <a:off x="438324" y="2165684"/>
            <a:ext cx="8092066" cy="2177716"/>
          </a:xfrm>
        </p:spPr>
        <p:txBody>
          <a:bodyPr/>
          <a:lstStyle/>
          <a:p>
            <a:pPr marL="146050" indent="0" algn="ctr">
              <a:buNone/>
            </a:pPr>
            <a:r>
              <a:rPr lang="vi-VN" sz="3200" dirty="0">
                <a:solidFill>
                  <a:schemeClr val="tx1"/>
                </a:solidFill>
                <a:effectLst/>
                <a:latin typeface="Constantia" panose="02030602050306030303" pitchFamily="18" charset="0"/>
                <a:ea typeface="MS Mincho" panose="02020609040205080304" pitchFamily="49" charset="-128"/>
                <a:cs typeface="Times New Roman" panose="02020603050405020304" pitchFamily="18" charset="0"/>
              </a:rPr>
              <a:t>Bố cục bài viết của kiểu nghị luận này gồm mấy phần? Nội dung chính của từng phần là gì?</a:t>
            </a:r>
          </a:p>
          <a:p>
            <a:pPr marL="146050" indent="0">
              <a:buNone/>
            </a:pPr>
            <a:endParaRPr lang="vi-VN" dirty="0"/>
          </a:p>
        </p:txBody>
      </p:sp>
      <p:pic>
        <p:nvPicPr>
          <p:cNvPr id="4" name="Picture 3">
            <a:extLst>
              <a:ext uri="{FF2B5EF4-FFF2-40B4-BE49-F238E27FC236}">
                <a16:creationId xmlns:a16="http://schemas.microsoft.com/office/drawing/2014/main" id="{3A1B2AF4-5D3D-449E-5BB3-DC9C87D6513B}"/>
              </a:ext>
            </a:extLst>
          </p:cNvPr>
          <p:cNvPicPr>
            <a:picLocks noChangeAspect="1"/>
          </p:cNvPicPr>
          <p:nvPr/>
        </p:nvPicPr>
        <p:blipFill>
          <a:blip r:embed="rId3"/>
          <a:stretch>
            <a:fillRect/>
          </a:stretch>
        </p:blipFill>
        <p:spPr>
          <a:xfrm>
            <a:off x="3494345" y="466623"/>
            <a:ext cx="2340971" cy="1440598"/>
          </a:xfrm>
          <a:prstGeom prst="rect">
            <a:avLst/>
          </a:prstGeom>
        </p:spPr>
      </p:pic>
    </p:spTree>
    <p:custDataLst>
      <p:tags r:id="rId1"/>
    </p:custDataLst>
    <p:extLst>
      <p:ext uri="{BB962C8B-B14F-4D97-AF65-F5344CB8AC3E}">
        <p14:creationId xmlns:p14="http://schemas.microsoft.com/office/powerpoint/2010/main" val="3989531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EE4ED-50BD-A428-4740-0E95C7633B53}"/>
              </a:ext>
            </a:extLst>
          </p:cNvPr>
          <p:cNvSpPr>
            <a:spLocks noGrp="1"/>
          </p:cNvSpPr>
          <p:nvPr>
            <p:ph type="title" idx="2"/>
          </p:nvPr>
        </p:nvSpPr>
        <p:spPr>
          <a:xfrm>
            <a:off x="2102129" y="378588"/>
            <a:ext cx="4939742" cy="764411"/>
          </a:xfrm>
        </p:spPr>
        <p:txBody>
          <a:bodyPr/>
          <a:lstStyle/>
          <a:p>
            <a:r>
              <a:rPr lang="vi-VN" sz="2800" b="1" dirty="0">
                <a:latin typeface="Constantia" panose="02030602050306030303" pitchFamily="18" charset="0"/>
              </a:rPr>
              <a:t>BỐ CỤC BÀI VIẾT</a:t>
            </a:r>
          </a:p>
        </p:txBody>
      </p:sp>
      <p:sp>
        <p:nvSpPr>
          <p:cNvPr id="9" name="Rectangle: Rounded Corners 8">
            <a:extLst>
              <a:ext uri="{FF2B5EF4-FFF2-40B4-BE49-F238E27FC236}">
                <a16:creationId xmlns:a16="http://schemas.microsoft.com/office/drawing/2014/main" id="{6B55D486-9908-D900-37D0-743DE3D2D26A}"/>
              </a:ext>
            </a:extLst>
          </p:cNvPr>
          <p:cNvSpPr/>
          <p:nvPr/>
        </p:nvSpPr>
        <p:spPr>
          <a:xfrm>
            <a:off x="443164" y="1359568"/>
            <a:ext cx="1361574" cy="76441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Constantia" panose="02030602050306030303" pitchFamily="18" charset="0"/>
              </a:rPr>
              <a:t>Mở bài</a:t>
            </a:r>
          </a:p>
        </p:txBody>
      </p:sp>
      <p:sp>
        <p:nvSpPr>
          <p:cNvPr id="10" name="Rectangle: Rounded Corners 9">
            <a:extLst>
              <a:ext uri="{FF2B5EF4-FFF2-40B4-BE49-F238E27FC236}">
                <a16:creationId xmlns:a16="http://schemas.microsoft.com/office/drawing/2014/main" id="{131F10FA-EE8B-7233-8299-21CE6ACBEC71}"/>
              </a:ext>
            </a:extLst>
          </p:cNvPr>
          <p:cNvSpPr/>
          <p:nvPr/>
        </p:nvSpPr>
        <p:spPr>
          <a:xfrm>
            <a:off x="2755233" y="1251284"/>
            <a:ext cx="5570620" cy="104373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Giới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thiệu</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vấn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xã</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hội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cần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bàn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luận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thể</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hiện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rõ</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quan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điểm</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người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viết</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vấn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đó</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0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FFEBA12-E5F4-855B-E7AB-93A41EB91AD8}"/>
              </a:ext>
            </a:extLst>
          </p:cNvPr>
          <p:cNvSpPr/>
          <p:nvPr/>
        </p:nvSpPr>
        <p:spPr>
          <a:xfrm>
            <a:off x="368967" y="2637316"/>
            <a:ext cx="1361575" cy="76441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Constantia" panose="02030602050306030303" pitchFamily="18" charset="0"/>
              </a:rPr>
              <a:t>Thân bài</a:t>
            </a:r>
          </a:p>
        </p:txBody>
      </p:sp>
      <p:sp>
        <p:nvSpPr>
          <p:cNvPr id="12" name="Rectangle: Rounded Corners 11">
            <a:extLst>
              <a:ext uri="{FF2B5EF4-FFF2-40B4-BE49-F238E27FC236}">
                <a16:creationId xmlns:a16="http://schemas.microsoft.com/office/drawing/2014/main" id="{597A3AFB-FC40-D115-59F2-284B0875D22C}"/>
              </a:ext>
            </a:extLst>
          </p:cNvPr>
          <p:cNvSpPr/>
          <p:nvPr/>
        </p:nvSpPr>
        <p:spPr>
          <a:xfrm>
            <a:off x="2755232" y="2511592"/>
            <a:ext cx="5690937" cy="12302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Trình</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bày</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hệ</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luận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điểm</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lẽ</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chứng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để</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sáng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tỏ</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cho</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quan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điểm</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người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viết</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phản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ý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kiến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chiều</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0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E457A66-D677-5415-D7AD-DCD7D4BCA4E6}"/>
              </a:ext>
            </a:extLst>
          </p:cNvPr>
          <p:cNvSpPr/>
          <p:nvPr/>
        </p:nvSpPr>
        <p:spPr>
          <a:xfrm>
            <a:off x="2755232" y="3958390"/>
            <a:ext cx="5851357" cy="76882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Khẳng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định</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lại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quan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điểm</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người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viết</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vấn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đưa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ra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những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giải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phù</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hợp</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0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CFEA092-89FF-4EA8-F693-593CCFA706C1}"/>
              </a:ext>
            </a:extLst>
          </p:cNvPr>
          <p:cNvSpPr/>
          <p:nvPr/>
        </p:nvSpPr>
        <p:spPr>
          <a:xfrm>
            <a:off x="368968" y="3961004"/>
            <a:ext cx="1361574" cy="76441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Constantia" panose="02030602050306030303" pitchFamily="18" charset="0"/>
              </a:rPr>
              <a:t>Kết bài</a:t>
            </a:r>
          </a:p>
        </p:txBody>
      </p:sp>
      <p:sp>
        <p:nvSpPr>
          <p:cNvPr id="15" name="Arrow: Right 14">
            <a:extLst>
              <a:ext uri="{FF2B5EF4-FFF2-40B4-BE49-F238E27FC236}">
                <a16:creationId xmlns:a16="http://schemas.microsoft.com/office/drawing/2014/main" id="{F2AA7DDF-4806-335C-192C-9349F4476EF0}"/>
              </a:ext>
            </a:extLst>
          </p:cNvPr>
          <p:cNvSpPr/>
          <p:nvPr/>
        </p:nvSpPr>
        <p:spPr>
          <a:xfrm>
            <a:off x="1852865" y="1637595"/>
            <a:ext cx="854241" cy="271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Arrow: Right 15">
            <a:extLst>
              <a:ext uri="{FF2B5EF4-FFF2-40B4-BE49-F238E27FC236}">
                <a16:creationId xmlns:a16="http://schemas.microsoft.com/office/drawing/2014/main" id="{EE2F4074-DE9F-D046-C115-1E2DA5E40D1B}"/>
              </a:ext>
            </a:extLst>
          </p:cNvPr>
          <p:cNvSpPr/>
          <p:nvPr/>
        </p:nvSpPr>
        <p:spPr>
          <a:xfrm>
            <a:off x="1822787" y="2963674"/>
            <a:ext cx="854241" cy="271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Arrow: Right 16">
            <a:extLst>
              <a:ext uri="{FF2B5EF4-FFF2-40B4-BE49-F238E27FC236}">
                <a16:creationId xmlns:a16="http://schemas.microsoft.com/office/drawing/2014/main" id="{40F0EAF8-88FE-6F1D-B557-180318D91AA8}"/>
              </a:ext>
            </a:extLst>
          </p:cNvPr>
          <p:cNvSpPr/>
          <p:nvPr/>
        </p:nvSpPr>
        <p:spPr>
          <a:xfrm>
            <a:off x="1822787" y="4207245"/>
            <a:ext cx="854241" cy="271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2043272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825BF-8746-118A-CF2C-02BE15E695A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3A5B08-556F-CAE8-8BD0-80DA191BF280}"/>
              </a:ext>
            </a:extLst>
          </p:cNvPr>
          <p:cNvSpPr>
            <a:spLocks noGrp="1"/>
          </p:cNvSpPr>
          <p:nvPr>
            <p:ph type="body" idx="1"/>
          </p:nvPr>
        </p:nvSpPr>
        <p:spPr>
          <a:xfrm>
            <a:off x="438324" y="2165684"/>
            <a:ext cx="8092066" cy="2177716"/>
          </a:xfrm>
        </p:spPr>
        <p:txBody>
          <a:bodyPr/>
          <a:lstStyle/>
          <a:p>
            <a:pPr marL="146050" indent="0" algn="ctr">
              <a:buNone/>
            </a:pPr>
            <a:r>
              <a:rPr lang="vi-VN" sz="2400" dirty="0">
                <a:solidFill>
                  <a:schemeClr val="tx1"/>
                </a:solidFill>
                <a:effectLst/>
                <a:latin typeface="Constantia" panose="02030602050306030303" pitchFamily="18" charset="0"/>
                <a:ea typeface="MS Mincho" panose="02020609040205080304" pitchFamily="49" charset="-128"/>
                <a:cs typeface="Times New Roman" panose="02020603050405020304" pitchFamily="18" charset="0"/>
              </a:rPr>
              <a:t>Em hãy cho biết quy trình viết bài văn nghị luận xã hội về một vấn đề trong tác phẩm nghệ thuật / tác phẩm văn học gồm những bước nào? Tại sao cần phải thực hiện theo quy trình đó, tác dụng của từng bước là gì?</a:t>
            </a:r>
          </a:p>
          <a:p>
            <a:pPr marL="146050" indent="0">
              <a:buNone/>
            </a:pPr>
            <a:endParaRPr lang="vi-VN" dirty="0"/>
          </a:p>
        </p:txBody>
      </p:sp>
      <p:pic>
        <p:nvPicPr>
          <p:cNvPr id="4" name="Picture 3">
            <a:extLst>
              <a:ext uri="{FF2B5EF4-FFF2-40B4-BE49-F238E27FC236}">
                <a16:creationId xmlns:a16="http://schemas.microsoft.com/office/drawing/2014/main" id="{72D6159E-3C61-F276-7FA0-B883591950ED}"/>
              </a:ext>
            </a:extLst>
          </p:cNvPr>
          <p:cNvPicPr>
            <a:picLocks noChangeAspect="1"/>
          </p:cNvPicPr>
          <p:nvPr/>
        </p:nvPicPr>
        <p:blipFill>
          <a:blip r:embed="rId3"/>
          <a:stretch>
            <a:fillRect/>
          </a:stretch>
        </p:blipFill>
        <p:spPr>
          <a:xfrm>
            <a:off x="3494345" y="466623"/>
            <a:ext cx="2340971" cy="1440598"/>
          </a:xfrm>
          <a:prstGeom prst="rect">
            <a:avLst/>
          </a:prstGeom>
        </p:spPr>
      </p:pic>
    </p:spTree>
    <p:custDataLst>
      <p:tags r:id="rId1"/>
    </p:custDataLst>
    <p:extLst>
      <p:ext uri="{BB962C8B-B14F-4D97-AF65-F5344CB8AC3E}">
        <p14:creationId xmlns:p14="http://schemas.microsoft.com/office/powerpoint/2010/main" val="3649922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24DB0-7D7A-0013-5799-68ED3F7FE47E}"/>
              </a:ext>
            </a:extLst>
          </p:cNvPr>
          <p:cNvSpPr>
            <a:spLocks noGrp="1"/>
          </p:cNvSpPr>
          <p:nvPr>
            <p:ph type="title" idx="2"/>
          </p:nvPr>
        </p:nvSpPr>
        <p:spPr>
          <a:xfrm>
            <a:off x="2116678" y="2216400"/>
            <a:ext cx="4975937" cy="710700"/>
          </a:xfrm>
        </p:spPr>
        <p:txBody>
          <a:bodyPr/>
          <a:lstStyle/>
          <a:p>
            <a:r>
              <a:rPr lang="vi-VN" sz="2800" b="1" dirty="0">
                <a:effectLst>
                  <a:outerShdw blurRad="38100" dist="38100" dir="2700000" algn="tl">
                    <a:srgbClr val="000000">
                      <a:alpha val="43137"/>
                    </a:srgbClr>
                  </a:outerShdw>
                </a:effectLst>
                <a:latin typeface="Constantia" panose="02030602050306030303" pitchFamily="18" charset="0"/>
              </a:rPr>
              <a:t>QUY TRÌNH VIẾT BÀI</a:t>
            </a:r>
          </a:p>
        </p:txBody>
      </p:sp>
      <p:sp>
        <p:nvSpPr>
          <p:cNvPr id="9" name="Rectangle: Rounded Corners 8">
            <a:extLst>
              <a:ext uri="{FF2B5EF4-FFF2-40B4-BE49-F238E27FC236}">
                <a16:creationId xmlns:a16="http://schemas.microsoft.com/office/drawing/2014/main" id="{17BB808E-2A1D-2183-C4A2-F45BFF35919D}"/>
              </a:ext>
            </a:extLst>
          </p:cNvPr>
          <p:cNvSpPr/>
          <p:nvPr/>
        </p:nvSpPr>
        <p:spPr>
          <a:xfrm>
            <a:off x="709864" y="648896"/>
            <a:ext cx="2490538" cy="127534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Bước 1: Chuẩn bị viết</a:t>
            </a:r>
          </a:p>
        </p:txBody>
      </p:sp>
      <p:sp>
        <p:nvSpPr>
          <p:cNvPr id="10" name="Rectangle: Rounded Corners 9">
            <a:extLst>
              <a:ext uri="{FF2B5EF4-FFF2-40B4-BE49-F238E27FC236}">
                <a16:creationId xmlns:a16="http://schemas.microsoft.com/office/drawing/2014/main" id="{C51283C0-B4FA-B30C-3178-D7104ABBD1CC}"/>
              </a:ext>
            </a:extLst>
          </p:cNvPr>
          <p:cNvSpPr/>
          <p:nvPr/>
        </p:nvSpPr>
        <p:spPr>
          <a:xfrm>
            <a:off x="541422" y="3219256"/>
            <a:ext cx="2490538" cy="127534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Bước 3: </a:t>
            </a:r>
          </a:p>
          <a:p>
            <a:pPr algn="ctr"/>
            <a:r>
              <a:rPr lang="vi-VN" sz="2800" dirty="0">
                <a:latin typeface="Constantia" panose="02030602050306030303" pitchFamily="18" charset="0"/>
              </a:rPr>
              <a:t>Viết bài</a:t>
            </a:r>
          </a:p>
        </p:txBody>
      </p:sp>
      <p:sp>
        <p:nvSpPr>
          <p:cNvPr id="11" name="Rectangle: Rounded Corners 10">
            <a:extLst>
              <a:ext uri="{FF2B5EF4-FFF2-40B4-BE49-F238E27FC236}">
                <a16:creationId xmlns:a16="http://schemas.microsoft.com/office/drawing/2014/main" id="{D62841E1-B22E-1BC2-F265-957697B03F6F}"/>
              </a:ext>
            </a:extLst>
          </p:cNvPr>
          <p:cNvSpPr/>
          <p:nvPr/>
        </p:nvSpPr>
        <p:spPr>
          <a:xfrm>
            <a:off x="5907505" y="3219256"/>
            <a:ext cx="2791326" cy="127534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Bước 4: </a:t>
            </a:r>
          </a:p>
          <a:p>
            <a:pPr algn="ctr"/>
            <a:r>
              <a:rPr lang="vi-VN" sz="2800" dirty="0">
                <a:latin typeface="Constantia" panose="02030602050306030303" pitchFamily="18" charset="0"/>
              </a:rPr>
              <a:t>Kiểm tra và sửa chữa</a:t>
            </a:r>
          </a:p>
        </p:txBody>
      </p:sp>
      <p:sp>
        <p:nvSpPr>
          <p:cNvPr id="12" name="Rectangle: Rounded Corners 11">
            <a:extLst>
              <a:ext uri="{FF2B5EF4-FFF2-40B4-BE49-F238E27FC236}">
                <a16:creationId xmlns:a16="http://schemas.microsoft.com/office/drawing/2014/main" id="{E1E143EE-05C5-67D8-C22A-6F264866A8A8}"/>
              </a:ext>
            </a:extLst>
          </p:cNvPr>
          <p:cNvSpPr/>
          <p:nvPr/>
        </p:nvSpPr>
        <p:spPr>
          <a:xfrm>
            <a:off x="5775158" y="648897"/>
            <a:ext cx="2923673" cy="127534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Bước 2:</a:t>
            </a:r>
          </a:p>
          <a:p>
            <a:pPr algn="ctr"/>
            <a:r>
              <a:rPr lang="vi-VN" sz="2800" dirty="0">
                <a:latin typeface="Constantia" panose="02030602050306030303" pitchFamily="18" charset="0"/>
              </a:rPr>
              <a:t> Tìm ý và lập dàn ý</a:t>
            </a:r>
          </a:p>
        </p:txBody>
      </p:sp>
    </p:spTree>
    <p:custDataLst>
      <p:tags r:id="rId1"/>
    </p:custDataLst>
    <p:extLst>
      <p:ext uri="{BB962C8B-B14F-4D97-AF65-F5344CB8AC3E}">
        <p14:creationId xmlns:p14="http://schemas.microsoft.com/office/powerpoint/2010/main" val="247842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38"/>
          <p:cNvSpPr txBox="1">
            <a:spLocks noGrp="1"/>
          </p:cNvSpPr>
          <p:nvPr>
            <p:ph type="title"/>
          </p:nvPr>
        </p:nvSpPr>
        <p:spPr>
          <a:xfrm>
            <a:off x="1753213" y="575105"/>
            <a:ext cx="5637574" cy="1530786"/>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II.</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Tìm hiểu ngữ liệu</a:t>
            </a:r>
            <a:endParaRPr sz="4000" b="1" dirty="0">
              <a:effectLst>
                <a:outerShdw blurRad="38100" dist="38100" dir="2700000" algn="tl">
                  <a:srgbClr val="000000">
                    <a:alpha val="43137"/>
                  </a:srgbClr>
                </a:outerShdw>
              </a:effectLst>
              <a:latin typeface="Constantia" panose="02030602050306030303" pitchFamily="18" charset="0"/>
            </a:endParaRPr>
          </a:p>
        </p:txBody>
      </p:sp>
      <p:grpSp>
        <p:nvGrpSpPr>
          <p:cNvPr id="1227" name="Google Shape;1227;p38"/>
          <p:cNvGrpSpPr/>
          <p:nvPr/>
        </p:nvGrpSpPr>
        <p:grpSpPr>
          <a:xfrm>
            <a:off x="2010336" y="2523675"/>
            <a:ext cx="2302263" cy="1848033"/>
            <a:chOff x="2397500" y="2564300"/>
            <a:chExt cx="1842400" cy="1478900"/>
          </a:xfrm>
        </p:grpSpPr>
        <p:sp>
          <p:nvSpPr>
            <p:cNvPr id="1228" name="Google Shape;1228;p38"/>
            <p:cNvSpPr/>
            <p:nvPr/>
          </p:nvSpPr>
          <p:spPr>
            <a:xfrm>
              <a:off x="2397500" y="2564300"/>
              <a:ext cx="1842400" cy="1478900"/>
            </a:xfrm>
            <a:custGeom>
              <a:avLst/>
              <a:gdLst/>
              <a:ahLst/>
              <a:cxnLst/>
              <a:rect l="l" t="t" r="r" b="b"/>
              <a:pathLst>
                <a:path w="73696" h="59156" extrusionOk="0">
                  <a:moveTo>
                    <a:pt x="36778" y="0"/>
                  </a:moveTo>
                  <a:cubicBezTo>
                    <a:pt x="34881" y="0"/>
                    <a:pt x="32938" y="175"/>
                    <a:pt x="30960" y="548"/>
                  </a:cubicBezTo>
                  <a:cubicBezTo>
                    <a:pt x="17557" y="3080"/>
                    <a:pt x="10394" y="12544"/>
                    <a:pt x="16221" y="30203"/>
                  </a:cubicBezTo>
                  <a:cubicBezTo>
                    <a:pt x="19498" y="40139"/>
                    <a:pt x="0" y="43777"/>
                    <a:pt x="8831" y="59156"/>
                  </a:cubicBezTo>
                  <a:lnTo>
                    <a:pt x="67557" y="59156"/>
                  </a:lnTo>
                  <a:cubicBezTo>
                    <a:pt x="67557" y="59156"/>
                    <a:pt x="73695" y="56802"/>
                    <a:pt x="73695" y="46963"/>
                  </a:cubicBezTo>
                  <a:cubicBezTo>
                    <a:pt x="73695" y="39244"/>
                    <a:pt x="67727" y="39469"/>
                    <a:pt x="69105" y="28112"/>
                  </a:cubicBezTo>
                  <a:cubicBezTo>
                    <a:pt x="70360" y="17780"/>
                    <a:pt x="55919" y="0"/>
                    <a:pt x="36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2714450" y="2801600"/>
              <a:ext cx="66825" cy="256900"/>
            </a:xfrm>
            <a:custGeom>
              <a:avLst/>
              <a:gdLst/>
              <a:ahLst/>
              <a:cxnLst/>
              <a:rect l="l" t="t" r="r" b="b"/>
              <a:pathLst>
                <a:path w="2673" h="10276" extrusionOk="0">
                  <a:moveTo>
                    <a:pt x="2491" y="0"/>
                  </a:moveTo>
                  <a:cubicBezTo>
                    <a:pt x="2451" y="0"/>
                    <a:pt x="2412" y="19"/>
                    <a:pt x="2386" y="65"/>
                  </a:cubicBezTo>
                  <a:cubicBezTo>
                    <a:pt x="698" y="3123"/>
                    <a:pt x="0" y="6681"/>
                    <a:pt x="416" y="10149"/>
                  </a:cubicBezTo>
                  <a:cubicBezTo>
                    <a:pt x="426" y="10233"/>
                    <a:pt x="498" y="10275"/>
                    <a:pt x="565" y="10275"/>
                  </a:cubicBezTo>
                  <a:cubicBezTo>
                    <a:pt x="631" y="10275"/>
                    <a:pt x="692" y="10233"/>
                    <a:pt x="682" y="10149"/>
                  </a:cubicBezTo>
                  <a:cubicBezTo>
                    <a:pt x="272" y="6726"/>
                    <a:pt x="950" y="3218"/>
                    <a:pt x="2616" y="199"/>
                  </a:cubicBezTo>
                  <a:cubicBezTo>
                    <a:pt x="2673" y="96"/>
                    <a:pt x="2580"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4135775" y="3300450"/>
              <a:ext cx="60325" cy="238725"/>
            </a:xfrm>
            <a:custGeom>
              <a:avLst/>
              <a:gdLst/>
              <a:ahLst/>
              <a:cxnLst/>
              <a:rect l="l" t="t" r="r" b="b"/>
              <a:pathLst>
                <a:path w="2413" h="9549" extrusionOk="0">
                  <a:moveTo>
                    <a:pt x="281" y="0"/>
                  </a:moveTo>
                  <a:cubicBezTo>
                    <a:pt x="215" y="0"/>
                    <a:pt x="146" y="43"/>
                    <a:pt x="142" y="127"/>
                  </a:cubicBezTo>
                  <a:cubicBezTo>
                    <a:pt x="0" y="3356"/>
                    <a:pt x="690" y="6590"/>
                    <a:pt x="2131" y="9481"/>
                  </a:cubicBezTo>
                  <a:cubicBezTo>
                    <a:pt x="2155" y="9529"/>
                    <a:pt x="2193" y="9549"/>
                    <a:pt x="2233" y="9549"/>
                  </a:cubicBezTo>
                  <a:cubicBezTo>
                    <a:pt x="2321" y="9549"/>
                    <a:pt x="2412" y="9452"/>
                    <a:pt x="2360" y="9347"/>
                  </a:cubicBezTo>
                  <a:cubicBezTo>
                    <a:pt x="940" y="6496"/>
                    <a:pt x="267" y="3309"/>
                    <a:pt x="409" y="127"/>
                  </a:cubicBezTo>
                  <a:cubicBezTo>
                    <a:pt x="412" y="43"/>
                    <a:pt x="347" y="0"/>
                    <a:pt x="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8"/>
          <p:cNvGrpSpPr/>
          <p:nvPr/>
        </p:nvGrpSpPr>
        <p:grpSpPr>
          <a:xfrm>
            <a:off x="2095442" y="2434891"/>
            <a:ext cx="2131818" cy="1945096"/>
            <a:chOff x="715100" y="2493250"/>
            <a:chExt cx="1706000" cy="1556575"/>
          </a:xfrm>
        </p:grpSpPr>
        <p:sp>
          <p:nvSpPr>
            <p:cNvPr id="1232" name="Google Shape;1232;p38"/>
            <p:cNvSpPr/>
            <p:nvPr/>
          </p:nvSpPr>
          <p:spPr>
            <a:xfrm>
              <a:off x="1196975" y="2590750"/>
              <a:ext cx="539925" cy="600475"/>
            </a:xfrm>
            <a:custGeom>
              <a:avLst/>
              <a:gdLst/>
              <a:ahLst/>
              <a:cxnLst/>
              <a:rect l="l" t="t" r="r" b="b"/>
              <a:pathLst>
                <a:path w="21597" h="24019" extrusionOk="0">
                  <a:moveTo>
                    <a:pt x="1" y="1"/>
                  </a:moveTo>
                  <a:lnTo>
                    <a:pt x="1" y="21888"/>
                  </a:lnTo>
                  <a:cubicBezTo>
                    <a:pt x="1" y="23065"/>
                    <a:pt x="955" y="24018"/>
                    <a:pt x="2131" y="24018"/>
                  </a:cubicBezTo>
                  <a:lnTo>
                    <a:pt x="19466" y="24018"/>
                  </a:lnTo>
                  <a:cubicBezTo>
                    <a:pt x="20642" y="24018"/>
                    <a:pt x="21597" y="23065"/>
                    <a:pt x="21597" y="21888"/>
                  </a:cubicBezTo>
                  <a:lnTo>
                    <a:pt x="215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1271450" y="3124850"/>
              <a:ext cx="406050" cy="5000"/>
            </a:xfrm>
            <a:custGeom>
              <a:avLst/>
              <a:gdLst/>
              <a:ahLst/>
              <a:cxnLst/>
              <a:rect l="l" t="t" r="r" b="b"/>
              <a:pathLst>
                <a:path w="16242" h="200" extrusionOk="0">
                  <a:moveTo>
                    <a:pt x="8" y="1"/>
                  </a:moveTo>
                  <a:cubicBezTo>
                    <a:pt x="4" y="1"/>
                    <a:pt x="0" y="5"/>
                    <a:pt x="0" y="10"/>
                  </a:cubicBezTo>
                  <a:lnTo>
                    <a:pt x="0" y="190"/>
                  </a:lnTo>
                  <a:cubicBezTo>
                    <a:pt x="0" y="194"/>
                    <a:pt x="4" y="199"/>
                    <a:pt x="8" y="199"/>
                  </a:cubicBezTo>
                  <a:lnTo>
                    <a:pt x="16232" y="199"/>
                  </a:lnTo>
                  <a:cubicBezTo>
                    <a:pt x="16237" y="199"/>
                    <a:pt x="16242" y="194"/>
                    <a:pt x="16242" y="190"/>
                  </a:cubicBezTo>
                  <a:lnTo>
                    <a:pt x="16242" y="10"/>
                  </a:lnTo>
                  <a:cubicBezTo>
                    <a:pt x="16242" y="5"/>
                    <a:pt x="16237" y="1"/>
                    <a:pt x="16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1251500" y="2800150"/>
              <a:ext cx="155175" cy="5150"/>
            </a:xfrm>
            <a:custGeom>
              <a:avLst/>
              <a:gdLst/>
              <a:ahLst/>
              <a:cxnLst/>
              <a:rect l="l" t="t" r="r" b="b"/>
              <a:pathLst>
                <a:path w="6207" h="206" extrusionOk="0">
                  <a:moveTo>
                    <a:pt x="113" y="0"/>
                  </a:moveTo>
                  <a:cubicBezTo>
                    <a:pt x="60" y="0"/>
                    <a:pt x="12" y="39"/>
                    <a:pt x="7" y="92"/>
                  </a:cubicBezTo>
                  <a:cubicBezTo>
                    <a:pt x="0" y="154"/>
                    <a:pt x="47" y="205"/>
                    <a:pt x="109" y="205"/>
                  </a:cubicBezTo>
                  <a:lnTo>
                    <a:pt x="6103" y="205"/>
                  </a:lnTo>
                  <a:cubicBezTo>
                    <a:pt x="6159" y="205"/>
                    <a:pt x="6206" y="160"/>
                    <a:pt x="6206" y="103"/>
                  </a:cubicBezTo>
                  <a:cubicBezTo>
                    <a:pt x="6206" y="45"/>
                    <a:pt x="6159" y="0"/>
                    <a:pt x="6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1251500" y="2768450"/>
              <a:ext cx="155175" cy="5175"/>
            </a:xfrm>
            <a:custGeom>
              <a:avLst/>
              <a:gdLst/>
              <a:ahLst/>
              <a:cxnLst/>
              <a:rect l="l" t="t" r="r" b="b"/>
              <a:pathLst>
                <a:path w="6207" h="207" extrusionOk="0">
                  <a:moveTo>
                    <a:pt x="113" y="0"/>
                  </a:moveTo>
                  <a:cubicBezTo>
                    <a:pt x="60" y="0"/>
                    <a:pt x="12" y="39"/>
                    <a:pt x="7" y="94"/>
                  </a:cubicBezTo>
                  <a:cubicBezTo>
                    <a:pt x="0" y="155"/>
                    <a:pt x="47" y="207"/>
                    <a:pt x="109" y="207"/>
                  </a:cubicBezTo>
                  <a:lnTo>
                    <a:pt x="6103" y="207"/>
                  </a:lnTo>
                  <a:cubicBezTo>
                    <a:pt x="6159" y="207"/>
                    <a:pt x="6206" y="160"/>
                    <a:pt x="6206" y="103"/>
                  </a:cubicBezTo>
                  <a:cubicBezTo>
                    <a:pt x="6206" y="47"/>
                    <a:pt x="6159" y="2"/>
                    <a:pt x="6103" y="2"/>
                  </a:cubicBezTo>
                  <a:lnTo>
                    <a:pt x="61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1251500" y="2736775"/>
              <a:ext cx="155175" cy="5150"/>
            </a:xfrm>
            <a:custGeom>
              <a:avLst/>
              <a:gdLst/>
              <a:ahLst/>
              <a:cxnLst/>
              <a:rect l="l" t="t" r="r" b="b"/>
              <a:pathLst>
                <a:path w="6207" h="206" extrusionOk="0">
                  <a:moveTo>
                    <a:pt x="113" y="1"/>
                  </a:moveTo>
                  <a:cubicBezTo>
                    <a:pt x="60" y="1"/>
                    <a:pt x="12" y="40"/>
                    <a:pt x="7" y="93"/>
                  </a:cubicBezTo>
                  <a:cubicBezTo>
                    <a:pt x="0" y="154"/>
                    <a:pt x="47" y="206"/>
                    <a:pt x="109" y="206"/>
                  </a:cubicBezTo>
                  <a:lnTo>
                    <a:pt x="6103" y="206"/>
                  </a:lnTo>
                  <a:cubicBezTo>
                    <a:pt x="6159" y="206"/>
                    <a:pt x="6206" y="161"/>
                    <a:pt x="6206" y="104"/>
                  </a:cubicBezTo>
                  <a:cubicBezTo>
                    <a:pt x="6206" y="48"/>
                    <a:pt x="6159" y="1"/>
                    <a:pt x="6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1251500" y="2705075"/>
              <a:ext cx="155175" cy="5200"/>
            </a:xfrm>
            <a:custGeom>
              <a:avLst/>
              <a:gdLst/>
              <a:ahLst/>
              <a:cxnLst/>
              <a:rect l="l" t="t" r="r" b="b"/>
              <a:pathLst>
                <a:path w="6207" h="208" extrusionOk="0">
                  <a:moveTo>
                    <a:pt x="113" y="1"/>
                  </a:moveTo>
                  <a:cubicBezTo>
                    <a:pt x="60" y="1"/>
                    <a:pt x="12" y="40"/>
                    <a:pt x="7" y="94"/>
                  </a:cubicBezTo>
                  <a:cubicBezTo>
                    <a:pt x="0" y="156"/>
                    <a:pt x="47" y="208"/>
                    <a:pt x="109" y="208"/>
                  </a:cubicBezTo>
                  <a:lnTo>
                    <a:pt x="6103" y="208"/>
                  </a:lnTo>
                  <a:cubicBezTo>
                    <a:pt x="6159" y="208"/>
                    <a:pt x="6206" y="161"/>
                    <a:pt x="6206" y="104"/>
                  </a:cubicBezTo>
                  <a:cubicBezTo>
                    <a:pt x="6206" y="48"/>
                    <a:pt x="6159" y="2"/>
                    <a:pt x="6103" y="2"/>
                  </a:cubicBezTo>
                  <a:lnTo>
                    <a:pt x="6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1326275" y="2998000"/>
              <a:ext cx="52525" cy="126875"/>
            </a:xfrm>
            <a:custGeom>
              <a:avLst/>
              <a:gdLst/>
              <a:ahLst/>
              <a:cxnLst/>
              <a:rect l="l" t="t" r="r" b="b"/>
              <a:pathLst>
                <a:path w="2101" h="5075" extrusionOk="0">
                  <a:moveTo>
                    <a:pt x="1" y="1"/>
                  </a:moveTo>
                  <a:lnTo>
                    <a:pt x="1" y="5075"/>
                  </a:lnTo>
                  <a:lnTo>
                    <a:pt x="2101" y="5075"/>
                  </a:lnTo>
                  <a:lnTo>
                    <a:pt x="2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1403750" y="2907950"/>
              <a:ext cx="52475" cy="216975"/>
            </a:xfrm>
            <a:custGeom>
              <a:avLst/>
              <a:gdLst/>
              <a:ahLst/>
              <a:cxnLst/>
              <a:rect l="l" t="t" r="r" b="b"/>
              <a:pathLst>
                <a:path w="2099" h="8679" extrusionOk="0">
                  <a:moveTo>
                    <a:pt x="0" y="1"/>
                  </a:moveTo>
                  <a:lnTo>
                    <a:pt x="0" y="8678"/>
                  </a:lnTo>
                  <a:lnTo>
                    <a:pt x="2098" y="8678"/>
                  </a:lnTo>
                  <a:lnTo>
                    <a:pt x="2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1489475" y="2841500"/>
              <a:ext cx="52525" cy="283375"/>
            </a:xfrm>
            <a:custGeom>
              <a:avLst/>
              <a:gdLst/>
              <a:ahLst/>
              <a:cxnLst/>
              <a:rect l="l" t="t" r="r" b="b"/>
              <a:pathLst>
                <a:path w="2101" h="11335" extrusionOk="0">
                  <a:moveTo>
                    <a:pt x="0" y="0"/>
                  </a:moveTo>
                  <a:lnTo>
                    <a:pt x="0" y="11335"/>
                  </a:lnTo>
                  <a:lnTo>
                    <a:pt x="2100" y="11335"/>
                  </a:lnTo>
                  <a:lnTo>
                    <a:pt x="21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1573425" y="2763475"/>
              <a:ext cx="52525" cy="361400"/>
            </a:xfrm>
            <a:custGeom>
              <a:avLst/>
              <a:gdLst/>
              <a:ahLst/>
              <a:cxnLst/>
              <a:rect l="l" t="t" r="r" b="b"/>
              <a:pathLst>
                <a:path w="2101" h="14456" extrusionOk="0">
                  <a:moveTo>
                    <a:pt x="0" y="0"/>
                  </a:moveTo>
                  <a:lnTo>
                    <a:pt x="0" y="14456"/>
                  </a:lnTo>
                  <a:lnTo>
                    <a:pt x="2100" y="14456"/>
                  </a:lnTo>
                  <a:lnTo>
                    <a:pt x="2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1529175" y="2678675"/>
              <a:ext cx="36425" cy="42625"/>
            </a:xfrm>
            <a:custGeom>
              <a:avLst/>
              <a:gdLst/>
              <a:ahLst/>
              <a:cxnLst/>
              <a:rect l="l" t="t" r="r" b="b"/>
              <a:pathLst>
                <a:path w="1457" h="1705" extrusionOk="0">
                  <a:moveTo>
                    <a:pt x="1289" y="0"/>
                  </a:moveTo>
                  <a:lnTo>
                    <a:pt x="0" y="1170"/>
                  </a:lnTo>
                  <a:lnTo>
                    <a:pt x="1457" y="1704"/>
                  </a:lnTo>
                  <a:lnTo>
                    <a:pt x="1457" y="1704"/>
                  </a:lnTo>
                  <a:lnTo>
                    <a:pt x="1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1307425" y="2702775"/>
              <a:ext cx="247725" cy="233675"/>
            </a:xfrm>
            <a:custGeom>
              <a:avLst/>
              <a:gdLst/>
              <a:ahLst/>
              <a:cxnLst/>
              <a:rect l="l" t="t" r="r" b="b"/>
              <a:pathLst>
                <a:path w="9909" h="9347" extrusionOk="0">
                  <a:moveTo>
                    <a:pt x="9730" y="0"/>
                  </a:moveTo>
                  <a:cubicBezTo>
                    <a:pt x="9671" y="0"/>
                    <a:pt x="9614" y="33"/>
                    <a:pt x="9587" y="90"/>
                  </a:cubicBezTo>
                  <a:cubicBezTo>
                    <a:pt x="6505" y="6597"/>
                    <a:pt x="186" y="9019"/>
                    <a:pt x="123" y="9043"/>
                  </a:cubicBezTo>
                  <a:cubicBezTo>
                    <a:pt x="41" y="9072"/>
                    <a:pt x="1" y="9163"/>
                    <a:pt x="31" y="9245"/>
                  </a:cubicBezTo>
                  <a:cubicBezTo>
                    <a:pt x="54" y="9308"/>
                    <a:pt x="114" y="9347"/>
                    <a:pt x="178" y="9347"/>
                  </a:cubicBezTo>
                  <a:cubicBezTo>
                    <a:pt x="196" y="9347"/>
                    <a:pt x="215" y="9343"/>
                    <a:pt x="233" y="9337"/>
                  </a:cubicBezTo>
                  <a:cubicBezTo>
                    <a:pt x="298" y="9313"/>
                    <a:pt x="6733" y="6851"/>
                    <a:pt x="9872" y="225"/>
                  </a:cubicBezTo>
                  <a:cubicBezTo>
                    <a:pt x="9909" y="146"/>
                    <a:pt x="9875" y="52"/>
                    <a:pt x="9797" y="15"/>
                  </a:cubicBezTo>
                  <a:cubicBezTo>
                    <a:pt x="9775" y="5"/>
                    <a:pt x="9752" y="0"/>
                    <a:pt x="9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1196975" y="2543925"/>
              <a:ext cx="539925" cy="100525"/>
            </a:xfrm>
            <a:custGeom>
              <a:avLst/>
              <a:gdLst/>
              <a:ahLst/>
              <a:cxnLst/>
              <a:rect l="l" t="t" r="r" b="b"/>
              <a:pathLst>
                <a:path w="21597" h="4021" extrusionOk="0">
                  <a:moveTo>
                    <a:pt x="1067" y="0"/>
                  </a:moveTo>
                  <a:cubicBezTo>
                    <a:pt x="477" y="0"/>
                    <a:pt x="1" y="478"/>
                    <a:pt x="1" y="1066"/>
                  </a:cubicBezTo>
                  <a:lnTo>
                    <a:pt x="1" y="4021"/>
                  </a:lnTo>
                  <a:lnTo>
                    <a:pt x="21597" y="4021"/>
                  </a:lnTo>
                  <a:lnTo>
                    <a:pt x="21597" y="1066"/>
                  </a:lnTo>
                  <a:cubicBezTo>
                    <a:pt x="21597" y="478"/>
                    <a:pt x="21119" y="0"/>
                    <a:pt x="20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1571050" y="2571775"/>
              <a:ext cx="35100" cy="35125"/>
            </a:xfrm>
            <a:custGeom>
              <a:avLst/>
              <a:gdLst/>
              <a:ahLst/>
              <a:cxnLst/>
              <a:rect l="l" t="t" r="r" b="b"/>
              <a:pathLst>
                <a:path w="1404" h="1405" extrusionOk="0">
                  <a:moveTo>
                    <a:pt x="703" y="1"/>
                  </a:moveTo>
                  <a:cubicBezTo>
                    <a:pt x="315" y="1"/>
                    <a:pt x="0" y="316"/>
                    <a:pt x="0" y="703"/>
                  </a:cubicBezTo>
                  <a:cubicBezTo>
                    <a:pt x="0" y="1091"/>
                    <a:pt x="315" y="1404"/>
                    <a:pt x="703" y="1404"/>
                  </a:cubicBezTo>
                  <a:cubicBezTo>
                    <a:pt x="1090" y="1404"/>
                    <a:pt x="1404" y="1091"/>
                    <a:pt x="1404" y="703"/>
                  </a:cubicBezTo>
                  <a:cubicBezTo>
                    <a:pt x="1404" y="316"/>
                    <a:pt x="1090" y="1"/>
                    <a:pt x="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1627925" y="2571775"/>
              <a:ext cx="35125" cy="35125"/>
            </a:xfrm>
            <a:custGeom>
              <a:avLst/>
              <a:gdLst/>
              <a:ahLst/>
              <a:cxnLst/>
              <a:rect l="l" t="t" r="r" b="b"/>
              <a:pathLst>
                <a:path w="1405" h="1405" extrusionOk="0">
                  <a:moveTo>
                    <a:pt x="704" y="1"/>
                  </a:moveTo>
                  <a:cubicBezTo>
                    <a:pt x="316" y="1"/>
                    <a:pt x="1" y="316"/>
                    <a:pt x="1" y="703"/>
                  </a:cubicBezTo>
                  <a:cubicBezTo>
                    <a:pt x="1" y="1091"/>
                    <a:pt x="316" y="1404"/>
                    <a:pt x="704" y="1404"/>
                  </a:cubicBezTo>
                  <a:cubicBezTo>
                    <a:pt x="1091" y="1404"/>
                    <a:pt x="1405" y="1091"/>
                    <a:pt x="1405" y="703"/>
                  </a:cubicBezTo>
                  <a:cubicBezTo>
                    <a:pt x="1405" y="316"/>
                    <a:pt x="1091" y="1"/>
                    <a:pt x="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682400" y="2571775"/>
              <a:ext cx="35125" cy="35125"/>
            </a:xfrm>
            <a:custGeom>
              <a:avLst/>
              <a:gdLst/>
              <a:ahLst/>
              <a:cxnLst/>
              <a:rect l="l" t="t" r="r" b="b"/>
              <a:pathLst>
                <a:path w="1405" h="1405" extrusionOk="0">
                  <a:moveTo>
                    <a:pt x="702" y="1"/>
                  </a:moveTo>
                  <a:cubicBezTo>
                    <a:pt x="314" y="1"/>
                    <a:pt x="1" y="316"/>
                    <a:pt x="1" y="703"/>
                  </a:cubicBezTo>
                  <a:cubicBezTo>
                    <a:pt x="1" y="1091"/>
                    <a:pt x="314" y="1404"/>
                    <a:pt x="702" y="1404"/>
                  </a:cubicBezTo>
                  <a:cubicBezTo>
                    <a:pt x="1090" y="1404"/>
                    <a:pt x="1405" y="1091"/>
                    <a:pt x="1405" y="703"/>
                  </a:cubicBezTo>
                  <a:cubicBezTo>
                    <a:pt x="1405" y="316"/>
                    <a:pt x="1090" y="1"/>
                    <a:pt x="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1734875" y="2786400"/>
              <a:ext cx="259825" cy="294150"/>
            </a:xfrm>
            <a:custGeom>
              <a:avLst/>
              <a:gdLst/>
              <a:ahLst/>
              <a:cxnLst/>
              <a:rect l="l" t="t" r="r" b="b"/>
              <a:pathLst>
                <a:path w="10393" h="11766" extrusionOk="0">
                  <a:moveTo>
                    <a:pt x="8090" y="1"/>
                  </a:moveTo>
                  <a:lnTo>
                    <a:pt x="4140" y="7045"/>
                  </a:lnTo>
                  <a:lnTo>
                    <a:pt x="1548" y="2440"/>
                  </a:lnTo>
                  <a:lnTo>
                    <a:pt x="0" y="2876"/>
                  </a:lnTo>
                  <a:cubicBezTo>
                    <a:pt x="0" y="2876"/>
                    <a:pt x="1691" y="11225"/>
                    <a:pt x="4163" y="11725"/>
                  </a:cubicBezTo>
                  <a:cubicBezTo>
                    <a:pt x="4299" y="11752"/>
                    <a:pt x="4435" y="11765"/>
                    <a:pt x="4571" y="11765"/>
                  </a:cubicBezTo>
                  <a:cubicBezTo>
                    <a:pt x="7448" y="11765"/>
                    <a:pt x="10298" y="5903"/>
                    <a:pt x="10298" y="5903"/>
                  </a:cubicBezTo>
                  <a:cubicBezTo>
                    <a:pt x="10393" y="4239"/>
                    <a:pt x="8090" y="1"/>
                    <a:pt x="809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1849475" y="2778325"/>
              <a:ext cx="123400" cy="253600"/>
            </a:xfrm>
            <a:custGeom>
              <a:avLst/>
              <a:gdLst/>
              <a:ahLst/>
              <a:cxnLst/>
              <a:rect l="l" t="t" r="r" b="b"/>
              <a:pathLst>
                <a:path w="4936" h="10144" extrusionOk="0">
                  <a:moveTo>
                    <a:pt x="3523" y="1"/>
                  </a:moveTo>
                  <a:lnTo>
                    <a:pt x="0" y="5536"/>
                  </a:lnTo>
                  <a:cubicBezTo>
                    <a:pt x="0" y="5536"/>
                    <a:pt x="1877" y="8925"/>
                    <a:pt x="3142" y="10143"/>
                  </a:cubicBezTo>
                  <a:lnTo>
                    <a:pt x="3142" y="9925"/>
                  </a:lnTo>
                  <a:cubicBezTo>
                    <a:pt x="3142" y="9925"/>
                    <a:pt x="4935" y="3437"/>
                    <a:pt x="3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1855575" y="2907150"/>
              <a:ext cx="67825" cy="104100"/>
            </a:xfrm>
            <a:custGeom>
              <a:avLst/>
              <a:gdLst/>
              <a:ahLst/>
              <a:cxnLst/>
              <a:rect l="l" t="t" r="r" b="b"/>
              <a:pathLst>
                <a:path w="2713" h="4164" extrusionOk="0">
                  <a:moveTo>
                    <a:pt x="70" y="0"/>
                  </a:moveTo>
                  <a:cubicBezTo>
                    <a:pt x="35" y="0"/>
                    <a:pt x="0" y="37"/>
                    <a:pt x="26" y="75"/>
                  </a:cubicBezTo>
                  <a:lnTo>
                    <a:pt x="24" y="75"/>
                  </a:lnTo>
                  <a:cubicBezTo>
                    <a:pt x="918" y="1409"/>
                    <a:pt x="1709" y="2806"/>
                    <a:pt x="2601" y="4141"/>
                  </a:cubicBezTo>
                  <a:cubicBezTo>
                    <a:pt x="2612" y="4157"/>
                    <a:pt x="2627" y="4163"/>
                    <a:pt x="2642" y="4163"/>
                  </a:cubicBezTo>
                  <a:cubicBezTo>
                    <a:pt x="2678" y="4163"/>
                    <a:pt x="2713" y="4128"/>
                    <a:pt x="2688" y="4090"/>
                  </a:cubicBezTo>
                  <a:cubicBezTo>
                    <a:pt x="1796" y="2756"/>
                    <a:pt x="1005" y="1357"/>
                    <a:pt x="112" y="23"/>
                  </a:cubicBezTo>
                  <a:cubicBezTo>
                    <a:pt x="101" y="7"/>
                    <a:pt x="86" y="0"/>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1836300" y="2962625"/>
              <a:ext cx="5350" cy="43725"/>
            </a:xfrm>
            <a:custGeom>
              <a:avLst/>
              <a:gdLst/>
              <a:ahLst/>
              <a:cxnLst/>
              <a:rect l="l" t="t" r="r" b="b"/>
              <a:pathLst>
                <a:path w="214" h="1749" extrusionOk="0">
                  <a:moveTo>
                    <a:pt x="52" y="1"/>
                  </a:moveTo>
                  <a:cubicBezTo>
                    <a:pt x="27" y="1"/>
                    <a:pt x="2" y="17"/>
                    <a:pt x="2" y="49"/>
                  </a:cubicBezTo>
                  <a:cubicBezTo>
                    <a:pt x="1" y="602"/>
                    <a:pt x="36" y="1153"/>
                    <a:pt x="109" y="1700"/>
                  </a:cubicBezTo>
                  <a:cubicBezTo>
                    <a:pt x="113" y="1732"/>
                    <a:pt x="140" y="1748"/>
                    <a:pt x="166" y="1748"/>
                  </a:cubicBezTo>
                  <a:cubicBezTo>
                    <a:pt x="190" y="1748"/>
                    <a:pt x="213" y="1732"/>
                    <a:pt x="209" y="1700"/>
                  </a:cubicBezTo>
                  <a:cubicBezTo>
                    <a:pt x="136" y="1153"/>
                    <a:pt x="101" y="602"/>
                    <a:pt x="103" y="49"/>
                  </a:cubicBezTo>
                  <a:cubicBezTo>
                    <a:pt x="103" y="17"/>
                    <a:pt x="78" y="1"/>
                    <a:pt x="52"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1836125" y="2976925"/>
              <a:ext cx="13800" cy="17550"/>
            </a:xfrm>
            <a:custGeom>
              <a:avLst/>
              <a:gdLst/>
              <a:ahLst/>
              <a:cxnLst/>
              <a:rect l="l" t="t" r="r" b="b"/>
              <a:pathLst>
                <a:path w="552" h="702" extrusionOk="0">
                  <a:moveTo>
                    <a:pt x="72" y="1"/>
                  </a:moveTo>
                  <a:cubicBezTo>
                    <a:pt x="36" y="1"/>
                    <a:pt x="1" y="38"/>
                    <a:pt x="26" y="75"/>
                  </a:cubicBezTo>
                  <a:lnTo>
                    <a:pt x="439" y="679"/>
                  </a:lnTo>
                  <a:cubicBezTo>
                    <a:pt x="450" y="695"/>
                    <a:pt x="465" y="702"/>
                    <a:pt x="481" y="702"/>
                  </a:cubicBezTo>
                  <a:cubicBezTo>
                    <a:pt x="516" y="702"/>
                    <a:pt x="551" y="666"/>
                    <a:pt x="526" y="629"/>
                  </a:cubicBezTo>
                  <a:lnTo>
                    <a:pt x="113" y="23"/>
                  </a:lnTo>
                  <a:cubicBezTo>
                    <a:pt x="102" y="8"/>
                    <a:pt x="87" y="1"/>
                    <a:pt x="72"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2129400" y="3875800"/>
              <a:ext cx="68350" cy="121800"/>
            </a:xfrm>
            <a:custGeom>
              <a:avLst/>
              <a:gdLst/>
              <a:ahLst/>
              <a:cxnLst/>
              <a:rect l="l" t="t" r="r" b="b"/>
              <a:pathLst>
                <a:path w="2734" h="4872" extrusionOk="0">
                  <a:moveTo>
                    <a:pt x="2733" y="0"/>
                  </a:moveTo>
                  <a:lnTo>
                    <a:pt x="0" y="436"/>
                  </a:lnTo>
                  <a:lnTo>
                    <a:pt x="899" y="4872"/>
                  </a:lnTo>
                  <a:lnTo>
                    <a:pt x="2733" y="4727"/>
                  </a:lnTo>
                  <a:lnTo>
                    <a:pt x="2733"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2100475" y="3962950"/>
              <a:ext cx="109950" cy="80900"/>
            </a:xfrm>
            <a:custGeom>
              <a:avLst/>
              <a:gdLst/>
              <a:ahLst/>
              <a:cxnLst/>
              <a:rect l="l" t="t" r="r" b="b"/>
              <a:pathLst>
                <a:path w="4398" h="3236" extrusionOk="0">
                  <a:moveTo>
                    <a:pt x="2568" y="1"/>
                  </a:moveTo>
                  <a:cubicBezTo>
                    <a:pt x="2532" y="1"/>
                    <a:pt x="2495" y="5"/>
                    <a:pt x="2458" y="15"/>
                  </a:cubicBezTo>
                  <a:cubicBezTo>
                    <a:pt x="2167" y="87"/>
                    <a:pt x="1984" y="344"/>
                    <a:pt x="1871" y="604"/>
                  </a:cubicBezTo>
                  <a:cubicBezTo>
                    <a:pt x="1828" y="513"/>
                    <a:pt x="1768" y="423"/>
                    <a:pt x="1698" y="423"/>
                  </a:cubicBezTo>
                  <a:cubicBezTo>
                    <a:pt x="1689" y="423"/>
                    <a:pt x="1680" y="425"/>
                    <a:pt x="1671" y="428"/>
                  </a:cubicBezTo>
                  <a:cubicBezTo>
                    <a:pt x="1519" y="483"/>
                    <a:pt x="1461" y="1481"/>
                    <a:pt x="1459" y="1505"/>
                  </a:cubicBezTo>
                  <a:cubicBezTo>
                    <a:pt x="1287" y="1686"/>
                    <a:pt x="1048" y="1895"/>
                    <a:pt x="844" y="1924"/>
                  </a:cubicBezTo>
                  <a:cubicBezTo>
                    <a:pt x="372" y="1990"/>
                    <a:pt x="1" y="2496"/>
                    <a:pt x="240" y="3235"/>
                  </a:cubicBezTo>
                  <a:lnTo>
                    <a:pt x="4283" y="3235"/>
                  </a:lnTo>
                  <a:cubicBezTo>
                    <a:pt x="4283" y="3235"/>
                    <a:pt x="4398" y="1273"/>
                    <a:pt x="4210" y="772"/>
                  </a:cubicBezTo>
                  <a:cubicBezTo>
                    <a:pt x="4168" y="659"/>
                    <a:pt x="4110" y="616"/>
                    <a:pt x="4046" y="616"/>
                  </a:cubicBezTo>
                  <a:cubicBezTo>
                    <a:pt x="3827" y="616"/>
                    <a:pt x="3532" y="1132"/>
                    <a:pt x="3532" y="1132"/>
                  </a:cubicBezTo>
                  <a:cubicBezTo>
                    <a:pt x="3532" y="1132"/>
                    <a:pt x="3146"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2143025" y="3985000"/>
              <a:ext cx="30850" cy="10650"/>
            </a:xfrm>
            <a:custGeom>
              <a:avLst/>
              <a:gdLst/>
              <a:ahLst/>
              <a:cxnLst/>
              <a:rect l="l" t="t" r="r" b="b"/>
              <a:pathLst>
                <a:path w="1234" h="426" extrusionOk="0">
                  <a:moveTo>
                    <a:pt x="524" y="0"/>
                  </a:moveTo>
                  <a:cubicBezTo>
                    <a:pt x="361" y="0"/>
                    <a:pt x="196" y="48"/>
                    <a:pt x="45" y="149"/>
                  </a:cubicBezTo>
                  <a:cubicBezTo>
                    <a:pt x="1" y="178"/>
                    <a:pt x="28" y="243"/>
                    <a:pt x="69" y="243"/>
                  </a:cubicBezTo>
                  <a:cubicBezTo>
                    <a:pt x="77" y="243"/>
                    <a:pt x="86" y="241"/>
                    <a:pt x="95" y="234"/>
                  </a:cubicBezTo>
                  <a:cubicBezTo>
                    <a:pt x="232" y="144"/>
                    <a:pt x="379" y="101"/>
                    <a:pt x="523" y="101"/>
                  </a:cubicBezTo>
                  <a:cubicBezTo>
                    <a:pt x="751" y="101"/>
                    <a:pt x="971" y="209"/>
                    <a:pt x="1132" y="409"/>
                  </a:cubicBezTo>
                  <a:cubicBezTo>
                    <a:pt x="1142" y="421"/>
                    <a:pt x="1153" y="426"/>
                    <a:pt x="1164" y="426"/>
                  </a:cubicBezTo>
                  <a:cubicBezTo>
                    <a:pt x="1200" y="426"/>
                    <a:pt x="1234" y="375"/>
                    <a:pt x="1203" y="338"/>
                  </a:cubicBezTo>
                  <a:cubicBezTo>
                    <a:pt x="1026" y="118"/>
                    <a:pt x="778"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2141050" y="3993025"/>
              <a:ext cx="30850" cy="10625"/>
            </a:xfrm>
            <a:custGeom>
              <a:avLst/>
              <a:gdLst/>
              <a:ahLst/>
              <a:cxnLst/>
              <a:rect l="l" t="t" r="r" b="b"/>
              <a:pathLst>
                <a:path w="1234" h="425" extrusionOk="0">
                  <a:moveTo>
                    <a:pt x="524" y="1"/>
                  </a:moveTo>
                  <a:cubicBezTo>
                    <a:pt x="362" y="1"/>
                    <a:pt x="196" y="49"/>
                    <a:pt x="45" y="149"/>
                  </a:cubicBezTo>
                  <a:cubicBezTo>
                    <a:pt x="0" y="179"/>
                    <a:pt x="28" y="243"/>
                    <a:pt x="69" y="243"/>
                  </a:cubicBezTo>
                  <a:cubicBezTo>
                    <a:pt x="77" y="243"/>
                    <a:pt x="86" y="241"/>
                    <a:pt x="95" y="235"/>
                  </a:cubicBezTo>
                  <a:cubicBezTo>
                    <a:pt x="232" y="144"/>
                    <a:pt x="379" y="101"/>
                    <a:pt x="524" y="101"/>
                  </a:cubicBezTo>
                  <a:cubicBezTo>
                    <a:pt x="752" y="101"/>
                    <a:pt x="972" y="209"/>
                    <a:pt x="1132" y="407"/>
                  </a:cubicBezTo>
                  <a:cubicBezTo>
                    <a:pt x="1142" y="420"/>
                    <a:pt x="1153" y="425"/>
                    <a:pt x="1164" y="425"/>
                  </a:cubicBezTo>
                  <a:cubicBezTo>
                    <a:pt x="1200" y="425"/>
                    <a:pt x="1234" y="374"/>
                    <a:pt x="1203" y="336"/>
                  </a:cubicBezTo>
                  <a:cubicBezTo>
                    <a:pt x="1026" y="118"/>
                    <a:pt x="778" y="1"/>
                    <a:pt x="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2139850" y="4002325"/>
              <a:ext cx="27675" cy="10500"/>
            </a:xfrm>
            <a:custGeom>
              <a:avLst/>
              <a:gdLst/>
              <a:ahLst/>
              <a:cxnLst/>
              <a:rect l="l" t="t" r="r" b="b"/>
              <a:pathLst>
                <a:path w="1107" h="420" extrusionOk="0">
                  <a:moveTo>
                    <a:pt x="465" y="0"/>
                  </a:moveTo>
                  <a:cubicBezTo>
                    <a:pt x="323" y="0"/>
                    <a:pt x="178" y="47"/>
                    <a:pt x="43" y="147"/>
                  </a:cubicBezTo>
                  <a:cubicBezTo>
                    <a:pt x="0" y="179"/>
                    <a:pt x="27" y="244"/>
                    <a:pt x="66" y="244"/>
                  </a:cubicBezTo>
                  <a:cubicBezTo>
                    <a:pt x="75" y="244"/>
                    <a:pt x="84" y="241"/>
                    <a:pt x="93" y="234"/>
                  </a:cubicBezTo>
                  <a:cubicBezTo>
                    <a:pt x="215" y="144"/>
                    <a:pt x="345" y="102"/>
                    <a:pt x="471" y="102"/>
                  </a:cubicBezTo>
                  <a:cubicBezTo>
                    <a:pt x="670" y="102"/>
                    <a:pt x="860" y="207"/>
                    <a:pt x="994" y="397"/>
                  </a:cubicBezTo>
                  <a:cubicBezTo>
                    <a:pt x="1005" y="413"/>
                    <a:pt x="1021" y="419"/>
                    <a:pt x="1036" y="419"/>
                  </a:cubicBezTo>
                  <a:cubicBezTo>
                    <a:pt x="1072" y="419"/>
                    <a:pt x="1107" y="384"/>
                    <a:pt x="1080" y="347"/>
                  </a:cubicBezTo>
                  <a:cubicBezTo>
                    <a:pt x="925" y="128"/>
                    <a:pt x="700" y="0"/>
                    <a:pt x="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2194175" y="3994200"/>
              <a:ext cx="15200" cy="37550"/>
            </a:xfrm>
            <a:custGeom>
              <a:avLst/>
              <a:gdLst/>
              <a:ahLst/>
              <a:cxnLst/>
              <a:rect l="l" t="t" r="r" b="b"/>
              <a:pathLst>
                <a:path w="608" h="1502" extrusionOk="0">
                  <a:moveTo>
                    <a:pt x="538" y="1"/>
                  </a:moveTo>
                  <a:cubicBezTo>
                    <a:pt x="526" y="1"/>
                    <a:pt x="514" y="6"/>
                    <a:pt x="504" y="18"/>
                  </a:cubicBezTo>
                  <a:cubicBezTo>
                    <a:pt x="163" y="417"/>
                    <a:pt x="0" y="931"/>
                    <a:pt x="54" y="1454"/>
                  </a:cubicBezTo>
                  <a:cubicBezTo>
                    <a:pt x="57" y="1486"/>
                    <a:pt x="84" y="1501"/>
                    <a:pt x="109" y="1501"/>
                  </a:cubicBezTo>
                  <a:cubicBezTo>
                    <a:pt x="134" y="1501"/>
                    <a:pt x="157" y="1486"/>
                    <a:pt x="154" y="1454"/>
                  </a:cubicBezTo>
                  <a:cubicBezTo>
                    <a:pt x="104" y="958"/>
                    <a:pt x="252" y="469"/>
                    <a:pt x="575" y="89"/>
                  </a:cubicBezTo>
                  <a:cubicBezTo>
                    <a:pt x="607" y="51"/>
                    <a:pt x="574"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2104150" y="4030050"/>
              <a:ext cx="104700" cy="3575"/>
            </a:xfrm>
            <a:custGeom>
              <a:avLst/>
              <a:gdLst/>
              <a:ahLst/>
              <a:cxnLst/>
              <a:rect l="l" t="t" r="r" b="b"/>
              <a:pathLst>
                <a:path w="4188" h="143" extrusionOk="0">
                  <a:moveTo>
                    <a:pt x="4121" y="1"/>
                  </a:moveTo>
                  <a:cubicBezTo>
                    <a:pt x="2771" y="15"/>
                    <a:pt x="1419" y="28"/>
                    <a:pt x="69" y="41"/>
                  </a:cubicBezTo>
                  <a:cubicBezTo>
                    <a:pt x="1" y="43"/>
                    <a:pt x="1" y="143"/>
                    <a:pt x="69" y="143"/>
                  </a:cubicBezTo>
                  <a:cubicBezTo>
                    <a:pt x="1419" y="128"/>
                    <a:pt x="2771" y="115"/>
                    <a:pt x="4121" y="101"/>
                  </a:cubicBezTo>
                  <a:cubicBezTo>
                    <a:pt x="4188" y="101"/>
                    <a:pt x="4188" y="1"/>
                    <a:pt x="4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2031675" y="3183450"/>
              <a:ext cx="227625" cy="749900"/>
            </a:xfrm>
            <a:custGeom>
              <a:avLst/>
              <a:gdLst/>
              <a:ahLst/>
              <a:cxnLst/>
              <a:rect l="l" t="t" r="r" b="b"/>
              <a:pathLst>
                <a:path w="9105" h="29996" extrusionOk="0">
                  <a:moveTo>
                    <a:pt x="3514" y="1"/>
                  </a:moveTo>
                  <a:cubicBezTo>
                    <a:pt x="2502" y="1"/>
                    <a:pt x="1609" y="205"/>
                    <a:pt x="1207" y="818"/>
                  </a:cubicBezTo>
                  <a:cubicBezTo>
                    <a:pt x="0" y="2656"/>
                    <a:pt x="1008" y="11616"/>
                    <a:pt x="1115" y="15139"/>
                  </a:cubicBezTo>
                  <a:cubicBezTo>
                    <a:pt x="1223" y="18662"/>
                    <a:pt x="2459" y="27840"/>
                    <a:pt x="3296" y="29206"/>
                  </a:cubicBezTo>
                  <a:cubicBezTo>
                    <a:pt x="3593" y="29693"/>
                    <a:pt x="4221" y="29996"/>
                    <a:pt x="4935" y="29996"/>
                  </a:cubicBezTo>
                  <a:cubicBezTo>
                    <a:pt x="5693" y="29996"/>
                    <a:pt x="6548" y="29654"/>
                    <a:pt x="7206" y="28827"/>
                  </a:cubicBezTo>
                  <a:cubicBezTo>
                    <a:pt x="9104" y="26444"/>
                    <a:pt x="8095" y="17767"/>
                    <a:pt x="7828" y="14333"/>
                  </a:cubicBezTo>
                  <a:cubicBezTo>
                    <a:pt x="7560" y="10899"/>
                    <a:pt x="8041" y="818"/>
                    <a:pt x="8041" y="818"/>
                  </a:cubicBezTo>
                  <a:cubicBezTo>
                    <a:pt x="8041" y="818"/>
                    <a:pt x="5539" y="1"/>
                    <a:pt x="3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2063750" y="3556250"/>
              <a:ext cx="44725" cy="6625"/>
            </a:xfrm>
            <a:custGeom>
              <a:avLst/>
              <a:gdLst/>
              <a:ahLst/>
              <a:cxnLst/>
              <a:rect l="l" t="t" r="r" b="b"/>
              <a:pathLst>
                <a:path w="1789" h="265" extrusionOk="0">
                  <a:moveTo>
                    <a:pt x="1708" y="0"/>
                  </a:moveTo>
                  <a:cubicBezTo>
                    <a:pt x="1702" y="0"/>
                    <a:pt x="1695" y="1"/>
                    <a:pt x="1688" y="4"/>
                  </a:cubicBezTo>
                  <a:cubicBezTo>
                    <a:pt x="1414" y="94"/>
                    <a:pt x="1138" y="139"/>
                    <a:pt x="862" y="139"/>
                  </a:cubicBezTo>
                  <a:cubicBezTo>
                    <a:pt x="609" y="139"/>
                    <a:pt x="356" y="101"/>
                    <a:pt x="103" y="25"/>
                  </a:cubicBezTo>
                  <a:cubicBezTo>
                    <a:pt x="96" y="23"/>
                    <a:pt x="90" y="22"/>
                    <a:pt x="84" y="22"/>
                  </a:cubicBezTo>
                  <a:cubicBezTo>
                    <a:pt x="21" y="22"/>
                    <a:pt x="1" y="124"/>
                    <a:pt x="71" y="146"/>
                  </a:cubicBezTo>
                  <a:cubicBezTo>
                    <a:pt x="334" y="225"/>
                    <a:pt x="599" y="265"/>
                    <a:pt x="864" y="265"/>
                  </a:cubicBezTo>
                  <a:cubicBezTo>
                    <a:pt x="1151" y="265"/>
                    <a:pt x="1438" y="218"/>
                    <a:pt x="1720" y="125"/>
                  </a:cubicBezTo>
                  <a:cubicBezTo>
                    <a:pt x="1789" y="102"/>
                    <a:pt x="1769" y="0"/>
                    <a:pt x="17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2129400" y="3907900"/>
              <a:ext cx="82600" cy="40775"/>
            </a:xfrm>
            <a:custGeom>
              <a:avLst/>
              <a:gdLst/>
              <a:ahLst/>
              <a:cxnLst/>
              <a:rect l="l" t="t" r="r" b="b"/>
              <a:pathLst>
                <a:path w="3304" h="1631" extrusionOk="0">
                  <a:moveTo>
                    <a:pt x="2984" y="0"/>
                  </a:moveTo>
                  <a:lnTo>
                    <a:pt x="0" y="220"/>
                  </a:lnTo>
                  <a:cubicBezTo>
                    <a:pt x="0" y="220"/>
                    <a:pt x="0" y="1453"/>
                    <a:pt x="128" y="1537"/>
                  </a:cubicBezTo>
                  <a:cubicBezTo>
                    <a:pt x="188" y="1576"/>
                    <a:pt x="763" y="1630"/>
                    <a:pt x="1383" y="1630"/>
                  </a:cubicBezTo>
                  <a:cubicBezTo>
                    <a:pt x="2059" y="1630"/>
                    <a:pt x="2789" y="1566"/>
                    <a:pt x="2966" y="1348"/>
                  </a:cubicBezTo>
                  <a:cubicBezTo>
                    <a:pt x="3304" y="929"/>
                    <a:pt x="2984" y="0"/>
                    <a:pt x="2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2129475" y="3909700"/>
              <a:ext cx="75525" cy="19675"/>
            </a:xfrm>
            <a:custGeom>
              <a:avLst/>
              <a:gdLst/>
              <a:ahLst/>
              <a:cxnLst/>
              <a:rect l="l" t="t" r="r" b="b"/>
              <a:pathLst>
                <a:path w="3021" h="787" extrusionOk="0">
                  <a:moveTo>
                    <a:pt x="2939" y="0"/>
                  </a:moveTo>
                  <a:cubicBezTo>
                    <a:pt x="2929" y="0"/>
                    <a:pt x="2920" y="3"/>
                    <a:pt x="2910" y="9"/>
                  </a:cubicBezTo>
                  <a:cubicBezTo>
                    <a:pt x="2199" y="446"/>
                    <a:pt x="1393" y="671"/>
                    <a:pt x="569" y="671"/>
                  </a:cubicBezTo>
                  <a:cubicBezTo>
                    <a:pt x="405" y="671"/>
                    <a:pt x="240" y="662"/>
                    <a:pt x="75" y="644"/>
                  </a:cubicBezTo>
                  <a:cubicBezTo>
                    <a:pt x="72" y="644"/>
                    <a:pt x="70" y="644"/>
                    <a:pt x="68" y="644"/>
                  </a:cubicBezTo>
                  <a:cubicBezTo>
                    <a:pt x="1" y="644"/>
                    <a:pt x="3" y="751"/>
                    <a:pt x="75" y="759"/>
                  </a:cubicBezTo>
                  <a:cubicBezTo>
                    <a:pt x="242" y="777"/>
                    <a:pt x="409" y="786"/>
                    <a:pt x="575" y="786"/>
                  </a:cubicBezTo>
                  <a:cubicBezTo>
                    <a:pt x="1417" y="786"/>
                    <a:pt x="2244" y="553"/>
                    <a:pt x="2968" y="109"/>
                  </a:cubicBezTo>
                  <a:cubicBezTo>
                    <a:pt x="3021" y="77"/>
                    <a:pt x="2988" y="0"/>
                    <a:pt x="2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2189675" y="3225475"/>
              <a:ext cx="28550" cy="676500"/>
            </a:xfrm>
            <a:custGeom>
              <a:avLst/>
              <a:gdLst/>
              <a:ahLst/>
              <a:cxnLst/>
              <a:rect l="l" t="t" r="r" b="b"/>
              <a:pathLst>
                <a:path w="1142" h="27060" extrusionOk="0">
                  <a:moveTo>
                    <a:pt x="1047" y="1"/>
                  </a:moveTo>
                  <a:cubicBezTo>
                    <a:pt x="1022" y="1"/>
                    <a:pt x="996" y="17"/>
                    <a:pt x="994" y="49"/>
                  </a:cubicBezTo>
                  <a:cubicBezTo>
                    <a:pt x="786" y="3748"/>
                    <a:pt x="683" y="7454"/>
                    <a:pt x="688" y="11159"/>
                  </a:cubicBezTo>
                  <a:cubicBezTo>
                    <a:pt x="689" y="13001"/>
                    <a:pt x="718" y="14842"/>
                    <a:pt x="773" y="16682"/>
                  </a:cubicBezTo>
                  <a:cubicBezTo>
                    <a:pt x="826" y="18470"/>
                    <a:pt x="927" y="20256"/>
                    <a:pt x="1002" y="22043"/>
                  </a:cubicBezTo>
                  <a:cubicBezTo>
                    <a:pt x="1074" y="23729"/>
                    <a:pt x="1040" y="25555"/>
                    <a:pt x="27" y="26987"/>
                  </a:cubicBezTo>
                  <a:cubicBezTo>
                    <a:pt x="1" y="27024"/>
                    <a:pt x="36" y="27059"/>
                    <a:pt x="72" y="27059"/>
                  </a:cubicBezTo>
                  <a:cubicBezTo>
                    <a:pt x="88" y="27059"/>
                    <a:pt x="103" y="27053"/>
                    <a:pt x="114" y="27037"/>
                  </a:cubicBezTo>
                  <a:cubicBezTo>
                    <a:pt x="981" y="25810"/>
                    <a:pt x="1141" y="24274"/>
                    <a:pt x="1125" y="22812"/>
                  </a:cubicBezTo>
                  <a:cubicBezTo>
                    <a:pt x="1116" y="21986"/>
                    <a:pt x="1057" y="21164"/>
                    <a:pt x="1017" y="20340"/>
                  </a:cubicBezTo>
                  <a:cubicBezTo>
                    <a:pt x="972" y="19410"/>
                    <a:pt x="933" y="18478"/>
                    <a:pt x="901" y="17548"/>
                  </a:cubicBezTo>
                  <a:cubicBezTo>
                    <a:pt x="773" y="13823"/>
                    <a:pt x="754" y="10093"/>
                    <a:pt x="843" y="6367"/>
                  </a:cubicBezTo>
                  <a:cubicBezTo>
                    <a:pt x="891" y="4260"/>
                    <a:pt x="977" y="2154"/>
                    <a:pt x="1095" y="49"/>
                  </a:cubicBezTo>
                  <a:cubicBezTo>
                    <a:pt x="1096" y="17"/>
                    <a:pt x="1072" y="1"/>
                    <a:pt x="10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1924900" y="3875800"/>
              <a:ext cx="68400" cy="117300"/>
            </a:xfrm>
            <a:custGeom>
              <a:avLst/>
              <a:gdLst/>
              <a:ahLst/>
              <a:cxnLst/>
              <a:rect l="l" t="t" r="r" b="b"/>
              <a:pathLst>
                <a:path w="2736" h="4692" extrusionOk="0">
                  <a:moveTo>
                    <a:pt x="2735" y="0"/>
                  </a:moveTo>
                  <a:lnTo>
                    <a:pt x="1" y="436"/>
                  </a:lnTo>
                  <a:lnTo>
                    <a:pt x="899" y="4691"/>
                  </a:lnTo>
                  <a:lnTo>
                    <a:pt x="2735" y="4544"/>
                  </a:lnTo>
                  <a:lnTo>
                    <a:pt x="2735"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1841550" y="3957400"/>
              <a:ext cx="157975" cy="86450"/>
            </a:xfrm>
            <a:custGeom>
              <a:avLst/>
              <a:gdLst/>
              <a:ahLst/>
              <a:cxnLst/>
              <a:rect l="l" t="t" r="r" b="b"/>
              <a:pathLst>
                <a:path w="6319" h="3458" extrusionOk="0">
                  <a:moveTo>
                    <a:pt x="3902" y="0"/>
                  </a:moveTo>
                  <a:cubicBezTo>
                    <a:pt x="3883" y="0"/>
                    <a:pt x="3866" y="3"/>
                    <a:pt x="3848" y="9"/>
                  </a:cubicBezTo>
                  <a:cubicBezTo>
                    <a:pt x="3508" y="128"/>
                    <a:pt x="3370" y="1472"/>
                    <a:pt x="3370" y="1472"/>
                  </a:cubicBezTo>
                  <a:cubicBezTo>
                    <a:pt x="3370" y="1472"/>
                    <a:pt x="1519" y="2091"/>
                    <a:pt x="1002" y="2123"/>
                  </a:cubicBezTo>
                  <a:cubicBezTo>
                    <a:pt x="485" y="2156"/>
                    <a:pt x="67" y="2448"/>
                    <a:pt x="1" y="3457"/>
                  </a:cubicBezTo>
                  <a:lnTo>
                    <a:pt x="6318" y="3457"/>
                  </a:lnTo>
                  <a:cubicBezTo>
                    <a:pt x="6318" y="3457"/>
                    <a:pt x="6276" y="1178"/>
                    <a:pt x="6263" y="787"/>
                  </a:cubicBezTo>
                  <a:cubicBezTo>
                    <a:pt x="6260" y="676"/>
                    <a:pt x="6212" y="636"/>
                    <a:pt x="6146" y="636"/>
                  </a:cubicBezTo>
                  <a:cubicBezTo>
                    <a:pt x="5980" y="636"/>
                    <a:pt x="5696" y="886"/>
                    <a:pt x="5696" y="886"/>
                  </a:cubicBezTo>
                  <a:lnTo>
                    <a:pt x="4766" y="999"/>
                  </a:lnTo>
                  <a:cubicBezTo>
                    <a:pt x="4766" y="999"/>
                    <a:pt x="4246" y="0"/>
                    <a:pt x="3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1978775" y="3996400"/>
              <a:ext cx="20100" cy="37575"/>
            </a:xfrm>
            <a:custGeom>
              <a:avLst/>
              <a:gdLst/>
              <a:ahLst/>
              <a:cxnLst/>
              <a:rect l="l" t="t" r="r" b="b"/>
              <a:pathLst>
                <a:path w="804" h="1503" extrusionOk="0">
                  <a:moveTo>
                    <a:pt x="721" y="1"/>
                  </a:moveTo>
                  <a:cubicBezTo>
                    <a:pt x="713" y="1"/>
                    <a:pt x="705" y="3"/>
                    <a:pt x="697" y="8"/>
                  </a:cubicBezTo>
                  <a:cubicBezTo>
                    <a:pt x="207" y="306"/>
                    <a:pt x="0" y="899"/>
                    <a:pt x="336" y="1476"/>
                  </a:cubicBezTo>
                  <a:cubicBezTo>
                    <a:pt x="347" y="1495"/>
                    <a:pt x="362" y="1502"/>
                    <a:pt x="377" y="1502"/>
                  </a:cubicBezTo>
                  <a:cubicBezTo>
                    <a:pt x="409" y="1502"/>
                    <a:pt x="439" y="1466"/>
                    <a:pt x="416" y="1426"/>
                  </a:cubicBezTo>
                  <a:cubicBezTo>
                    <a:pt x="110" y="899"/>
                    <a:pt x="317" y="363"/>
                    <a:pt x="760" y="93"/>
                  </a:cubicBezTo>
                  <a:cubicBezTo>
                    <a:pt x="803" y="67"/>
                    <a:pt x="766"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1843375" y="4032225"/>
              <a:ext cx="156250" cy="4150"/>
            </a:xfrm>
            <a:custGeom>
              <a:avLst/>
              <a:gdLst/>
              <a:ahLst/>
              <a:cxnLst/>
              <a:rect l="l" t="t" r="r" b="b"/>
              <a:pathLst>
                <a:path w="6250" h="166" extrusionOk="0">
                  <a:moveTo>
                    <a:pt x="6172" y="1"/>
                  </a:moveTo>
                  <a:lnTo>
                    <a:pt x="5019" y="14"/>
                  </a:lnTo>
                  <a:cubicBezTo>
                    <a:pt x="3368" y="30"/>
                    <a:pt x="1716" y="48"/>
                    <a:pt x="65" y="65"/>
                  </a:cubicBezTo>
                  <a:cubicBezTo>
                    <a:pt x="0" y="65"/>
                    <a:pt x="13" y="166"/>
                    <a:pt x="78" y="166"/>
                  </a:cubicBezTo>
                  <a:cubicBezTo>
                    <a:pt x="462" y="161"/>
                    <a:pt x="845" y="158"/>
                    <a:pt x="1230" y="153"/>
                  </a:cubicBezTo>
                  <a:cubicBezTo>
                    <a:pt x="2882" y="137"/>
                    <a:pt x="4533" y="119"/>
                    <a:pt x="6185" y="101"/>
                  </a:cubicBezTo>
                  <a:cubicBezTo>
                    <a:pt x="6250" y="101"/>
                    <a:pt x="6237" y="1"/>
                    <a:pt x="6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1907050" y="3994200"/>
              <a:ext cx="28375" cy="10500"/>
            </a:xfrm>
            <a:custGeom>
              <a:avLst/>
              <a:gdLst/>
              <a:ahLst/>
              <a:cxnLst/>
              <a:rect l="l" t="t" r="r" b="b"/>
              <a:pathLst>
                <a:path w="1135" h="420" extrusionOk="0">
                  <a:moveTo>
                    <a:pt x="443" y="1"/>
                  </a:moveTo>
                  <a:cubicBezTo>
                    <a:pt x="302" y="1"/>
                    <a:pt x="162" y="47"/>
                    <a:pt x="40" y="147"/>
                  </a:cubicBezTo>
                  <a:cubicBezTo>
                    <a:pt x="1" y="179"/>
                    <a:pt x="36" y="244"/>
                    <a:pt x="76" y="244"/>
                  </a:cubicBezTo>
                  <a:cubicBezTo>
                    <a:pt x="84" y="244"/>
                    <a:pt x="93" y="241"/>
                    <a:pt x="101" y="234"/>
                  </a:cubicBezTo>
                  <a:cubicBezTo>
                    <a:pt x="211" y="144"/>
                    <a:pt x="335" y="101"/>
                    <a:pt x="461" y="101"/>
                  </a:cubicBezTo>
                  <a:cubicBezTo>
                    <a:pt x="661" y="101"/>
                    <a:pt x="864" y="207"/>
                    <a:pt x="1023" y="396"/>
                  </a:cubicBezTo>
                  <a:lnTo>
                    <a:pt x="1023" y="398"/>
                  </a:lnTo>
                  <a:cubicBezTo>
                    <a:pt x="1036" y="413"/>
                    <a:pt x="1052" y="419"/>
                    <a:pt x="1068" y="419"/>
                  </a:cubicBezTo>
                  <a:cubicBezTo>
                    <a:pt x="1104" y="419"/>
                    <a:pt x="1134" y="383"/>
                    <a:pt x="1102" y="346"/>
                  </a:cubicBezTo>
                  <a:cubicBezTo>
                    <a:pt x="919" y="127"/>
                    <a:pt x="678"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1893975" y="3998325"/>
              <a:ext cx="28350" cy="10475"/>
            </a:xfrm>
            <a:custGeom>
              <a:avLst/>
              <a:gdLst/>
              <a:ahLst/>
              <a:cxnLst/>
              <a:rect l="l" t="t" r="r" b="b"/>
              <a:pathLst>
                <a:path w="1134" h="419" extrusionOk="0">
                  <a:moveTo>
                    <a:pt x="443" y="0"/>
                  </a:moveTo>
                  <a:cubicBezTo>
                    <a:pt x="301" y="0"/>
                    <a:pt x="162" y="47"/>
                    <a:pt x="39" y="147"/>
                  </a:cubicBezTo>
                  <a:cubicBezTo>
                    <a:pt x="1" y="178"/>
                    <a:pt x="35" y="242"/>
                    <a:pt x="75" y="242"/>
                  </a:cubicBezTo>
                  <a:cubicBezTo>
                    <a:pt x="84" y="242"/>
                    <a:pt x="92" y="239"/>
                    <a:pt x="101" y="233"/>
                  </a:cubicBezTo>
                  <a:cubicBezTo>
                    <a:pt x="210" y="143"/>
                    <a:pt x="334" y="101"/>
                    <a:pt x="460" y="101"/>
                  </a:cubicBezTo>
                  <a:cubicBezTo>
                    <a:pt x="659" y="101"/>
                    <a:pt x="863" y="207"/>
                    <a:pt x="1023" y="396"/>
                  </a:cubicBezTo>
                  <a:cubicBezTo>
                    <a:pt x="1036" y="412"/>
                    <a:pt x="1053" y="419"/>
                    <a:pt x="1068" y="419"/>
                  </a:cubicBezTo>
                  <a:cubicBezTo>
                    <a:pt x="1104" y="419"/>
                    <a:pt x="1134" y="383"/>
                    <a:pt x="1102" y="346"/>
                  </a:cubicBezTo>
                  <a:cubicBezTo>
                    <a:pt x="919" y="127"/>
                    <a:pt x="678"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1880475" y="4002400"/>
              <a:ext cx="28350" cy="10500"/>
            </a:xfrm>
            <a:custGeom>
              <a:avLst/>
              <a:gdLst/>
              <a:ahLst/>
              <a:cxnLst/>
              <a:rect l="l" t="t" r="r" b="b"/>
              <a:pathLst>
                <a:path w="1134" h="420" extrusionOk="0">
                  <a:moveTo>
                    <a:pt x="442" y="1"/>
                  </a:moveTo>
                  <a:cubicBezTo>
                    <a:pt x="300" y="1"/>
                    <a:pt x="161" y="47"/>
                    <a:pt x="38" y="147"/>
                  </a:cubicBezTo>
                  <a:cubicBezTo>
                    <a:pt x="1" y="179"/>
                    <a:pt x="35" y="244"/>
                    <a:pt x="75" y="244"/>
                  </a:cubicBezTo>
                  <a:cubicBezTo>
                    <a:pt x="84" y="244"/>
                    <a:pt x="93" y="241"/>
                    <a:pt x="101" y="234"/>
                  </a:cubicBezTo>
                  <a:cubicBezTo>
                    <a:pt x="211" y="144"/>
                    <a:pt x="335" y="102"/>
                    <a:pt x="461" y="102"/>
                  </a:cubicBezTo>
                  <a:cubicBezTo>
                    <a:pt x="660" y="102"/>
                    <a:pt x="862" y="208"/>
                    <a:pt x="1022" y="398"/>
                  </a:cubicBezTo>
                  <a:cubicBezTo>
                    <a:pt x="1035" y="413"/>
                    <a:pt x="1051" y="419"/>
                    <a:pt x="1066" y="419"/>
                  </a:cubicBezTo>
                  <a:cubicBezTo>
                    <a:pt x="1102" y="419"/>
                    <a:pt x="1133" y="384"/>
                    <a:pt x="1103" y="347"/>
                  </a:cubicBezTo>
                  <a:cubicBezTo>
                    <a:pt x="918" y="128"/>
                    <a:pt x="677"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1851250" y="3171175"/>
              <a:ext cx="270950" cy="760300"/>
            </a:xfrm>
            <a:custGeom>
              <a:avLst/>
              <a:gdLst/>
              <a:ahLst/>
              <a:cxnLst/>
              <a:rect l="l" t="t" r="r" b="b"/>
              <a:pathLst>
                <a:path w="10838" h="30412" extrusionOk="0">
                  <a:moveTo>
                    <a:pt x="4414" y="1"/>
                  </a:moveTo>
                  <a:cubicBezTo>
                    <a:pt x="4039" y="1"/>
                    <a:pt x="3757" y="59"/>
                    <a:pt x="3617" y="197"/>
                  </a:cubicBezTo>
                  <a:cubicBezTo>
                    <a:pt x="2748" y="1058"/>
                    <a:pt x="401" y="12241"/>
                    <a:pt x="201" y="14824"/>
                  </a:cubicBezTo>
                  <a:cubicBezTo>
                    <a:pt x="0" y="17408"/>
                    <a:pt x="1301" y="26224"/>
                    <a:pt x="1737" y="27725"/>
                  </a:cubicBezTo>
                  <a:cubicBezTo>
                    <a:pt x="2218" y="29376"/>
                    <a:pt x="3177" y="30411"/>
                    <a:pt x="4294" y="30411"/>
                  </a:cubicBezTo>
                  <a:cubicBezTo>
                    <a:pt x="5033" y="30411"/>
                    <a:pt x="5841" y="29959"/>
                    <a:pt x="6626" y="28935"/>
                  </a:cubicBezTo>
                  <a:cubicBezTo>
                    <a:pt x="8221" y="26854"/>
                    <a:pt x="5614" y="16436"/>
                    <a:pt x="6151" y="15350"/>
                  </a:cubicBezTo>
                  <a:cubicBezTo>
                    <a:pt x="8216" y="11193"/>
                    <a:pt x="10837" y="1578"/>
                    <a:pt x="10837" y="1578"/>
                  </a:cubicBezTo>
                  <a:cubicBezTo>
                    <a:pt x="10837" y="1578"/>
                    <a:pt x="6367" y="1"/>
                    <a:pt x="4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1858375" y="3546075"/>
              <a:ext cx="44025" cy="11250"/>
            </a:xfrm>
            <a:custGeom>
              <a:avLst/>
              <a:gdLst/>
              <a:ahLst/>
              <a:cxnLst/>
              <a:rect l="l" t="t" r="r" b="b"/>
              <a:pathLst>
                <a:path w="1761" h="450" extrusionOk="0">
                  <a:moveTo>
                    <a:pt x="93" y="0"/>
                  </a:moveTo>
                  <a:cubicBezTo>
                    <a:pt x="37" y="0"/>
                    <a:pt x="1" y="84"/>
                    <a:pt x="61" y="117"/>
                  </a:cubicBezTo>
                  <a:cubicBezTo>
                    <a:pt x="466" y="337"/>
                    <a:pt x="901" y="450"/>
                    <a:pt x="1353" y="450"/>
                  </a:cubicBezTo>
                  <a:cubicBezTo>
                    <a:pt x="1461" y="450"/>
                    <a:pt x="1571" y="443"/>
                    <a:pt x="1681" y="430"/>
                  </a:cubicBezTo>
                  <a:cubicBezTo>
                    <a:pt x="1757" y="422"/>
                    <a:pt x="1760" y="305"/>
                    <a:pt x="1690" y="305"/>
                  </a:cubicBezTo>
                  <a:cubicBezTo>
                    <a:pt x="1687" y="305"/>
                    <a:pt x="1684" y="305"/>
                    <a:pt x="1681" y="306"/>
                  </a:cubicBezTo>
                  <a:cubicBezTo>
                    <a:pt x="1573" y="319"/>
                    <a:pt x="1465" y="325"/>
                    <a:pt x="1359" y="325"/>
                  </a:cubicBezTo>
                  <a:cubicBezTo>
                    <a:pt x="927" y="325"/>
                    <a:pt x="514" y="220"/>
                    <a:pt x="124" y="9"/>
                  </a:cubicBezTo>
                  <a:cubicBezTo>
                    <a:pt x="114" y="3"/>
                    <a:pt x="103" y="0"/>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1921725" y="3904150"/>
              <a:ext cx="85775" cy="39750"/>
            </a:xfrm>
            <a:custGeom>
              <a:avLst/>
              <a:gdLst/>
              <a:ahLst/>
              <a:cxnLst/>
              <a:rect l="l" t="t" r="r" b="b"/>
              <a:pathLst>
                <a:path w="3431" h="1590" extrusionOk="0">
                  <a:moveTo>
                    <a:pt x="3111" y="0"/>
                  </a:moveTo>
                  <a:lnTo>
                    <a:pt x="128" y="218"/>
                  </a:lnTo>
                  <a:cubicBezTo>
                    <a:pt x="128" y="218"/>
                    <a:pt x="0" y="1367"/>
                    <a:pt x="128" y="1451"/>
                  </a:cubicBezTo>
                  <a:cubicBezTo>
                    <a:pt x="199" y="1498"/>
                    <a:pt x="1008" y="1590"/>
                    <a:pt x="1768" y="1590"/>
                  </a:cubicBezTo>
                  <a:cubicBezTo>
                    <a:pt x="2371" y="1590"/>
                    <a:pt x="2944" y="1532"/>
                    <a:pt x="3093" y="1347"/>
                  </a:cubicBezTo>
                  <a:cubicBezTo>
                    <a:pt x="3431" y="929"/>
                    <a:pt x="3111" y="0"/>
                    <a:pt x="3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1923700" y="3911800"/>
              <a:ext cx="77175" cy="11225"/>
            </a:xfrm>
            <a:custGeom>
              <a:avLst/>
              <a:gdLst/>
              <a:ahLst/>
              <a:cxnLst/>
              <a:rect l="l" t="t" r="r" b="b"/>
              <a:pathLst>
                <a:path w="3087" h="449" extrusionOk="0">
                  <a:moveTo>
                    <a:pt x="3015" y="0"/>
                  </a:moveTo>
                  <a:cubicBezTo>
                    <a:pt x="3009" y="0"/>
                    <a:pt x="3002" y="2"/>
                    <a:pt x="2995" y="4"/>
                  </a:cubicBezTo>
                  <a:cubicBezTo>
                    <a:pt x="2425" y="223"/>
                    <a:pt x="1828" y="333"/>
                    <a:pt x="1228" y="333"/>
                  </a:cubicBezTo>
                  <a:cubicBezTo>
                    <a:pt x="850" y="333"/>
                    <a:pt x="472" y="289"/>
                    <a:pt x="99" y="201"/>
                  </a:cubicBezTo>
                  <a:cubicBezTo>
                    <a:pt x="93" y="200"/>
                    <a:pt x="88" y="199"/>
                    <a:pt x="83" y="199"/>
                  </a:cubicBezTo>
                  <a:cubicBezTo>
                    <a:pt x="22" y="199"/>
                    <a:pt x="1" y="296"/>
                    <a:pt x="68" y="313"/>
                  </a:cubicBezTo>
                  <a:cubicBezTo>
                    <a:pt x="451" y="403"/>
                    <a:pt x="840" y="448"/>
                    <a:pt x="1228" y="448"/>
                  </a:cubicBezTo>
                  <a:cubicBezTo>
                    <a:pt x="1838" y="448"/>
                    <a:pt x="2446" y="337"/>
                    <a:pt x="3026" y="116"/>
                  </a:cubicBezTo>
                  <a:cubicBezTo>
                    <a:pt x="3087" y="93"/>
                    <a:pt x="3069"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2042575" y="3222950"/>
              <a:ext cx="9500" cy="194200"/>
            </a:xfrm>
            <a:custGeom>
              <a:avLst/>
              <a:gdLst/>
              <a:ahLst/>
              <a:cxnLst/>
              <a:rect l="l" t="t" r="r" b="b"/>
              <a:pathLst>
                <a:path w="380" h="7768" extrusionOk="0">
                  <a:moveTo>
                    <a:pt x="122" y="0"/>
                  </a:moveTo>
                  <a:cubicBezTo>
                    <a:pt x="97" y="0"/>
                    <a:pt x="71" y="16"/>
                    <a:pt x="70" y="49"/>
                  </a:cubicBezTo>
                  <a:cubicBezTo>
                    <a:pt x="1" y="2607"/>
                    <a:pt x="68" y="5169"/>
                    <a:pt x="277" y="7719"/>
                  </a:cubicBezTo>
                  <a:cubicBezTo>
                    <a:pt x="279" y="7752"/>
                    <a:pt x="305" y="7768"/>
                    <a:pt x="331" y="7768"/>
                  </a:cubicBezTo>
                  <a:cubicBezTo>
                    <a:pt x="356" y="7768"/>
                    <a:pt x="379" y="7752"/>
                    <a:pt x="377" y="7719"/>
                  </a:cubicBezTo>
                  <a:cubicBezTo>
                    <a:pt x="169" y="5169"/>
                    <a:pt x="101" y="2607"/>
                    <a:pt x="170" y="49"/>
                  </a:cubicBezTo>
                  <a:cubicBezTo>
                    <a:pt x="172" y="16"/>
                    <a:pt x="147"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2046775" y="3222950"/>
              <a:ext cx="19925" cy="73725"/>
            </a:xfrm>
            <a:custGeom>
              <a:avLst/>
              <a:gdLst/>
              <a:ahLst/>
              <a:cxnLst/>
              <a:rect l="l" t="t" r="r" b="b"/>
              <a:pathLst>
                <a:path w="797" h="2949" extrusionOk="0">
                  <a:moveTo>
                    <a:pt x="719" y="0"/>
                  </a:moveTo>
                  <a:cubicBezTo>
                    <a:pt x="694" y="0"/>
                    <a:pt x="669" y="16"/>
                    <a:pt x="671" y="49"/>
                  </a:cubicBezTo>
                  <a:cubicBezTo>
                    <a:pt x="692" y="556"/>
                    <a:pt x="687" y="1063"/>
                    <a:pt x="652" y="1570"/>
                  </a:cubicBezTo>
                  <a:cubicBezTo>
                    <a:pt x="624" y="1958"/>
                    <a:pt x="651" y="2848"/>
                    <a:pt x="84" y="2848"/>
                  </a:cubicBezTo>
                  <a:cubicBezTo>
                    <a:pt x="78" y="2848"/>
                    <a:pt x="71" y="2848"/>
                    <a:pt x="65" y="2848"/>
                  </a:cubicBezTo>
                  <a:cubicBezTo>
                    <a:pt x="65" y="2848"/>
                    <a:pt x="64" y="2848"/>
                    <a:pt x="64" y="2848"/>
                  </a:cubicBezTo>
                  <a:cubicBezTo>
                    <a:pt x="1" y="2848"/>
                    <a:pt x="1" y="2946"/>
                    <a:pt x="65" y="2948"/>
                  </a:cubicBezTo>
                  <a:cubicBezTo>
                    <a:pt x="73" y="2948"/>
                    <a:pt x="80" y="2948"/>
                    <a:pt x="88" y="2948"/>
                  </a:cubicBezTo>
                  <a:cubicBezTo>
                    <a:pt x="593" y="2948"/>
                    <a:pt x="680" y="2356"/>
                    <a:pt x="718" y="1966"/>
                  </a:cubicBezTo>
                  <a:cubicBezTo>
                    <a:pt x="782" y="1328"/>
                    <a:pt x="797" y="688"/>
                    <a:pt x="771" y="49"/>
                  </a:cubicBezTo>
                  <a:cubicBezTo>
                    <a:pt x="769" y="16"/>
                    <a:pt x="744" y="0"/>
                    <a:pt x="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1914825" y="3211775"/>
              <a:ext cx="44175" cy="56025"/>
            </a:xfrm>
            <a:custGeom>
              <a:avLst/>
              <a:gdLst/>
              <a:ahLst/>
              <a:cxnLst/>
              <a:rect l="l" t="t" r="r" b="b"/>
              <a:pathLst>
                <a:path w="1767" h="2241" extrusionOk="0">
                  <a:moveTo>
                    <a:pt x="1706" y="1"/>
                  </a:moveTo>
                  <a:cubicBezTo>
                    <a:pt x="1686" y="1"/>
                    <a:pt x="1667" y="12"/>
                    <a:pt x="1660" y="37"/>
                  </a:cubicBezTo>
                  <a:cubicBezTo>
                    <a:pt x="1444" y="932"/>
                    <a:pt x="854" y="1702"/>
                    <a:pt x="48" y="2146"/>
                  </a:cubicBezTo>
                  <a:cubicBezTo>
                    <a:pt x="0" y="2173"/>
                    <a:pt x="30" y="2240"/>
                    <a:pt x="74" y="2240"/>
                  </a:cubicBezTo>
                  <a:cubicBezTo>
                    <a:pt x="82" y="2240"/>
                    <a:pt x="90" y="2238"/>
                    <a:pt x="98" y="2234"/>
                  </a:cubicBezTo>
                  <a:cubicBezTo>
                    <a:pt x="927" y="1776"/>
                    <a:pt x="1534" y="982"/>
                    <a:pt x="1757" y="63"/>
                  </a:cubicBezTo>
                  <a:cubicBezTo>
                    <a:pt x="1767" y="25"/>
                    <a:pt x="1736" y="1"/>
                    <a:pt x="1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1963425" y="3378775"/>
              <a:ext cx="82375" cy="490050"/>
            </a:xfrm>
            <a:custGeom>
              <a:avLst/>
              <a:gdLst/>
              <a:ahLst/>
              <a:cxnLst/>
              <a:rect l="l" t="t" r="r" b="b"/>
              <a:pathLst>
                <a:path w="3295" h="19602" extrusionOk="0">
                  <a:moveTo>
                    <a:pt x="3225" y="1"/>
                  </a:moveTo>
                  <a:cubicBezTo>
                    <a:pt x="3210" y="1"/>
                    <a:pt x="3195" y="8"/>
                    <a:pt x="3184" y="25"/>
                  </a:cubicBezTo>
                  <a:cubicBezTo>
                    <a:pt x="1786" y="2218"/>
                    <a:pt x="329" y="4533"/>
                    <a:pt x="110" y="7193"/>
                  </a:cubicBezTo>
                  <a:cubicBezTo>
                    <a:pt x="1" y="8524"/>
                    <a:pt x="301" y="9797"/>
                    <a:pt x="707" y="11054"/>
                  </a:cubicBezTo>
                  <a:cubicBezTo>
                    <a:pt x="1117" y="12328"/>
                    <a:pt x="1537" y="13583"/>
                    <a:pt x="1774" y="14905"/>
                  </a:cubicBezTo>
                  <a:cubicBezTo>
                    <a:pt x="2049" y="16436"/>
                    <a:pt x="2136" y="17999"/>
                    <a:pt x="2039" y="19553"/>
                  </a:cubicBezTo>
                  <a:cubicBezTo>
                    <a:pt x="2037" y="19586"/>
                    <a:pt x="2061" y="19602"/>
                    <a:pt x="2086" y="19602"/>
                  </a:cubicBezTo>
                  <a:cubicBezTo>
                    <a:pt x="2111" y="19602"/>
                    <a:pt x="2137" y="19586"/>
                    <a:pt x="2139" y="19553"/>
                  </a:cubicBezTo>
                  <a:cubicBezTo>
                    <a:pt x="2222" y="18222"/>
                    <a:pt x="2170" y="16885"/>
                    <a:pt x="1981" y="15565"/>
                  </a:cubicBezTo>
                  <a:cubicBezTo>
                    <a:pt x="1792" y="14242"/>
                    <a:pt x="1445" y="12966"/>
                    <a:pt x="1025" y="11702"/>
                  </a:cubicBezTo>
                  <a:cubicBezTo>
                    <a:pt x="608" y="10445"/>
                    <a:pt x="186" y="9172"/>
                    <a:pt x="185" y="7835"/>
                  </a:cubicBezTo>
                  <a:cubicBezTo>
                    <a:pt x="183" y="6500"/>
                    <a:pt x="540" y="5185"/>
                    <a:pt x="1068" y="3969"/>
                  </a:cubicBezTo>
                  <a:cubicBezTo>
                    <a:pt x="1663" y="2598"/>
                    <a:pt x="2469" y="1333"/>
                    <a:pt x="3270" y="75"/>
                  </a:cubicBezTo>
                  <a:cubicBezTo>
                    <a:pt x="3295" y="37"/>
                    <a:pt x="3260" y="1"/>
                    <a:pt x="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1921400" y="2704100"/>
              <a:ext cx="325000" cy="331975"/>
            </a:xfrm>
            <a:custGeom>
              <a:avLst/>
              <a:gdLst/>
              <a:ahLst/>
              <a:cxnLst/>
              <a:rect l="l" t="t" r="r" b="b"/>
              <a:pathLst>
                <a:path w="13000" h="13279" extrusionOk="0">
                  <a:moveTo>
                    <a:pt x="7274" y="1"/>
                  </a:moveTo>
                  <a:lnTo>
                    <a:pt x="4718" y="642"/>
                  </a:lnTo>
                  <a:cubicBezTo>
                    <a:pt x="4718" y="642"/>
                    <a:pt x="4575" y="717"/>
                    <a:pt x="4342" y="839"/>
                  </a:cubicBezTo>
                  <a:cubicBezTo>
                    <a:pt x="4321" y="849"/>
                    <a:pt x="4300" y="862"/>
                    <a:pt x="4277" y="873"/>
                  </a:cubicBezTo>
                  <a:cubicBezTo>
                    <a:pt x="4250" y="888"/>
                    <a:pt x="4221" y="902"/>
                    <a:pt x="4192" y="918"/>
                  </a:cubicBezTo>
                  <a:cubicBezTo>
                    <a:pt x="3198" y="1442"/>
                    <a:pt x="1108" y="2564"/>
                    <a:pt x="646" y="2970"/>
                  </a:cubicBezTo>
                  <a:cubicBezTo>
                    <a:pt x="34" y="3505"/>
                    <a:pt x="0" y="5832"/>
                    <a:pt x="312" y="7664"/>
                  </a:cubicBezTo>
                  <a:cubicBezTo>
                    <a:pt x="624" y="9496"/>
                    <a:pt x="34" y="12461"/>
                    <a:pt x="34" y="12461"/>
                  </a:cubicBezTo>
                  <a:lnTo>
                    <a:pt x="36" y="12461"/>
                  </a:lnTo>
                  <a:cubicBezTo>
                    <a:pt x="1089" y="13074"/>
                    <a:pt x="2849" y="13278"/>
                    <a:pt x="4728" y="13278"/>
                  </a:cubicBezTo>
                  <a:cubicBezTo>
                    <a:pt x="8485" y="13278"/>
                    <a:pt x="12717" y="12461"/>
                    <a:pt x="12717" y="12461"/>
                  </a:cubicBezTo>
                  <a:cubicBezTo>
                    <a:pt x="12717" y="12461"/>
                    <a:pt x="13000" y="3637"/>
                    <a:pt x="12208" y="2721"/>
                  </a:cubicBezTo>
                  <a:cubicBezTo>
                    <a:pt x="11586" y="1999"/>
                    <a:pt x="9802" y="1044"/>
                    <a:pt x="8248" y="385"/>
                  </a:cubicBezTo>
                  <a:cubicBezTo>
                    <a:pt x="8203" y="366"/>
                    <a:pt x="8157" y="348"/>
                    <a:pt x="8112" y="329"/>
                  </a:cubicBezTo>
                  <a:cubicBezTo>
                    <a:pt x="8088" y="319"/>
                    <a:pt x="8062" y="308"/>
                    <a:pt x="8036" y="298"/>
                  </a:cubicBezTo>
                  <a:cubicBezTo>
                    <a:pt x="7771" y="188"/>
                    <a:pt x="7514" y="88"/>
                    <a:pt x="7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2022600" y="2704075"/>
              <a:ext cx="99750" cy="60800"/>
            </a:xfrm>
            <a:custGeom>
              <a:avLst/>
              <a:gdLst/>
              <a:ahLst/>
              <a:cxnLst/>
              <a:rect l="l" t="t" r="r" b="b"/>
              <a:pathLst>
                <a:path w="3990" h="2432" extrusionOk="0">
                  <a:moveTo>
                    <a:pt x="3226" y="0"/>
                  </a:moveTo>
                  <a:lnTo>
                    <a:pt x="670" y="643"/>
                  </a:lnTo>
                  <a:cubicBezTo>
                    <a:pt x="670" y="643"/>
                    <a:pt x="527" y="718"/>
                    <a:pt x="296" y="839"/>
                  </a:cubicBezTo>
                  <a:cubicBezTo>
                    <a:pt x="275" y="850"/>
                    <a:pt x="252" y="861"/>
                    <a:pt x="229" y="874"/>
                  </a:cubicBezTo>
                  <a:cubicBezTo>
                    <a:pt x="202" y="889"/>
                    <a:pt x="173" y="903"/>
                    <a:pt x="144" y="919"/>
                  </a:cubicBezTo>
                  <a:cubicBezTo>
                    <a:pt x="1" y="1491"/>
                    <a:pt x="84" y="2432"/>
                    <a:pt x="994" y="2432"/>
                  </a:cubicBezTo>
                  <a:cubicBezTo>
                    <a:pt x="1141" y="2432"/>
                    <a:pt x="1310" y="2407"/>
                    <a:pt x="1504" y="2352"/>
                  </a:cubicBezTo>
                  <a:cubicBezTo>
                    <a:pt x="2932" y="1947"/>
                    <a:pt x="3726" y="774"/>
                    <a:pt x="3990" y="299"/>
                  </a:cubicBezTo>
                  <a:cubicBezTo>
                    <a:pt x="3723" y="189"/>
                    <a:pt x="3466" y="89"/>
                    <a:pt x="3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2037975" y="2704375"/>
              <a:ext cx="75" cy="75"/>
            </a:xfrm>
            <a:custGeom>
              <a:avLst/>
              <a:gdLst/>
              <a:ahLst/>
              <a:cxnLst/>
              <a:rect l="l" t="t" r="r" b="b"/>
              <a:pathLst>
                <a:path w="3" h="3" extrusionOk="0">
                  <a:moveTo>
                    <a:pt x="2" y="1"/>
                  </a:moveTo>
                  <a:cubicBezTo>
                    <a:pt x="1" y="1"/>
                    <a:pt x="0" y="2"/>
                    <a:pt x="0" y="3"/>
                  </a:cubicBezTo>
                  <a:lnTo>
                    <a:pt x="2" y="3"/>
                  </a:lnTo>
                  <a:cubicBezTo>
                    <a:pt x="2" y="1"/>
                    <a:pt x="2" y="1"/>
                    <a:pt x="2" y="1"/>
                  </a:cubicBezTo>
                  <a:cubicBezTo>
                    <a:pt x="2" y="1"/>
                    <a:pt x="2" y="1"/>
                    <a:pt x="2" y="1"/>
                  </a:cubicBezTo>
                  <a:close/>
                </a:path>
              </a:pathLst>
            </a:custGeom>
            <a:solidFill>
              <a:srgbClr val="416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1889850" y="2944350"/>
              <a:ext cx="376750" cy="284200"/>
            </a:xfrm>
            <a:custGeom>
              <a:avLst/>
              <a:gdLst/>
              <a:ahLst/>
              <a:cxnLst/>
              <a:rect l="l" t="t" r="r" b="b"/>
              <a:pathLst>
                <a:path w="15070" h="11368" extrusionOk="0">
                  <a:moveTo>
                    <a:pt x="1647" y="0"/>
                  </a:moveTo>
                  <a:cubicBezTo>
                    <a:pt x="1556" y="769"/>
                    <a:pt x="1456" y="1670"/>
                    <a:pt x="1335" y="2649"/>
                  </a:cubicBezTo>
                  <a:cubicBezTo>
                    <a:pt x="1325" y="2719"/>
                    <a:pt x="1317" y="2788"/>
                    <a:pt x="1307" y="2858"/>
                  </a:cubicBezTo>
                  <a:cubicBezTo>
                    <a:pt x="1041" y="4988"/>
                    <a:pt x="671" y="7468"/>
                    <a:pt x="83" y="9763"/>
                  </a:cubicBezTo>
                  <a:cubicBezTo>
                    <a:pt x="1" y="10088"/>
                    <a:pt x="684" y="10451"/>
                    <a:pt x="1755" y="10748"/>
                  </a:cubicBezTo>
                  <a:lnTo>
                    <a:pt x="1755" y="10750"/>
                  </a:lnTo>
                  <a:cubicBezTo>
                    <a:pt x="1787" y="10758"/>
                    <a:pt x="1819" y="10768"/>
                    <a:pt x="1852" y="10776"/>
                  </a:cubicBezTo>
                  <a:cubicBezTo>
                    <a:pt x="2436" y="10934"/>
                    <a:pt x="3128" y="11071"/>
                    <a:pt x="3869" y="11175"/>
                  </a:cubicBezTo>
                  <a:cubicBezTo>
                    <a:pt x="3902" y="11178"/>
                    <a:pt x="3935" y="11183"/>
                    <a:pt x="3969" y="11188"/>
                  </a:cubicBezTo>
                  <a:cubicBezTo>
                    <a:pt x="4804" y="11299"/>
                    <a:pt x="5698" y="11367"/>
                    <a:pt x="6570" y="11367"/>
                  </a:cubicBezTo>
                  <a:cubicBezTo>
                    <a:pt x="6580" y="11367"/>
                    <a:pt x="6590" y="11367"/>
                    <a:pt x="6601" y="11367"/>
                  </a:cubicBezTo>
                  <a:cubicBezTo>
                    <a:pt x="6636" y="11367"/>
                    <a:pt x="6670" y="11367"/>
                    <a:pt x="6704" y="11365"/>
                  </a:cubicBezTo>
                  <a:cubicBezTo>
                    <a:pt x="7082" y="11364"/>
                    <a:pt x="7455" y="11348"/>
                    <a:pt x="7815" y="11317"/>
                  </a:cubicBezTo>
                  <a:cubicBezTo>
                    <a:pt x="8595" y="11252"/>
                    <a:pt x="9292" y="11223"/>
                    <a:pt x="9910" y="11215"/>
                  </a:cubicBezTo>
                  <a:cubicBezTo>
                    <a:pt x="9944" y="11215"/>
                    <a:pt x="9978" y="11214"/>
                    <a:pt x="10012" y="11214"/>
                  </a:cubicBezTo>
                  <a:cubicBezTo>
                    <a:pt x="10107" y="11213"/>
                    <a:pt x="10200" y="11212"/>
                    <a:pt x="10292" y="11212"/>
                  </a:cubicBezTo>
                  <a:cubicBezTo>
                    <a:pt x="11332" y="11212"/>
                    <a:pt x="12136" y="11268"/>
                    <a:pt x="12740" y="11296"/>
                  </a:cubicBezTo>
                  <a:cubicBezTo>
                    <a:pt x="12776" y="11298"/>
                    <a:pt x="12810" y="11299"/>
                    <a:pt x="12844" y="11301"/>
                  </a:cubicBezTo>
                  <a:cubicBezTo>
                    <a:pt x="12998" y="11307"/>
                    <a:pt x="13139" y="11311"/>
                    <a:pt x="13266" y="11311"/>
                  </a:cubicBezTo>
                  <a:cubicBezTo>
                    <a:pt x="13612" y="11311"/>
                    <a:pt x="13862" y="11282"/>
                    <a:pt x="14029" y="11193"/>
                  </a:cubicBezTo>
                  <a:cubicBezTo>
                    <a:pt x="15069" y="10635"/>
                    <a:pt x="14031" y="1131"/>
                    <a:pt x="14031" y="1131"/>
                  </a:cubicBezTo>
                  <a:lnTo>
                    <a:pt x="14016" y="1129"/>
                  </a:lnTo>
                  <a:lnTo>
                    <a:pt x="12364" y="979"/>
                  </a:lnTo>
                  <a:lnTo>
                    <a:pt x="12265" y="969"/>
                  </a:lnTo>
                  <a:lnTo>
                    <a:pt x="9637" y="730"/>
                  </a:lnTo>
                  <a:lnTo>
                    <a:pt x="9536" y="721"/>
                  </a:lnTo>
                  <a:lnTo>
                    <a:pt x="7423" y="528"/>
                  </a:lnTo>
                  <a:lnTo>
                    <a:pt x="7323" y="519"/>
                  </a:lnTo>
                  <a:lnTo>
                    <a:pt x="4546" y="265"/>
                  </a:lnTo>
                  <a:lnTo>
                    <a:pt x="4447" y="255"/>
                  </a:lnTo>
                  <a:lnTo>
                    <a:pt x="2520" y="81"/>
                  </a:lnTo>
                  <a:lnTo>
                    <a:pt x="2420" y="71"/>
                  </a:lnTo>
                  <a:lnTo>
                    <a:pt x="16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1918200" y="2892050"/>
              <a:ext cx="13550" cy="131700"/>
            </a:xfrm>
            <a:custGeom>
              <a:avLst/>
              <a:gdLst/>
              <a:ahLst/>
              <a:cxnLst/>
              <a:rect l="l" t="t" r="r" b="b"/>
              <a:pathLst>
                <a:path w="542" h="5268" extrusionOk="0">
                  <a:moveTo>
                    <a:pt x="449" y="0"/>
                  </a:moveTo>
                  <a:cubicBezTo>
                    <a:pt x="424" y="0"/>
                    <a:pt x="399" y="17"/>
                    <a:pt x="400" y="49"/>
                  </a:cubicBezTo>
                  <a:cubicBezTo>
                    <a:pt x="442" y="1776"/>
                    <a:pt x="311" y="3504"/>
                    <a:pt x="7" y="5205"/>
                  </a:cubicBezTo>
                  <a:cubicBezTo>
                    <a:pt x="0" y="5243"/>
                    <a:pt x="32" y="5268"/>
                    <a:pt x="62" y="5268"/>
                  </a:cubicBezTo>
                  <a:cubicBezTo>
                    <a:pt x="81" y="5268"/>
                    <a:pt x="99" y="5257"/>
                    <a:pt x="104" y="5231"/>
                  </a:cubicBezTo>
                  <a:cubicBezTo>
                    <a:pt x="408" y="3522"/>
                    <a:pt x="542" y="1785"/>
                    <a:pt x="500" y="49"/>
                  </a:cubicBezTo>
                  <a:cubicBezTo>
                    <a:pt x="500" y="17"/>
                    <a:pt x="474"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2189975" y="2756275"/>
              <a:ext cx="26825" cy="470600"/>
            </a:xfrm>
            <a:custGeom>
              <a:avLst/>
              <a:gdLst/>
              <a:ahLst/>
              <a:cxnLst/>
              <a:rect l="l" t="t" r="r" b="b"/>
              <a:pathLst>
                <a:path w="1073" h="18824" extrusionOk="0">
                  <a:moveTo>
                    <a:pt x="724" y="1"/>
                  </a:moveTo>
                  <a:cubicBezTo>
                    <a:pt x="357" y="1190"/>
                    <a:pt x="165" y="2429"/>
                    <a:pt x="92" y="3674"/>
                  </a:cubicBezTo>
                  <a:cubicBezTo>
                    <a:pt x="0" y="5286"/>
                    <a:pt x="100" y="6892"/>
                    <a:pt x="260" y="8492"/>
                  </a:cubicBezTo>
                  <a:cubicBezTo>
                    <a:pt x="330" y="9203"/>
                    <a:pt x="412" y="9914"/>
                    <a:pt x="493" y="10625"/>
                  </a:cubicBezTo>
                  <a:cubicBezTo>
                    <a:pt x="577" y="11350"/>
                    <a:pt x="659" y="12077"/>
                    <a:pt x="727" y="12804"/>
                  </a:cubicBezTo>
                  <a:cubicBezTo>
                    <a:pt x="916" y="14794"/>
                    <a:pt x="1008" y="16835"/>
                    <a:pt x="735" y="18819"/>
                  </a:cubicBezTo>
                  <a:cubicBezTo>
                    <a:pt x="771" y="18821"/>
                    <a:pt x="805" y="18822"/>
                    <a:pt x="839" y="18824"/>
                  </a:cubicBezTo>
                  <a:cubicBezTo>
                    <a:pt x="921" y="18220"/>
                    <a:pt x="971" y="17612"/>
                    <a:pt x="994" y="17003"/>
                  </a:cubicBezTo>
                  <a:cubicBezTo>
                    <a:pt x="1073" y="14860"/>
                    <a:pt x="831" y="12734"/>
                    <a:pt x="588" y="10608"/>
                  </a:cubicBezTo>
                  <a:cubicBezTo>
                    <a:pt x="508" y="9907"/>
                    <a:pt x="427" y="9205"/>
                    <a:pt x="359" y="8502"/>
                  </a:cubicBezTo>
                  <a:cubicBezTo>
                    <a:pt x="336" y="8281"/>
                    <a:pt x="315" y="8060"/>
                    <a:pt x="296" y="7840"/>
                  </a:cubicBezTo>
                  <a:cubicBezTo>
                    <a:pt x="73" y="5247"/>
                    <a:pt x="46" y="2563"/>
                    <a:pt x="810" y="61"/>
                  </a:cubicBezTo>
                  <a:cubicBezTo>
                    <a:pt x="781" y="41"/>
                    <a:pt x="753" y="22"/>
                    <a:pt x="7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2127650" y="2726575"/>
              <a:ext cx="30450" cy="498175"/>
            </a:xfrm>
            <a:custGeom>
              <a:avLst/>
              <a:gdLst/>
              <a:ahLst/>
              <a:cxnLst/>
              <a:rect l="l" t="t" r="r" b="b"/>
              <a:pathLst>
                <a:path w="1218" h="19927" extrusionOk="0">
                  <a:moveTo>
                    <a:pt x="1125" y="0"/>
                  </a:moveTo>
                  <a:cubicBezTo>
                    <a:pt x="755" y="1371"/>
                    <a:pt x="476" y="2767"/>
                    <a:pt x="288" y="4177"/>
                  </a:cubicBezTo>
                  <a:cubicBezTo>
                    <a:pt x="95" y="5639"/>
                    <a:pt x="1" y="7112"/>
                    <a:pt x="7" y="8587"/>
                  </a:cubicBezTo>
                  <a:cubicBezTo>
                    <a:pt x="9" y="8868"/>
                    <a:pt x="14" y="9151"/>
                    <a:pt x="24" y="9432"/>
                  </a:cubicBezTo>
                  <a:cubicBezTo>
                    <a:pt x="54" y="10346"/>
                    <a:pt x="125" y="11257"/>
                    <a:pt x="211" y="12168"/>
                  </a:cubicBezTo>
                  <a:cubicBezTo>
                    <a:pt x="235" y="12430"/>
                    <a:pt x="261" y="12691"/>
                    <a:pt x="288" y="12953"/>
                  </a:cubicBezTo>
                  <a:cubicBezTo>
                    <a:pt x="521" y="15260"/>
                    <a:pt x="776" y="17631"/>
                    <a:pt x="398" y="19926"/>
                  </a:cubicBezTo>
                  <a:cubicBezTo>
                    <a:pt x="432" y="19926"/>
                    <a:pt x="466" y="19925"/>
                    <a:pt x="500" y="19925"/>
                  </a:cubicBezTo>
                  <a:cubicBezTo>
                    <a:pt x="665" y="18921"/>
                    <a:pt x="710" y="17899"/>
                    <a:pt x="687" y="16881"/>
                  </a:cubicBezTo>
                  <a:cubicBezTo>
                    <a:pt x="654" y="15431"/>
                    <a:pt x="490" y="13988"/>
                    <a:pt x="347" y="12546"/>
                  </a:cubicBezTo>
                  <a:cubicBezTo>
                    <a:pt x="335" y="12417"/>
                    <a:pt x="322" y="12287"/>
                    <a:pt x="309" y="12158"/>
                  </a:cubicBezTo>
                  <a:cubicBezTo>
                    <a:pt x="224" y="11254"/>
                    <a:pt x="156" y="10348"/>
                    <a:pt x="125" y="9441"/>
                  </a:cubicBezTo>
                  <a:cubicBezTo>
                    <a:pt x="111" y="9018"/>
                    <a:pt x="104" y="8597"/>
                    <a:pt x="108" y="8173"/>
                  </a:cubicBezTo>
                  <a:cubicBezTo>
                    <a:pt x="132" y="5429"/>
                    <a:pt x="507" y="2693"/>
                    <a:pt x="1217" y="44"/>
                  </a:cubicBezTo>
                  <a:cubicBezTo>
                    <a:pt x="1187" y="29"/>
                    <a:pt x="1156" y="15"/>
                    <a:pt x="1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2054850" y="2704425"/>
              <a:ext cx="51750" cy="524100"/>
            </a:xfrm>
            <a:custGeom>
              <a:avLst/>
              <a:gdLst/>
              <a:ahLst/>
              <a:cxnLst/>
              <a:rect l="l" t="t" r="r" b="b"/>
              <a:pathLst>
                <a:path w="2070" h="20964" extrusionOk="0">
                  <a:moveTo>
                    <a:pt x="1974" y="1"/>
                  </a:moveTo>
                  <a:cubicBezTo>
                    <a:pt x="1330" y="1178"/>
                    <a:pt x="1005" y="2500"/>
                    <a:pt x="847" y="3831"/>
                  </a:cubicBezTo>
                  <a:cubicBezTo>
                    <a:pt x="676" y="5265"/>
                    <a:pt x="677" y="6717"/>
                    <a:pt x="690" y="8160"/>
                  </a:cubicBezTo>
                  <a:cubicBezTo>
                    <a:pt x="697" y="8812"/>
                    <a:pt x="710" y="9463"/>
                    <a:pt x="723" y="10116"/>
                  </a:cubicBezTo>
                  <a:cubicBezTo>
                    <a:pt x="740" y="11015"/>
                    <a:pt x="760" y="11914"/>
                    <a:pt x="766" y="12813"/>
                  </a:cubicBezTo>
                  <a:cubicBezTo>
                    <a:pt x="768" y="12952"/>
                    <a:pt x="768" y="13093"/>
                    <a:pt x="768" y="13232"/>
                  </a:cubicBezTo>
                  <a:cubicBezTo>
                    <a:pt x="773" y="15827"/>
                    <a:pt x="640" y="18444"/>
                    <a:pt x="1" y="20964"/>
                  </a:cubicBezTo>
                  <a:cubicBezTo>
                    <a:pt x="36" y="20964"/>
                    <a:pt x="70" y="20964"/>
                    <a:pt x="104" y="20962"/>
                  </a:cubicBezTo>
                  <a:cubicBezTo>
                    <a:pt x="435" y="19654"/>
                    <a:pt x="634" y="18313"/>
                    <a:pt x="744" y="16966"/>
                  </a:cubicBezTo>
                  <a:cubicBezTo>
                    <a:pt x="844" y="15721"/>
                    <a:pt x="873" y="14474"/>
                    <a:pt x="870" y="13227"/>
                  </a:cubicBezTo>
                  <a:cubicBezTo>
                    <a:pt x="868" y="12193"/>
                    <a:pt x="844" y="11159"/>
                    <a:pt x="823" y="10125"/>
                  </a:cubicBezTo>
                  <a:cubicBezTo>
                    <a:pt x="807" y="9355"/>
                    <a:pt x="792" y="8584"/>
                    <a:pt x="789" y="7814"/>
                  </a:cubicBezTo>
                  <a:cubicBezTo>
                    <a:pt x="774" y="5212"/>
                    <a:pt x="778" y="2371"/>
                    <a:pt x="2070" y="36"/>
                  </a:cubicBezTo>
                  <a:cubicBezTo>
                    <a:pt x="2037" y="24"/>
                    <a:pt x="2005" y="12"/>
                    <a:pt x="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1986575" y="2720875"/>
              <a:ext cx="51425" cy="503175"/>
            </a:xfrm>
            <a:custGeom>
              <a:avLst/>
              <a:gdLst/>
              <a:ahLst/>
              <a:cxnLst/>
              <a:rect l="l" t="t" r="r" b="b"/>
              <a:pathLst>
                <a:path w="2057" h="20127" extrusionOk="0">
                  <a:moveTo>
                    <a:pt x="2056" y="0"/>
                  </a:moveTo>
                  <a:lnTo>
                    <a:pt x="2056" y="0"/>
                  </a:lnTo>
                  <a:cubicBezTo>
                    <a:pt x="2024" y="16"/>
                    <a:pt x="1979" y="41"/>
                    <a:pt x="1922" y="70"/>
                  </a:cubicBezTo>
                  <a:cubicBezTo>
                    <a:pt x="1425" y="1370"/>
                    <a:pt x="1103" y="2732"/>
                    <a:pt x="903" y="4113"/>
                  </a:cubicBezTo>
                  <a:cubicBezTo>
                    <a:pt x="661" y="5798"/>
                    <a:pt x="593" y="7497"/>
                    <a:pt x="578" y="9196"/>
                  </a:cubicBezTo>
                  <a:cubicBezTo>
                    <a:pt x="569" y="10315"/>
                    <a:pt x="583" y="11436"/>
                    <a:pt x="585" y="12554"/>
                  </a:cubicBezTo>
                  <a:cubicBezTo>
                    <a:pt x="585" y="12664"/>
                    <a:pt x="585" y="12774"/>
                    <a:pt x="585" y="12884"/>
                  </a:cubicBezTo>
                  <a:cubicBezTo>
                    <a:pt x="583" y="15300"/>
                    <a:pt x="506" y="17746"/>
                    <a:pt x="0" y="20114"/>
                  </a:cubicBezTo>
                  <a:cubicBezTo>
                    <a:pt x="33" y="20117"/>
                    <a:pt x="66" y="20122"/>
                    <a:pt x="100" y="20127"/>
                  </a:cubicBezTo>
                  <a:cubicBezTo>
                    <a:pt x="320" y="19101"/>
                    <a:pt x="461" y="18058"/>
                    <a:pt x="546" y="17011"/>
                  </a:cubicBezTo>
                  <a:cubicBezTo>
                    <a:pt x="669" y="15530"/>
                    <a:pt x="687" y="14045"/>
                    <a:pt x="683" y="12562"/>
                  </a:cubicBezTo>
                  <a:cubicBezTo>
                    <a:pt x="682" y="11443"/>
                    <a:pt x="667" y="10324"/>
                    <a:pt x="677" y="9204"/>
                  </a:cubicBezTo>
                  <a:cubicBezTo>
                    <a:pt x="680" y="8831"/>
                    <a:pt x="685" y="8456"/>
                    <a:pt x="695" y="8082"/>
                  </a:cubicBezTo>
                  <a:cubicBezTo>
                    <a:pt x="767" y="5344"/>
                    <a:pt x="1053" y="2565"/>
                    <a:pt x="2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1933700" y="2752175"/>
              <a:ext cx="46100" cy="461575"/>
            </a:xfrm>
            <a:custGeom>
              <a:avLst/>
              <a:gdLst/>
              <a:ahLst/>
              <a:cxnLst/>
              <a:rect l="l" t="t" r="r" b="b"/>
              <a:pathLst>
                <a:path w="1844" h="18463" extrusionOk="0">
                  <a:moveTo>
                    <a:pt x="1844" y="0"/>
                  </a:moveTo>
                  <a:cubicBezTo>
                    <a:pt x="1795" y="26"/>
                    <a:pt x="1749" y="53"/>
                    <a:pt x="1700" y="81"/>
                  </a:cubicBezTo>
                  <a:cubicBezTo>
                    <a:pt x="1579" y="368"/>
                    <a:pt x="1484" y="667"/>
                    <a:pt x="1404" y="969"/>
                  </a:cubicBezTo>
                  <a:cubicBezTo>
                    <a:pt x="1199" y="1733"/>
                    <a:pt x="1057" y="2514"/>
                    <a:pt x="951" y="3297"/>
                  </a:cubicBezTo>
                  <a:cubicBezTo>
                    <a:pt x="747" y="4777"/>
                    <a:pt x="684" y="6266"/>
                    <a:pt x="666" y="7758"/>
                  </a:cubicBezTo>
                  <a:cubicBezTo>
                    <a:pt x="653" y="8834"/>
                    <a:pt x="663" y="9910"/>
                    <a:pt x="661" y="10984"/>
                  </a:cubicBezTo>
                  <a:cubicBezTo>
                    <a:pt x="661" y="11234"/>
                    <a:pt x="660" y="11485"/>
                    <a:pt x="658" y="11734"/>
                  </a:cubicBezTo>
                  <a:cubicBezTo>
                    <a:pt x="639" y="13980"/>
                    <a:pt x="529" y="16251"/>
                    <a:pt x="1" y="18437"/>
                  </a:cubicBezTo>
                  <a:cubicBezTo>
                    <a:pt x="33" y="18445"/>
                    <a:pt x="65" y="18455"/>
                    <a:pt x="98" y="18463"/>
                  </a:cubicBezTo>
                  <a:cubicBezTo>
                    <a:pt x="325" y="17529"/>
                    <a:pt x="477" y="16578"/>
                    <a:pt x="576" y="15620"/>
                  </a:cubicBezTo>
                  <a:cubicBezTo>
                    <a:pt x="733" y="14089"/>
                    <a:pt x="762" y="12549"/>
                    <a:pt x="763" y="11010"/>
                  </a:cubicBezTo>
                  <a:cubicBezTo>
                    <a:pt x="765" y="9929"/>
                    <a:pt x="754" y="8847"/>
                    <a:pt x="768" y="7768"/>
                  </a:cubicBezTo>
                  <a:cubicBezTo>
                    <a:pt x="770" y="7579"/>
                    <a:pt x="773" y="7390"/>
                    <a:pt x="776" y="7203"/>
                  </a:cubicBezTo>
                  <a:cubicBezTo>
                    <a:pt x="805" y="5786"/>
                    <a:pt x="884" y="4369"/>
                    <a:pt x="1098" y="2969"/>
                  </a:cubicBezTo>
                  <a:cubicBezTo>
                    <a:pt x="1203" y="2287"/>
                    <a:pt x="1333" y="1607"/>
                    <a:pt x="1514" y="942"/>
                  </a:cubicBezTo>
                  <a:cubicBezTo>
                    <a:pt x="1602" y="620"/>
                    <a:pt x="1707" y="302"/>
                    <a:pt x="1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2207900" y="2830950"/>
              <a:ext cx="213200" cy="415400"/>
            </a:xfrm>
            <a:custGeom>
              <a:avLst/>
              <a:gdLst/>
              <a:ahLst/>
              <a:cxnLst/>
              <a:rect l="l" t="t" r="r" b="b"/>
              <a:pathLst>
                <a:path w="8528" h="16616" extrusionOk="0">
                  <a:moveTo>
                    <a:pt x="2961" y="1"/>
                  </a:moveTo>
                  <a:lnTo>
                    <a:pt x="189" y="3809"/>
                  </a:lnTo>
                  <a:lnTo>
                    <a:pt x="188" y="3809"/>
                  </a:lnTo>
                  <a:cubicBezTo>
                    <a:pt x="188" y="3809"/>
                    <a:pt x="3746" y="7179"/>
                    <a:pt x="4048" y="8038"/>
                  </a:cubicBezTo>
                  <a:cubicBezTo>
                    <a:pt x="4284" y="8715"/>
                    <a:pt x="1" y="15076"/>
                    <a:pt x="1" y="15076"/>
                  </a:cubicBezTo>
                  <a:lnTo>
                    <a:pt x="1165" y="16615"/>
                  </a:lnTo>
                  <a:cubicBezTo>
                    <a:pt x="1165" y="16615"/>
                    <a:pt x="8528" y="9274"/>
                    <a:pt x="7888" y="7240"/>
                  </a:cubicBezTo>
                  <a:cubicBezTo>
                    <a:pt x="7612" y="6360"/>
                    <a:pt x="5919" y="2327"/>
                    <a:pt x="2961"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2216025" y="3180700"/>
              <a:ext cx="50725" cy="48925"/>
            </a:xfrm>
            <a:custGeom>
              <a:avLst/>
              <a:gdLst/>
              <a:ahLst/>
              <a:cxnLst/>
              <a:rect l="l" t="t" r="r" b="b"/>
              <a:pathLst>
                <a:path w="2029" h="1957" extrusionOk="0">
                  <a:moveTo>
                    <a:pt x="351" y="0"/>
                  </a:moveTo>
                  <a:lnTo>
                    <a:pt x="0" y="535"/>
                  </a:lnTo>
                  <a:cubicBezTo>
                    <a:pt x="0" y="535"/>
                    <a:pt x="1176" y="1168"/>
                    <a:pt x="1565" y="1957"/>
                  </a:cubicBezTo>
                  <a:cubicBezTo>
                    <a:pt x="1565" y="1957"/>
                    <a:pt x="2016" y="1703"/>
                    <a:pt x="2029" y="1394"/>
                  </a:cubicBezTo>
                  <a:cubicBezTo>
                    <a:pt x="2029" y="1394"/>
                    <a:pt x="1346" y="251"/>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2235650" y="3192475"/>
              <a:ext cx="29825" cy="30725"/>
            </a:xfrm>
            <a:custGeom>
              <a:avLst/>
              <a:gdLst/>
              <a:ahLst/>
              <a:cxnLst/>
              <a:rect l="l" t="t" r="r" b="b"/>
              <a:pathLst>
                <a:path w="1193" h="1229" extrusionOk="0">
                  <a:moveTo>
                    <a:pt x="732" y="1"/>
                  </a:moveTo>
                  <a:cubicBezTo>
                    <a:pt x="553" y="1"/>
                    <a:pt x="351" y="110"/>
                    <a:pt x="209" y="302"/>
                  </a:cubicBezTo>
                  <a:cubicBezTo>
                    <a:pt x="2" y="579"/>
                    <a:pt x="0" y="928"/>
                    <a:pt x="204" y="1079"/>
                  </a:cubicBezTo>
                  <a:lnTo>
                    <a:pt x="407" y="1229"/>
                  </a:lnTo>
                  <a:lnTo>
                    <a:pt x="473" y="1146"/>
                  </a:lnTo>
                  <a:lnTo>
                    <a:pt x="1102" y="366"/>
                  </a:lnTo>
                  <a:lnTo>
                    <a:pt x="1192" y="253"/>
                  </a:lnTo>
                  <a:lnTo>
                    <a:pt x="952" y="71"/>
                  </a:lnTo>
                  <a:cubicBezTo>
                    <a:pt x="888" y="23"/>
                    <a:pt x="812"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2240700" y="3196225"/>
              <a:ext cx="28900" cy="28725"/>
            </a:xfrm>
            <a:custGeom>
              <a:avLst/>
              <a:gdLst/>
              <a:ahLst/>
              <a:cxnLst/>
              <a:rect l="l" t="t" r="r" b="b"/>
              <a:pathLst>
                <a:path w="1156" h="1149" extrusionOk="0">
                  <a:moveTo>
                    <a:pt x="732" y="0"/>
                  </a:moveTo>
                  <a:cubicBezTo>
                    <a:pt x="553" y="0"/>
                    <a:pt x="351" y="109"/>
                    <a:pt x="208" y="302"/>
                  </a:cubicBezTo>
                  <a:cubicBezTo>
                    <a:pt x="3" y="580"/>
                    <a:pt x="0" y="929"/>
                    <a:pt x="205" y="1079"/>
                  </a:cubicBezTo>
                  <a:cubicBezTo>
                    <a:pt x="269" y="1126"/>
                    <a:pt x="345" y="1148"/>
                    <a:pt x="425" y="1148"/>
                  </a:cubicBezTo>
                  <a:cubicBezTo>
                    <a:pt x="604" y="1148"/>
                    <a:pt x="805" y="1039"/>
                    <a:pt x="947" y="848"/>
                  </a:cubicBezTo>
                  <a:cubicBezTo>
                    <a:pt x="1153" y="568"/>
                    <a:pt x="1155" y="221"/>
                    <a:pt x="952" y="69"/>
                  </a:cubicBezTo>
                  <a:cubicBezTo>
                    <a:pt x="888" y="23"/>
                    <a:pt x="812" y="0"/>
                    <a:pt x="732"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2246700" y="3201950"/>
              <a:ext cx="18850" cy="18750"/>
            </a:xfrm>
            <a:custGeom>
              <a:avLst/>
              <a:gdLst/>
              <a:ahLst/>
              <a:cxnLst/>
              <a:rect l="l" t="t" r="r" b="b"/>
              <a:pathLst>
                <a:path w="754" h="750" extrusionOk="0">
                  <a:moveTo>
                    <a:pt x="478" y="0"/>
                  </a:moveTo>
                  <a:cubicBezTo>
                    <a:pt x="361" y="0"/>
                    <a:pt x="229" y="71"/>
                    <a:pt x="136" y="197"/>
                  </a:cubicBezTo>
                  <a:cubicBezTo>
                    <a:pt x="2" y="378"/>
                    <a:pt x="1" y="606"/>
                    <a:pt x="135" y="704"/>
                  </a:cubicBezTo>
                  <a:cubicBezTo>
                    <a:pt x="176" y="735"/>
                    <a:pt x="225" y="750"/>
                    <a:pt x="278" y="750"/>
                  </a:cubicBezTo>
                  <a:cubicBezTo>
                    <a:pt x="394" y="750"/>
                    <a:pt x="525" y="678"/>
                    <a:pt x="618" y="553"/>
                  </a:cubicBezTo>
                  <a:cubicBezTo>
                    <a:pt x="753" y="372"/>
                    <a:pt x="753" y="144"/>
                    <a:pt x="621" y="45"/>
                  </a:cubicBezTo>
                  <a:cubicBezTo>
                    <a:pt x="580" y="15"/>
                    <a:pt x="530"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2308575" y="3007475"/>
              <a:ext cx="38525" cy="25000"/>
            </a:xfrm>
            <a:custGeom>
              <a:avLst/>
              <a:gdLst/>
              <a:ahLst/>
              <a:cxnLst/>
              <a:rect l="l" t="t" r="r" b="b"/>
              <a:pathLst>
                <a:path w="1541" h="1000" extrusionOk="0">
                  <a:moveTo>
                    <a:pt x="1435" y="0"/>
                  </a:moveTo>
                  <a:cubicBezTo>
                    <a:pt x="1429" y="0"/>
                    <a:pt x="1421" y="1"/>
                    <a:pt x="1414" y="3"/>
                  </a:cubicBezTo>
                  <a:cubicBezTo>
                    <a:pt x="881" y="147"/>
                    <a:pt x="406" y="446"/>
                    <a:pt x="47" y="867"/>
                  </a:cubicBezTo>
                  <a:cubicBezTo>
                    <a:pt x="1" y="924"/>
                    <a:pt x="50" y="999"/>
                    <a:pt x="104" y="999"/>
                  </a:cubicBezTo>
                  <a:cubicBezTo>
                    <a:pt x="121" y="999"/>
                    <a:pt x="139" y="992"/>
                    <a:pt x="154" y="974"/>
                  </a:cubicBezTo>
                  <a:cubicBezTo>
                    <a:pt x="496" y="572"/>
                    <a:pt x="944" y="286"/>
                    <a:pt x="1454" y="149"/>
                  </a:cubicBezTo>
                  <a:cubicBezTo>
                    <a:pt x="1540" y="125"/>
                    <a:pt x="1513" y="0"/>
                    <a:pt x="1435"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2314825" y="2999775"/>
              <a:ext cx="15650" cy="24575"/>
            </a:xfrm>
            <a:custGeom>
              <a:avLst/>
              <a:gdLst/>
              <a:ahLst/>
              <a:cxnLst/>
              <a:rect l="l" t="t" r="r" b="b"/>
              <a:pathLst>
                <a:path w="626" h="983" extrusionOk="0">
                  <a:moveTo>
                    <a:pt x="519" y="1"/>
                  </a:moveTo>
                  <a:cubicBezTo>
                    <a:pt x="496" y="1"/>
                    <a:pt x="473" y="10"/>
                    <a:pt x="456" y="33"/>
                  </a:cubicBezTo>
                  <a:cubicBezTo>
                    <a:pt x="262" y="295"/>
                    <a:pt x="117" y="581"/>
                    <a:pt x="19" y="891"/>
                  </a:cubicBezTo>
                  <a:cubicBezTo>
                    <a:pt x="0" y="946"/>
                    <a:pt x="45" y="982"/>
                    <a:pt x="90" y="982"/>
                  </a:cubicBezTo>
                  <a:cubicBezTo>
                    <a:pt x="121" y="982"/>
                    <a:pt x="151" y="967"/>
                    <a:pt x="162" y="930"/>
                  </a:cubicBezTo>
                  <a:cubicBezTo>
                    <a:pt x="259" y="633"/>
                    <a:pt x="400" y="361"/>
                    <a:pt x="585" y="109"/>
                  </a:cubicBezTo>
                  <a:cubicBezTo>
                    <a:pt x="625" y="55"/>
                    <a:pt x="573" y="1"/>
                    <a:pt x="519"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2143000" y="3196900"/>
              <a:ext cx="97600" cy="92050"/>
            </a:xfrm>
            <a:custGeom>
              <a:avLst/>
              <a:gdLst/>
              <a:ahLst/>
              <a:cxnLst/>
              <a:rect l="l" t="t" r="r" b="b"/>
              <a:pathLst>
                <a:path w="3904" h="3682" extrusionOk="0">
                  <a:moveTo>
                    <a:pt x="2889" y="0"/>
                  </a:moveTo>
                  <a:cubicBezTo>
                    <a:pt x="2889" y="0"/>
                    <a:pt x="1325" y="280"/>
                    <a:pt x="170" y="1265"/>
                  </a:cubicBezTo>
                  <a:cubicBezTo>
                    <a:pt x="1" y="1410"/>
                    <a:pt x="31" y="1461"/>
                    <a:pt x="157" y="1461"/>
                  </a:cubicBezTo>
                  <a:cubicBezTo>
                    <a:pt x="462" y="1461"/>
                    <a:pt x="1324" y="1167"/>
                    <a:pt x="1324" y="1166"/>
                  </a:cubicBezTo>
                  <a:lnTo>
                    <a:pt x="1324" y="1166"/>
                  </a:lnTo>
                  <a:lnTo>
                    <a:pt x="718" y="1682"/>
                  </a:lnTo>
                  <a:cubicBezTo>
                    <a:pt x="718" y="1682"/>
                    <a:pt x="753" y="1756"/>
                    <a:pt x="816" y="1877"/>
                  </a:cubicBezTo>
                  <a:lnTo>
                    <a:pt x="816" y="1879"/>
                  </a:lnTo>
                  <a:cubicBezTo>
                    <a:pt x="1303" y="2536"/>
                    <a:pt x="1860" y="3142"/>
                    <a:pt x="2474" y="3681"/>
                  </a:cubicBezTo>
                  <a:cubicBezTo>
                    <a:pt x="3144" y="3417"/>
                    <a:pt x="3903" y="1855"/>
                    <a:pt x="3903" y="1855"/>
                  </a:cubicBezTo>
                  <a:lnTo>
                    <a:pt x="2889"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2156000" y="3233350"/>
              <a:ext cx="55125" cy="61350"/>
            </a:xfrm>
            <a:custGeom>
              <a:avLst/>
              <a:gdLst/>
              <a:ahLst/>
              <a:cxnLst/>
              <a:rect l="l" t="t" r="r" b="b"/>
              <a:pathLst>
                <a:path w="2205" h="2454" extrusionOk="0">
                  <a:moveTo>
                    <a:pt x="68" y="0"/>
                  </a:moveTo>
                  <a:cubicBezTo>
                    <a:pt x="35" y="0"/>
                    <a:pt x="1" y="36"/>
                    <a:pt x="22" y="75"/>
                  </a:cubicBezTo>
                  <a:lnTo>
                    <a:pt x="20" y="75"/>
                  </a:lnTo>
                  <a:cubicBezTo>
                    <a:pt x="529" y="1014"/>
                    <a:pt x="1245" y="1823"/>
                    <a:pt x="2112" y="2445"/>
                  </a:cubicBezTo>
                  <a:cubicBezTo>
                    <a:pt x="2121" y="2451"/>
                    <a:pt x="2130" y="2454"/>
                    <a:pt x="2138" y="2454"/>
                  </a:cubicBezTo>
                  <a:cubicBezTo>
                    <a:pt x="2178" y="2454"/>
                    <a:pt x="2205" y="2390"/>
                    <a:pt x="2162" y="2358"/>
                  </a:cubicBezTo>
                  <a:cubicBezTo>
                    <a:pt x="1309" y="1747"/>
                    <a:pt x="608" y="947"/>
                    <a:pt x="107" y="25"/>
                  </a:cubicBezTo>
                  <a:cubicBezTo>
                    <a:pt x="98" y="7"/>
                    <a:pt x="83"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2157425" y="2745100"/>
              <a:ext cx="174675" cy="217450"/>
            </a:xfrm>
            <a:custGeom>
              <a:avLst/>
              <a:gdLst/>
              <a:ahLst/>
              <a:cxnLst/>
              <a:rect l="l" t="t" r="r" b="b"/>
              <a:pathLst>
                <a:path w="6987" h="8698" extrusionOk="0">
                  <a:moveTo>
                    <a:pt x="1327" y="0"/>
                  </a:moveTo>
                  <a:cubicBezTo>
                    <a:pt x="1327" y="0"/>
                    <a:pt x="0" y="2467"/>
                    <a:pt x="608" y="5213"/>
                  </a:cubicBezTo>
                  <a:cubicBezTo>
                    <a:pt x="1160" y="7710"/>
                    <a:pt x="2809" y="8697"/>
                    <a:pt x="2809" y="8697"/>
                  </a:cubicBezTo>
                  <a:lnTo>
                    <a:pt x="6986" y="4738"/>
                  </a:lnTo>
                  <a:cubicBezTo>
                    <a:pt x="5896" y="3134"/>
                    <a:pt x="3796" y="810"/>
                    <a:pt x="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2212600" y="2851125"/>
              <a:ext cx="106350" cy="101475"/>
            </a:xfrm>
            <a:custGeom>
              <a:avLst/>
              <a:gdLst/>
              <a:ahLst/>
              <a:cxnLst/>
              <a:rect l="l" t="t" r="r" b="b"/>
              <a:pathLst>
                <a:path w="4254" h="4059" extrusionOk="0">
                  <a:moveTo>
                    <a:pt x="4178" y="0"/>
                  </a:moveTo>
                  <a:cubicBezTo>
                    <a:pt x="4167" y="0"/>
                    <a:pt x="4155" y="5"/>
                    <a:pt x="4145" y="14"/>
                  </a:cubicBezTo>
                  <a:cubicBezTo>
                    <a:pt x="2717" y="1271"/>
                    <a:pt x="1358" y="2607"/>
                    <a:pt x="35" y="3973"/>
                  </a:cubicBezTo>
                  <a:cubicBezTo>
                    <a:pt x="0" y="4008"/>
                    <a:pt x="35" y="4059"/>
                    <a:pt x="74" y="4059"/>
                  </a:cubicBezTo>
                  <a:cubicBezTo>
                    <a:pt x="85" y="4059"/>
                    <a:pt x="96" y="4054"/>
                    <a:pt x="106" y="4044"/>
                  </a:cubicBezTo>
                  <a:cubicBezTo>
                    <a:pt x="1429" y="2678"/>
                    <a:pt x="2788" y="1342"/>
                    <a:pt x="4216" y="85"/>
                  </a:cubicBezTo>
                  <a:cubicBezTo>
                    <a:pt x="4254" y="51"/>
                    <a:pt x="4219" y="0"/>
                    <a:pt x="4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2155850" y="2830475"/>
              <a:ext cx="73750" cy="134450"/>
            </a:xfrm>
            <a:custGeom>
              <a:avLst/>
              <a:gdLst/>
              <a:ahLst/>
              <a:cxnLst/>
              <a:rect l="l" t="t" r="r" b="b"/>
              <a:pathLst>
                <a:path w="2950" h="5378" extrusionOk="0">
                  <a:moveTo>
                    <a:pt x="50" y="0"/>
                  </a:moveTo>
                  <a:cubicBezTo>
                    <a:pt x="25" y="0"/>
                    <a:pt x="0" y="16"/>
                    <a:pt x="2" y="49"/>
                  </a:cubicBezTo>
                  <a:cubicBezTo>
                    <a:pt x="112" y="2111"/>
                    <a:pt x="1297" y="4043"/>
                    <a:pt x="2840" y="5365"/>
                  </a:cubicBezTo>
                  <a:cubicBezTo>
                    <a:pt x="2850" y="5374"/>
                    <a:pt x="2862" y="5377"/>
                    <a:pt x="2873" y="5377"/>
                  </a:cubicBezTo>
                  <a:cubicBezTo>
                    <a:pt x="2914" y="5377"/>
                    <a:pt x="2949" y="5326"/>
                    <a:pt x="2911" y="5293"/>
                  </a:cubicBezTo>
                  <a:cubicBezTo>
                    <a:pt x="1388" y="3992"/>
                    <a:pt x="210" y="2086"/>
                    <a:pt x="102" y="49"/>
                  </a:cubicBezTo>
                  <a:cubicBezTo>
                    <a:pt x="101" y="16"/>
                    <a:pt x="75" y="0"/>
                    <a:pt x="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2061750" y="2602600"/>
              <a:ext cx="52375" cy="75825"/>
            </a:xfrm>
            <a:custGeom>
              <a:avLst/>
              <a:gdLst/>
              <a:ahLst/>
              <a:cxnLst/>
              <a:rect l="l" t="t" r="r" b="b"/>
              <a:pathLst>
                <a:path w="2095" h="3033" extrusionOk="0">
                  <a:moveTo>
                    <a:pt x="721" y="0"/>
                  </a:moveTo>
                  <a:lnTo>
                    <a:pt x="1" y="2016"/>
                  </a:lnTo>
                  <a:cubicBezTo>
                    <a:pt x="1" y="2016"/>
                    <a:pt x="462" y="3033"/>
                    <a:pt x="988" y="3033"/>
                  </a:cubicBezTo>
                  <a:cubicBezTo>
                    <a:pt x="1020" y="3033"/>
                    <a:pt x="1053" y="3029"/>
                    <a:pt x="1086" y="3021"/>
                  </a:cubicBezTo>
                  <a:cubicBezTo>
                    <a:pt x="1652" y="2877"/>
                    <a:pt x="1388" y="2223"/>
                    <a:pt x="1388" y="2223"/>
                  </a:cubicBezTo>
                  <a:lnTo>
                    <a:pt x="1388" y="2223"/>
                  </a:lnTo>
                  <a:cubicBezTo>
                    <a:pt x="1388" y="2223"/>
                    <a:pt x="1496" y="2327"/>
                    <a:pt x="1632" y="2327"/>
                  </a:cubicBezTo>
                  <a:cubicBezTo>
                    <a:pt x="1706" y="2327"/>
                    <a:pt x="1789" y="2296"/>
                    <a:pt x="1868" y="2202"/>
                  </a:cubicBezTo>
                  <a:cubicBezTo>
                    <a:pt x="2094" y="1932"/>
                    <a:pt x="1522" y="1258"/>
                    <a:pt x="1522" y="1258"/>
                  </a:cubicBezTo>
                  <a:lnTo>
                    <a:pt x="1522" y="1258"/>
                  </a:lnTo>
                  <a:cubicBezTo>
                    <a:pt x="1523" y="1258"/>
                    <a:pt x="1525" y="1258"/>
                    <a:pt x="1526" y="1258"/>
                  </a:cubicBezTo>
                  <a:cubicBezTo>
                    <a:pt x="1897" y="1258"/>
                    <a:pt x="2072" y="688"/>
                    <a:pt x="1655" y="430"/>
                  </a:cubicBezTo>
                  <a:cubicBezTo>
                    <a:pt x="1237" y="171"/>
                    <a:pt x="721"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2027925" y="2638850"/>
              <a:ext cx="84175" cy="108850"/>
            </a:xfrm>
            <a:custGeom>
              <a:avLst/>
              <a:gdLst/>
              <a:ahLst/>
              <a:cxnLst/>
              <a:rect l="l" t="t" r="r" b="b"/>
              <a:pathLst>
                <a:path w="3367" h="4354" extrusionOk="0">
                  <a:moveTo>
                    <a:pt x="2212" y="1"/>
                  </a:moveTo>
                  <a:lnTo>
                    <a:pt x="0" y="1214"/>
                  </a:lnTo>
                  <a:lnTo>
                    <a:pt x="34" y="1853"/>
                  </a:lnTo>
                  <a:lnTo>
                    <a:pt x="83" y="2766"/>
                  </a:lnTo>
                  <a:lnTo>
                    <a:pt x="157" y="4149"/>
                  </a:lnTo>
                  <a:cubicBezTo>
                    <a:pt x="494" y="4293"/>
                    <a:pt x="807" y="4354"/>
                    <a:pt x="1095" y="4354"/>
                  </a:cubicBezTo>
                  <a:cubicBezTo>
                    <a:pt x="2557" y="4354"/>
                    <a:pt x="3366" y="2792"/>
                    <a:pt x="3366" y="2792"/>
                  </a:cubicBezTo>
                  <a:cubicBezTo>
                    <a:pt x="2869" y="2033"/>
                    <a:pt x="2473" y="1118"/>
                    <a:pt x="2212"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2028775" y="2665350"/>
              <a:ext cx="48100" cy="51375"/>
            </a:xfrm>
            <a:custGeom>
              <a:avLst/>
              <a:gdLst/>
              <a:ahLst/>
              <a:cxnLst/>
              <a:rect l="l" t="t" r="r" b="b"/>
              <a:pathLst>
                <a:path w="1924" h="2055" extrusionOk="0">
                  <a:moveTo>
                    <a:pt x="1924" y="0"/>
                  </a:moveTo>
                  <a:lnTo>
                    <a:pt x="0" y="793"/>
                  </a:lnTo>
                  <a:lnTo>
                    <a:pt x="68" y="2053"/>
                  </a:lnTo>
                  <a:cubicBezTo>
                    <a:pt x="75" y="2054"/>
                    <a:pt x="83" y="2054"/>
                    <a:pt x="91" y="2054"/>
                  </a:cubicBezTo>
                  <a:cubicBezTo>
                    <a:pt x="455" y="2054"/>
                    <a:pt x="1317" y="1575"/>
                    <a:pt x="192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1970175" y="2601150"/>
              <a:ext cx="16450" cy="33725"/>
            </a:xfrm>
            <a:custGeom>
              <a:avLst/>
              <a:gdLst/>
              <a:ahLst/>
              <a:cxnLst/>
              <a:rect l="l" t="t" r="r" b="b"/>
              <a:pathLst>
                <a:path w="658" h="1349" extrusionOk="0">
                  <a:moveTo>
                    <a:pt x="0" y="0"/>
                  </a:moveTo>
                  <a:cubicBezTo>
                    <a:pt x="0" y="0"/>
                    <a:pt x="5" y="428"/>
                    <a:pt x="115" y="733"/>
                  </a:cubicBezTo>
                  <a:cubicBezTo>
                    <a:pt x="225" y="1037"/>
                    <a:pt x="629" y="1349"/>
                    <a:pt x="629" y="1349"/>
                  </a:cubicBezTo>
                  <a:cubicBezTo>
                    <a:pt x="629" y="1349"/>
                    <a:pt x="658" y="20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1968275" y="2554225"/>
              <a:ext cx="117775" cy="141600"/>
            </a:xfrm>
            <a:custGeom>
              <a:avLst/>
              <a:gdLst/>
              <a:ahLst/>
              <a:cxnLst/>
              <a:rect l="l" t="t" r="r" b="b"/>
              <a:pathLst>
                <a:path w="4711" h="5664" extrusionOk="0">
                  <a:moveTo>
                    <a:pt x="2642" y="0"/>
                  </a:moveTo>
                  <a:cubicBezTo>
                    <a:pt x="2523" y="0"/>
                    <a:pt x="2396" y="9"/>
                    <a:pt x="2260" y="26"/>
                  </a:cubicBezTo>
                  <a:cubicBezTo>
                    <a:pt x="2218" y="32"/>
                    <a:pt x="2176" y="39"/>
                    <a:pt x="2134" y="45"/>
                  </a:cubicBezTo>
                  <a:cubicBezTo>
                    <a:pt x="2115" y="49"/>
                    <a:pt x="2097" y="52"/>
                    <a:pt x="2078" y="55"/>
                  </a:cubicBezTo>
                  <a:cubicBezTo>
                    <a:pt x="2052" y="60"/>
                    <a:pt x="2024" y="65"/>
                    <a:pt x="1999" y="70"/>
                  </a:cubicBezTo>
                  <a:cubicBezTo>
                    <a:pt x="1989" y="71"/>
                    <a:pt x="1979" y="73"/>
                    <a:pt x="1970" y="76"/>
                  </a:cubicBezTo>
                  <a:cubicBezTo>
                    <a:pt x="1945" y="81"/>
                    <a:pt x="1923" y="86"/>
                    <a:pt x="1898" y="92"/>
                  </a:cubicBezTo>
                  <a:cubicBezTo>
                    <a:pt x="1793" y="115"/>
                    <a:pt x="1685" y="142"/>
                    <a:pt x="1572" y="175"/>
                  </a:cubicBezTo>
                  <a:cubicBezTo>
                    <a:pt x="991" y="346"/>
                    <a:pt x="485" y="727"/>
                    <a:pt x="185" y="1252"/>
                  </a:cubicBezTo>
                  <a:cubicBezTo>
                    <a:pt x="172" y="1275"/>
                    <a:pt x="159" y="1297"/>
                    <a:pt x="146" y="1320"/>
                  </a:cubicBezTo>
                  <a:cubicBezTo>
                    <a:pt x="0" y="1780"/>
                    <a:pt x="435" y="2263"/>
                    <a:pt x="627" y="3295"/>
                  </a:cubicBezTo>
                  <a:cubicBezTo>
                    <a:pt x="888" y="4703"/>
                    <a:pt x="1239" y="5664"/>
                    <a:pt x="2299" y="5664"/>
                  </a:cubicBezTo>
                  <a:cubicBezTo>
                    <a:pt x="2491" y="5664"/>
                    <a:pt x="2706" y="5632"/>
                    <a:pt x="2948" y="5566"/>
                  </a:cubicBezTo>
                  <a:cubicBezTo>
                    <a:pt x="3543" y="5405"/>
                    <a:pt x="4108" y="5051"/>
                    <a:pt x="4347" y="4452"/>
                  </a:cubicBezTo>
                  <a:cubicBezTo>
                    <a:pt x="4499" y="4072"/>
                    <a:pt x="4607" y="3785"/>
                    <a:pt x="4661" y="3521"/>
                  </a:cubicBezTo>
                  <a:cubicBezTo>
                    <a:pt x="4701" y="3321"/>
                    <a:pt x="4711" y="3135"/>
                    <a:pt x="4686" y="2930"/>
                  </a:cubicBezTo>
                  <a:cubicBezTo>
                    <a:pt x="4675" y="2843"/>
                    <a:pt x="4657" y="2751"/>
                    <a:pt x="4633" y="2654"/>
                  </a:cubicBezTo>
                  <a:cubicBezTo>
                    <a:pt x="4554" y="2336"/>
                    <a:pt x="4510" y="1799"/>
                    <a:pt x="4341" y="1291"/>
                  </a:cubicBezTo>
                  <a:cubicBezTo>
                    <a:pt x="4118" y="620"/>
                    <a:pt x="3675" y="0"/>
                    <a:pt x="2642"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2016075" y="2617225"/>
              <a:ext cx="7225" cy="7850"/>
            </a:xfrm>
            <a:custGeom>
              <a:avLst/>
              <a:gdLst/>
              <a:ahLst/>
              <a:cxnLst/>
              <a:rect l="l" t="t" r="r" b="b"/>
              <a:pathLst>
                <a:path w="289" h="314" extrusionOk="0">
                  <a:moveTo>
                    <a:pt x="120" y="1"/>
                  </a:moveTo>
                  <a:cubicBezTo>
                    <a:pt x="109" y="1"/>
                    <a:pt x="98" y="3"/>
                    <a:pt x="88" y="6"/>
                  </a:cubicBezTo>
                  <a:cubicBezTo>
                    <a:pt x="25" y="31"/>
                    <a:pt x="1" y="116"/>
                    <a:pt x="32" y="200"/>
                  </a:cubicBezTo>
                  <a:cubicBezTo>
                    <a:pt x="57" y="268"/>
                    <a:pt x="113" y="313"/>
                    <a:pt x="167" y="313"/>
                  </a:cubicBezTo>
                  <a:cubicBezTo>
                    <a:pt x="179" y="313"/>
                    <a:pt x="190" y="311"/>
                    <a:pt x="201" y="307"/>
                  </a:cubicBezTo>
                  <a:cubicBezTo>
                    <a:pt x="263" y="284"/>
                    <a:pt x="288" y="197"/>
                    <a:pt x="258" y="115"/>
                  </a:cubicBezTo>
                  <a:cubicBezTo>
                    <a:pt x="231" y="46"/>
                    <a:pt x="174"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1990400" y="2624725"/>
              <a:ext cx="7225" cy="7825"/>
            </a:xfrm>
            <a:custGeom>
              <a:avLst/>
              <a:gdLst/>
              <a:ahLst/>
              <a:cxnLst/>
              <a:rect l="l" t="t" r="r" b="b"/>
              <a:pathLst>
                <a:path w="289" h="313" extrusionOk="0">
                  <a:moveTo>
                    <a:pt x="121" y="1"/>
                  </a:moveTo>
                  <a:cubicBezTo>
                    <a:pt x="110" y="1"/>
                    <a:pt x="99" y="3"/>
                    <a:pt x="88" y="7"/>
                  </a:cubicBezTo>
                  <a:cubicBezTo>
                    <a:pt x="25" y="29"/>
                    <a:pt x="1" y="117"/>
                    <a:pt x="31" y="199"/>
                  </a:cubicBezTo>
                  <a:cubicBezTo>
                    <a:pt x="58" y="269"/>
                    <a:pt x="114" y="313"/>
                    <a:pt x="168" y="313"/>
                  </a:cubicBezTo>
                  <a:cubicBezTo>
                    <a:pt x="179" y="313"/>
                    <a:pt x="190" y="311"/>
                    <a:pt x="201" y="307"/>
                  </a:cubicBezTo>
                  <a:cubicBezTo>
                    <a:pt x="262" y="283"/>
                    <a:pt x="288" y="197"/>
                    <a:pt x="257" y="115"/>
                  </a:cubicBezTo>
                  <a:cubicBezTo>
                    <a:pt x="231" y="46"/>
                    <a:pt x="174" y="1"/>
                    <a:pt x="121"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2025975" y="2625625"/>
              <a:ext cx="16225" cy="8750"/>
            </a:xfrm>
            <a:custGeom>
              <a:avLst/>
              <a:gdLst/>
              <a:ahLst/>
              <a:cxnLst/>
              <a:rect l="l" t="t" r="r" b="b"/>
              <a:pathLst>
                <a:path w="649" h="350" extrusionOk="0">
                  <a:moveTo>
                    <a:pt x="421" y="0"/>
                  </a:moveTo>
                  <a:cubicBezTo>
                    <a:pt x="379" y="0"/>
                    <a:pt x="332" y="6"/>
                    <a:pt x="285" y="18"/>
                  </a:cubicBezTo>
                  <a:cubicBezTo>
                    <a:pt x="119" y="60"/>
                    <a:pt x="1" y="165"/>
                    <a:pt x="22" y="252"/>
                  </a:cubicBezTo>
                  <a:cubicBezTo>
                    <a:pt x="38" y="313"/>
                    <a:pt x="122" y="350"/>
                    <a:pt x="230" y="350"/>
                  </a:cubicBezTo>
                  <a:cubicBezTo>
                    <a:pt x="272" y="350"/>
                    <a:pt x="317" y="344"/>
                    <a:pt x="364" y="333"/>
                  </a:cubicBezTo>
                  <a:cubicBezTo>
                    <a:pt x="531" y="291"/>
                    <a:pt x="648" y="186"/>
                    <a:pt x="627" y="98"/>
                  </a:cubicBezTo>
                  <a:cubicBezTo>
                    <a:pt x="611" y="36"/>
                    <a:pt x="528" y="0"/>
                    <a:pt x="421"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1984950" y="2638750"/>
              <a:ext cx="14575" cy="8750"/>
            </a:xfrm>
            <a:custGeom>
              <a:avLst/>
              <a:gdLst/>
              <a:ahLst/>
              <a:cxnLst/>
              <a:rect l="l" t="t" r="r" b="b"/>
              <a:pathLst>
                <a:path w="583" h="350" extrusionOk="0">
                  <a:moveTo>
                    <a:pt x="354" y="0"/>
                  </a:moveTo>
                  <a:cubicBezTo>
                    <a:pt x="311" y="0"/>
                    <a:pt x="265" y="6"/>
                    <a:pt x="217" y="18"/>
                  </a:cubicBezTo>
                  <a:cubicBezTo>
                    <a:pt x="125" y="40"/>
                    <a:pt x="49" y="82"/>
                    <a:pt x="1" y="131"/>
                  </a:cubicBezTo>
                  <a:lnTo>
                    <a:pt x="43" y="331"/>
                  </a:lnTo>
                  <a:cubicBezTo>
                    <a:pt x="77" y="343"/>
                    <a:pt x="118" y="350"/>
                    <a:pt x="163" y="350"/>
                  </a:cubicBezTo>
                  <a:cubicBezTo>
                    <a:pt x="205" y="350"/>
                    <a:pt x="250" y="344"/>
                    <a:pt x="296" y="333"/>
                  </a:cubicBezTo>
                  <a:cubicBezTo>
                    <a:pt x="464" y="291"/>
                    <a:pt x="582" y="186"/>
                    <a:pt x="559" y="98"/>
                  </a:cubicBezTo>
                  <a:cubicBezTo>
                    <a:pt x="543" y="36"/>
                    <a:pt x="461" y="0"/>
                    <a:pt x="35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2009900" y="2601125"/>
              <a:ext cx="20950" cy="10650"/>
            </a:xfrm>
            <a:custGeom>
              <a:avLst/>
              <a:gdLst/>
              <a:ahLst/>
              <a:cxnLst/>
              <a:rect l="l" t="t" r="r" b="b"/>
              <a:pathLst>
                <a:path w="838" h="426" extrusionOk="0">
                  <a:moveTo>
                    <a:pt x="385" y="1"/>
                  </a:moveTo>
                  <a:cubicBezTo>
                    <a:pt x="286" y="1"/>
                    <a:pt x="185" y="30"/>
                    <a:pt x="96" y="93"/>
                  </a:cubicBezTo>
                  <a:cubicBezTo>
                    <a:pt x="33" y="137"/>
                    <a:pt x="1" y="216"/>
                    <a:pt x="43" y="289"/>
                  </a:cubicBezTo>
                  <a:cubicBezTo>
                    <a:pt x="67" y="331"/>
                    <a:pt x="121" y="362"/>
                    <a:pt x="172" y="362"/>
                  </a:cubicBezTo>
                  <a:cubicBezTo>
                    <a:pt x="196" y="362"/>
                    <a:pt x="218" y="356"/>
                    <a:pt x="238" y="342"/>
                  </a:cubicBezTo>
                  <a:cubicBezTo>
                    <a:pt x="285" y="310"/>
                    <a:pt x="347" y="286"/>
                    <a:pt x="405" y="286"/>
                  </a:cubicBezTo>
                  <a:cubicBezTo>
                    <a:pt x="458" y="286"/>
                    <a:pt x="508" y="305"/>
                    <a:pt x="544" y="355"/>
                  </a:cubicBezTo>
                  <a:cubicBezTo>
                    <a:pt x="574" y="397"/>
                    <a:pt x="621" y="426"/>
                    <a:pt x="672" y="426"/>
                  </a:cubicBezTo>
                  <a:cubicBezTo>
                    <a:pt x="694" y="426"/>
                    <a:pt x="717" y="420"/>
                    <a:pt x="739" y="408"/>
                  </a:cubicBezTo>
                  <a:cubicBezTo>
                    <a:pt x="800" y="373"/>
                    <a:pt x="838" y="277"/>
                    <a:pt x="792" y="213"/>
                  </a:cubicBezTo>
                  <a:cubicBezTo>
                    <a:pt x="694" y="75"/>
                    <a:pt x="541"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1979875" y="2608275"/>
              <a:ext cx="18975" cy="13425"/>
            </a:xfrm>
            <a:custGeom>
              <a:avLst/>
              <a:gdLst/>
              <a:ahLst/>
              <a:cxnLst/>
              <a:rect l="l" t="t" r="r" b="b"/>
              <a:pathLst>
                <a:path w="759" h="537" extrusionOk="0">
                  <a:moveTo>
                    <a:pt x="570" y="1"/>
                  </a:moveTo>
                  <a:cubicBezTo>
                    <a:pt x="345" y="1"/>
                    <a:pt x="156" y="114"/>
                    <a:pt x="57" y="318"/>
                  </a:cubicBezTo>
                  <a:cubicBezTo>
                    <a:pt x="1" y="431"/>
                    <a:pt x="101" y="537"/>
                    <a:pt x="194" y="537"/>
                  </a:cubicBezTo>
                  <a:cubicBezTo>
                    <a:pt x="236" y="537"/>
                    <a:pt x="277" y="515"/>
                    <a:pt x="302" y="465"/>
                  </a:cubicBezTo>
                  <a:cubicBezTo>
                    <a:pt x="358" y="351"/>
                    <a:pt x="436" y="287"/>
                    <a:pt x="564" y="287"/>
                  </a:cubicBezTo>
                  <a:cubicBezTo>
                    <a:pt x="565" y="287"/>
                    <a:pt x="567" y="287"/>
                    <a:pt x="569" y="287"/>
                  </a:cubicBezTo>
                  <a:cubicBezTo>
                    <a:pt x="569" y="287"/>
                    <a:pt x="570" y="287"/>
                    <a:pt x="570" y="287"/>
                  </a:cubicBezTo>
                  <a:cubicBezTo>
                    <a:pt x="753" y="287"/>
                    <a:pt x="759" y="1"/>
                    <a:pt x="575" y="1"/>
                  </a:cubicBezTo>
                  <a:cubicBezTo>
                    <a:pt x="574" y="1"/>
                    <a:pt x="572"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2003075" y="2624250"/>
              <a:ext cx="10975" cy="16275"/>
            </a:xfrm>
            <a:custGeom>
              <a:avLst/>
              <a:gdLst/>
              <a:ahLst/>
              <a:cxnLst/>
              <a:rect l="l" t="t" r="r" b="b"/>
              <a:pathLst>
                <a:path w="439" h="651" extrusionOk="0">
                  <a:moveTo>
                    <a:pt x="131" y="1"/>
                  </a:moveTo>
                  <a:cubicBezTo>
                    <a:pt x="128" y="1"/>
                    <a:pt x="125" y="1"/>
                    <a:pt x="122" y="2"/>
                  </a:cubicBezTo>
                  <a:cubicBezTo>
                    <a:pt x="93" y="8"/>
                    <a:pt x="74" y="35"/>
                    <a:pt x="78" y="63"/>
                  </a:cubicBezTo>
                  <a:cubicBezTo>
                    <a:pt x="80" y="66"/>
                    <a:pt x="132" y="376"/>
                    <a:pt x="12" y="541"/>
                  </a:cubicBezTo>
                  <a:cubicBezTo>
                    <a:pt x="4" y="554"/>
                    <a:pt x="1" y="570"/>
                    <a:pt x="4" y="585"/>
                  </a:cubicBezTo>
                  <a:cubicBezTo>
                    <a:pt x="9" y="601"/>
                    <a:pt x="20" y="614"/>
                    <a:pt x="35" y="620"/>
                  </a:cubicBezTo>
                  <a:cubicBezTo>
                    <a:pt x="38" y="621"/>
                    <a:pt x="105" y="651"/>
                    <a:pt x="211" y="651"/>
                  </a:cubicBezTo>
                  <a:cubicBezTo>
                    <a:pt x="263" y="651"/>
                    <a:pt x="326" y="643"/>
                    <a:pt x="395" y="622"/>
                  </a:cubicBezTo>
                  <a:cubicBezTo>
                    <a:pt x="397" y="620"/>
                    <a:pt x="400" y="620"/>
                    <a:pt x="401" y="619"/>
                  </a:cubicBezTo>
                  <a:cubicBezTo>
                    <a:pt x="426" y="609"/>
                    <a:pt x="439" y="581"/>
                    <a:pt x="431" y="556"/>
                  </a:cubicBezTo>
                  <a:cubicBezTo>
                    <a:pt x="424" y="532"/>
                    <a:pt x="402" y="518"/>
                    <a:pt x="380" y="518"/>
                  </a:cubicBezTo>
                  <a:cubicBezTo>
                    <a:pt x="375" y="518"/>
                    <a:pt x="369" y="519"/>
                    <a:pt x="364" y="520"/>
                  </a:cubicBezTo>
                  <a:cubicBezTo>
                    <a:pt x="307" y="538"/>
                    <a:pt x="256" y="544"/>
                    <a:pt x="213" y="544"/>
                  </a:cubicBezTo>
                  <a:cubicBezTo>
                    <a:pt x="183" y="544"/>
                    <a:pt x="157" y="541"/>
                    <a:pt x="137" y="538"/>
                  </a:cubicBezTo>
                  <a:cubicBezTo>
                    <a:pt x="233" y="336"/>
                    <a:pt x="185" y="58"/>
                    <a:pt x="183" y="45"/>
                  </a:cubicBezTo>
                  <a:cubicBezTo>
                    <a:pt x="179" y="19"/>
                    <a:pt x="157"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2072650" y="2627475"/>
              <a:ext cx="13400" cy="14800"/>
            </a:xfrm>
            <a:custGeom>
              <a:avLst/>
              <a:gdLst/>
              <a:ahLst/>
              <a:cxnLst/>
              <a:rect l="l" t="t" r="r" b="b"/>
              <a:pathLst>
                <a:path w="536" h="592" extrusionOk="0">
                  <a:moveTo>
                    <a:pt x="511" y="0"/>
                  </a:moveTo>
                  <a:cubicBezTo>
                    <a:pt x="393" y="147"/>
                    <a:pt x="225" y="260"/>
                    <a:pt x="1" y="314"/>
                  </a:cubicBezTo>
                  <a:cubicBezTo>
                    <a:pt x="143" y="467"/>
                    <a:pt x="308" y="553"/>
                    <a:pt x="486" y="591"/>
                  </a:cubicBezTo>
                  <a:cubicBezTo>
                    <a:pt x="526" y="391"/>
                    <a:pt x="536" y="205"/>
                    <a:pt x="511"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1971950" y="2554250"/>
              <a:ext cx="104850" cy="67425"/>
            </a:xfrm>
            <a:custGeom>
              <a:avLst/>
              <a:gdLst/>
              <a:ahLst/>
              <a:cxnLst/>
              <a:rect l="l" t="t" r="r" b="b"/>
              <a:pathLst>
                <a:path w="4194" h="2697" extrusionOk="0">
                  <a:moveTo>
                    <a:pt x="2495" y="1"/>
                  </a:moveTo>
                  <a:cubicBezTo>
                    <a:pt x="2376" y="1"/>
                    <a:pt x="2249" y="9"/>
                    <a:pt x="2113" y="27"/>
                  </a:cubicBezTo>
                  <a:cubicBezTo>
                    <a:pt x="2071" y="31"/>
                    <a:pt x="2029" y="36"/>
                    <a:pt x="1987" y="44"/>
                  </a:cubicBezTo>
                  <a:cubicBezTo>
                    <a:pt x="1968" y="48"/>
                    <a:pt x="1950" y="51"/>
                    <a:pt x="1931" y="54"/>
                  </a:cubicBezTo>
                  <a:cubicBezTo>
                    <a:pt x="1905" y="59"/>
                    <a:pt x="1879" y="64"/>
                    <a:pt x="1852" y="69"/>
                  </a:cubicBezTo>
                  <a:cubicBezTo>
                    <a:pt x="1842" y="70"/>
                    <a:pt x="1832" y="73"/>
                    <a:pt x="1823" y="75"/>
                  </a:cubicBezTo>
                  <a:cubicBezTo>
                    <a:pt x="1800" y="80"/>
                    <a:pt x="1776" y="85"/>
                    <a:pt x="1751" y="91"/>
                  </a:cubicBezTo>
                  <a:cubicBezTo>
                    <a:pt x="1646" y="114"/>
                    <a:pt x="1538" y="141"/>
                    <a:pt x="1427" y="174"/>
                  </a:cubicBezTo>
                  <a:cubicBezTo>
                    <a:pt x="844" y="345"/>
                    <a:pt x="340" y="726"/>
                    <a:pt x="38" y="1251"/>
                  </a:cubicBezTo>
                  <a:cubicBezTo>
                    <a:pt x="25" y="1274"/>
                    <a:pt x="12" y="1296"/>
                    <a:pt x="0" y="1319"/>
                  </a:cubicBezTo>
                  <a:cubicBezTo>
                    <a:pt x="212" y="1325"/>
                    <a:pt x="310" y="1512"/>
                    <a:pt x="621" y="1512"/>
                  </a:cubicBezTo>
                  <a:cubicBezTo>
                    <a:pt x="722" y="1512"/>
                    <a:pt x="844" y="1493"/>
                    <a:pt x="999" y="1442"/>
                  </a:cubicBezTo>
                  <a:cubicBezTo>
                    <a:pt x="1372" y="1319"/>
                    <a:pt x="1230" y="1186"/>
                    <a:pt x="2052" y="931"/>
                  </a:cubicBezTo>
                  <a:cubicBezTo>
                    <a:pt x="2103" y="915"/>
                    <a:pt x="2151" y="908"/>
                    <a:pt x="2195" y="908"/>
                  </a:cubicBezTo>
                  <a:cubicBezTo>
                    <a:pt x="2855" y="908"/>
                    <a:pt x="2737" y="2592"/>
                    <a:pt x="3084" y="2690"/>
                  </a:cubicBezTo>
                  <a:cubicBezTo>
                    <a:pt x="3101" y="2695"/>
                    <a:pt x="3116" y="2697"/>
                    <a:pt x="3130" y="2697"/>
                  </a:cubicBezTo>
                  <a:cubicBezTo>
                    <a:pt x="3437" y="2697"/>
                    <a:pt x="3274" y="1685"/>
                    <a:pt x="3835" y="1369"/>
                  </a:cubicBezTo>
                  <a:cubicBezTo>
                    <a:pt x="3938" y="1311"/>
                    <a:pt x="4036" y="1285"/>
                    <a:pt x="4126" y="1285"/>
                  </a:cubicBezTo>
                  <a:cubicBezTo>
                    <a:pt x="4149" y="1285"/>
                    <a:pt x="4172" y="1286"/>
                    <a:pt x="4194" y="1290"/>
                  </a:cubicBezTo>
                  <a:cubicBezTo>
                    <a:pt x="3971" y="621"/>
                    <a:pt x="3528" y="1"/>
                    <a:pt x="2495"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2032250" y="2569650"/>
              <a:ext cx="57025" cy="57675"/>
            </a:xfrm>
            <a:custGeom>
              <a:avLst/>
              <a:gdLst/>
              <a:ahLst/>
              <a:cxnLst/>
              <a:rect l="l" t="t" r="r" b="b"/>
              <a:pathLst>
                <a:path w="2281" h="2307" extrusionOk="0">
                  <a:moveTo>
                    <a:pt x="1441" y="0"/>
                  </a:moveTo>
                  <a:cubicBezTo>
                    <a:pt x="926" y="0"/>
                    <a:pt x="378" y="197"/>
                    <a:pt x="0" y="367"/>
                  </a:cubicBezTo>
                  <a:cubicBezTo>
                    <a:pt x="420" y="696"/>
                    <a:pt x="368" y="1989"/>
                    <a:pt x="672" y="2073"/>
                  </a:cubicBezTo>
                  <a:lnTo>
                    <a:pt x="672" y="2074"/>
                  </a:lnTo>
                  <a:cubicBezTo>
                    <a:pt x="689" y="2079"/>
                    <a:pt x="704" y="2081"/>
                    <a:pt x="719" y="2081"/>
                  </a:cubicBezTo>
                  <a:cubicBezTo>
                    <a:pt x="1026" y="2081"/>
                    <a:pt x="862" y="1069"/>
                    <a:pt x="1423" y="753"/>
                  </a:cubicBezTo>
                  <a:cubicBezTo>
                    <a:pt x="1526" y="695"/>
                    <a:pt x="1623" y="669"/>
                    <a:pt x="1714" y="669"/>
                  </a:cubicBezTo>
                  <a:cubicBezTo>
                    <a:pt x="1737" y="669"/>
                    <a:pt x="1759" y="670"/>
                    <a:pt x="1782" y="674"/>
                  </a:cubicBezTo>
                  <a:cubicBezTo>
                    <a:pt x="1951" y="1182"/>
                    <a:pt x="1993" y="1719"/>
                    <a:pt x="2074" y="2037"/>
                  </a:cubicBezTo>
                  <a:cubicBezTo>
                    <a:pt x="2098" y="2132"/>
                    <a:pt x="2114" y="2221"/>
                    <a:pt x="2126" y="2307"/>
                  </a:cubicBezTo>
                  <a:cubicBezTo>
                    <a:pt x="2203" y="1588"/>
                    <a:pt x="2281" y="745"/>
                    <a:pt x="2255" y="404"/>
                  </a:cubicBezTo>
                  <a:cubicBezTo>
                    <a:pt x="2250" y="334"/>
                    <a:pt x="2239" y="271"/>
                    <a:pt x="2224" y="212"/>
                  </a:cubicBezTo>
                  <a:cubicBezTo>
                    <a:pt x="2207" y="199"/>
                    <a:pt x="2187" y="187"/>
                    <a:pt x="2168" y="176"/>
                  </a:cubicBezTo>
                  <a:cubicBezTo>
                    <a:pt x="2084" y="128"/>
                    <a:pt x="1995" y="89"/>
                    <a:pt x="1901" y="61"/>
                  </a:cubicBezTo>
                  <a:cubicBezTo>
                    <a:pt x="1756" y="18"/>
                    <a:pt x="1599" y="0"/>
                    <a:pt x="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1964350" y="2528850"/>
              <a:ext cx="120825" cy="53775"/>
            </a:xfrm>
            <a:custGeom>
              <a:avLst/>
              <a:gdLst/>
              <a:ahLst/>
              <a:cxnLst/>
              <a:rect l="l" t="t" r="r" b="b"/>
              <a:pathLst>
                <a:path w="4833" h="2151" extrusionOk="0">
                  <a:moveTo>
                    <a:pt x="2457" y="1"/>
                  </a:moveTo>
                  <a:cubicBezTo>
                    <a:pt x="2346" y="1"/>
                    <a:pt x="2234" y="7"/>
                    <a:pt x="2122" y="18"/>
                  </a:cubicBezTo>
                  <a:cubicBezTo>
                    <a:pt x="2086" y="22"/>
                    <a:pt x="2052" y="27"/>
                    <a:pt x="2017" y="31"/>
                  </a:cubicBezTo>
                  <a:cubicBezTo>
                    <a:pt x="1807" y="60"/>
                    <a:pt x="1597" y="112"/>
                    <a:pt x="1392" y="186"/>
                  </a:cubicBezTo>
                  <a:cubicBezTo>
                    <a:pt x="1337" y="207"/>
                    <a:pt x="1285" y="228"/>
                    <a:pt x="1235" y="251"/>
                  </a:cubicBezTo>
                  <a:cubicBezTo>
                    <a:pt x="1177" y="277"/>
                    <a:pt x="1120" y="304"/>
                    <a:pt x="1069" y="335"/>
                  </a:cubicBezTo>
                  <a:cubicBezTo>
                    <a:pt x="1" y="934"/>
                    <a:pt x="136" y="2151"/>
                    <a:pt x="136" y="2151"/>
                  </a:cubicBezTo>
                  <a:lnTo>
                    <a:pt x="4832" y="1705"/>
                  </a:lnTo>
                  <a:cubicBezTo>
                    <a:pt x="4787" y="1030"/>
                    <a:pt x="4299" y="508"/>
                    <a:pt x="3632" y="228"/>
                  </a:cubicBezTo>
                  <a:cubicBezTo>
                    <a:pt x="3571" y="203"/>
                    <a:pt x="3509" y="180"/>
                    <a:pt x="3448" y="159"/>
                  </a:cubicBezTo>
                  <a:cubicBezTo>
                    <a:pt x="3252" y="93"/>
                    <a:pt x="3044" y="46"/>
                    <a:pt x="2829" y="22"/>
                  </a:cubicBezTo>
                  <a:cubicBezTo>
                    <a:pt x="2789" y="17"/>
                    <a:pt x="2748" y="14"/>
                    <a:pt x="2708" y="10"/>
                  </a:cubicBezTo>
                  <a:cubicBezTo>
                    <a:pt x="2625" y="4"/>
                    <a:pt x="2541"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2050525" y="2532800"/>
              <a:ext cx="19275" cy="39175"/>
            </a:xfrm>
            <a:custGeom>
              <a:avLst/>
              <a:gdLst/>
              <a:ahLst/>
              <a:cxnLst/>
              <a:rect l="l" t="t" r="r" b="b"/>
              <a:pathLst>
                <a:path w="771" h="1567" extrusionOk="0">
                  <a:moveTo>
                    <a:pt x="1" y="1"/>
                  </a:moveTo>
                  <a:lnTo>
                    <a:pt x="1" y="1"/>
                  </a:lnTo>
                  <a:cubicBezTo>
                    <a:pt x="358" y="431"/>
                    <a:pt x="594" y="972"/>
                    <a:pt x="663" y="1519"/>
                  </a:cubicBezTo>
                  <a:cubicBezTo>
                    <a:pt x="667" y="1551"/>
                    <a:pt x="693" y="1567"/>
                    <a:pt x="718" y="1567"/>
                  </a:cubicBezTo>
                  <a:cubicBezTo>
                    <a:pt x="745" y="1567"/>
                    <a:pt x="771" y="1549"/>
                    <a:pt x="766" y="1516"/>
                  </a:cubicBezTo>
                  <a:cubicBezTo>
                    <a:pt x="702" y="999"/>
                    <a:pt x="497" y="494"/>
                    <a:pt x="185" y="70"/>
                  </a:cubicBezTo>
                  <a:cubicBezTo>
                    <a:pt x="124" y="45"/>
                    <a:pt x="62" y="2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2032050" y="2529100"/>
              <a:ext cx="11350" cy="40650"/>
            </a:xfrm>
            <a:custGeom>
              <a:avLst/>
              <a:gdLst/>
              <a:ahLst/>
              <a:cxnLst/>
              <a:rect l="l" t="t" r="r" b="b"/>
              <a:pathLst>
                <a:path w="454" h="1626" extrusionOk="0">
                  <a:moveTo>
                    <a:pt x="0" y="0"/>
                  </a:moveTo>
                  <a:lnTo>
                    <a:pt x="0" y="0"/>
                  </a:lnTo>
                  <a:cubicBezTo>
                    <a:pt x="241" y="475"/>
                    <a:pt x="352" y="1039"/>
                    <a:pt x="300" y="1564"/>
                  </a:cubicBezTo>
                  <a:cubicBezTo>
                    <a:pt x="298" y="1602"/>
                    <a:pt x="331" y="1625"/>
                    <a:pt x="360" y="1625"/>
                  </a:cubicBezTo>
                  <a:cubicBezTo>
                    <a:pt x="381" y="1625"/>
                    <a:pt x="400" y="1613"/>
                    <a:pt x="402" y="1587"/>
                  </a:cubicBezTo>
                  <a:cubicBezTo>
                    <a:pt x="454" y="1057"/>
                    <a:pt x="352" y="496"/>
                    <a:pt x="121" y="12"/>
                  </a:cubicBezTo>
                  <a:cubicBezTo>
                    <a:pt x="81" y="7"/>
                    <a:pt x="4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2013775" y="2529300"/>
              <a:ext cx="4525" cy="41450"/>
            </a:xfrm>
            <a:custGeom>
              <a:avLst/>
              <a:gdLst/>
              <a:ahLst/>
              <a:cxnLst/>
              <a:rect l="l" t="t" r="r" b="b"/>
              <a:pathLst>
                <a:path w="181" h="1658" extrusionOk="0">
                  <a:moveTo>
                    <a:pt x="145" y="0"/>
                  </a:moveTo>
                  <a:lnTo>
                    <a:pt x="145" y="0"/>
                  </a:lnTo>
                  <a:cubicBezTo>
                    <a:pt x="109" y="4"/>
                    <a:pt x="75" y="9"/>
                    <a:pt x="40" y="13"/>
                  </a:cubicBezTo>
                  <a:cubicBezTo>
                    <a:pt x="1" y="546"/>
                    <a:pt x="77" y="1078"/>
                    <a:pt x="49" y="1611"/>
                  </a:cubicBezTo>
                  <a:cubicBezTo>
                    <a:pt x="48" y="1643"/>
                    <a:pt x="71" y="1658"/>
                    <a:pt x="96" y="1658"/>
                  </a:cubicBezTo>
                  <a:cubicBezTo>
                    <a:pt x="122" y="1658"/>
                    <a:pt x="151" y="1640"/>
                    <a:pt x="153" y="1608"/>
                  </a:cubicBezTo>
                  <a:cubicBezTo>
                    <a:pt x="180" y="1071"/>
                    <a:pt x="99" y="535"/>
                    <a:pt x="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1982525" y="2535125"/>
              <a:ext cx="12700" cy="43550"/>
            </a:xfrm>
            <a:custGeom>
              <a:avLst/>
              <a:gdLst/>
              <a:ahLst/>
              <a:cxnLst/>
              <a:rect l="l" t="t" r="r" b="b"/>
              <a:pathLst>
                <a:path w="508" h="1742" extrusionOk="0">
                  <a:moveTo>
                    <a:pt x="508" y="0"/>
                  </a:moveTo>
                  <a:lnTo>
                    <a:pt x="508" y="0"/>
                  </a:lnTo>
                  <a:cubicBezTo>
                    <a:pt x="450" y="26"/>
                    <a:pt x="393" y="53"/>
                    <a:pt x="342" y="84"/>
                  </a:cubicBezTo>
                  <a:cubicBezTo>
                    <a:pt x="85" y="577"/>
                    <a:pt x="1" y="1176"/>
                    <a:pt x="120" y="1707"/>
                  </a:cubicBezTo>
                  <a:cubicBezTo>
                    <a:pt x="126" y="1732"/>
                    <a:pt x="144" y="1742"/>
                    <a:pt x="163" y="1742"/>
                  </a:cubicBezTo>
                  <a:cubicBezTo>
                    <a:pt x="194" y="1742"/>
                    <a:pt x="228" y="1715"/>
                    <a:pt x="219" y="1675"/>
                  </a:cubicBezTo>
                  <a:cubicBezTo>
                    <a:pt x="94" y="1121"/>
                    <a:pt x="207" y="491"/>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1962050" y="2560925"/>
              <a:ext cx="131550" cy="44725"/>
            </a:xfrm>
            <a:custGeom>
              <a:avLst/>
              <a:gdLst/>
              <a:ahLst/>
              <a:cxnLst/>
              <a:rect l="l" t="t" r="r" b="b"/>
              <a:pathLst>
                <a:path w="5262" h="1789" extrusionOk="0">
                  <a:moveTo>
                    <a:pt x="3058" y="1"/>
                  </a:moveTo>
                  <a:cubicBezTo>
                    <a:pt x="1526" y="1"/>
                    <a:pt x="188" y="612"/>
                    <a:pt x="188" y="612"/>
                  </a:cubicBezTo>
                  <a:cubicBezTo>
                    <a:pt x="85" y="758"/>
                    <a:pt x="1" y="1609"/>
                    <a:pt x="333" y="1780"/>
                  </a:cubicBezTo>
                  <a:cubicBezTo>
                    <a:pt x="344" y="1786"/>
                    <a:pt x="355" y="1788"/>
                    <a:pt x="368" y="1788"/>
                  </a:cubicBezTo>
                  <a:cubicBezTo>
                    <a:pt x="553" y="1788"/>
                    <a:pt x="997" y="1249"/>
                    <a:pt x="2070" y="1071"/>
                  </a:cubicBezTo>
                  <a:cubicBezTo>
                    <a:pt x="2247" y="1042"/>
                    <a:pt x="2440" y="1029"/>
                    <a:pt x="2640" y="1029"/>
                  </a:cubicBezTo>
                  <a:cubicBezTo>
                    <a:pt x="3734" y="1029"/>
                    <a:pt x="5032" y="1402"/>
                    <a:pt x="5032" y="1402"/>
                  </a:cubicBezTo>
                  <a:cubicBezTo>
                    <a:pt x="5262" y="1304"/>
                    <a:pt x="5048" y="433"/>
                    <a:pt x="4924" y="377"/>
                  </a:cubicBezTo>
                  <a:cubicBezTo>
                    <a:pt x="4320" y="100"/>
                    <a:pt x="3673" y="1"/>
                    <a:pt x="30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2000050" y="2645750"/>
              <a:ext cx="30600" cy="23600"/>
            </a:xfrm>
            <a:custGeom>
              <a:avLst/>
              <a:gdLst/>
              <a:ahLst/>
              <a:cxnLst/>
              <a:rect l="l" t="t" r="r" b="b"/>
              <a:pathLst>
                <a:path w="1224" h="944" extrusionOk="0">
                  <a:moveTo>
                    <a:pt x="1073" y="1"/>
                  </a:moveTo>
                  <a:lnTo>
                    <a:pt x="1073" y="1"/>
                  </a:lnTo>
                  <a:cubicBezTo>
                    <a:pt x="363" y="261"/>
                    <a:pt x="1" y="393"/>
                    <a:pt x="1" y="393"/>
                  </a:cubicBezTo>
                  <a:cubicBezTo>
                    <a:pt x="1" y="393"/>
                    <a:pt x="202" y="944"/>
                    <a:pt x="588" y="944"/>
                  </a:cubicBezTo>
                  <a:cubicBezTo>
                    <a:pt x="621" y="944"/>
                    <a:pt x="655" y="940"/>
                    <a:pt x="690" y="931"/>
                  </a:cubicBezTo>
                  <a:cubicBezTo>
                    <a:pt x="1223" y="800"/>
                    <a:pt x="1073" y="1"/>
                    <a:pt x="1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2015150" y="2670975"/>
              <a:ext cx="10625" cy="5500"/>
            </a:xfrm>
            <a:custGeom>
              <a:avLst/>
              <a:gdLst/>
              <a:ahLst/>
              <a:cxnLst/>
              <a:rect l="l" t="t" r="r" b="b"/>
              <a:pathLst>
                <a:path w="425" h="220" extrusionOk="0">
                  <a:moveTo>
                    <a:pt x="350" y="1"/>
                  </a:moveTo>
                  <a:cubicBezTo>
                    <a:pt x="333" y="1"/>
                    <a:pt x="317" y="8"/>
                    <a:pt x="306" y="26"/>
                  </a:cubicBezTo>
                  <a:cubicBezTo>
                    <a:pt x="264" y="93"/>
                    <a:pt x="192" y="112"/>
                    <a:pt x="118" y="112"/>
                  </a:cubicBezTo>
                  <a:cubicBezTo>
                    <a:pt x="102" y="112"/>
                    <a:pt x="86" y="111"/>
                    <a:pt x="70" y="110"/>
                  </a:cubicBezTo>
                  <a:cubicBezTo>
                    <a:pt x="69" y="110"/>
                    <a:pt x="67" y="110"/>
                    <a:pt x="66" y="110"/>
                  </a:cubicBezTo>
                  <a:cubicBezTo>
                    <a:pt x="1" y="110"/>
                    <a:pt x="1" y="213"/>
                    <a:pt x="67" y="218"/>
                  </a:cubicBezTo>
                  <a:cubicBezTo>
                    <a:pt x="81" y="219"/>
                    <a:pt x="96" y="220"/>
                    <a:pt x="110" y="220"/>
                  </a:cubicBezTo>
                  <a:cubicBezTo>
                    <a:pt x="225" y="220"/>
                    <a:pt x="333" y="183"/>
                    <a:pt x="398" y="81"/>
                  </a:cubicBezTo>
                  <a:cubicBezTo>
                    <a:pt x="424" y="40"/>
                    <a:pt x="387" y="1"/>
                    <a:pt x="350"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2053275" y="2586000"/>
              <a:ext cx="40250" cy="50750"/>
            </a:xfrm>
            <a:custGeom>
              <a:avLst/>
              <a:gdLst/>
              <a:ahLst/>
              <a:cxnLst/>
              <a:rect l="l" t="t" r="r" b="b"/>
              <a:pathLst>
                <a:path w="1610" h="2030" extrusionOk="0">
                  <a:moveTo>
                    <a:pt x="887" y="0"/>
                  </a:moveTo>
                  <a:cubicBezTo>
                    <a:pt x="859" y="0"/>
                    <a:pt x="829" y="2"/>
                    <a:pt x="799" y="5"/>
                  </a:cubicBezTo>
                  <a:cubicBezTo>
                    <a:pt x="448" y="42"/>
                    <a:pt x="209" y="580"/>
                    <a:pt x="91" y="919"/>
                  </a:cubicBezTo>
                  <a:cubicBezTo>
                    <a:pt x="1" y="1181"/>
                    <a:pt x="23" y="1473"/>
                    <a:pt x="173" y="1706"/>
                  </a:cubicBezTo>
                  <a:cubicBezTo>
                    <a:pt x="286" y="1881"/>
                    <a:pt x="465" y="2030"/>
                    <a:pt x="742" y="2030"/>
                  </a:cubicBezTo>
                  <a:cubicBezTo>
                    <a:pt x="767" y="2030"/>
                    <a:pt x="793" y="2028"/>
                    <a:pt x="820" y="2026"/>
                  </a:cubicBezTo>
                  <a:cubicBezTo>
                    <a:pt x="1462" y="1966"/>
                    <a:pt x="1609" y="1302"/>
                    <a:pt x="1546" y="839"/>
                  </a:cubicBezTo>
                  <a:cubicBezTo>
                    <a:pt x="1486" y="404"/>
                    <a:pt x="1331" y="0"/>
                    <a:pt x="887"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2064700" y="2594575"/>
              <a:ext cx="16050" cy="30350"/>
            </a:xfrm>
            <a:custGeom>
              <a:avLst/>
              <a:gdLst/>
              <a:ahLst/>
              <a:cxnLst/>
              <a:rect l="l" t="t" r="r" b="b"/>
              <a:pathLst>
                <a:path w="642" h="1214" extrusionOk="0">
                  <a:moveTo>
                    <a:pt x="541" y="0"/>
                  </a:moveTo>
                  <a:cubicBezTo>
                    <a:pt x="338" y="0"/>
                    <a:pt x="188" y="159"/>
                    <a:pt x="114" y="342"/>
                  </a:cubicBezTo>
                  <a:cubicBezTo>
                    <a:pt x="1" y="617"/>
                    <a:pt x="72" y="912"/>
                    <a:pt x="177" y="1177"/>
                  </a:cubicBezTo>
                  <a:cubicBezTo>
                    <a:pt x="187" y="1203"/>
                    <a:pt x="208" y="1213"/>
                    <a:pt x="229" y="1213"/>
                  </a:cubicBezTo>
                  <a:cubicBezTo>
                    <a:pt x="267" y="1213"/>
                    <a:pt x="305" y="1180"/>
                    <a:pt x="287" y="1135"/>
                  </a:cubicBezTo>
                  <a:cubicBezTo>
                    <a:pt x="216" y="953"/>
                    <a:pt x="154" y="759"/>
                    <a:pt x="178" y="560"/>
                  </a:cubicBezTo>
                  <a:cubicBezTo>
                    <a:pt x="200" y="387"/>
                    <a:pt x="316" y="117"/>
                    <a:pt x="528" y="117"/>
                  </a:cubicBezTo>
                  <a:cubicBezTo>
                    <a:pt x="534" y="117"/>
                    <a:pt x="541" y="117"/>
                    <a:pt x="547" y="118"/>
                  </a:cubicBezTo>
                  <a:cubicBezTo>
                    <a:pt x="549" y="118"/>
                    <a:pt x="551" y="118"/>
                    <a:pt x="553" y="118"/>
                  </a:cubicBezTo>
                  <a:cubicBezTo>
                    <a:pt x="624" y="118"/>
                    <a:pt x="642" y="8"/>
                    <a:pt x="568" y="1"/>
                  </a:cubicBezTo>
                  <a:cubicBezTo>
                    <a:pt x="559" y="1"/>
                    <a:pt x="550"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1624675" y="2814675"/>
              <a:ext cx="312400" cy="58950"/>
            </a:xfrm>
            <a:custGeom>
              <a:avLst/>
              <a:gdLst/>
              <a:ahLst/>
              <a:cxnLst/>
              <a:rect l="l" t="t" r="r" b="b"/>
              <a:pathLst>
                <a:path w="12496" h="2358" extrusionOk="0">
                  <a:moveTo>
                    <a:pt x="0" y="1"/>
                  </a:moveTo>
                  <a:lnTo>
                    <a:pt x="239" y="1207"/>
                  </a:lnTo>
                  <a:lnTo>
                    <a:pt x="12496" y="2357"/>
                  </a:lnTo>
                  <a:lnTo>
                    <a:pt x="12257" y="114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1616100" y="2672300"/>
              <a:ext cx="227200" cy="175400"/>
            </a:xfrm>
            <a:custGeom>
              <a:avLst/>
              <a:gdLst/>
              <a:ahLst/>
              <a:cxnLst/>
              <a:rect l="l" t="t" r="r" b="b"/>
              <a:pathLst>
                <a:path w="9088" h="7016" extrusionOk="0">
                  <a:moveTo>
                    <a:pt x="578" y="1"/>
                  </a:moveTo>
                  <a:cubicBezTo>
                    <a:pt x="254" y="1"/>
                    <a:pt x="0" y="294"/>
                    <a:pt x="56" y="620"/>
                  </a:cubicBezTo>
                  <a:lnTo>
                    <a:pt x="938" y="5927"/>
                  </a:lnTo>
                  <a:cubicBezTo>
                    <a:pt x="978" y="6164"/>
                    <a:pt x="1173" y="6347"/>
                    <a:pt x="1414" y="6369"/>
                  </a:cubicBezTo>
                  <a:lnTo>
                    <a:pt x="8266" y="7012"/>
                  </a:lnTo>
                  <a:cubicBezTo>
                    <a:pt x="8288" y="7014"/>
                    <a:pt x="8310" y="7015"/>
                    <a:pt x="8332" y="7015"/>
                  </a:cubicBezTo>
                  <a:cubicBezTo>
                    <a:pt x="8755" y="7015"/>
                    <a:pt x="9088" y="6633"/>
                    <a:pt x="9017" y="6206"/>
                  </a:cubicBezTo>
                  <a:lnTo>
                    <a:pt x="8189" y="1231"/>
                  </a:lnTo>
                  <a:cubicBezTo>
                    <a:pt x="8137" y="921"/>
                    <a:pt x="7882" y="683"/>
                    <a:pt x="7568" y="654"/>
                  </a:cubicBezTo>
                  <a:lnTo>
                    <a:pt x="631" y="3"/>
                  </a:lnTo>
                  <a:cubicBezTo>
                    <a:pt x="613" y="2"/>
                    <a:pt x="595"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1602000" y="2670975"/>
              <a:ext cx="227200" cy="175400"/>
            </a:xfrm>
            <a:custGeom>
              <a:avLst/>
              <a:gdLst/>
              <a:ahLst/>
              <a:cxnLst/>
              <a:rect l="l" t="t" r="r" b="b"/>
              <a:pathLst>
                <a:path w="9088" h="7016" extrusionOk="0">
                  <a:moveTo>
                    <a:pt x="580" y="1"/>
                  </a:moveTo>
                  <a:cubicBezTo>
                    <a:pt x="257" y="1"/>
                    <a:pt x="1" y="293"/>
                    <a:pt x="56" y="620"/>
                  </a:cubicBezTo>
                  <a:lnTo>
                    <a:pt x="939" y="5926"/>
                  </a:lnTo>
                  <a:cubicBezTo>
                    <a:pt x="978" y="6165"/>
                    <a:pt x="1174" y="6346"/>
                    <a:pt x="1414" y="6369"/>
                  </a:cubicBezTo>
                  <a:lnTo>
                    <a:pt x="8266" y="7012"/>
                  </a:lnTo>
                  <a:cubicBezTo>
                    <a:pt x="8289" y="7014"/>
                    <a:pt x="8312" y="7015"/>
                    <a:pt x="8334" y="7015"/>
                  </a:cubicBezTo>
                  <a:cubicBezTo>
                    <a:pt x="8757" y="7015"/>
                    <a:pt x="9088" y="6634"/>
                    <a:pt x="9017" y="6206"/>
                  </a:cubicBezTo>
                  <a:lnTo>
                    <a:pt x="8189" y="1232"/>
                  </a:lnTo>
                  <a:cubicBezTo>
                    <a:pt x="8137" y="921"/>
                    <a:pt x="7882" y="683"/>
                    <a:pt x="7569" y="654"/>
                  </a:cubicBezTo>
                  <a:lnTo>
                    <a:pt x="631" y="3"/>
                  </a:lnTo>
                  <a:cubicBezTo>
                    <a:pt x="614" y="1"/>
                    <a:pt x="597"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1695250" y="2748975"/>
              <a:ext cx="38300" cy="38900"/>
            </a:xfrm>
            <a:custGeom>
              <a:avLst/>
              <a:gdLst/>
              <a:ahLst/>
              <a:cxnLst/>
              <a:rect l="l" t="t" r="r" b="b"/>
              <a:pathLst>
                <a:path w="1532" h="1556" extrusionOk="0">
                  <a:moveTo>
                    <a:pt x="640" y="1"/>
                  </a:moveTo>
                  <a:cubicBezTo>
                    <a:pt x="269" y="1"/>
                    <a:pt x="1" y="305"/>
                    <a:pt x="33" y="710"/>
                  </a:cubicBezTo>
                  <a:cubicBezTo>
                    <a:pt x="65" y="1136"/>
                    <a:pt x="422" y="1514"/>
                    <a:pt x="826" y="1553"/>
                  </a:cubicBezTo>
                  <a:cubicBezTo>
                    <a:pt x="848" y="1555"/>
                    <a:pt x="869" y="1556"/>
                    <a:pt x="890" y="1556"/>
                  </a:cubicBezTo>
                  <a:cubicBezTo>
                    <a:pt x="1263" y="1556"/>
                    <a:pt x="1532" y="1252"/>
                    <a:pt x="1500" y="847"/>
                  </a:cubicBezTo>
                  <a:cubicBezTo>
                    <a:pt x="1467" y="419"/>
                    <a:pt x="1112" y="41"/>
                    <a:pt x="707" y="4"/>
                  </a:cubicBezTo>
                  <a:cubicBezTo>
                    <a:pt x="684" y="2"/>
                    <a:pt x="662"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1804625" y="2699325"/>
              <a:ext cx="25025" cy="136125"/>
            </a:xfrm>
            <a:custGeom>
              <a:avLst/>
              <a:gdLst/>
              <a:ahLst/>
              <a:cxnLst/>
              <a:rect l="l" t="t" r="r" b="b"/>
              <a:pathLst>
                <a:path w="1001" h="5445" extrusionOk="0">
                  <a:moveTo>
                    <a:pt x="73" y="1"/>
                  </a:moveTo>
                  <a:cubicBezTo>
                    <a:pt x="37" y="1"/>
                    <a:pt x="1" y="27"/>
                    <a:pt x="8" y="72"/>
                  </a:cubicBezTo>
                  <a:cubicBezTo>
                    <a:pt x="295" y="1846"/>
                    <a:pt x="583" y="3620"/>
                    <a:pt x="870" y="5395"/>
                  </a:cubicBezTo>
                  <a:cubicBezTo>
                    <a:pt x="876" y="5429"/>
                    <a:pt x="902" y="5444"/>
                    <a:pt x="928" y="5444"/>
                  </a:cubicBezTo>
                  <a:cubicBezTo>
                    <a:pt x="964" y="5444"/>
                    <a:pt x="1001" y="5417"/>
                    <a:pt x="993" y="5372"/>
                  </a:cubicBezTo>
                  <a:cubicBezTo>
                    <a:pt x="706" y="3599"/>
                    <a:pt x="418" y="1825"/>
                    <a:pt x="131" y="50"/>
                  </a:cubicBezTo>
                  <a:cubicBezTo>
                    <a:pt x="125" y="16"/>
                    <a:pt x="99"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1698925" y="2820625"/>
              <a:ext cx="70850" cy="46975"/>
            </a:xfrm>
            <a:custGeom>
              <a:avLst/>
              <a:gdLst/>
              <a:ahLst/>
              <a:cxnLst/>
              <a:rect l="l" t="t" r="r" b="b"/>
              <a:pathLst>
                <a:path w="2834" h="1879" extrusionOk="0">
                  <a:moveTo>
                    <a:pt x="1698" y="0"/>
                  </a:moveTo>
                  <a:cubicBezTo>
                    <a:pt x="1692" y="0"/>
                    <a:pt x="1686" y="1"/>
                    <a:pt x="1681" y="2"/>
                  </a:cubicBezTo>
                  <a:cubicBezTo>
                    <a:pt x="1401" y="50"/>
                    <a:pt x="941" y="1047"/>
                    <a:pt x="941" y="1047"/>
                  </a:cubicBezTo>
                  <a:lnTo>
                    <a:pt x="941" y="1045"/>
                  </a:lnTo>
                  <a:cubicBezTo>
                    <a:pt x="941" y="1045"/>
                    <a:pt x="621" y="1003"/>
                    <a:pt x="656" y="918"/>
                  </a:cubicBezTo>
                  <a:cubicBezTo>
                    <a:pt x="692" y="832"/>
                    <a:pt x="1073" y="556"/>
                    <a:pt x="1044" y="317"/>
                  </a:cubicBezTo>
                  <a:cubicBezTo>
                    <a:pt x="1029" y="192"/>
                    <a:pt x="971" y="162"/>
                    <a:pt x="919" y="162"/>
                  </a:cubicBezTo>
                  <a:cubicBezTo>
                    <a:pt x="872" y="162"/>
                    <a:pt x="829" y="187"/>
                    <a:pt x="829" y="187"/>
                  </a:cubicBezTo>
                  <a:cubicBezTo>
                    <a:pt x="589" y="470"/>
                    <a:pt x="7" y="607"/>
                    <a:pt x="17" y="863"/>
                  </a:cubicBezTo>
                  <a:cubicBezTo>
                    <a:pt x="26" y="1116"/>
                    <a:pt x="1" y="1512"/>
                    <a:pt x="206" y="1560"/>
                  </a:cubicBezTo>
                  <a:cubicBezTo>
                    <a:pt x="413" y="1610"/>
                    <a:pt x="800" y="1630"/>
                    <a:pt x="800" y="1630"/>
                  </a:cubicBezTo>
                  <a:cubicBezTo>
                    <a:pt x="800" y="1630"/>
                    <a:pt x="858" y="1764"/>
                    <a:pt x="1057" y="1790"/>
                  </a:cubicBezTo>
                  <a:cubicBezTo>
                    <a:pt x="1073" y="1792"/>
                    <a:pt x="1088" y="1793"/>
                    <a:pt x="1103" y="1793"/>
                  </a:cubicBezTo>
                  <a:cubicBezTo>
                    <a:pt x="1275" y="1793"/>
                    <a:pt x="1375" y="1659"/>
                    <a:pt x="1375" y="1659"/>
                  </a:cubicBezTo>
                  <a:cubicBezTo>
                    <a:pt x="1375" y="1659"/>
                    <a:pt x="1416" y="1809"/>
                    <a:pt x="1563" y="1869"/>
                  </a:cubicBezTo>
                  <a:cubicBezTo>
                    <a:pt x="1578" y="1875"/>
                    <a:pt x="1595" y="1878"/>
                    <a:pt x="1614" y="1878"/>
                  </a:cubicBezTo>
                  <a:cubicBezTo>
                    <a:pt x="1781" y="1878"/>
                    <a:pt x="2081" y="1662"/>
                    <a:pt x="2081" y="1662"/>
                  </a:cubicBezTo>
                  <a:cubicBezTo>
                    <a:pt x="2081" y="1662"/>
                    <a:pt x="2225" y="1813"/>
                    <a:pt x="2348" y="1813"/>
                  </a:cubicBezTo>
                  <a:cubicBezTo>
                    <a:pt x="2361" y="1813"/>
                    <a:pt x="2374" y="1811"/>
                    <a:pt x="2386" y="1808"/>
                  </a:cubicBezTo>
                  <a:cubicBezTo>
                    <a:pt x="2514" y="1767"/>
                    <a:pt x="2709" y="1602"/>
                    <a:pt x="2771" y="1363"/>
                  </a:cubicBezTo>
                  <a:cubicBezTo>
                    <a:pt x="2832" y="1124"/>
                    <a:pt x="2834" y="939"/>
                    <a:pt x="2616" y="842"/>
                  </a:cubicBezTo>
                  <a:cubicBezTo>
                    <a:pt x="2591" y="831"/>
                    <a:pt x="2567" y="826"/>
                    <a:pt x="2543" y="826"/>
                  </a:cubicBezTo>
                  <a:cubicBezTo>
                    <a:pt x="2355" y="826"/>
                    <a:pt x="2193" y="1126"/>
                    <a:pt x="2193" y="1126"/>
                  </a:cubicBezTo>
                  <a:cubicBezTo>
                    <a:pt x="2193" y="1126"/>
                    <a:pt x="2338" y="367"/>
                    <a:pt x="2163" y="367"/>
                  </a:cubicBezTo>
                  <a:cubicBezTo>
                    <a:pt x="2155" y="367"/>
                    <a:pt x="2147" y="369"/>
                    <a:pt x="2138" y="372"/>
                  </a:cubicBezTo>
                  <a:cubicBezTo>
                    <a:pt x="1924" y="444"/>
                    <a:pt x="1639" y="1026"/>
                    <a:pt x="1639" y="1026"/>
                  </a:cubicBezTo>
                  <a:cubicBezTo>
                    <a:pt x="1639" y="1026"/>
                    <a:pt x="1946" y="0"/>
                    <a:pt x="1698"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715100" y="4043825"/>
              <a:ext cx="1684875" cy="6000"/>
            </a:xfrm>
            <a:custGeom>
              <a:avLst/>
              <a:gdLst/>
              <a:ahLst/>
              <a:cxnLst/>
              <a:rect l="l" t="t" r="r" b="b"/>
              <a:pathLst>
                <a:path w="67395" h="240" extrusionOk="0">
                  <a:moveTo>
                    <a:pt x="12" y="0"/>
                  </a:moveTo>
                  <a:cubicBezTo>
                    <a:pt x="7" y="0"/>
                    <a:pt x="1" y="5"/>
                    <a:pt x="1" y="12"/>
                  </a:cubicBezTo>
                  <a:lnTo>
                    <a:pt x="1" y="228"/>
                  </a:lnTo>
                  <a:cubicBezTo>
                    <a:pt x="1" y="235"/>
                    <a:pt x="7" y="240"/>
                    <a:pt x="12" y="240"/>
                  </a:cubicBezTo>
                  <a:lnTo>
                    <a:pt x="67385" y="240"/>
                  </a:lnTo>
                  <a:cubicBezTo>
                    <a:pt x="67390" y="240"/>
                    <a:pt x="67395" y="235"/>
                    <a:pt x="67395" y="228"/>
                  </a:cubicBezTo>
                  <a:lnTo>
                    <a:pt x="67395" y="12"/>
                  </a:lnTo>
                  <a:cubicBezTo>
                    <a:pt x="67395" y="5"/>
                    <a:pt x="67390" y="0"/>
                    <a:pt x="67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833375" y="2982075"/>
              <a:ext cx="503475" cy="451500"/>
            </a:xfrm>
            <a:custGeom>
              <a:avLst/>
              <a:gdLst/>
              <a:ahLst/>
              <a:cxnLst/>
              <a:rect l="l" t="t" r="r" b="b"/>
              <a:pathLst>
                <a:path w="20139" h="18060" extrusionOk="0">
                  <a:moveTo>
                    <a:pt x="10079" y="1545"/>
                  </a:moveTo>
                  <a:cubicBezTo>
                    <a:pt x="10783" y="1545"/>
                    <a:pt x="11492" y="1646"/>
                    <a:pt x="12187" y="1851"/>
                  </a:cubicBezTo>
                  <a:cubicBezTo>
                    <a:pt x="14084" y="2410"/>
                    <a:pt x="15651" y="3676"/>
                    <a:pt x="16599" y="5414"/>
                  </a:cubicBezTo>
                  <a:cubicBezTo>
                    <a:pt x="17546" y="7152"/>
                    <a:pt x="17759" y="9155"/>
                    <a:pt x="17199" y="11055"/>
                  </a:cubicBezTo>
                  <a:cubicBezTo>
                    <a:pt x="16640" y="12953"/>
                    <a:pt x="15373" y="14520"/>
                    <a:pt x="13635" y="15468"/>
                  </a:cubicBezTo>
                  <a:cubicBezTo>
                    <a:pt x="12533" y="16068"/>
                    <a:pt x="11324" y="16374"/>
                    <a:pt x="10102" y="16374"/>
                  </a:cubicBezTo>
                  <a:cubicBezTo>
                    <a:pt x="9398" y="16374"/>
                    <a:pt x="8690" y="16272"/>
                    <a:pt x="7995" y="16067"/>
                  </a:cubicBezTo>
                  <a:cubicBezTo>
                    <a:pt x="6097" y="15507"/>
                    <a:pt x="4530" y="14242"/>
                    <a:pt x="3582" y="12504"/>
                  </a:cubicBezTo>
                  <a:cubicBezTo>
                    <a:pt x="2635" y="10766"/>
                    <a:pt x="2422" y="8763"/>
                    <a:pt x="2983" y="6863"/>
                  </a:cubicBezTo>
                  <a:cubicBezTo>
                    <a:pt x="3542" y="4965"/>
                    <a:pt x="4808" y="3397"/>
                    <a:pt x="6546" y="2450"/>
                  </a:cubicBezTo>
                  <a:cubicBezTo>
                    <a:pt x="7648" y="1850"/>
                    <a:pt x="8857" y="1545"/>
                    <a:pt x="10079" y="1545"/>
                  </a:cubicBezTo>
                  <a:close/>
                  <a:moveTo>
                    <a:pt x="10065" y="0"/>
                  </a:moveTo>
                  <a:cubicBezTo>
                    <a:pt x="6166" y="0"/>
                    <a:pt x="2570" y="2547"/>
                    <a:pt x="1411" y="6477"/>
                  </a:cubicBezTo>
                  <a:cubicBezTo>
                    <a:pt x="1" y="11258"/>
                    <a:pt x="2736" y="16279"/>
                    <a:pt x="7517" y="17689"/>
                  </a:cubicBezTo>
                  <a:cubicBezTo>
                    <a:pt x="8369" y="17940"/>
                    <a:pt x="9228" y="18060"/>
                    <a:pt x="10074" y="18060"/>
                  </a:cubicBezTo>
                  <a:cubicBezTo>
                    <a:pt x="13974" y="18060"/>
                    <a:pt x="17571" y="15513"/>
                    <a:pt x="18728" y="11583"/>
                  </a:cubicBezTo>
                  <a:cubicBezTo>
                    <a:pt x="20138" y="6800"/>
                    <a:pt x="17405" y="1780"/>
                    <a:pt x="12623" y="371"/>
                  </a:cubicBezTo>
                  <a:cubicBezTo>
                    <a:pt x="11770" y="120"/>
                    <a:pt x="10911" y="0"/>
                    <a:pt x="10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978200" y="3411075"/>
              <a:ext cx="70125" cy="84950"/>
            </a:xfrm>
            <a:custGeom>
              <a:avLst/>
              <a:gdLst/>
              <a:ahLst/>
              <a:cxnLst/>
              <a:rect l="l" t="t" r="r" b="b"/>
              <a:pathLst>
                <a:path w="2805" h="3398" extrusionOk="0">
                  <a:moveTo>
                    <a:pt x="827" y="1"/>
                  </a:moveTo>
                  <a:lnTo>
                    <a:pt x="0" y="2806"/>
                  </a:lnTo>
                  <a:lnTo>
                    <a:pt x="2008" y="3398"/>
                  </a:lnTo>
                  <a:lnTo>
                    <a:pt x="2804" y="694"/>
                  </a:lnTo>
                  <a:cubicBezTo>
                    <a:pt x="2126" y="519"/>
                    <a:pt x="1452" y="317"/>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998800" y="3410550"/>
              <a:ext cx="50725" cy="32225"/>
            </a:xfrm>
            <a:custGeom>
              <a:avLst/>
              <a:gdLst/>
              <a:ahLst/>
              <a:cxnLst/>
              <a:rect l="l" t="t" r="r" b="b"/>
              <a:pathLst>
                <a:path w="2029" h="1289" extrusionOk="0">
                  <a:moveTo>
                    <a:pt x="68" y="1"/>
                  </a:moveTo>
                  <a:cubicBezTo>
                    <a:pt x="31" y="1"/>
                    <a:pt x="8" y="7"/>
                    <a:pt x="3" y="22"/>
                  </a:cubicBezTo>
                  <a:lnTo>
                    <a:pt x="0" y="33"/>
                  </a:lnTo>
                  <a:cubicBezTo>
                    <a:pt x="360" y="416"/>
                    <a:pt x="930" y="879"/>
                    <a:pt x="1812" y="1288"/>
                  </a:cubicBezTo>
                  <a:lnTo>
                    <a:pt x="1980" y="715"/>
                  </a:lnTo>
                  <a:cubicBezTo>
                    <a:pt x="2029" y="580"/>
                    <a:pt x="417"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806050" y="3450575"/>
              <a:ext cx="244175" cy="593300"/>
            </a:xfrm>
            <a:custGeom>
              <a:avLst/>
              <a:gdLst/>
              <a:ahLst/>
              <a:cxnLst/>
              <a:rect l="l" t="t" r="r" b="b"/>
              <a:pathLst>
                <a:path w="9767" h="23732" extrusionOk="0">
                  <a:moveTo>
                    <a:pt x="7098" y="0"/>
                  </a:moveTo>
                  <a:cubicBezTo>
                    <a:pt x="6827" y="0"/>
                    <a:pt x="6634" y="57"/>
                    <a:pt x="6594" y="193"/>
                  </a:cubicBezTo>
                  <a:lnTo>
                    <a:pt x="6494" y="533"/>
                  </a:lnTo>
                  <a:lnTo>
                    <a:pt x="6382" y="915"/>
                  </a:lnTo>
                  <a:lnTo>
                    <a:pt x="6209" y="1503"/>
                  </a:lnTo>
                  <a:lnTo>
                    <a:pt x="6166" y="1646"/>
                  </a:lnTo>
                  <a:lnTo>
                    <a:pt x="6121" y="1798"/>
                  </a:lnTo>
                  <a:lnTo>
                    <a:pt x="6096" y="1884"/>
                  </a:lnTo>
                  <a:lnTo>
                    <a:pt x="5607" y="3541"/>
                  </a:lnTo>
                  <a:lnTo>
                    <a:pt x="5560" y="3699"/>
                  </a:lnTo>
                  <a:lnTo>
                    <a:pt x="5118" y="5200"/>
                  </a:lnTo>
                  <a:lnTo>
                    <a:pt x="5071" y="5362"/>
                  </a:lnTo>
                  <a:lnTo>
                    <a:pt x="4365" y="7757"/>
                  </a:lnTo>
                  <a:lnTo>
                    <a:pt x="4318" y="7915"/>
                  </a:lnTo>
                  <a:lnTo>
                    <a:pt x="3661" y="10143"/>
                  </a:lnTo>
                  <a:lnTo>
                    <a:pt x="3615" y="10296"/>
                  </a:lnTo>
                  <a:lnTo>
                    <a:pt x="3234" y="11587"/>
                  </a:lnTo>
                  <a:lnTo>
                    <a:pt x="3189" y="11740"/>
                  </a:lnTo>
                  <a:lnTo>
                    <a:pt x="2181" y="15161"/>
                  </a:lnTo>
                  <a:lnTo>
                    <a:pt x="2133" y="15323"/>
                  </a:lnTo>
                  <a:lnTo>
                    <a:pt x="1138" y="18697"/>
                  </a:lnTo>
                  <a:lnTo>
                    <a:pt x="1076" y="18906"/>
                  </a:lnTo>
                  <a:lnTo>
                    <a:pt x="472" y="20955"/>
                  </a:lnTo>
                  <a:lnTo>
                    <a:pt x="420" y="21133"/>
                  </a:lnTo>
                  <a:lnTo>
                    <a:pt x="0" y="22553"/>
                  </a:lnTo>
                  <a:cubicBezTo>
                    <a:pt x="356" y="23260"/>
                    <a:pt x="1306" y="23708"/>
                    <a:pt x="2107" y="23730"/>
                  </a:cubicBezTo>
                  <a:lnTo>
                    <a:pt x="2108" y="23730"/>
                  </a:lnTo>
                  <a:cubicBezTo>
                    <a:pt x="2128" y="23731"/>
                    <a:pt x="2148" y="23732"/>
                    <a:pt x="2168" y="23732"/>
                  </a:cubicBezTo>
                  <a:cubicBezTo>
                    <a:pt x="2197" y="23732"/>
                    <a:pt x="2225" y="23731"/>
                    <a:pt x="2252" y="23729"/>
                  </a:cubicBezTo>
                  <a:cubicBezTo>
                    <a:pt x="2582" y="23716"/>
                    <a:pt x="2877" y="23625"/>
                    <a:pt x="3081" y="23446"/>
                  </a:cubicBezTo>
                  <a:lnTo>
                    <a:pt x="3921" y="20613"/>
                  </a:lnTo>
                  <a:lnTo>
                    <a:pt x="3921" y="20611"/>
                  </a:lnTo>
                  <a:lnTo>
                    <a:pt x="3977" y="20424"/>
                  </a:lnTo>
                  <a:lnTo>
                    <a:pt x="4423" y="18917"/>
                  </a:lnTo>
                  <a:lnTo>
                    <a:pt x="4467" y="18772"/>
                  </a:lnTo>
                  <a:lnTo>
                    <a:pt x="4845" y="17499"/>
                  </a:lnTo>
                  <a:lnTo>
                    <a:pt x="4893" y="17334"/>
                  </a:lnTo>
                  <a:lnTo>
                    <a:pt x="5408" y="15594"/>
                  </a:lnTo>
                  <a:lnTo>
                    <a:pt x="5466" y="15399"/>
                  </a:lnTo>
                  <a:lnTo>
                    <a:pt x="5466" y="15397"/>
                  </a:lnTo>
                  <a:lnTo>
                    <a:pt x="6778" y="10971"/>
                  </a:lnTo>
                  <a:lnTo>
                    <a:pt x="6825" y="10816"/>
                  </a:lnTo>
                  <a:lnTo>
                    <a:pt x="8388" y="5542"/>
                  </a:lnTo>
                  <a:lnTo>
                    <a:pt x="8460" y="5300"/>
                  </a:lnTo>
                  <a:lnTo>
                    <a:pt x="9132" y="3037"/>
                  </a:lnTo>
                  <a:lnTo>
                    <a:pt x="9193" y="2826"/>
                  </a:lnTo>
                  <a:lnTo>
                    <a:pt x="9199" y="2808"/>
                  </a:lnTo>
                  <a:lnTo>
                    <a:pt x="9311" y="2425"/>
                  </a:lnTo>
                  <a:lnTo>
                    <a:pt x="9485" y="1840"/>
                  </a:lnTo>
                  <a:lnTo>
                    <a:pt x="9597" y="1457"/>
                  </a:lnTo>
                  <a:lnTo>
                    <a:pt x="9700" y="1108"/>
                  </a:lnTo>
                  <a:cubicBezTo>
                    <a:pt x="9766" y="886"/>
                    <a:pt x="9364" y="614"/>
                    <a:pt x="8829" y="398"/>
                  </a:cubicBezTo>
                  <a:cubicBezTo>
                    <a:pt x="8781" y="377"/>
                    <a:pt x="8731" y="357"/>
                    <a:pt x="8679" y="340"/>
                  </a:cubicBezTo>
                  <a:cubicBezTo>
                    <a:pt x="8149" y="142"/>
                    <a:pt x="7526" y="0"/>
                    <a:pt x="70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945050" y="3521200"/>
              <a:ext cx="90875" cy="21875"/>
            </a:xfrm>
            <a:custGeom>
              <a:avLst/>
              <a:gdLst/>
              <a:ahLst/>
              <a:cxnLst/>
              <a:rect l="l" t="t" r="r" b="b"/>
              <a:pathLst>
                <a:path w="3635" h="875" extrusionOk="0">
                  <a:moveTo>
                    <a:pt x="3634" y="1"/>
                  </a:moveTo>
                  <a:lnTo>
                    <a:pt x="3634" y="1"/>
                  </a:lnTo>
                  <a:cubicBezTo>
                    <a:pt x="3084" y="272"/>
                    <a:pt x="2475" y="441"/>
                    <a:pt x="1892" y="534"/>
                  </a:cubicBezTo>
                  <a:cubicBezTo>
                    <a:pt x="1283" y="629"/>
                    <a:pt x="664" y="669"/>
                    <a:pt x="47" y="714"/>
                  </a:cubicBezTo>
                  <a:lnTo>
                    <a:pt x="0" y="874"/>
                  </a:lnTo>
                  <a:cubicBezTo>
                    <a:pt x="1213" y="782"/>
                    <a:pt x="2468" y="719"/>
                    <a:pt x="3572" y="212"/>
                  </a:cubicBezTo>
                  <a:lnTo>
                    <a:pt x="3634" y="1"/>
                  </a:ln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959050" y="3459050"/>
              <a:ext cx="67750" cy="38875"/>
            </a:xfrm>
            <a:custGeom>
              <a:avLst/>
              <a:gdLst/>
              <a:ahLst/>
              <a:cxnLst/>
              <a:rect l="l" t="t" r="r" b="b"/>
              <a:pathLst>
                <a:path w="2710" h="1555" extrusionOk="0">
                  <a:moveTo>
                    <a:pt x="2559" y="1"/>
                  </a:moveTo>
                  <a:cubicBezTo>
                    <a:pt x="2330" y="640"/>
                    <a:pt x="1798" y="1160"/>
                    <a:pt x="1128" y="1335"/>
                  </a:cubicBezTo>
                  <a:cubicBezTo>
                    <a:pt x="966" y="1376"/>
                    <a:pt x="802" y="1396"/>
                    <a:pt x="639" y="1396"/>
                  </a:cubicBezTo>
                  <a:cubicBezTo>
                    <a:pt x="438" y="1396"/>
                    <a:pt x="238" y="1365"/>
                    <a:pt x="46" y="1307"/>
                  </a:cubicBezTo>
                  <a:lnTo>
                    <a:pt x="1" y="1459"/>
                  </a:lnTo>
                  <a:cubicBezTo>
                    <a:pt x="209" y="1522"/>
                    <a:pt x="426" y="1555"/>
                    <a:pt x="644" y="1555"/>
                  </a:cubicBezTo>
                  <a:cubicBezTo>
                    <a:pt x="820" y="1555"/>
                    <a:pt x="997" y="1533"/>
                    <a:pt x="1170" y="1488"/>
                  </a:cubicBezTo>
                  <a:cubicBezTo>
                    <a:pt x="1886" y="1303"/>
                    <a:pt x="2462" y="745"/>
                    <a:pt x="2709" y="57"/>
                  </a:cubicBezTo>
                  <a:cubicBezTo>
                    <a:pt x="2659" y="38"/>
                    <a:pt x="2611" y="18"/>
                    <a:pt x="2559"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896425" y="3583075"/>
              <a:ext cx="121175" cy="127750"/>
            </a:xfrm>
            <a:custGeom>
              <a:avLst/>
              <a:gdLst/>
              <a:ahLst/>
              <a:cxnLst/>
              <a:rect l="l" t="t" r="r" b="b"/>
              <a:pathLst>
                <a:path w="4847" h="5110" extrusionOk="0">
                  <a:moveTo>
                    <a:pt x="4846" y="0"/>
                  </a:moveTo>
                  <a:cubicBezTo>
                    <a:pt x="4665" y="116"/>
                    <a:pt x="4492" y="247"/>
                    <a:pt x="4333" y="393"/>
                  </a:cubicBezTo>
                  <a:cubicBezTo>
                    <a:pt x="3783" y="895"/>
                    <a:pt x="3454" y="1531"/>
                    <a:pt x="3200" y="2221"/>
                  </a:cubicBezTo>
                  <a:cubicBezTo>
                    <a:pt x="2947" y="2916"/>
                    <a:pt x="2753" y="3686"/>
                    <a:pt x="2262" y="4261"/>
                  </a:cubicBezTo>
                  <a:cubicBezTo>
                    <a:pt x="1865" y="4727"/>
                    <a:pt x="1309" y="4945"/>
                    <a:pt x="734" y="4945"/>
                  </a:cubicBezTo>
                  <a:cubicBezTo>
                    <a:pt x="504" y="4945"/>
                    <a:pt x="272" y="4910"/>
                    <a:pt x="46" y="4843"/>
                  </a:cubicBezTo>
                  <a:lnTo>
                    <a:pt x="0" y="4996"/>
                  </a:lnTo>
                  <a:cubicBezTo>
                    <a:pt x="246" y="5070"/>
                    <a:pt x="501" y="5110"/>
                    <a:pt x="756" y="5110"/>
                  </a:cubicBezTo>
                  <a:cubicBezTo>
                    <a:pt x="1043" y="5110"/>
                    <a:pt x="1329" y="5059"/>
                    <a:pt x="1598" y="4948"/>
                  </a:cubicBezTo>
                  <a:cubicBezTo>
                    <a:pt x="3108" y="4323"/>
                    <a:pt x="3084" y="2337"/>
                    <a:pt x="3892" y="1144"/>
                  </a:cubicBezTo>
                  <a:cubicBezTo>
                    <a:pt x="4131" y="792"/>
                    <a:pt x="4431" y="488"/>
                    <a:pt x="4773" y="242"/>
                  </a:cubicBezTo>
                  <a:lnTo>
                    <a:pt x="4846" y="0"/>
                  </a:ln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913975" y="3580550"/>
              <a:ext cx="42025" cy="67925"/>
            </a:xfrm>
            <a:custGeom>
              <a:avLst/>
              <a:gdLst/>
              <a:ahLst/>
              <a:cxnLst/>
              <a:rect l="l" t="t" r="r" b="b"/>
              <a:pathLst>
                <a:path w="1681" h="2717" extrusionOk="0">
                  <a:moveTo>
                    <a:pt x="801" y="1"/>
                  </a:moveTo>
                  <a:lnTo>
                    <a:pt x="754" y="161"/>
                  </a:lnTo>
                  <a:cubicBezTo>
                    <a:pt x="1221" y="469"/>
                    <a:pt x="1484" y="1053"/>
                    <a:pt x="1288" y="1655"/>
                  </a:cubicBezTo>
                  <a:cubicBezTo>
                    <a:pt x="1103" y="2233"/>
                    <a:pt x="582" y="2553"/>
                    <a:pt x="48" y="2558"/>
                  </a:cubicBezTo>
                  <a:lnTo>
                    <a:pt x="1" y="2716"/>
                  </a:lnTo>
                  <a:cubicBezTo>
                    <a:pt x="12" y="2716"/>
                    <a:pt x="23" y="2717"/>
                    <a:pt x="34" y="2717"/>
                  </a:cubicBezTo>
                  <a:cubicBezTo>
                    <a:pt x="617" y="2717"/>
                    <a:pt x="1188" y="2383"/>
                    <a:pt x="1419" y="1768"/>
                  </a:cubicBezTo>
                  <a:lnTo>
                    <a:pt x="1418" y="1768"/>
                  </a:lnTo>
                  <a:cubicBezTo>
                    <a:pt x="1681" y="1069"/>
                    <a:pt x="1366" y="353"/>
                    <a:pt x="801"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927550" y="3720925"/>
              <a:ext cx="49125" cy="119525"/>
            </a:xfrm>
            <a:custGeom>
              <a:avLst/>
              <a:gdLst/>
              <a:ahLst/>
              <a:cxnLst/>
              <a:rect l="l" t="t" r="r" b="b"/>
              <a:pathLst>
                <a:path w="1965" h="4781" extrusionOk="0">
                  <a:moveTo>
                    <a:pt x="1965" y="1"/>
                  </a:moveTo>
                  <a:lnTo>
                    <a:pt x="1964" y="2"/>
                  </a:lnTo>
                  <a:lnTo>
                    <a:pt x="1964" y="2"/>
                  </a:lnTo>
                  <a:cubicBezTo>
                    <a:pt x="1965" y="2"/>
                    <a:pt x="1965" y="2"/>
                    <a:pt x="1965" y="2"/>
                  </a:cubicBezTo>
                  <a:lnTo>
                    <a:pt x="1965" y="1"/>
                  </a:lnTo>
                  <a:close/>
                  <a:moveTo>
                    <a:pt x="1964" y="2"/>
                  </a:moveTo>
                  <a:cubicBezTo>
                    <a:pt x="1690" y="49"/>
                    <a:pt x="1428" y="174"/>
                    <a:pt x="1202" y="353"/>
                  </a:cubicBezTo>
                  <a:cubicBezTo>
                    <a:pt x="720" y="736"/>
                    <a:pt x="477" y="1327"/>
                    <a:pt x="345" y="1912"/>
                  </a:cubicBezTo>
                  <a:cubicBezTo>
                    <a:pt x="140" y="2821"/>
                    <a:pt x="1" y="3982"/>
                    <a:pt x="548" y="4780"/>
                  </a:cubicBezTo>
                  <a:lnTo>
                    <a:pt x="606" y="4583"/>
                  </a:lnTo>
                  <a:cubicBezTo>
                    <a:pt x="183" y="3853"/>
                    <a:pt x="314" y="2834"/>
                    <a:pt x="479" y="2041"/>
                  </a:cubicBezTo>
                  <a:cubicBezTo>
                    <a:pt x="640" y="1275"/>
                    <a:pt x="1125" y="324"/>
                    <a:pt x="1920" y="157"/>
                  </a:cubicBezTo>
                  <a:lnTo>
                    <a:pt x="1964" y="2"/>
                  </a:ln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885750" y="3740225"/>
              <a:ext cx="42650" cy="147800"/>
            </a:xfrm>
            <a:custGeom>
              <a:avLst/>
              <a:gdLst/>
              <a:ahLst/>
              <a:cxnLst/>
              <a:rect l="l" t="t" r="r" b="b"/>
              <a:pathLst>
                <a:path w="1706" h="5912" extrusionOk="0">
                  <a:moveTo>
                    <a:pt x="46" y="1"/>
                  </a:moveTo>
                  <a:lnTo>
                    <a:pt x="1" y="154"/>
                  </a:lnTo>
                  <a:cubicBezTo>
                    <a:pt x="385" y="379"/>
                    <a:pt x="700" y="718"/>
                    <a:pt x="904" y="1119"/>
                  </a:cubicBezTo>
                  <a:cubicBezTo>
                    <a:pt x="1304" y="1908"/>
                    <a:pt x="1041" y="2664"/>
                    <a:pt x="849" y="3469"/>
                  </a:cubicBezTo>
                  <a:cubicBezTo>
                    <a:pt x="684" y="4157"/>
                    <a:pt x="723" y="4811"/>
                    <a:pt x="1159" y="5391"/>
                  </a:cubicBezTo>
                  <a:cubicBezTo>
                    <a:pt x="1304" y="5585"/>
                    <a:pt x="1472" y="5756"/>
                    <a:pt x="1657" y="5911"/>
                  </a:cubicBezTo>
                  <a:lnTo>
                    <a:pt x="1705" y="5748"/>
                  </a:lnTo>
                  <a:cubicBezTo>
                    <a:pt x="1461" y="5533"/>
                    <a:pt x="1248" y="5288"/>
                    <a:pt x="1098" y="4998"/>
                  </a:cubicBezTo>
                  <a:cubicBezTo>
                    <a:pt x="658" y="4149"/>
                    <a:pt x="1132" y="3294"/>
                    <a:pt x="1261" y="2433"/>
                  </a:cubicBezTo>
                  <a:cubicBezTo>
                    <a:pt x="1409" y="1440"/>
                    <a:pt x="886" y="474"/>
                    <a:pt x="4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832950" y="3829600"/>
              <a:ext cx="43425" cy="93625"/>
            </a:xfrm>
            <a:custGeom>
              <a:avLst/>
              <a:gdLst/>
              <a:ahLst/>
              <a:cxnLst/>
              <a:rect l="l" t="t" r="r" b="b"/>
              <a:pathLst>
                <a:path w="1737" h="3745" extrusionOk="0">
                  <a:moveTo>
                    <a:pt x="1105" y="0"/>
                  </a:moveTo>
                  <a:lnTo>
                    <a:pt x="1057" y="162"/>
                  </a:lnTo>
                  <a:cubicBezTo>
                    <a:pt x="1073" y="178"/>
                    <a:pt x="1090" y="194"/>
                    <a:pt x="1107" y="212"/>
                  </a:cubicBezTo>
                  <a:cubicBezTo>
                    <a:pt x="1491" y="619"/>
                    <a:pt x="1607" y="1199"/>
                    <a:pt x="1506" y="1740"/>
                  </a:cubicBezTo>
                  <a:cubicBezTo>
                    <a:pt x="1351" y="2562"/>
                    <a:pt x="767" y="3155"/>
                    <a:pt x="62" y="3535"/>
                  </a:cubicBezTo>
                  <a:lnTo>
                    <a:pt x="0" y="3745"/>
                  </a:lnTo>
                  <a:cubicBezTo>
                    <a:pt x="887" y="3305"/>
                    <a:pt x="1617" y="2554"/>
                    <a:pt x="1695" y="1512"/>
                  </a:cubicBezTo>
                  <a:cubicBezTo>
                    <a:pt x="1737" y="937"/>
                    <a:pt x="1504" y="372"/>
                    <a:pt x="1105"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816550" y="3919425"/>
              <a:ext cx="101175" cy="59450"/>
            </a:xfrm>
            <a:custGeom>
              <a:avLst/>
              <a:gdLst/>
              <a:ahLst/>
              <a:cxnLst/>
              <a:rect l="l" t="t" r="r" b="b"/>
              <a:pathLst>
                <a:path w="4047" h="2378" extrusionOk="0">
                  <a:moveTo>
                    <a:pt x="3814" y="1"/>
                  </a:moveTo>
                  <a:cubicBezTo>
                    <a:pt x="2970" y="1"/>
                    <a:pt x="2170" y="580"/>
                    <a:pt x="1541" y="1126"/>
                  </a:cubicBezTo>
                  <a:cubicBezTo>
                    <a:pt x="1081" y="1525"/>
                    <a:pt x="619" y="1959"/>
                    <a:pt x="52" y="2201"/>
                  </a:cubicBezTo>
                  <a:lnTo>
                    <a:pt x="0" y="2377"/>
                  </a:lnTo>
                  <a:cubicBezTo>
                    <a:pt x="336" y="2248"/>
                    <a:pt x="655" y="2061"/>
                    <a:pt x="923" y="1854"/>
                  </a:cubicBezTo>
                  <a:cubicBezTo>
                    <a:pt x="1729" y="1235"/>
                    <a:pt x="2688" y="147"/>
                    <a:pt x="3781" y="147"/>
                  </a:cubicBezTo>
                  <a:cubicBezTo>
                    <a:pt x="3855" y="147"/>
                    <a:pt x="3929" y="152"/>
                    <a:pt x="4005" y="163"/>
                  </a:cubicBezTo>
                  <a:lnTo>
                    <a:pt x="4047" y="16"/>
                  </a:lnTo>
                  <a:cubicBezTo>
                    <a:pt x="3969" y="6"/>
                    <a:pt x="3891" y="1"/>
                    <a:pt x="3814"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851000" y="3961150"/>
              <a:ext cx="54500" cy="82700"/>
            </a:xfrm>
            <a:custGeom>
              <a:avLst/>
              <a:gdLst/>
              <a:ahLst/>
              <a:cxnLst/>
              <a:rect l="l" t="t" r="r" b="b"/>
              <a:pathLst>
                <a:path w="2180" h="3308" extrusionOk="0">
                  <a:moveTo>
                    <a:pt x="2179" y="1"/>
                  </a:moveTo>
                  <a:lnTo>
                    <a:pt x="2179" y="1"/>
                  </a:lnTo>
                  <a:cubicBezTo>
                    <a:pt x="848" y="450"/>
                    <a:pt x="0" y="1842"/>
                    <a:pt x="307" y="3295"/>
                  </a:cubicBezTo>
                  <a:cubicBezTo>
                    <a:pt x="307" y="3299"/>
                    <a:pt x="309" y="3303"/>
                    <a:pt x="310" y="3306"/>
                  </a:cubicBezTo>
                  <a:cubicBezTo>
                    <a:pt x="335" y="3307"/>
                    <a:pt x="359" y="3307"/>
                    <a:pt x="383" y="3307"/>
                  </a:cubicBezTo>
                  <a:cubicBezTo>
                    <a:pt x="407" y="3307"/>
                    <a:pt x="431" y="3307"/>
                    <a:pt x="454" y="3306"/>
                  </a:cubicBezTo>
                  <a:cubicBezTo>
                    <a:pt x="462" y="3291"/>
                    <a:pt x="465" y="3274"/>
                    <a:pt x="461" y="3253"/>
                  </a:cubicBezTo>
                  <a:cubicBezTo>
                    <a:pt x="181" y="1925"/>
                    <a:pt x="932" y="647"/>
                    <a:pt x="2124" y="188"/>
                  </a:cubicBezTo>
                  <a:lnTo>
                    <a:pt x="2179" y="1"/>
                  </a:ln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803625" y="4004175"/>
              <a:ext cx="82875" cy="39900"/>
            </a:xfrm>
            <a:custGeom>
              <a:avLst/>
              <a:gdLst/>
              <a:ahLst/>
              <a:cxnLst/>
              <a:rect l="l" t="t" r="r" b="b"/>
              <a:pathLst>
                <a:path w="3315" h="1596" extrusionOk="0">
                  <a:moveTo>
                    <a:pt x="1004" y="1"/>
                  </a:moveTo>
                  <a:cubicBezTo>
                    <a:pt x="524" y="1"/>
                    <a:pt x="166" y="136"/>
                    <a:pt x="101" y="383"/>
                  </a:cubicBezTo>
                  <a:cubicBezTo>
                    <a:pt x="0" y="759"/>
                    <a:pt x="616" y="1249"/>
                    <a:pt x="1477" y="1478"/>
                  </a:cubicBezTo>
                  <a:cubicBezTo>
                    <a:pt x="1774" y="1557"/>
                    <a:pt x="2061" y="1595"/>
                    <a:pt x="2314" y="1595"/>
                  </a:cubicBezTo>
                  <a:cubicBezTo>
                    <a:pt x="2792" y="1595"/>
                    <a:pt x="3148" y="1460"/>
                    <a:pt x="3215" y="1213"/>
                  </a:cubicBezTo>
                  <a:cubicBezTo>
                    <a:pt x="3315" y="837"/>
                    <a:pt x="2700" y="346"/>
                    <a:pt x="1839" y="117"/>
                  </a:cubicBezTo>
                  <a:cubicBezTo>
                    <a:pt x="1543" y="38"/>
                    <a:pt x="12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838950" y="2966475"/>
              <a:ext cx="503475" cy="451525"/>
            </a:xfrm>
            <a:custGeom>
              <a:avLst/>
              <a:gdLst/>
              <a:ahLst/>
              <a:cxnLst/>
              <a:rect l="l" t="t" r="r" b="b"/>
              <a:pathLst>
                <a:path w="20139" h="18061" extrusionOk="0">
                  <a:moveTo>
                    <a:pt x="10079" y="1545"/>
                  </a:moveTo>
                  <a:cubicBezTo>
                    <a:pt x="10783" y="1545"/>
                    <a:pt x="11492" y="1647"/>
                    <a:pt x="12186" y="1852"/>
                  </a:cubicBezTo>
                  <a:cubicBezTo>
                    <a:pt x="14084" y="2410"/>
                    <a:pt x="15651" y="3677"/>
                    <a:pt x="16598" y="5415"/>
                  </a:cubicBezTo>
                  <a:cubicBezTo>
                    <a:pt x="17546" y="7153"/>
                    <a:pt x="17759" y="9156"/>
                    <a:pt x="17199" y="11055"/>
                  </a:cubicBezTo>
                  <a:cubicBezTo>
                    <a:pt x="16640" y="12953"/>
                    <a:pt x="15373" y="14520"/>
                    <a:pt x="13635" y="15468"/>
                  </a:cubicBezTo>
                  <a:cubicBezTo>
                    <a:pt x="12532" y="16069"/>
                    <a:pt x="11323" y="16374"/>
                    <a:pt x="10102" y="16374"/>
                  </a:cubicBezTo>
                  <a:cubicBezTo>
                    <a:pt x="9398" y="16374"/>
                    <a:pt x="8689" y="16273"/>
                    <a:pt x="7995" y="16068"/>
                  </a:cubicBezTo>
                  <a:cubicBezTo>
                    <a:pt x="6095" y="15509"/>
                    <a:pt x="4528" y="14242"/>
                    <a:pt x="3582" y="12504"/>
                  </a:cubicBezTo>
                  <a:cubicBezTo>
                    <a:pt x="2635" y="10766"/>
                    <a:pt x="2422" y="8763"/>
                    <a:pt x="2983" y="6864"/>
                  </a:cubicBezTo>
                  <a:cubicBezTo>
                    <a:pt x="3541" y="4966"/>
                    <a:pt x="4808" y="3399"/>
                    <a:pt x="6546" y="2451"/>
                  </a:cubicBezTo>
                  <a:cubicBezTo>
                    <a:pt x="7648" y="1850"/>
                    <a:pt x="8857" y="1545"/>
                    <a:pt x="10079" y="1545"/>
                  </a:cubicBezTo>
                  <a:close/>
                  <a:moveTo>
                    <a:pt x="10065" y="1"/>
                  </a:moveTo>
                  <a:cubicBezTo>
                    <a:pt x="6165" y="1"/>
                    <a:pt x="2568" y="2547"/>
                    <a:pt x="1411" y="6478"/>
                  </a:cubicBezTo>
                  <a:cubicBezTo>
                    <a:pt x="1" y="11261"/>
                    <a:pt x="2735" y="16279"/>
                    <a:pt x="7517" y="17689"/>
                  </a:cubicBezTo>
                  <a:cubicBezTo>
                    <a:pt x="8369" y="17941"/>
                    <a:pt x="9228" y="18060"/>
                    <a:pt x="10073" y="18060"/>
                  </a:cubicBezTo>
                  <a:cubicBezTo>
                    <a:pt x="13973" y="18060"/>
                    <a:pt x="17569" y="15513"/>
                    <a:pt x="18728" y="11584"/>
                  </a:cubicBezTo>
                  <a:cubicBezTo>
                    <a:pt x="20138" y="6801"/>
                    <a:pt x="17404" y="1780"/>
                    <a:pt x="12623" y="372"/>
                  </a:cubicBezTo>
                  <a:cubicBezTo>
                    <a:pt x="11770" y="121"/>
                    <a:pt x="10910" y="1"/>
                    <a:pt x="10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904100" y="3005075"/>
              <a:ext cx="373925" cy="370750"/>
            </a:xfrm>
            <a:custGeom>
              <a:avLst/>
              <a:gdLst/>
              <a:ahLst/>
              <a:cxnLst/>
              <a:rect l="l" t="t" r="r" b="b"/>
              <a:pathLst>
                <a:path w="14957" h="14830" extrusionOk="0">
                  <a:moveTo>
                    <a:pt x="7473" y="1"/>
                  </a:moveTo>
                  <a:cubicBezTo>
                    <a:pt x="6709" y="1"/>
                    <a:pt x="5949" y="121"/>
                    <a:pt x="5218" y="358"/>
                  </a:cubicBezTo>
                  <a:cubicBezTo>
                    <a:pt x="4780" y="500"/>
                    <a:pt x="4352" y="682"/>
                    <a:pt x="3940" y="907"/>
                  </a:cubicBezTo>
                  <a:cubicBezTo>
                    <a:pt x="3236" y="1291"/>
                    <a:pt x="2607" y="1777"/>
                    <a:pt x="2074" y="2346"/>
                  </a:cubicBezTo>
                  <a:cubicBezTo>
                    <a:pt x="1355" y="3112"/>
                    <a:pt x="805" y="4028"/>
                    <a:pt x="462" y="5047"/>
                  </a:cubicBezTo>
                  <a:cubicBezTo>
                    <a:pt x="432" y="5137"/>
                    <a:pt x="404" y="5228"/>
                    <a:pt x="377" y="5320"/>
                  </a:cubicBezTo>
                  <a:cubicBezTo>
                    <a:pt x="78" y="6329"/>
                    <a:pt x="0" y="7370"/>
                    <a:pt x="133" y="8382"/>
                  </a:cubicBezTo>
                  <a:cubicBezTo>
                    <a:pt x="251" y="9274"/>
                    <a:pt x="533" y="10146"/>
                    <a:pt x="976" y="10960"/>
                  </a:cubicBezTo>
                  <a:cubicBezTo>
                    <a:pt x="1922" y="12698"/>
                    <a:pt x="3489" y="13965"/>
                    <a:pt x="5389" y="14524"/>
                  </a:cubicBezTo>
                  <a:cubicBezTo>
                    <a:pt x="5980" y="14698"/>
                    <a:pt x="6581" y="14798"/>
                    <a:pt x="7180" y="14822"/>
                  </a:cubicBezTo>
                  <a:cubicBezTo>
                    <a:pt x="7287" y="14827"/>
                    <a:pt x="7393" y="14829"/>
                    <a:pt x="7499" y="14829"/>
                  </a:cubicBezTo>
                  <a:cubicBezTo>
                    <a:pt x="8719" y="14829"/>
                    <a:pt x="9927" y="14523"/>
                    <a:pt x="11029" y="13924"/>
                  </a:cubicBezTo>
                  <a:cubicBezTo>
                    <a:pt x="11732" y="13540"/>
                    <a:pt x="12359" y="13055"/>
                    <a:pt x="12892" y="12488"/>
                  </a:cubicBezTo>
                  <a:cubicBezTo>
                    <a:pt x="13548" y="11791"/>
                    <a:pt x="14063" y="10968"/>
                    <a:pt x="14408" y="10057"/>
                  </a:cubicBezTo>
                  <a:cubicBezTo>
                    <a:pt x="14476" y="9878"/>
                    <a:pt x="14538" y="9697"/>
                    <a:pt x="14593" y="9511"/>
                  </a:cubicBezTo>
                  <a:cubicBezTo>
                    <a:pt x="14869" y="8576"/>
                    <a:pt x="14956" y="7617"/>
                    <a:pt x="14862" y="6675"/>
                  </a:cubicBezTo>
                  <a:cubicBezTo>
                    <a:pt x="14764" y="5704"/>
                    <a:pt x="14473" y="4753"/>
                    <a:pt x="13992" y="3871"/>
                  </a:cubicBezTo>
                  <a:cubicBezTo>
                    <a:pt x="13045" y="2133"/>
                    <a:pt x="11478" y="866"/>
                    <a:pt x="9580" y="308"/>
                  </a:cubicBezTo>
                  <a:cubicBezTo>
                    <a:pt x="8886" y="102"/>
                    <a:pt x="8177" y="1"/>
                    <a:pt x="7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955950" y="3014000"/>
              <a:ext cx="322075" cy="243325"/>
            </a:xfrm>
            <a:custGeom>
              <a:avLst/>
              <a:gdLst/>
              <a:ahLst/>
              <a:cxnLst/>
              <a:rect l="l" t="t" r="r" b="b"/>
              <a:pathLst>
                <a:path w="12883" h="9733" extrusionOk="0">
                  <a:moveTo>
                    <a:pt x="3142" y="1"/>
                  </a:moveTo>
                  <a:cubicBezTo>
                    <a:pt x="2706" y="143"/>
                    <a:pt x="2278" y="325"/>
                    <a:pt x="1866" y="550"/>
                  </a:cubicBezTo>
                  <a:cubicBezTo>
                    <a:pt x="1160" y="934"/>
                    <a:pt x="533" y="1420"/>
                    <a:pt x="0" y="1989"/>
                  </a:cubicBezTo>
                  <a:cubicBezTo>
                    <a:pt x="1987" y="2330"/>
                    <a:pt x="3102" y="4234"/>
                    <a:pt x="5854" y="7636"/>
                  </a:cubicBezTo>
                  <a:cubicBezTo>
                    <a:pt x="7322" y="9450"/>
                    <a:pt x="9414" y="9732"/>
                    <a:pt x="11150" y="9732"/>
                  </a:cubicBezTo>
                  <a:cubicBezTo>
                    <a:pt x="11570" y="9732"/>
                    <a:pt x="11970" y="9716"/>
                    <a:pt x="12334" y="9700"/>
                  </a:cubicBezTo>
                  <a:cubicBezTo>
                    <a:pt x="12402" y="9521"/>
                    <a:pt x="12464" y="9340"/>
                    <a:pt x="12519" y="9154"/>
                  </a:cubicBezTo>
                  <a:cubicBezTo>
                    <a:pt x="12795" y="8219"/>
                    <a:pt x="12882" y="7260"/>
                    <a:pt x="12788" y="6318"/>
                  </a:cubicBezTo>
                  <a:lnTo>
                    <a:pt x="12788" y="6318"/>
                  </a:lnTo>
                  <a:cubicBezTo>
                    <a:pt x="12347" y="6461"/>
                    <a:pt x="11859" y="6586"/>
                    <a:pt x="11310" y="6586"/>
                  </a:cubicBezTo>
                  <a:cubicBezTo>
                    <a:pt x="10080" y="6586"/>
                    <a:pt x="8543" y="5958"/>
                    <a:pt x="6536" y="3496"/>
                  </a:cubicBezTo>
                  <a:cubicBezTo>
                    <a:pt x="4741" y="1298"/>
                    <a:pt x="3984" y="611"/>
                    <a:pt x="314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904050" y="3131225"/>
              <a:ext cx="322350" cy="244600"/>
            </a:xfrm>
            <a:custGeom>
              <a:avLst/>
              <a:gdLst/>
              <a:ahLst/>
              <a:cxnLst/>
              <a:rect l="l" t="t" r="r" b="b"/>
              <a:pathLst>
                <a:path w="12894" h="9784" extrusionOk="0">
                  <a:moveTo>
                    <a:pt x="464" y="1"/>
                  </a:moveTo>
                  <a:cubicBezTo>
                    <a:pt x="434" y="91"/>
                    <a:pt x="404" y="182"/>
                    <a:pt x="379" y="274"/>
                  </a:cubicBezTo>
                  <a:cubicBezTo>
                    <a:pt x="80" y="1283"/>
                    <a:pt x="1" y="2324"/>
                    <a:pt x="135" y="3336"/>
                  </a:cubicBezTo>
                  <a:cubicBezTo>
                    <a:pt x="151" y="3336"/>
                    <a:pt x="167" y="3336"/>
                    <a:pt x="183" y="3336"/>
                  </a:cubicBezTo>
                  <a:cubicBezTo>
                    <a:pt x="1067" y="3336"/>
                    <a:pt x="2270" y="3791"/>
                    <a:pt x="4523" y="7436"/>
                  </a:cubicBezTo>
                  <a:cubicBezTo>
                    <a:pt x="5137" y="8429"/>
                    <a:pt x="6284" y="9484"/>
                    <a:pt x="7182" y="9776"/>
                  </a:cubicBezTo>
                  <a:cubicBezTo>
                    <a:pt x="7289" y="9781"/>
                    <a:pt x="7395" y="9783"/>
                    <a:pt x="7501" y="9783"/>
                  </a:cubicBezTo>
                  <a:cubicBezTo>
                    <a:pt x="8721" y="9783"/>
                    <a:pt x="9929" y="9477"/>
                    <a:pt x="11031" y="8878"/>
                  </a:cubicBezTo>
                  <a:cubicBezTo>
                    <a:pt x="11734" y="8494"/>
                    <a:pt x="12361" y="8009"/>
                    <a:pt x="12894" y="7442"/>
                  </a:cubicBezTo>
                  <a:lnTo>
                    <a:pt x="12894" y="7442"/>
                  </a:lnTo>
                  <a:cubicBezTo>
                    <a:pt x="11917" y="7834"/>
                    <a:pt x="11100" y="8005"/>
                    <a:pt x="10396" y="8005"/>
                  </a:cubicBezTo>
                  <a:cubicBezTo>
                    <a:pt x="8181" y="8005"/>
                    <a:pt x="7093" y="6308"/>
                    <a:pt x="5720" y="4433"/>
                  </a:cubicBezTo>
                  <a:cubicBezTo>
                    <a:pt x="3323" y="1161"/>
                    <a:pt x="1324" y="419"/>
                    <a:pt x="464" y="1"/>
                  </a:cubicBezTo>
                  <a:close/>
                </a:path>
              </a:pathLst>
            </a:custGeom>
            <a:solidFill>
              <a:srgbClr val="486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914150" y="3005100"/>
              <a:ext cx="363225" cy="255500"/>
            </a:xfrm>
            <a:custGeom>
              <a:avLst/>
              <a:gdLst/>
              <a:ahLst/>
              <a:cxnLst/>
              <a:rect l="l" t="t" r="r" b="b"/>
              <a:pathLst>
                <a:path w="14529" h="10220" extrusionOk="0">
                  <a:moveTo>
                    <a:pt x="7072" y="0"/>
                  </a:moveTo>
                  <a:cubicBezTo>
                    <a:pt x="5850" y="0"/>
                    <a:pt x="4641" y="306"/>
                    <a:pt x="3538" y="907"/>
                  </a:cubicBezTo>
                  <a:cubicBezTo>
                    <a:pt x="3510" y="922"/>
                    <a:pt x="3485" y="937"/>
                    <a:pt x="3457" y="951"/>
                  </a:cubicBezTo>
                  <a:cubicBezTo>
                    <a:pt x="3402" y="982"/>
                    <a:pt x="3349" y="1012"/>
                    <a:pt x="3297" y="1045"/>
                  </a:cubicBezTo>
                  <a:cubicBezTo>
                    <a:pt x="3216" y="1092"/>
                    <a:pt x="3139" y="1140"/>
                    <a:pt x="3061" y="1188"/>
                  </a:cubicBezTo>
                  <a:cubicBezTo>
                    <a:pt x="3010" y="1222"/>
                    <a:pt x="2960" y="1256"/>
                    <a:pt x="2908" y="1290"/>
                  </a:cubicBezTo>
                  <a:cubicBezTo>
                    <a:pt x="2782" y="1376"/>
                    <a:pt x="2659" y="1465"/>
                    <a:pt x="2540" y="1558"/>
                  </a:cubicBezTo>
                  <a:cubicBezTo>
                    <a:pt x="2299" y="1744"/>
                    <a:pt x="2071" y="1943"/>
                    <a:pt x="1858" y="2154"/>
                  </a:cubicBezTo>
                  <a:cubicBezTo>
                    <a:pt x="1814" y="2196"/>
                    <a:pt x="1772" y="2240"/>
                    <a:pt x="1730" y="2284"/>
                  </a:cubicBezTo>
                  <a:cubicBezTo>
                    <a:pt x="1023" y="3020"/>
                    <a:pt x="474" y="3901"/>
                    <a:pt x="118" y="4881"/>
                  </a:cubicBezTo>
                  <a:cubicBezTo>
                    <a:pt x="109" y="4908"/>
                    <a:pt x="97" y="4938"/>
                    <a:pt x="88" y="4967"/>
                  </a:cubicBezTo>
                  <a:cubicBezTo>
                    <a:pt x="57" y="5054"/>
                    <a:pt x="28" y="5141"/>
                    <a:pt x="0" y="5230"/>
                  </a:cubicBezTo>
                  <a:cubicBezTo>
                    <a:pt x="643" y="3653"/>
                    <a:pt x="1800" y="2355"/>
                    <a:pt x="3315" y="1529"/>
                  </a:cubicBezTo>
                  <a:cubicBezTo>
                    <a:pt x="4417" y="929"/>
                    <a:pt x="5626" y="624"/>
                    <a:pt x="6848" y="624"/>
                  </a:cubicBezTo>
                  <a:cubicBezTo>
                    <a:pt x="7552" y="624"/>
                    <a:pt x="8261" y="725"/>
                    <a:pt x="8956" y="930"/>
                  </a:cubicBezTo>
                  <a:cubicBezTo>
                    <a:pt x="10853" y="1489"/>
                    <a:pt x="12420" y="2755"/>
                    <a:pt x="13367" y="4493"/>
                  </a:cubicBezTo>
                  <a:cubicBezTo>
                    <a:pt x="14315" y="6231"/>
                    <a:pt x="14528" y="8234"/>
                    <a:pt x="13968" y="10134"/>
                  </a:cubicBezTo>
                  <a:cubicBezTo>
                    <a:pt x="13960" y="10163"/>
                    <a:pt x="13952" y="10192"/>
                    <a:pt x="13942" y="10220"/>
                  </a:cubicBezTo>
                  <a:cubicBezTo>
                    <a:pt x="13943" y="10216"/>
                    <a:pt x="13945" y="10211"/>
                    <a:pt x="13948" y="10207"/>
                  </a:cubicBezTo>
                  <a:cubicBezTo>
                    <a:pt x="13982" y="10121"/>
                    <a:pt x="14015" y="10035"/>
                    <a:pt x="14047" y="9948"/>
                  </a:cubicBezTo>
                  <a:cubicBezTo>
                    <a:pt x="14099" y="9804"/>
                    <a:pt x="14147" y="9657"/>
                    <a:pt x="14191" y="9510"/>
                  </a:cubicBezTo>
                  <a:cubicBezTo>
                    <a:pt x="14231" y="9373"/>
                    <a:pt x="14267" y="9234"/>
                    <a:pt x="14300" y="9095"/>
                  </a:cubicBezTo>
                  <a:cubicBezTo>
                    <a:pt x="14326" y="8984"/>
                    <a:pt x="14349" y="8874"/>
                    <a:pt x="14370" y="8763"/>
                  </a:cubicBezTo>
                  <a:cubicBezTo>
                    <a:pt x="14422" y="8485"/>
                    <a:pt x="14459" y="8205"/>
                    <a:pt x="14478" y="7924"/>
                  </a:cubicBezTo>
                  <a:cubicBezTo>
                    <a:pt x="14480" y="7897"/>
                    <a:pt x="14481" y="7869"/>
                    <a:pt x="14483" y="7840"/>
                  </a:cubicBezTo>
                  <a:cubicBezTo>
                    <a:pt x="14489" y="7729"/>
                    <a:pt x="14494" y="7617"/>
                    <a:pt x="14496" y="7506"/>
                  </a:cubicBezTo>
                  <a:cubicBezTo>
                    <a:pt x="14496" y="7478"/>
                    <a:pt x="14496" y="7449"/>
                    <a:pt x="14496" y="7422"/>
                  </a:cubicBezTo>
                  <a:cubicBezTo>
                    <a:pt x="14496" y="7338"/>
                    <a:pt x="14496" y="7254"/>
                    <a:pt x="14493" y="7171"/>
                  </a:cubicBezTo>
                  <a:cubicBezTo>
                    <a:pt x="14491" y="7142"/>
                    <a:pt x="14491" y="7115"/>
                    <a:pt x="14489" y="7087"/>
                  </a:cubicBezTo>
                  <a:cubicBezTo>
                    <a:pt x="14485" y="6976"/>
                    <a:pt x="14477" y="6865"/>
                    <a:pt x="14467" y="6753"/>
                  </a:cubicBezTo>
                  <a:cubicBezTo>
                    <a:pt x="14462" y="6698"/>
                    <a:pt x="14457" y="6642"/>
                    <a:pt x="14451" y="6587"/>
                  </a:cubicBezTo>
                  <a:cubicBezTo>
                    <a:pt x="14444" y="6532"/>
                    <a:pt x="14438" y="6477"/>
                    <a:pt x="14430" y="6422"/>
                  </a:cubicBezTo>
                  <a:cubicBezTo>
                    <a:pt x="14426" y="6393"/>
                    <a:pt x="14422" y="6365"/>
                    <a:pt x="14418" y="6338"/>
                  </a:cubicBezTo>
                  <a:cubicBezTo>
                    <a:pt x="14394" y="6173"/>
                    <a:pt x="14363" y="6008"/>
                    <a:pt x="14328" y="5845"/>
                  </a:cubicBezTo>
                  <a:cubicBezTo>
                    <a:pt x="14310" y="5763"/>
                    <a:pt x="14291" y="5681"/>
                    <a:pt x="14271" y="5600"/>
                  </a:cubicBezTo>
                  <a:cubicBezTo>
                    <a:pt x="14257" y="5547"/>
                    <a:pt x="14242" y="5492"/>
                    <a:pt x="14228" y="5438"/>
                  </a:cubicBezTo>
                  <a:cubicBezTo>
                    <a:pt x="14213" y="5385"/>
                    <a:pt x="14197" y="5330"/>
                    <a:pt x="14181" y="5277"/>
                  </a:cubicBezTo>
                  <a:cubicBezTo>
                    <a:pt x="14165" y="5223"/>
                    <a:pt x="14147" y="5170"/>
                    <a:pt x="14129" y="5117"/>
                  </a:cubicBezTo>
                  <a:cubicBezTo>
                    <a:pt x="13990" y="4690"/>
                    <a:pt x="13809" y="4274"/>
                    <a:pt x="13590" y="3870"/>
                  </a:cubicBezTo>
                  <a:cubicBezTo>
                    <a:pt x="12643" y="2132"/>
                    <a:pt x="11076" y="867"/>
                    <a:pt x="9178" y="307"/>
                  </a:cubicBezTo>
                  <a:cubicBezTo>
                    <a:pt x="8484" y="102"/>
                    <a:pt x="7776" y="0"/>
                    <a:pt x="7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1636450" y="4014550"/>
              <a:ext cx="67475" cy="29300"/>
            </a:xfrm>
            <a:custGeom>
              <a:avLst/>
              <a:gdLst/>
              <a:ahLst/>
              <a:cxnLst/>
              <a:rect l="l" t="t" r="r" b="b"/>
              <a:pathLst>
                <a:path w="2699" h="1172" extrusionOk="0">
                  <a:moveTo>
                    <a:pt x="1" y="0"/>
                  </a:moveTo>
                  <a:lnTo>
                    <a:pt x="1" y="1170"/>
                  </a:lnTo>
                  <a:cubicBezTo>
                    <a:pt x="7" y="1170"/>
                    <a:pt x="14" y="1170"/>
                    <a:pt x="20" y="1171"/>
                  </a:cubicBezTo>
                  <a:lnTo>
                    <a:pt x="2677" y="1171"/>
                  </a:lnTo>
                  <a:cubicBezTo>
                    <a:pt x="2684" y="1171"/>
                    <a:pt x="2692" y="1170"/>
                    <a:pt x="2698" y="1170"/>
                  </a:cubicBez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1570875" y="3883800"/>
              <a:ext cx="198875" cy="144300"/>
            </a:xfrm>
            <a:custGeom>
              <a:avLst/>
              <a:gdLst/>
              <a:ahLst/>
              <a:cxnLst/>
              <a:rect l="l" t="t" r="r" b="b"/>
              <a:pathLst>
                <a:path w="7955" h="5772" extrusionOk="0">
                  <a:moveTo>
                    <a:pt x="1" y="0"/>
                  </a:moveTo>
                  <a:lnTo>
                    <a:pt x="70" y="601"/>
                  </a:lnTo>
                  <a:lnTo>
                    <a:pt x="86" y="745"/>
                  </a:lnTo>
                  <a:lnTo>
                    <a:pt x="177" y="1533"/>
                  </a:lnTo>
                  <a:lnTo>
                    <a:pt x="196" y="1699"/>
                  </a:lnTo>
                  <a:lnTo>
                    <a:pt x="267" y="2320"/>
                  </a:lnTo>
                  <a:lnTo>
                    <a:pt x="287" y="2491"/>
                  </a:lnTo>
                  <a:lnTo>
                    <a:pt x="299" y="2601"/>
                  </a:lnTo>
                  <a:lnTo>
                    <a:pt x="320" y="2774"/>
                  </a:lnTo>
                  <a:lnTo>
                    <a:pt x="353" y="3061"/>
                  </a:lnTo>
                  <a:lnTo>
                    <a:pt x="372" y="3224"/>
                  </a:lnTo>
                  <a:lnTo>
                    <a:pt x="540" y="4692"/>
                  </a:lnTo>
                  <a:cubicBezTo>
                    <a:pt x="611" y="5308"/>
                    <a:pt x="1131" y="5771"/>
                    <a:pt x="1750" y="5771"/>
                  </a:cubicBezTo>
                  <a:lnTo>
                    <a:pt x="6189" y="5771"/>
                  </a:lnTo>
                  <a:cubicBezTo>
                    <a:pt x="6806" y="5771"/>
                    <a:pt x="7324" y="5310"/>
                    <a:pt x="7399" y="4697"/>
                  </a:cubicBezTo>
                  <a:lnTo>
                    <a:pt x="7550" y="3408"/>
                  </a:lnTo>
                  <a:lnTo>
                    <a:pt x="7568" y="3265"/>
                  </a:lnTo>
                  <a:lnTo>
                    <a:pt x="7793" y="1365"/>
                  </a:lnTo>
                  <a:lnTo>
                    <a:pt x="7809" y="1239"/>
                  </a:lnTo>
                  <a:lnTo>
                    <a:pt x="7830" y="1055"/>
                  </a:lnTo>
                  <a:lnTo>
                    <a:pt x="7844" y="929"/>
                  </a:lnTo>
                  <a:lnTo>
                    <a:pt x="7945" y="86"/>
                  </a:lnTo>
                  <a:lnTo>
                    <a:pt x="7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1645300" y="3883800"/>
              <a:ext cx="124450" cy="38225"/>
            </a:xfrm>
            <a:custGeom>
              <a:avLst/>
              <a:gdLst/>
              <a:ahLst/>
              <a:cxnLst/>
              <a:rect l="l" t="t" r="r" b="b"/>
              <a:pathLst>
                <a:path w="4978" h="1529" extrusionOk="0">
                  <a:moveTo>
                    <a:pt x="1" y="0"/>
                  </a:moveTo>
                  <a:cubicBezTo>
                    <a:pt x="605" y="890"/>
                    <a:pt x="1568" y="1528"/>
                    <a:pt x="2665" y="1528"/>
                  </a:cubicBezTo>
                  <a:cubicBezTo>
                    <a:pt x="2729" y="1528"/>
                    <a:pt x="2792" y="1526"/>
                    <a:pt x="2856" y="1522"/>
                  </a:cubicBezTo>
                  <a:cubicBezTo>
                    <a:pt x="3777" y="1460"/>
                    <a:pt x="4609" y="898"/>
                    <a:pt x="4968" y="86"/>
                  </a:cubicBezTo>
                  <a:lnTo>
                    <a:pt x="4977" y="0"/>
                  </a:lnTo>
                  <a:lnTo>
                    <a:pt x="4858" y="0"/>
                  </a:lnTo>
                  <a:cubicBezTo>
                    <a:pt x="4507" y="829"/>
                    <a:pt x="3638" y="1378"/>
                    <a:pt x="2706" y="1391"/>
                  </a:cubicBezTo>
                  <a:cubicBezTo>
                    <a:pt x="2693" y="1391"/>
                    <a:pt x="2681" y="1391"/>
                    <a:pt x="2668" y="1391"/>
                  </a:cubicBezTo>
                  <a:cubicBezTo>
                    <a:pt x="1639" y="1391"/>
                    <a:pt x="748" y="812"/>
                    <a:pt x="169"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1575275" y="3883800"/>
              <a:ext cx="32375" cy="42500"/>
            </a:xfrm>
            <a:custGeom>
              <a:avLst/>
              <a:gdLst/>
              <a:ahLst/>
              <a:cxnLst/>
              <a:rect l="l" t="t" r="r" b="b"/>
              <a:pathLst>
                <a:path w="1295" h="1700" extrusionOk="0">
                  <a:moveTo>
                    <a:pt x="1167" y="0"/>
                  </a:moveTo>
                  <a:cubicBezTo>
                    <a:pt x="1143" y="701"/>
                    <a:pt x="618" y="1189"/>
                    <a:pt x="1" y="1533"/>
                  </a:cubicBezTo>
                  <a:lnTo>
                    <a:pt x="20" y="1699"/>
                  </a:lnTo>
                  <a:cubicBezTo>
                    <a:pt x="270" y="1569"/>
                    <a:pt x="505" y="1410"/>
                    <a:pt x="707" y="1210"/>
                  </a:cubicBezTo>
                  <a:cubicBezTo>
                    <a:pt x="1038" y="884"/>
                    <a:pt x="1265" y="457"/>
                    <a:pt x="1295"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1672850" y="3955275"/>
              <a:ext cx="87250" cy="72825"/>
            </a:xfrm>
            <a:custGeom>
              <a:avLst/>
              <a:gdLst/>
              <a:ahLst/>
              <a:cxnLst/>
              <a:rect l="l" t="t" r="r" b="b"/>
              <a:pathLst>
                <a:path w="3490" h="2913" extrusionOk="0">
                  <a:moveTo>
                    <a:pt x="2235" y="0"/>
                  </a:moveTo>
                  <a:cubicBezTo>
                    <a:pt x="2227" y="0"/>
                    <a:pt x="2219" y="0"/>
                    <a:pt x="2211" y="0"/>
                  </a:cubicBezTo>
                  <a:cubicBezTo>
                    <a:pt x="1152" y="13"/>
                    <a:pt x="296" y="829"/>
                    <a:pt x="78" y="1842"/>
                  </a:cubicBezTo>
                  <a:cubicBezTo>
                    <a:pt x="0" y="2203"/>
                    <a:pt x="11" y="2565"/>
                    <a:pt x="92" y="2912"/>
                  </a:cubicBezTo>
                  <a:lnTo>
                    <a:pt x="228" y="2912"/>
                  </a:lnTo>
                  <a:cubicBezTo>
                    <a:pt x="84" y="2323"/>
                    <a:pt x="150" y="1690"/>
                    <a:pt x="494" y="1129"/>
                  </a:cubicBezTo>
                  <a:cubicBezTo>
                    <a:pt x="813" y="611"/>
                    <a:pt x="1331" y="234"/>
                    <a:pt x="1938" y="146"/>
                  </a:cubicBezTo>
                  <a:cubicBezTo>
                    <a:pt x="2038" y="131"/>
                    <a:pt x="2138" y="123"/>
                    <a:pt x="2238" y="123"/>
                  </a:cubicBezTo>
                  <a:cubicBezTo>
                    <a:pt x="2684" y="123"/>
                    <a:pt x="3124" y="270"/>
                    <a:pt x="3471" y="549"/>
                  </a:cubicBezTo>
                  <a:lnTo>
                    <a:pt x="3489" y="406"/>
                  </a:lnTo>
                  <a:cubicBezTo>
                    <a:pt x="3130" y="139"/>
                    <a:pt x="2687" y="0"/>
                    <a:pt x="2235"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1579675" y="3926250"/>
              <a:ext cx="78650" cy="101850"/>
            </a:xfrm>
            <a:custGeom>
              <a:avLst/>
              <a:gdLst/>
              <a:ahLst/>
              <a:cxnLst/>
              <a:rect l="l" t="t" r="r" b="b"/>
              <a:pathLst>
                <a:path w="3146" h="4074" extrusionOk="0">
                  <a:moveTo>
                    <a:pt x="2156" y="1"/>
                  </a:moveTo>
                  <a:cubicBezTo>
                    <a:pt x="1664" y="1"/>
                    <a:pt x="1133" y="394"/>
                    <a:pt x="783" y="656"/>
                  </a:cubicBezTo>
                  <a:cubicBezTo>
                    <a:pt x="500" y="866"/>
                    <a:pt x="238" y="1103"/>
                    <a:pt x="1" y="1363"/>
                  </a:cubicBezTo>
                  <a:lnTo>
                    <a:pt x="20" y="1526"/>
                  </a:lnTo>
                  <a:cubicBezTo>
                    <a:pt x="296" y="1210"/>
                    <a:pt x="610" y="927"/>
                    <a:pt x="954" y="683"/>
                  </a:cubicBezTo>
                  <a:cubicBezTo>
                    <a:pt x="1262" y="464"/>
                    <a:pt x="1742" y="128"/>
                    <a:pt x="2163" y="128"/>
                  </a:cubicBezTo>
                  <a:cubicBezTo>
                    <a:pt x="2350" y="128"/>
                    <a:pt x="2526" y="195"/>
                    <a:pt x="2669" y="368"/>
                  </a:cubicBezTo>
                  <a:cubicBezTo>
                    <a:pt x="3000" y="767"/>
                    <a:pt x="3023" y="1408"/>
                    <a:pt x="2989" y="1901"/>
                  </a:cubicBezTo>
                  <a:cubicBezTo>
                    <a:pt x="2934" y="2697"/>
                    <a:pt x="2616" y="3468"/>
                    <a:pt x="2102" y="4073"/>
                  </a:cubicBezTo>
                  <a:lnTo>
                    <a:pt x="2262" y="4073"/>
                  </a:lnTo>
                  <a:cubicBezTo>
                    <a:pt x="2472" y="3813"/>
                    <a:pt x="2648" y="3524"/>
                    <a:pt x="2784" y="3216"/>
                  </a:cubicBezTo>
                  <a:cubicBezTo>
                    <a:pt x="3025" y="2673"/>
                    <a:pt x="3146" y="2074"/>
                    <a:pt x="3117" y="1479"/>
                  </a:cubicBezTo>
                  <a:cubicBezTo>
                    <a:pt x="3094" y="995"/>
                    <a:pt x="2994" y="312"/>
                    <a:pt x="2500" y="76"/>
                  </a:cubicBezTo>
                  <a:cubicBezTo>
                    <a:pt x="2389" y="23"/>
                    <a:pt x="2274" y="1"/>
                    <a:pt x="215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1570875" y="3876875"/>
              <a:ext cx="198900" cy="13850"/>
            </a:xfrm>
            <a:custGeom>
              <a:avLst/>
              <a:gdLst/>
              <a:ahLst/>
              <a:cxnLst/>
              <a:rect l="l" t="t" r="r" b="b"/>
              <a:pathLst>
                <a:path w="7956" h="554" extrusionOk="0">
                  <a:moveTo>
                    <a:pt x="3977" y="1"/>
                  </a:moveTo>
                  <a:cubicBezTo>
                    <a:pt x="1781" y="1"/>
                    <a:pt x="1" y="124"/>
                    <a:pt x="1" y="277"/>
                  </a:cubicBezTo>
                  <a:cubicBezTo>
                    <a:pt x="1" y="429"/>
                    <a:pt x="1781" y="553"/>
                    <a:pt x="3977" y="553"/>
                  </a:cubicBezTo>
                  <a:cubicBezTo>
                    <a:pt x="6174" y="553"/>
                    <a:pt x="7956" y="429"/>
                    <a:pt x="7956" y="277"/>
                  </a:cubicBezTo>
                  <a:cubicBezTo>
                    <a:pt x="7956" y="124"/>
                    <a:pt x="6174"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1533275" y="3375825"/>
              <a:ext cx="180100" cy="271825"/>
            </a:xfrm>
            <a:custGeom>
              <a:avLst/>
              <a:gdLst/>
              <a:ahLst/>
              <a:cxnLst/>
              <a:rect l="l" t="t" r="r" b="b"/>
              <a:pathLst>
                <a:path w="7204" h="10873" extrusionOk="0">
                  <a:moveTo>
                    <a:pt x="1321" y="5372"/>
                  </a:moveTo>
                  <a:cubicBezTo>
                    <a:pt x="1912" y="5372"/>
                    <a:pt x="2551" y="6003"/>
                    <a:pt x="2551" y="6003"/>
                  </a:cubicBezTo>
                  <a:cubicBezTo>
                    <a:pt x="2976" y="6339"/>
                    <a:pt x="2401" y="6710"/>
                    <a:pt x="2063" y="6788"/>
                  </a:cubicBezTo>
                  <a:lnTo>
                    <a:pt x="2063" y="6790"/>
                  </a:lnTo>
                  <a:cubicBezTo>
                    <a:pt x="2047" y="6793"/>
                    <a:pt x="2028" y="6795"/>
                    <a:pt x="2007" y="6795"/>
                  </a:cubicBezTo>
                  <a:cubicBezTo>
                    <a:pt x="1586" y="6795"/>
                    <a:pt x="239" y="6077"/>
                    <a:pt x="860" y="5541"/>
                  </a:cubicBezTo>
                  <a:cubicBezTo>
                    <a:pt x="1001" y="5420"/>
                    <a:pt x="1159" y="5372"/>
                    <a:pt x="1321" y="5372"/>
                  </a:cubicBezTo>
                  <a:close/>
                  <a:moveTo>
                    <a:pt x="4977" y="8700"/>
                  </a:moveTo>
                  <a:cubicBezTo>
                    <a:pt x="5015" y="8700"/>
                    <a:pt x="5056" y="8705"/>
                    <a:pt x="5100" y="8715"/>
                  </a:cubicBezTo>
                  <a:cubicBezTo>
                    <a:pt x="5661" y="8843"/>
                    <a:pt x="5002" y="9770"/>
                    <a:pt x="4779" y="9828"/>
                  </a:cubicBezTo>
                  <a:cubicBezTo>
                    <a:pt x="4753" y="9834"/>
                    <a:pt x="4727" y="9838"/>
                    <a:pt x="4701" y="9838"/>
                  </a:cubicBezTo>
                  <a:cubicBezTo>
                    <a:pt x="4496" y="9838"/>
                    <a:pt x="4290" y="9643"/>
                    <a:pt x="4419" y="9350"/>
                  </a:cubicBezTo>
                  <a:cubicBezTo>
                    <a:pt x="4419" y="9350"/>
                    <a:pt x="4520" y="8700"/>
                    <a:pt x="4977" y="8700"/>
                  </a:cubicBezTo>
                  <a:close/>
                  <a:moveTo>
                    <a:pt x="2805" y="1"/>
                  </a:moveTo>
                  <a:cubicBezTo>
                    <a:pt x="2805" y="1"/>
                    <a:pt x="2446" y="493"/>
                    <a:pt x="2000" y="1294"/>
                  </a:cubicBezTo>
                  <a:cubicBezTo>
                    <a:pt x="2561" y="1970"/>
                    <a:pt x="3162" y="2800"/>
                    <a:pt x="2924" y="3011"/>
                  </a:cubicBezTo>
                  <a:cubicBezTo>
                    <a:pt x="2899" y="3034"/>
                    <a:pt x="2866" y="3045"/>
                    <a:pt x="2826" y="3045"/>
                  </a:cubicBezTo>
                  <a:cubicBezTo>
                    <a:pt x="2578" y="3045"/>
                    <a:pt x="2078" y="2622"/>
                    <a:pt x="1569" y="2121"/>
                  </a:cubicBezTo>
                  <a:cubicBezTo>
                    <a:pt x="1015" y="3255"/>
                    <a:pt x="455" y="4733"/>
                    <a:pt x="311" y="6271"/>
                  </a:cubicBezTo>
                  <a:cubicBezTo>
                    <a:pt x="1" y="9537"/>
                    <a:pt x="4167" y="10873"/>
                    <a:pt x="4167" y="10873"/>
                  </a:cubicBezTo>
                  <a:cubicBezTo>
                    <a:pt x="4167" y="10873"/>
                    <a:pt x="7203" y="9067"/>
                    <a:pt x="7200" y="6431"/>
                  </a:cubicBezTo>
                  <a:lnTo>
                    <a:pt x="7200" y="6431"/>
                  </a:lnTo>
                  <a:cubicBezTo>
                    <a:pt x="6576" y="7147"/>
                    <a:pt x="5754" y="7991"/>
                    <a:pt x="5362" y="7991"/>
                  </a:cubicBezTo>
                  <a:cubicBezTo>
                    <a:pt x="5313" y="7991"/>
                    <a:pt x="5270" y="7978"/>
                    <a:pt x="5236" y="7949"/>
                  </a:cubicBezTo>
                  <a:cubicBezTo>
                    <a:pt x="4940" y="7701"/>
                    <a:pt x="5916" y="6030"/>
                    <a:pt x="6777" y="4686"/>
                  </a:cubicBezTo>
                  <a:cubicBezTo>
                    <a:pt x="6439" y="3906"/>
                    <a:pt x="5998" y="3205"/>
                    <a:pt x="5530" y="2601"/>
                  </a:cubicBezTo>
                  <a:cubicBezTo>
                    <a:pt x="5164" y="3266"/>
                    <a:pt x="4722" y="3942"/>
                    <a:pt x="4447" y="3942"/>
                  </a:cubicBezTo>
                  <a:cubicBezTo>
                    <a:pt x="4423" y="3942"/>
                    <a:pt x="4401" y="3938"/>
                    <a:pt x="4380" y="3927"/>
                  </a:cubicBezTo>
                  <a:cubicBezTo>
                    <a:pt x="4112" y="3793"/>
                    <a:pt x="4494" y="2776"/>
                    <a:pt x="4906" y="1858"/>
                  </a:cubicBezTo>
                  <a:cubicBezTo>
                    <a:pt x="3827" y="671"/>
                    <a:pt x="2805" y="1"/>
                    <a:pt x="2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1614850" y="3481950"/>
              <a:ext cx="96025" cy="401400"/>
            </a:xfrm>
            <a:custGeom>
              <a:avLst/>
              <a:gdLst/>
              <a:ahLst/>
              <a:cxnLst/>
              <a:rect l="l" t="t" r="r" b="b"/>
              <a:pathLst>
                <a:path w="3841" h="16056" extrusionOk="0">
                  <a:moveTo>
                    <a:pt x="212" y="0"/>
                  </a:moveTo>
                  <a:cubicBezTo>
                    <a:pt x="160" y="0"/>
                    <a:pt x="104" y="33"/>
                    <a:pt x="96" y="99"/>
                  </a:cubicBezTo>
                  <a:cubicBezTo>
                    <a:pt x="1" y="873"/>
                    <a:pt x="68" y="1671"/>
                    <a:pt x="143" y="2444"/>
                  </a:cubicBezTo>
                  <a:cubicBezTo>
                    <a:pt x="251" y="3552"/>
                    <a:pt x="421" y="4654"/>
                    <a:pt x="619" y="5749"/>
                  </a:cubicBezTo>
                  <a:cubicBezTo>
                    <a:pt x="1062" y="8193"/>
                    <a:pt x="1635" y="10626"/>
                    <a:pt x="2406" y="12987"/>
                  </a:cubicBezTo>
                  <a:cubicBezTo>
                    <a:pt x="2742" y="14015"/>
                    <a:pt x="3108" y="15048"/>
                    <a:pt x="3619" y="16005"/>
                  </a:cubicBezTo>
                  <a:cubicBezTo>
                    <a:pt x="3638" y="16041"/>
                    <a:pt x="3669" y="16056"/>
                    <a:pt x="3700" y="16056"/>
                  </a:cubicBezTo>
                  <a:cubicBezTo>
                    <a:pt x="3769" y="16056"/>
                    <a:pt x="3840" y="15981"/>
                    <a:pt x="3797" y="15900"/>
                  </a:cubicBezTo>
                  <a:cubicBezTo>
                    <a:pt x="3349" y="15061"/>
                    <a:pt x="3016" y="14162"/>
                    <a:pt x="2714" y="13262"/>
                  </a:cubicBezTo>
                  <a:cubicBezTo>
                    <a:pt x="2336" y="12143"/>
                    <a:pt x="2015" y="11005"/>
                    <a:pt x="1724" y="9862"/>
                  </a:cubicBezTo>
                  <a:cubicBezTo>
                    <a:pt x="1135" y="7534"/>
                    <a:pt x="644" y="5163"/>
                    <a:pt x="383" y="2774"/>
                  </a:cubicBezTo>
                  <a:cubicBezTo>
                    <a:pt x="288" y="1895"/>
                    <a:pt x="193" y="981"/>
                    <a:pt x="303" y="99"/>
                  </a:cubicBezTo>
                  <a:cubicBezTo>
                    <a:pt x="311" y="33"/>
                    <a:pt x="263"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1485200" y="3603450"/>
              <a:ext cx="193875" cy="239975"/>
            </a:xfrm>
            <a:custGeom>
              <a:avLst/>
              <a:gdLst/>
              <a:ahLst/>
              <a:cxnLst/>
              <a:rect l="l" t="t" r="r" b="b"/>
              <a:pathLst>
                <a:path w="7755" h="9599" extrusionOk="0">
                  <a:moveTo>
                    <a:pt x="1501" y="5468"/>
                  </a:moveTo>
                  <a:cubicBezTo>
                    <a:pt x="1970" y="5468"/>
                    <a:pt x="2447" y="5667"/>
                    <a:pt x="2447" y="5667"/>
                  </a:cubicBezTo>
                  <a:cubicBezTo>
                    <a:pt x="2966" y="5821"/>
                    <a:pt x="2568" y="6383"/>
                    <a:pt x="2286" y="6580"/>
                  </a:cubicBezTo>
                  <a:cubicBezTo>
                    <a:pt x="2212" y="6632"/>
                    <a:pt x="2041" y="6661"/>
                    <a:pt x="1836" y="6661"/>
                  </a:cubicBezTo>
                  <a:cubicBezTo>
                    <a:pt x="1259" y="6661"/>
                    <a:pt x="413" y="6434"/>
                    <a:pt x="706" y="5869"/>
                  </a:cubicBezTo>
                  <a:cubicBezTo>
                    <a:pt x="866" y="5560"/>
                    <a:pt x="1182" y="5468"/>
                    <a:pt x="1501" y="5468"/>
                  </a:cubicBezTo>
                  <a:close/>
                  <a:moveTo>
                    <a:pt x="5882" y="7234"/>
                  </a:moveTo>
                  <a:cubicBezTo>
                    <a:pt x="6369" y="7234"/>
                    <a:pt x="6115" y="8262"/>
                    <a:pt x="5936" y="8392"/>
                  </a:cubicBezTo>
                  <a:cubicBezTo>
                    <a:pt x="5881" y="8433"/>
                    <a:pt x="5811" y="8454"/>
                    <a:pt x="5742" y="8454"/>
                  </a:cubicBezTo>
                  <a:cubicBezTo>
                    <a:pt x="5579" y="8454"/>
                    <a:pt x="5415" y="8337"/>
                    <a:pt x="5424" y="8084"/>
                  </a:cubicBezTo>
                  <a:cubicBezTo>
                    <a:pt x="5424" y="8084"/>
                    <a:pt x="5251" y="7329"/>
                    <a:pt x="5820" y="7239"/>
                  </a:cubicBezTo>
                  <a:cubicBezTo>
                    <a:pt x="5842" y="7235"/>
                    <a:pt x="5862" y="7234"/>
                    <a:pt x="5882" y="7234"/>
                  </a:cubicBezTo>
                  <a:close/>
                  <a:moveTo>
                    <a:pt x="452" y="1"/>
                  </a:moveTo>
                  <a:cubicBezTo>
                    <a:pt x="452" y="1"/>
                    <a:pt x="302" y="592"/>
                    <a:pt x="186" y="1501"/>
                  </a:cubicBezTo>
                  <a:cubicBezTo>
                    <a:pt x="956" y="1920"/>
                    <a:pt x="1825" y="2467"/>
                    <a:pt x="1681" y="2753"/>
                  </a:cubicBezTo>
                  <a:cubicBezTo>
                    <a:pt x="1650" y="2815"/>
                    <a:pt x="1573" y="2843"/>
                    <a:pt x="1460" y="2843"/>
                  </a:cubicBezTo>
                  <a:cubicBezTo>
                    <a:pt x="1168" y="2843"/>
                    <a:pt x="643" y="2660"/>
                    <a:pt x="92" y="2429"/>
                  </a:cubicBezTo>
                  <a:lnTo>
                    <a:pt x="92" y="2429"/>
                  </a:lnTo>
                  <a:cubicBezTo>
                    <a:pt x="0" y="3689"/>
                    <a:pt x="29" y="5270"/>
                    <a:pt x="465" y="6751"/>
                  </a:cubicBezTo>
                  <a:cubicBezTo>
                    <a:pt x="1241" y="9384"/>
                    <a:pt x="4422" y="9599"/>
                    <a:pt x="5440" y="9599"/>
                  </a:cubicBezTo>
                  <a:cubicBezTo>
                    <a:pt x="5639" y="9599"/>
                    <a:pt x="5755" y="9591"/>
                    <a:pt x="5755" y="9591"/>
                  </a:cubicBezTo>
                  <a:cubicBezTo>
                    <a:pt x="5755" y="9591"/>
                    <a:pt x="7755" y="6793"/>
                    <a:pt x="6773" y="4344"/>
                  </a:cubicBezTo>
                  <a:lnTo>
                    <a:pt x="6773" y="4344"/>
                  </a:lnTo>
                  <a:cubicBezTo>
                    <a:pt x="6634" y="5167"/>
                    <a:pt x="6315" y="5423"/>
                    <a:pt x="5996" y="5423"/>
                  </a:cubicBezTo>
                  <a:cubicBezTo>
                    <a:pt x="5925" y="5423"/>
                    <a:pt x="5853" y="5410"/>
                    <a:pt x="5783" y="5388"/>
                  </a:cubicBezTo>
                  <a:cubicBezTo>
                    <a:pt x="5414" y="5270"/>
                    <a:pt x="5581" y="4444"/>
                    <a:pt x="5881" y="2876"/>
                  </a:cubicBezTo>
                  <a:cubicBezTo>
                    <a:pt x="5279" y="2277"/>
                    <a:pt x="4607" y="1792"/>
                    <a:pt x="3948" y="1403"/>
                  </a:cubicBezTo>
                  <a:cubicBezTo>
                    <a:pt x="3849" y="2211"/>
                    <a:pt x="3675" y="3061"/>
                    <a:pt x="3386" y="3061"/>
                  </a:cubicBezTo>
                  <a:cubicBezTo>
                    <a:pt x="3382" y="3061"/>
                    <a:pt x="3378" y="3061"/>
                    <a:pt x="3374" y="3060"/>
                  </a:cubicBezTo>
                  <a:cubicBezTo>
                    <a:pt x="3075" y="3039"/>
                    <a:pt x="3053" y="1949"/>
                    <a:pt x="3093" y="946"/>
                  </a:cubicBezTo>
                  <a:cubicBezTo>
                    <a:pt x="1651" y="245"/>
                    <a:pt x="452"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1649750" y="3524950"/>
              <a:ext cx="186025" cy="260700"/>
            </a:xfrm>
            <a:custGeom>
              <a:avLst/>
              <a:gdLst/>
              <a:ahLst/>
              <a:cxnLst/>
              <a:rect l="l" t="t" r="r" b="b"/>
              <a:pathLst>
                <a:path w="7441" h="10428" extrusionOk="0">
                  <a:moveTo>
                    <a:pt x="6291" y="5541"/>
                  </a:moveTo>
                  <a:cubicBezTo>
                    <a:pt x="6517" y="5541"/>
                    <a:pt x="6732" y="5611"/>
                    <a:pt x="6889" y="5809"/>
                  </a:cubicBezTo>
                  <a:cubicBezTo>
                    <a:pt x="7362" y="6403"/>
                    <a:pt x="6153" y="6834"/>
                    <a:pt x="5640" y="6834"/>
                  </a:cubicBezTo>
                  <a:cubicBezTo>
                    <a:pt x="5570" y="6834"/>
                    <a:pt x="5512" y="6826"/>
                    <a:pt x="5474" y="6809"/>
                  </a:cubicBezTo>
                  <a:cubicBezTo>
                    <a:pt x="5159" y="6669"/>
                    <a:pt x="4662" y="6195"/>
                    <a:pt x="5143" y="5947"/>
                  </a:cubicBezTo>
                  <a:cubicBezTo>
                    <a:pt x="5143" y="5947"/>
                    <a:pt x="5748" y="5541"/>
                    <a:pt x="6291" y="5541"/>
                  </a:cubicBezTo>
                  <a:close/>
                  <a:moveTo>
                    <a:pt x="2154" y="8132"/>
                  </a:moveTo>
                  <a:cubicBezTo>
                    <a:pt x="2707" y="8132"/>
                    <a:pt x="2682" y="8885"/>
                    <a:pt x="2682" y="8885"/>
                  </a:cubicBezTo>
                  <a:cubicBezTo>
                    <a:pt x="2746" y="9166"/>
                    <a:pt x="2560" y="9316"/>
                    <a:pt x="2377" y="9316"/>
                  </a:cubicBezTo>
                  <a:cubicBezTo>
                    <a:pt x="2329" y="9316"/>
                    <a:pt x="2282" y="9306"/>
                    <a:pt x="2239" y="9285"/>
                  </a:cubicBezTo>
                  <a:cubicBezTo>
                    <a:pt x="2031" y="9187"/>
                    <a:pt x="1556" y="8153"/>
                    <a:pt x="2131" y="8132"/>
                  </a:cubicBezTo>
                  <a:cubicBezTo>
                    <a:pt x="2138" y="8132"/>
                    <a:pt x="2146" y="8132"/>
                    <a:pt x="2154" y="8132"/>
                  </a:cubicBezTo>
                  <a:close/>
                  <a:moveTo>
                    <a:pt x="6019" y="1"/>
                  </a:moveTo>
                  <a:cubicBezTo>
                    <a:pt x="6019" y="1"/>
                    <a:pt x="4888" y="469"/>
                    <a:pt x="3606" y="1432"/>
                  </a:cubicBezTo>
                  <a:cubicBezTo>
                    <a:pt x="3838" y="2411"/>
                    <a:pt x="4024" y="3483"/>
                    <a:pt x="3733" y="3564"/>
                  </a:cubicBezTo>
                  <a:cubicBezTo>
                    <a:pt x="3720" y="3568"/>
                    <a:pt x="3707" y="3569"/>
                    <a:pt x="3694" y="3569"/>
                  </a:cubicBezTo>
                  <a:cubicBezTo>
                    <a:pt x="3417" y="3569"/>
                    <a:pt x="3098" y="2795"/>
                    <a:pt x="2854" y="2046"/>
                  </a:cubicBezTo>
                  <a:cubicBezTo>
                    <a:pt x="2281" y="2553"/>
                    <a:pt x="1716" y="3159"/>
                    <a:pt x="1239" y="3861"/>
                  </a:cubicBezTo>
                  <a:cubicBezTo>
                    <a:pt x="1834" y="5344"/>
                    <a:pt x="2478" y="7166"/>
                    <a:pt x="2140" y="7355"/>
                  </a:cubicBezTo>
                  <a:cubicBezTo>
                    <a:pt x="2114" y="7370"/>
                    <a:pt x="2085" y="7377"/>
                    <a:pt x="2054" y="7377"/>
                  </a:cubicBezTo>
                  <a:cubicBezTo>
                    <a:pt x="1677" y="7377"/>
                    <a:pt x="996" y="6347"/>
                    <a:pt x="495" y="5494"/>
                  </a:cubicBezTo>
                  <a:lnTo>
                    <a:pt x="495" y="5494"/>
                  </a:lnTo>
                  <a:cubicBezTo>
                    <a:pt x="0" y="8084"/>
                    <a:pt x="2646" y="10427"/>
                    <a:pt x="2646" y="10427"/>
                  </a:cubicBezTo>
                  <a:cubicBezTo>
                    <a:pt x="2646" y="10427"/>
                    <a:pt x="6985" y="9896"/>
                    <a:pt x="7293" y="6628"/>
                  </a:cubicBezTo>
                  <a:cubicBezTo>
                    <a:pt x="7440" y="5092"/>
                    <a:pt x="7166" y="3535"/>
                    <a:pt x="6833" y="2315"/>
                  </a:cubicBezTo>
                  <a:cubicBezTo>
                    <a:pt x="6280" y="2689"/>
                    <a:pt x="5743" y="2994"/>
                    <a:pt x="5478" y="2994"/>
                  </a:cubicBezTo>
                  <a:cubicBezTo>
                    <a:pt x="5414" y="2994"/>
                    <a:pt x="5366" y="2977"/>
                    <a:pt x="5337" y="2939"/>
                  </a:cubicBezTo>
                  <a:cubicBezTo>
                    <a:pt x="5142" y="2685"/>
                    <a:pt x="5888" y="1983"/>
                    <a:pt x="6566" y="1424"/>
                  </a:cubicBezTo>
                  <a:cubicBezTo>
                    <a:pt x="6276" y="553"/>
                    <a:pt x="6019" y="1"/>
                    <a:pt x="6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1661275" y="3626100"/>
              <a:ext cx="105125" cy="260425"/>
            </a:xfrm>
            <a:custGeom>
              <a:avLst/>
              <a:gdLst/>
              <a:ahLst/>
              <a:cxnLst/>
              <a:rect l="l" t="t" r="r" b="b"/>
              <a:pathLst>
                <a:path w="4205" h="10417" extrusionOk="0">
                  <a:moveTo>
                    <a:pt x="4104" y="0"/>
                  </a:moveTo>
                  <a:cubicBezTo>
                    <a:pt x="4052" y="0"/>
                    <a:pt x="3998" y="33"/>
                    <a:pt x="3994" y="100"/>
                  </a:cubicBezTo>
                  <a:cubicBezTo>
                    <a:pt x="3912" y="1382"/>
                    <a:pt x="3639" y="2653"/>
                    <a:pt x="3271" y="3884"/>
                  </a:cubicBezTo>
                  <a:cubicBezTo>
                    <a:pt x="2838" y="5330"/>
                    <a:pt x="2261" y="6738"/>
                    <a:pt x="1523" y="8055"/>
                  </a:cubicBezTo>
                  <a:cubicBezTo>
                    <a:pt x="1095" y="8819"/>
                    <a:pt x="612" y="9552"/>
                    <a:pt x="63" y="10235"/>
                  </a:cubicBezTo>
                  <a:cubicBezTo>
                    <a:pt x="0" y="10313"/>
                    <a:pt x="69" y="10416"/>
                    <a:pt x="142" y="10416"/>
                  </a:cubicBezTo>
                  <a:cubicBezTo>
                    <a:pt x="165" y="10416"/>
                    <a:pt x="188" y="10406"/>
                    <a:pt x="208" y="10381"/>
                  </a:cubicBezTo>
                  <a:cubicBezTo>
                    <a:pt x="2098" y="8035"/>
                    <a:pt x="3319" y="5104"/>
                    <a:pt x="3917" y="2164"/>
                  </a:cubicBezTo>
                  <a:cubicBezTo>
                    <a:pt x="4054" y="1482"/>
                    <a:pt x="4156" y="792"/>
                    <a:pt x="4201" y="100"/>
                  </a:cubicBezTo>
                  <a:cubicBezTo>
                    <a:pt x="4205" y="33"/>
                    <a:pt x="4155" y="0"/>
                    <a:pt x="4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1535125" y="3652325"/>
              <a:ext cx="129125" cy="234075"/>
            </a:xfrm>
            <a:custGeom>
              <a:avLst/>
              <a:gdLst/>
              <a:ahLst/>
              <a:cxnLst/>
              <a:rect l="l" t="t" r="r" b="b"/>
              <a:pathLst>
                <a:path w="5165" h="9363" extrusionOk="0">
                  <a:moveTo>
                    <a:pt x="126" y="1"/>
                  </a:moveTo>
                  <a:cubicBezTo>
                    <a:pt x="66" y="1"/>
                    <a:pt x="0" y="52"/>
                    <a:pt x="16" y="130"/>
                  </a:cubicBezTo>
                  <a:cubicBezTo>
                    <a:pt x="272" y="1441"/>
                    <a:pt x="784" y="2703"/>
                    <a:pt x="1356" y="3904"/>
                  </a:cubicBezTo>
                  <a:cubicBezTo>
                    <a:pt x="1988" y="5237"/>
                    <a:pt x="2729" y="6529"/>
                    <a:pt x="3597" y="7725"/>
                  </a:cubicBezTo>
                  <a:cubicBezTo>
                    <a:pt x="4007" y="8290"/>
                    <a:pt x="4448" y="8838"/>
                    <a:pt x="4945" y="9332"/>
                  </a:cubicBezTo>
                  <a:cubicBezTo>
                    <a:pt x="4967" y="9353"/>
                    <a:pt x="4991" y="9362"/>
                    <a:pt x="5014" y="9362"/>
                  </a:cubicBezTo>
                  <a:cubicBezTo>
                    <a:pt x="5093" y="9362"/>
                    <a:pt x="5164" y="9259"/>
                    <a:pt x="5091" y="9186"/>
                  </a:cubicBezTo>
                  <a:cubicBezTo>
                    <a:pt x="4156" y="8258"/>
                    <a:pt x="3398" y="7148"/>
                    <a:pt x="2723" y="6022"/>
                  </a:cubicBezTo>
                  <a:cubicBezTo>
                    <a:pt x="1975" y="4772"/>
                    <a:pt x="1316" y="3459"/>
                    <a:pt x="807" y="2094"/>
                  </a:cubicBezTo>
                  <a:cubicBezTo>
                    <a:pt x="562" y="1436"/>
                    <a:pt x="350" y="764"/>
                    <a:pt x="214" y="75"/>
                  </a:cubicBezTo>
                  <a:cubicBezTo>
                    <a:pt x="204" y="23"/>
                    <a:pt x="16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1112825" y="3845100"/>
              <a:ext cx="396750" cy="199075"/>
            </a:xfrm>
            <a:custGeom>
              <a:avLst/>
              <a:gdLst/>
              <a:ahLst/>
              <a:cxnLst/>
              <a:rect l="l" t="t" r="r" b="b"/>
              <a:pathLst>
                <a:path w="15870" h="7963" extrusionOk="0">
                  <a:moveTo>
                    <a:pt x="669" y="1"/>
                  </a:moveTo>
                  <a:lnTo>
                    <a:pt x="1" y="7962"/>
                  </a:lnTo>
                  <a:lnTo>
                    <a:pt x="15869" y="7962"/>
                  </a:lnTo>
                  <a:lnTo>
                    <a:pt x="5935" y="1467"/>
                  </a:lnTo>
                  <a:lnTo>
                    <a:pt x="6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1341625" y="3853050"/>
              <a:ext cx="218175" cy="191125"/>
            </a:xfrm>
            <a:custGeom>
              <a:avLst/>
              <a:gdLst/>
              <a:ahLst/>
              <a:cxnLst/>
              <a:rect l="l" t="t" r="r" b="b"/>
              <a:pathLst>
                <a:path w="8727" h="7645" extrusionOk="0">
                  <a:moveTo>
                    <a:pt x="1235" y="1"/>
                  </a:moveTo>
                  <a:lnTo>
                    <a:pt x="1" y="7644"/>
                  </a:lnTo>
                  <a:lnTo>
                    <a:pt x="6717" y="7644"/>
                  </a:lnTo>
                  <a:cubicBezTo>
                    <a:pt x="8726" y="5850"/>
                    <a:pt x="7093" y="2619"/>
                    <a:pt x="7093" y="2619"/>
                  </a:cubicBez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1197075" y="3814775"/>
              <a:ext cx="161175" cy="76600"/>
            </a:xfrm>
            <a:custGeom>
              <a:avLst/>
              <a:gdLst/>
              <a:ahLst/>
              <a:cxnLst/>
              <a:rect l="l" t="t" r="r" b="b"/>
              <a:pathLst>
                <a:path w="6447" h="3064" extrusionOk="0">
                  <a:moveTo>
                    <a:pt x="3255" y="1"/>
                  </a:moveTo>
                  <a:cubicBezTo>
                    <a:pt x="1223" y="1"/>
                    <a:pt x="0" y="1966"/>
                    <a:pt x="0" y="1966"/>
                  </a:cubicBezTo>
                  <a:cubicBezTo>
                    <a:pt x="1225" y="2789"/>
                    <a:pt x="2350" y="3063"/>
                    <a:pt x="3305" y="3063"/>
                  </a:cubicBezTo>
                  <a:cubicBezTo>
                    <a:pt x="5215" y="3063"/>
                    <a:pt x="6447" y="1966"/>
                    <a:pt x="6447" y="1966"/>
                  </a:cubicBezTo>
                  <a:cubicBezTo>
                    <a:pt x="6447" y="1966"/>
                    <a:pt x="5287" y="1"/>
                    <a:pt x="3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1228200" y="3838150"/>
              <a:ext cx="98925" cy="47000"/>
            </a:xfrm>
            <a:custGeom>
              <a:avLst/>
              <a:gdLst/>
              <a:ahLst/>
              <a:cxnLst/>
              <a:rect l="l" t="t" r="r" b="b"/>
              <a:pathLst>
                <a:path w="3957" h="1880" extrusionOk="0">
                  <a:moveTo>
                    <a:pt x="1997" y="1"/>
                  </a:moveTo>
                  <a:cubicBezTo>
                    <a:pt x="750" y="1"/>
                    <a:pt x="0" y="1206"/>
                    <a:pt x="0" y="1206"/>
                  </a:cubicBezTo>
                  <a:cubicBezTo>
                    <a:pt x="752" y="1711"/>
                    <a:pt x="1442" y="1879"/>
                    <a:pt x="2028" y="1879"/>
                  </a:cubicBezTo>
                  <a:cubicBezTo>
                    <a:pt x="3200" y="1879"/>
                    <a:pt x="3956" y="1206"/>
                    <a:pt x="3956" y="1206"/>
                  </a:cubicBezTo>
                  <a:cubicBezTo>
                    <a:pt x="3956" y="1206"/>
                    <a:pt x="3245" y="1"/>
                    <a:pt x="19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1001625" y="3841625"/>
              <a:ext cx="203025" cy="203000"/>
            </a:xfrm>
            <a:custGeom>
              <a:avLst/>
              <a:gdLst/>
              <a:ahLst/>
              <a:cxnLst/>
              <a:rect l="l" t="t" r="r" b="b"/>
              <a:pathLst>
                <a:path w="8121" h="8120" extrusionOk="0">
                  <a:moveTo>
                    <a:pt x="4059" y="1"/>
                  </a:moveTo>
                  <a:cubicBezTo>
                    <a:pt x="1817" y="1"/>
                    <a:pt x="0" y="1818"/>
                    <a:pt x="0" y="4060"/>
                  </a:cubicBezTo>
                  <a:cubicBezTo>
                    <a:pt x="0" y="6302"/>
                    <a:pt x="1817" y="8119"/>
                    <a:pt x="4059" y="8119"/>
                  </a:cubicBezTo>
                  <a:cubicBezTo>
                    <a:pt x="6301" y="8119"/>
                    <a:pt x="8120" y="6302"/>
                    <a:pt x="8120" y="4060"/>
                  </a:cubicBezTo>
                  <a:cubicBezTo>
                    <a:pt x="8120" y="1818"/>
                    <a:pt x="6301" y="1"/>
                    <a:pt x="40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1033025" y="3873000"/>
              <a:ext cx="140200" cy="140250"/>
            </a:xfrm>
            <a:custGeom>
              <a:avLst/>
              <a:gdLst/>
              <a:ahLst/>
              <a:cxnLst/>
              <a:rect l="l" t="t" r="r" b="b"/>
              <a:pathLst>
                <a:path w="5608" h="5610" extrusionOk="0">
                  <a:moveTo>
                    <a:pt x="2803" y="1"/>
                  </a:moveTo>
                  <a:cubicBezTo>
                    <a:pt x="1257" y="1"/>
                    <a:pt x="1" y="1259"/>
                    <a:pt x="1" y="2805"/>
                  </a:cubicBezTo>
                  <a:cubicBezTo>
                    <a:pt x="1" y="4351"/>
                    <a:pt x="1257" y="5609"/>
                    <a:pt x="2803" y="5609"/>
                  </a:cubicBezTo>
                  <a:cubicBezTo>
                    <a:pt x="4351" y="5609"/>
                    <a:pt x="5607" y="4351"/>
                    <a:pt x="5607" y="2805"/>
                  </a:cubicBezTo>
                  <a:cubicBezTo>
                    <a:pt x="5607" y="1259"/>
                    <a:pt x="4351" y="1"/>
                    <a:pt x="2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1225050" y="3841625"/>
              <a:ext cx="203025" cy="203000"/>
            </a:xfrm>
            <a:custGeom>
              <a:avLst/>
              <a:gdLst/>
              <a:ahLst/>
              <a:cxnLst/>
              <a:rect l="l" t="t" r="r" b="b"/>
              <a:pathLst>
                <a:path w="8121" h="8120" extrusionOk="0">
                  <a:moveTo>
                    <a:pt x="4060" y="1"/>
                  </a:moveTo>
                  <a:cubicBezTo>
                    <a:pt x="1818" y="1"/>
                    <a:pt x="0" y="1818"/>
                    <a:pt x="0" y="4060"/>
                  </a:cubicBezTo>
                  <a:cubicBezTo>
                    <a:pt x="0" y="6302"/>
                    <a:pt x="1818" y="8119"/>
                    <a:pt x="4060" y="8119"/>
                  </a:cubicBezTo>
                  <a:cubicBezTo>
                    <a:pt x="6302" y="8119"/>
                    <a:pt x="8120" y="6302"/>
                    <a:pt x="8120" y="4060"/>
                  </a:cubicBezTo>
                  <a:cubicBezTo>
                    <a:pt x="8120" y="1818"/>
                    <a:pt x="6302" y="1"/>
                    <a:pt x="4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1256475" y="3873000"/>
              <a:ext cx="140175" cy="140250"/>
            </a:xfrm>
            <a:custGeom>
              <a:avLst/>
              <a:gdLst/>
              <a:ahLst/>
              <a:cxnLst/>
              <a:rect l="l" t="t" r="r" b="b"/>
              <a:pathLst>
                <a:path w="5607" h="5610" extrusionOk="0">
                  <a:moveTo>
                    <a:pt x="2803" y="1"/>
                  </a:moveTo>
                  <a:cubicBezTo>
                    <a:pt x="1257" y="1"/>
                    <a:pt x="0" y="1259"/>
                    <a:pt x="0" y="2805"/>
                  </a:cubicBezTo>
                  <a:cubicBezTo>
                    <a:pt x="0" y="4351"/>
                    <a:pt x="1257" y="5609"/>
                    <a:pt x="2803" y="5609"/>
                  </a:cubicBezTo>
                  <a:cubicBezTo>
                    <a:pt x="4348" y="5609"/>
                    <a:pt x="5607" y="4351"/>
                    <a:pt x="5607" y="2805"/>
                  </a:cubicBezTo>
                  <a:cubicBezTo>
                    <a:pt x="5607" y="1259"/>
                    <a:pt x="4348" y="1"/>
                    <a:pt x="2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1439075" y="3883175"/>
              <a:ext cx="39675" cy="162800"/>
            </a:xfrm>
            <a:custGeom>
              <a:avLst/>
              <a:gdLst/>
              <a:ahLst/>
              <a:cxnLst/>
              <a:rect l="l" t="t" r="r" b="b"/>
              <a:pathLst>
                <a:path w="1587" h="6512" extrusionOk="0">
                  <a:moveTo>
                    <a:pt x="117" y="0"/>
                  </a:moveTo>
                  <a:cubicBezTo>
                    <a:pt x="58" y="0"/>
                    <a:pt x="1" y="59"/>
                    <a:pt x="44" y="120"/>
                  </a:cubicBezTo>
                  <a:cubicBezTo>
                    <a:pt x="1304" y="1884"/>
                    <a:pt x="1427" y="4624"/>
                    <a:pt x="57" y="6367"/>
                  </a:cubicBezTo>
                  <a:cubicBezTo>
                    <a:pt x="8" y="6429"/>
                    <a:pt x="62" y="6511"/>
                    <a:pt x="120" y="6511"/>
                  </a:cubicBezTo>
                  <a:cubicBezTo>
                    <a:pt x="138" y="6511"/>
                    <a:pt x="157" y="6503"/>
                    <a:pt x="173" y="6483"/>
                  </a:cubicBezTo>
                  <a:cubicBezTo>
                    <a:pt x="1587" y="4684"/>
                    <a:pt x="1493" y="1867"/>
                    <a:pt x="186" y="36"/>
                  </a:cubicBezTo>
                  <a:cubicBezTo>
                    <a:pt x="168" y="11"/>
                    <a:pt x="142"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2175025" y="2500300"/>
              <a:ext cx="162525" cy="149350"/>
            </a:xfrm>
            <a:custGeom>
              <a:avLst/>
              <a:gdLst/>
              <a:ahLst/>
              <a:cxnLst/>
              <a:rect l="l" t="t" r="r" b="b"/>
              <a:pathLst>
                <a:path w="6501" h="5974" extrusionOk="0">
                  <a:moveTo>
                    <a:pt x="3248" y="1"/>
                  </a:moveTo>
                  <a:cubicBezTo>
                    <a:pt x="1853" y="1"/>
                    <a:pt x="606" y="984"/>
                    <a:pt x="322" y="2404"/>
                  </a:cubicBezTo>
                  <a:cubicBezTo>
                    <a:pt x="1" y="4021"/>
                    <a:pt x="1051" y="5593"/>
                    <a:pt x="2667" y="5916"/>
                  </a:cubicBezTo>
                  <a:cubicBezTo>
                    <a:pt x="2864" y="5955"/>
                    <a:pt x="3060" y="5974"/>
                    <a:pt x="3253" y="5974"/>
                  </a:cubicBezTo>
                  <a:cubicBezTo>
                    <a:pt x="4648" y="5974"/>
                    <a:pt x="5895" y="4991"/>
                    <a:pt x="6179" y="3570"/>
                  </a:cubicBezTo>
                  <a:cubicBezTo>
                    <a:pt x="6501" y="1954"/>
                    <a:pt x="5451" y="382"/>
                    <a:pt x="3834" y="59"/>
                  </a:cubicBezTo>
                  <a:cubicBezTo>
                    <a:pt x="3637" y="20"/>
                    <a:pt x="3441"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2218875" y="2543325"/>
              <a:ext cx="74900" cy="57625"/>
            </a:xfrm>
            <a:custGeom>
              <a:avLst/>
              <a:gdLst/>
              <a:ahLst/>
              <a:cxnLst/>
              <a:rect l="l" t="t" r="r" b="b"/>
              <a:pathLst>
                <a:path w="2996" h="2305" extrusionOk="0">
                  <a:moveTo>
                    <a:pt x="2702" y="0"/>
                  </a:moveTo>
                  <a:cubicBezTo>
                    <a:pt x="2634" y="0"/>
                    <a:pt x="2565" y="27"/>
                    <a:pt x="2513" y="79"/>
                  </a:cubicBezTo>
                  <a:lnTo>
                    <a:pt x="931" y="1660"/>
                  </a:lnTo>
                  <a:lnTo>
                    <a:pt x="482" y="1211"/>
                  </a:lnTo>
                  <a:cubicBezTo>
                    <a:pt x="431" y="1160"/>
                    <a:pt x="362" y="1134"/>
                    <a:pt x="294" y="1134"/>
                  </a:cubicBezTo>
                  <a:cubicBezTo>
                    <a:pt x="225" y="1134"/>
                    <a:pt x="157" y="1160"/>
                    <a:pt x="104" y="1211"/>
                  </a:cubicBezTo>
                  <a:cubicBezTo>
                    <a:pt x="1" y="1316"/>
                    <a:pt x="1" y="1484"/>
                    <a:pt x="104" y="1589"/>
                  </a:cubicBezTo>
                  <a:lnTo>
                    <a:pt x="742" y="2227"/>
                  </a:lnTo>
                  <a:cubicBezTo>
                    <a:pt x="796" y="2279"/>
                    <a:pt x="863" y="2305"/>
                    <a:pt x="931" y="2305"/>
                  </a:cubicBezTo>
                  <a:cubicBezTo>
                    <a:pt x="999" y="2305"/>
                    <a:pt x="1069" y="2279"/>
                    <a:pt x="1120" y="2227"/>
                  </a:cubicBezTo>
                  <a:lnTo>
                    <a:pt x="2891" y="455"/>
                  </a:lnTo>
                  <a:cubicBezTo>
                    <a:pt x="2996" y="352"/>
                    <a:pt x="2996" y="182"/>
                    <a:pt x="2891" y="79"/>
                  </a:cubicBezTo>
                  <a:cubicBezTo>
                    <a:pt x="2839" y="27"/>
                    <a:pt x="2771" y="0"/>
                    <a:pt x="2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2170050" y="2493250"/>
              <a:ext cx="65450" cy="89300"/>
            </a:xfrm>
            <a:custGeom>
              <a:avLst/>
              <a:gdLst/>
              <a:ahLst/>
              <a:cxnLst/>
              <a:rect l="l" t="t" r="r" b="b"/>
              <a:pathLst>
                <a:path w="2618" h="3572" extrusionOk="0">
                  <a:moveTo>
                    <a:pt x="2545" y="1"/>
                  </a:moveTo>
                  <a:cubicBezTo>
                    <a:pt x="2539" y="1"/>
                    <a:pt x="2532" y="1"/>
                    <a:pt x="2526" y="3"/>
                  </a:cubicBezTo>
                  <a:cubicBezTo>
                    <a:pt x="1741" y="207"/>
                    <a:pt x="1067" y="685"/>
                    <a:pt x="613" y="1365"/>
                  </a:cubicBezTo>
                  <a:cubicBezTo>
                    <a:pt x="188" y="2001"/>
                    <a:pt x="1" y="2749"/>
                    <a:pt x="70" y="3500"/>
                  </a:cubicBezTo>
                  <a:cubicBezTo>
                    <a:pt x="74" y="3536"/>
                    <a:pt x="101" y="3567"/>
                    <a:pt x="135" y="3571"/>
                  </a:cubicBezTo>
                  <a:cubicBezTo>
                    <a:pt x="138" y="3572"/>
                    <a:pt x="141" y="3572"/>
                    <a:pt x="143" y="3572"/>
                  </a:cubicBezTo>
                  <a:cubicBezTo>
                    <a:pt x="188" y="3572"/>
                    <a:pt x="222" y="3535"/>
                    <a:pt x="219" y="3491"/>
                  </a:cubicBezTo>
                  <a:cubicBezTo>
                    <a:pt x="151" y="2772"/>
                    <a:pt x="331" y="2056"/>
                    <a:pt x="736" y="1447"/>
                  </a:cubicBezTo>
                  <a:cubicBezTo>
                    <a:pt x="1170" y="798"/>
                    <a:pt x="1813" y="341"/>
                    <a:pt x="2563" y="145"/>
                  </a:cubicBezTo>
                  <a:cubicBezTo>
                    <a:pt x="2595" y="137"/>
                    <a:pt x="2618" y="108"/>
                    <a:pt x="2618" y="74"/>
                  </a:cubicBezTo>
                  <a:cubicBezTo>
                    <a:pt x="2618" y="33"/>
                    <a:pt x="2584"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2172975" y="2600975"/>
              <a:ext cx="56200" cy="52500"/>
            </a:xfrm>
            <a:custGeom>
              <a:avLst/>
              <a:gdLst/>
              <a:ahLst/>
              <a:cxnLst/>
              <a:rect l="l" t="t" r="r" b="b"/>
              <a:pathLst>
                <a:path w="2248" h="2100" extrusionOk="0">
                  <a:moveTo>
                    <a:pt x="793" y="1"/>
                  </a:moveTo>
                  <a:lnTo>
                    <a:pt x="49" y="1855"/>
                  </a:lnTo>
                  <a:cubicBezTo>
                    <a:pt x="0" y="1977"/>
                    <a:pt x="94" y="2100"/>
                    <a:pt x="213" y="2100"/>
                  </a:cubicBezTo>
                  <a:cubicBezTo>
                    <a:pt x="232" y="2100"/>
                    <a:pt x="253" y="2096"/>
                    <a:pt x="273" y="2089"/>
                  </a:cubicBezTo>
                  <a:lnTo>
                    <a:pt x="2247" y="1385"/>
                  </a:lnTo>
                  <a:lnTo>
                    <a:pt x="793" y="1"/>
                  </a:lnTo>
                  <a:close/>
                </a:path>
              </a:pathLst>
            </a:custGeom>
            <a:solidFill>
              <a:srgbClr val="486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945000" y="2733300"/>
              <a:ext cx="157750" cy="74450"/>
            </a:xfrm>
            <a:custGeom>
              <a:avLst/>
              <a:gdLst/>
              <a:ahLst/>
              <a:cxnLst/>
              <a:rect l="l" t="t" r="r" b="b"/>
              <a:pathLst>
                <a:path w="6310" h="2978" extrusionOk="0">
                  <a:moveTo>
                    <a:pt x="141" y="1"/>
                  </a:moveTo>
                  <a:cubicBezTo>
                    <a:pt x="91" y="38"/>
                    <a:pt x="41" y="74"/>
                    <a:pt x="1" y="117"/>
                  </a:cubicBezTo>
                  <a:lnTo>
                    <a:pt x="2180" y="2290"/>
                  </a:lnTo>
                  <a:cubicBezTo>
                    <a:pt x="2196" y="2307"/>
                    <a:pt x="2219" y="2315"/>
                    <a:pt x="2242" y="2315"/>
                  </a:cubicBezTo>
                  <a:cubicBezTo>
                    <a:pt x="2264" y="2315"/>
                    <a:pt x="2287" y="2307"/>
                    <a:pt x="2304" y="2290"/>
                  </a:cubicBezTo>
                  <a:lnTo>
                    <a:pt x="3953" y="640"/>
                  </a:lnTo>
                  <a:lnTo>
                    <a:pt x="6268" y="2955"/>
                  </a:lnTo>
                  <a:cubicBezTo>
                    <a:pt x="6279" y="2966"/>
                    <a:pt x="6294" y="2975"/>
                    <a:pt x="6310" y="2978"/>
                  </a:cubicBezTo>
                  <a:cubicBezTo>
                    <a:pt x="6287" y="2899"/>
                    <a:pt x="6281" y="2811"/>
                    <a:pt x="6286" y="2724"/>
                  </a:cubicBezTo>
                  <a:lnTo>
                    <a:pt x="4016" y="453"/>
                  </a:lnTo>
                  <a:cubicBezTo>
                    <a:pt x="3999" y="437"/>
                    <a:pt x="3976" y="429"/>
                    <a:pt x="3953" y="429"/>
                  </a:cubicBezTo>
                  <a:cubicBezTo>
                    <a:pt x="3930" y="429"/>
                    <a:pt x="3907" y="437"/>
                    <a:pt x="3890" y="453"/>
                  </a:cubicBezTo>
                  <a:lnTo>
                    <a:pt x="2243" y="2102"/>
                  </a:lnTo>
                  <a:lnTo>
                    <a:pt x="1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933625" y="2721475"/>
              <a:ext cx="18750" cy="18775"/>
            </a:xfrm>
            <a:custGeom>
              <a:avLst/>
              <a:gdLst/>
              <a:ahLst/>
              <a:cxnLst/>
              <a:rect l="l" t="t" r="r" b="b"/>
              <a:pathLst>
                <a:path w="750" h="751" extrusionOk="0">
                  <a:moveTo>
                    <a:pt x="375" y="1"/>
                  </a:moveTo>
                  <a:cubicBezTo>
                    <a:pt x="168" y="1"/>
                    <a:pt x="0" y="169"/>
                    <a:pt x="0" y="375"/>
                  </a:cubicBezTo>
                  <a:cubicBezTo>
                    <a:pt x="0" y="582"/>
                    <a:pt x="168" y="750"/>
                    <a:pt x="375" y="750"/>
                  </a:cubicBezTo>
                  <a:cubicBezTo>
                    <a:pt x="582" y="750"/>
                    <a:pt x="750" y="582"/>
                    <a:pt x="750" y="375"/>
                  </a:cubicBezTo>
                  <a:cubicBezTo>
                    <a:pt x="750" y="169"/>
                    <a:pt x="582"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991925" y="2777325"/>
              <a:ext cx="18750" cy="18750"/>
            </a:xfrm>
            <a:custGeom>
              <a:avLst/>
              <a:gdLst/>
              <a:ahLst/>
              <a:cxnLst/>
              <a:rect l="l" t="t" r="r" b="b"/>
              <a:pathLst>
                <a:path w="750" h="750" extrusionOk="0">
                  <a:moveTo>
                    <a:pt x="375" y="0"/>
                  </a:moveTo>
                  <a:cubicBezTo>
                    <a:pt x="168" y="0"/>
                    <a:pt x="0" y="168"/>
                    <a:pt x="0" y="375"/>
                  </a:cubicBezTo>
                  <a:cubicBezTo>
                    <a:pt x="0" y="582"/>
                    <a:pt x="168" y="750"/>
                    <a:pt x="375" y="750"/>
                  </a:cubicBezTo>
                  <a:cubicBezTo>
                    <a:pt x="582" y="750"/>
                    <a:pt x="750" y="582"/>
                    <a:pt x="750" y="375"/>
                  </a:cubicBezTo>
                  <a:cubicBezTo>
                    <a:pt x="750" y="168"/>
                    <a:pt x="582" y="0"/>
                    <a:pt x="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1034450" y="2736825"/>
              <a:ext cx="18750" cy="18750"/>
            </a:xfrm>
            <a:custGeom>
              <a:avLst/>
              <a:gdLst/>
              <a:ahLst/>
              <a:cxnLst/>
              <a:rect l="l" t="t" r="r" b="b"/>
              <a:pathLst>
                <a:path w="750" h="750" extrusionOk="0">
                  <a:moveTo>
                    <a:pt x="375" y="0"/>
                  </a:moveTo>
                  <a:cubicBezTo>
                    <a:pt x="168" y="0"/>
                    <a:pt x="0" y="168"/>
                    <a:pt x="0" y="375"/>
                  </a:cubicBezTo>
                  <a:cubicBezTo>
                    <a:pt x="0" y="582"/>
                    <a:pt x="168" y="750"/>
                    <a:pt x="375" y="750"/>
                  </a:cubicBezTo>
                  <a:cubicBezTo>
                    <a:pt x="582" y="750"/>
                    <a:pt x="750" y="582"/>
                    <a:pt x="750" y="375"/>
                  </a:cubicBezTo>
                  <a:cubicBezTo>
                    <a:pt x="750" y="168"/>
                    <a:pt x="582" y="0"/>
                    <a:pt x="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1094775" y="2794525"/>
              <a:ext cx="18775" cy="18725"/>
            </a:xfrm>
            <a:custGeom>
              <a:avLst/>
              <a:gdLst/>
              <a:ahLst/>
              <a:cxnLst/>
              <a:rect l="l" t="t" r="r" b="b"/>
              <a:pathLst>
                <a:path w="751" h="749" extrusionOk="0">
                  <a:moveTo>
                    <a:pt x="375" y="1"/>
                  </a:moveTo>
                  <a:cubicBezTo>
                    <a:pt x="169" y="1"/>
                    <a:pt x="1" y="167"/>
                    <a:pt x="1" y="375"/>
                  </a:cubicBezTo>
                  <a:cubicBezTo>
                    <a:pt x="1" y="582"/>
                    <a:pt x="169" y="748"/>
                    <a:pt x="375" y="748"/>
                  </a:cubicBezTo>
                  <a:cubicBezTo>
                    <a:pt x="582" y="748"/>
                    <a:pt x="750" y="582"/>
                    <a:pt x="750" y="375"/>
                  </a:cubicBezTo>
                  <a:cubicBezTo>
                    <a:pt x="750" y="167"/>
                    <a:pt x="582"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1671800" y="3271275"/>
              <a:ext cx="157750" cy="74450"/>
            </a:xfrm>
            <a:custGeom>
              <a:avLst/>
              <a:gdLst/>
              <a:ahLst/>
              <a:cxnLst/>
              <a:rect l="l" t="t" r="r" b="b"/>
              <a:pathLst>
                <a:path w="6310" h="2978" extrusionOk="0">
                  <a:moveTo>
                    <a:pt x="6169" y="1"/>
                  </a:moveTo>
                  <a:lnTo>
                    <a:pt x="4067" y="2100"/>
                  </a:lnTo>
                  <a:lnTo>
                    <a:pt x="2418" y="453"/>
                  </a:lnTo>
                  <a:cubicBezTo>
                    <a:pt x="2402" y="436"/>
                    <a:pt x="2379" y="427"/>
                    <a:pt x="2357" y="427"/>
                  </a:cubicBezTo>
                  <a:cubicBezTo>
                    <a:pt x="2334" y="427"/>
                    <a:pt x="2311" y="436"/>
                    <a:pt x="2294" y="453"/>
                  </a:cubicBezTo>
                  <a:lnTo>
                    <a:pt x="24" y="2722"/>
                  </a:lnTo>
                  <a:cubicBezTo>
                    <a:pt x="29" y="2810"/>
                    <a:pt x="23" y="2897"/>
                    <a:pt x="0" y="2978"/>
                  </a:cubicBezTo>
                  <a:cubicBezTo>
                    <a:pt x="16" y="2973"/>
                    <a:pt x="31" y="2966"/>
                    <a:pt x="42" y="2955"/>
                  </a:cubicBezTo>
                  <a:lnTo>
                    <a:pt x="2357" y="639"/>
                  </a:lnTo>
                  <a:lnTo>
                    <a:pt x="4006" y="2288"/>
                  </a:lnTo>
                  <a:cubicBezTo>
                    <a:pt x="4023" y="2305"/>
                    <a:pt x="4046" y="2313"/>
                    <a:pt x="4068" y="2313"/>
                  </a:cubicBezTo>
                  <a:cubicBezTo>
                    <a:pt x="4091" y="2313"/>
                    <a:pt x="4113" y="2305"/>
                    <a:pt x="4130" y="2288"/>
                  </a:cubicBezTo>
                  <a:lnTo>
                    <a:pt x="6309" y="115"/>
                  </a:lnTo>
                  <a:cubicBezTo>
                    <a:pt x="6269" y="72"/>
                    <a:pt x="6219" y="36"/>
                    <a:pt x="6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1822175" y="3259450"/>
              <a:ext cx="18750" cy="18725"/>
            </a:xfrm>
            <a:custGeom>
              <a:avLst/>
              <a:gdLst/>
              <a:ahLst/>
              <a:cxnLst/>
              <a:rect l="l" t="t" r="r" b="b"/>
              <a:pathLst>
                <a:path w="750" h="749" extrusionOk="0">
                  <a:moveTo>
                    <a:pt x="375" y="0"/>
                  </a:moveTo>
                  <a:cubicBezTo>
                    <a:pt x="168" y="0"/>
                    <a:pt x="0" y="167"/>
                    <a:pt x="0" y="373"/>
                  </a:cubicBezTo>
                  <a:cubicBezTo>
                    <a:pt x="0" y="582"/>
                    <a:pt x="168" y="748"/>
                    <a:pt x="375" y="748"/>
                  </a:cubicBezTo>
                  <a:cubicBezTo>
                    <a:pt x="582" y="748"/>
                    <a:pt x="750" y="582"/>
                    <a:pt x="750" y="373"/>
                  </a:cubicBezTo>
                  <a:cubicBezTo>
                    <a:pt x="750" y="167"/>
                    <a:pt x="582"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1763850" y="3315250"/>
              <a:ext cx="18775" cy="18775"/>
            </a:xfrm>
            <a:custGeom>
              <a:avLst/>
              <a:gdLst/>
              <a:ahLst/>
              <a:cxnLst/>
              <a:rect l="l" t="t" r="r" b="b"/>
              <a:pathLst>
                <a:path w="751" h="751" extrusionOk="0">
                  <a:moveTo>
                    <a:pt x="376" y="1"/>
                  </a:moveTo>
                  <a:cubicBezTo>
                    <a:pt x="169" y="1"/>
                    <a:pt x="1" y="169"/>
                    <a:pt x="1" y="375"/>
                  </a:cubicBezTo>
                  <a:cubicBezTo>
                    <a:pt x="1" y="582"/>
                    <a:pt x="169" y="750"/>
                    <a:pt x="376" y="750"/>
                  </a:cubicBezTo>
                  <a:cubicBezTo>
                    <a:pt x="582" y="750"/>
                    <a:pt x="750" y="582"/>
                    <a:pt x="750" y="375"/>
                  </a:cubicBezTo>
                  <a:cubicBezTo>
                    <a:pt x="750" y="169"/>
                    <a:pt x="582"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1721350" y="3274750"/>
              <a:ext cx="18750" cy="18750"/>
            </a:xfrm>
            <a:custGeom>
              <a:avLst/>
              <a:gdLst/>
              <a:ahLst/>
              <a:cxnLst/>
              <a:rect l="l" t="t" r="r" b="b"/>
              <a:pathLst>
                <a:path w="750" h="750" extrusionOk="0">
                  <a:moveTo>
                    <a:pt x="375" y="0"/>
                  </a:moveTo>
                  <a:cubicBezTo>
                    <a:pt x="168" y="0"/>
                    <a:pt x="0" y="168"/>
                    <a:pt x="0" y="375"/>
                  </a:cubicBezTo>
                  <a:cubicBezTo>
                    <a:pt x="0" y="582"/>
                    <a:pt x="168" y="750"/>
                    <a:pt x="375" y="750"/>
                  </a:cubicBezTo>
                  <a:cubicBezTo>
                    <a:pt x="582" y="750"/>
                    <a:pt x="750" y="582"/>
                    <a:pt x="750" y="375"/>
                  </a:cubicBezTo>
                  <a:cubicBezTo>
                    <a:pt x="750" y="168"/>
                    <a:pt x="582"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1661000" y="3332450"/>
              <a:ext cx="18725" cy="18775"/>
            </a:xfrm>
            <a:custGeom>
              <a:avLst/>
              <a:gdLst/>
              <a:ahLst/>
              <a:cxnLst/>
              <a:rect l="l" t="t" r="r" b="b"/>
              <a:pathLst>
                <a:path w="749" h="751" extrusionOk="0">
                  <a:moveTo>
                    <a:pt x="376" y="1"/>
                  </a:moveTo>
                  <a:cubicBezTo>
                    <a:pt x="169" y="1"/>
                    <a:pt x="1" y="169"/>
                    <a:pt x="1" y="375"/>
                  </a:cubicBezTo>
                  <a:cubicBezTo>
                    <a:pt x="1" y="582"/>
                    <a:pt x="169" y="750"/>
                    <a:pt x="376" y="750"/>
                  </a:cubicBezTo>
                  <a:cubicBezTo>
                    <a:pt x="582" y="750"/>
                    <a:pt x="749" y="582"/>
                    <a:pt x="749" y="375"/>
                  </a:cubicBezTo>
                  <a:cubicBezTo>
                    <a:pt x="749" y="169"/>
                    <a:pt x="582"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9" name="Google Shape;1389;p38"/>
          <p:cNvSpPr/>
          <p:nvPr/>
        </p:nvSpPr>
        <p:spPr>
          <a:xfrm>
            <a:off x="4944925" y="2434750"/>
            <a:ext cx="2188668" cy="1945017"/>
          </a:xfrm>
          <a:custGeom>
            <a:avLst/>
            <a:gdLst/>
            <a:ahLst/>
            <a:cxnLst/>
            <a:rect l="l" t="t" r="r" b="b"/>
            <a:pathLst>
              <a:path w="67892" h="60334" extrusionOk="0">
                <a:moveTo>
                  <a:pt x="40065" y="0"/>
                </a:moveTo>
                <a:cubicBezTo>
                  <a:pt x="29635" y="0"/>
                  <a:pt x="18295" y="2594"/>
                  <a:pt x="9925" y="11430"/>
                </a:cubicBezTo>
                <a:cubicBezTo>
                  <a:pt x="9172" y="12224"/>
                  <a:pt x="8479" y="13096"/>
                  <a:pt x="7843" y="14035"/>
                </a:cubicBezTo>
                <a:cubicBezTo>
                  <a:pt x="7800" y="14099"/>
                  <a:pt x="7759" y="14161"/>
                  <a:pt x="7716" y="14225"/>
                </a:cubicBezTo>
                <a:cubicBezTo>
                  <a:pt x="0" y="25889"/>
                  <a:pt x="1051" y="47717"/>
                  <a:pt x="10852" y="60333"/>
                </a:cubicBezTo>
                <a:lnTo>
                  <a:pt x="65912" y="60309"/>
                </a:lnTo>
                <a:cubicBezTo>
                  <a:pt x="67000" y="60309"/>
                  <a:pt x="67880" y="59429"/>
                  <a:pt x="67880" y="58342"/>
                </a:cubicBezTo>
                <a:lnTo>
                  <a:pt x="67892" y="5246"/>
                </a:lnTo>
                <a:cubicBezTo>
                  <a:pt x="67784" y="5202"/>
                  <a:pt x="54837" y="0"/>
                  <a:pt x="40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0" name="Google Shape;1390;p38"/>
          <p:cNvGrpSpPr/>
          <p:nvPr/>
        </p:nvGrpSpPr>
        <p:grpSpPr>
          <a:xfrm>
            <a:off x="5255572" y="2670485"/>
            <a:ext cx="1878092" cy="1707362"/>
            <a:chOff x="4606550" y="2392963"/>
            <a:chExt cx="1456450" cy="1324050"/>
          </a:xfrm>
        </p:grpSpPr>
        <p:sp>
          <p:nvSpPr>
            <p:cNvPr id="1391" name="Google Shape;1391;p38"/>
            <p:cNvSpPr/>
            <p:nvPr/>
          </p:nvSpPr>
          <p:spPr>
            <a:xfrm>
              <a:off x="5638200" y="2885363"/>
              <a:ext cx="375125" cy="387550"/>
            </a:xfrm>
            <a:custGeom>
              <a:avLst/>
              <a:gdLst/>
              <a:ahLst/>
              <a:cxnLst/>
              <a:rect l="l" t="t" r="r" b="b"/>
              <a:pathLst>
                <a:path w="15005" h="15502" extrusionOk="0">
                  <a:moveTo>
                    <a:pt x="7503" y="0"/>
                  </a:moveTo>
                  <a:cubicBezTo>
                    <a:pt x="7503" y="0"/>
                    <a:pt x="6603" y="2123"/>
                    <a:pt x="4636" y="3239"/>
                  </a:cubicBezTo>
                  <a:lnTo>
                    <a:pt x="1294" y="3208"/>
                  </a:lnTo>
                  <a:lnTo>
                    <a:pt x="107" y="2823"/>
                  </a:lnTo>
                  <a:lnTo>
                    <a:pt x="0" y="3517"/>
                  </a:lnTo>
                  <a:cubicBezTo>
                    <a:pt x="0" y="3517"/>
                    <a:pt x="1387" y="15501"/>
                    <a:pt x="7516" y="15501"/>
                  </a:cubicBezTo>
                  <a:cubicBezTo>
                    <a:pt x="14108" y="15501"/>
                    <a:pt x="15005" y="3517"/>
                    <a:pt x="15005" y="3517"/>
                  </a:cubicBezTo>
                  <a:lnTo>
                    <a:pt x="14928" y="2765"/>
                  </a:lnTo>
                  <a:lnTo>
                    <a:pt x="12957" y="3315"/>
                  </a:lnTo>
                  <a:lnTo>
                    <a:pt x="10464" y="3291"/>
                  </a:lnTo>
                  <a:cubicBezTo>
                    <a:pt x="8432" y="2192"/>
                    <a:pt x="7503"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639775" y="2864188"/>
              <a:ext cx="372475" cy="380125"/>
            </a:xfrm>
            <a:custGeom>
              <a:avLst/>
              <a:gdLst/>
              <a:ahLst/>
              <a:cxnLst/>
              <a:rect l="l" t="t" r="r" b="b"/>
              <a:pathLst>
                <a:path w="14899" h="15205" extrusionOk="0">
                  <a:moveTo>
                    <a:pt x="7440" y="1"/>
                  </a:moveTo>
                  <a:cubicBezTo>
                    <a:pt x="7273" y="1"/>
                    <a:pt x="7106" y="82"/>
                    <a:pt x="7006" y="243"/>
                  </a:cubicBezTo>
                  <a:cubicBezTo>
                    <a:pt x="6295" y="1386"/>
                    <a:pt x="4694" y="3342"/>
                    <a:pt x="2056" y="3342"/>
                  </a:cubicBezTo>
                  <a:cubicBezTo>
                    <a:pt x="1623" y="3342"/>
                    <a:pt x="1162" y="3289"/>
                    <a:pt x="672" y="3172"/>
                  </a:cubicBezTo>
                  <a:cubicBezTo>
                    <a:pt x="632" y="3162"/>
                    <a:pt x="591" y="3158"/>
                    <a:pt x="552" y="3158"/>
                  </a:cubicBezTo>
                  <a:cubicBezTo>
                    <a:pt x="250" y="3158"/>
                    <a:pt x="0" y="3430"/>
                    <a:pt x="50" y="3747"/>
                  </a:cubicBezTo>
                  <a:cubicBezTo>
                    <a:pt x="478" y="6462"/>
                    <a:pt x="2262" y="15204"/>
                    <a:pt x="7440" y="15204"/>
                  </a:cubicBezTo>
                  <a:cubicBezTo>
                    <a:pt x="13025" y="15204"/>
                    <a:pt x="14531" y="6409"/>
                    <a:pt x="14860" y="3723"/>
                  </a:cubicBezTo>
                  <a:cubicBezTo>
                    <a:pt x="14898" y="3412"/>
                    <a:pt x="14653" y="3150"/>
                    <a:pt x="14357" y="3150"/>
                  </a:cubicBezTo>
                  <a:cubicBezTo>
                    <a:pt x="14317" y="3150"/>
                    <a:pt x="14276" y="3154"/>
                    <a:pt x="14235" y="3164"/>
                  </a:cubicBezTo>
                  <a:lnTo>
                    <a:pt x="14237" y="3166"/>
                  </a:lnTo>
                  <a:cubicBezTo>
                    <a:pt x="13737" y="3288"/>
                    <a:pt x="13267" y="3343"/>
                    <a:pt x="12826" y="3343"/>
                  </a:cubicBezTo>
                  <a:cubicBezTo>
                    <a:pt x="10186" y="3343"/>
                    <a:pt x="8585" y="1387"/>
                    <a:pt x="7874" y="243"/>
                  </a:cubicBezTo>
                  <a:cubicBezTo>
                    <a:pt x="7774" y="82"/>
                    <a:pt x="7607" y="1"/>
                    <a:pt x="7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5695425" y="2936938"/>
              <a:ext cx="261150" cy="264150"/>
            </a:xfrm>
            <a:custGeom>
              <a:avLst/>
              <a:gdLst/>
              <a:ahLst/>
              <a:cxnLst/>
              <a:rect l="l" t="t" r="r" b="b"/>
              <a:pathLst>
                <a:path w="10446" h="10566" extrusionOk="0">
                  <a:moveTo>
                    <a:pt x="5214" y="1"/>
                  </a:moveTo>
                  <a:cubicBezTo>
                    <a:pt x="5053" y="1"/>
                    <a:pt x="4891" y="76"/>
                    <a:pt x="4790" y="226"/>
                  </a:cubicBezTo>
                  <a:cubicBezTo>
                    <a:pt x="4242" y="1039"/>
                    <a:pt x="3150" y="2223"/>
                    <a:pt x="1429" y="2223"/>
                  </a:cubicBezTo>
                  <a:cubicBezTo>
                    <a:pt x="1183" y="2223"/>
                    <a:pt x="925" y="2199"/>
                    <a:pt x="654" y="2146"/>
                  </a:cubicBezTo>
                  <a:cubicBezTo>
                    <a:pt x="621" y="2140"/>
                    <a:pt x="588" y="2137"/>
                    <a:pt x="556" y="2137"/>
                  </a:cubicBezTo>
                  <a:cubicBezTo>
                    <a:pt x="249" y="2137"/>
                    <a:pt x="0" y="2414"/>
                    <a:pt x="54" y="2731"/>
                  </a:cubicBezTo>
                  <a:cubicBezTo>
                    <a:pt x="412" y="4854"/>
                    <a:pt x="1704" y="10566"/>
                    <a:pt x="5214" y="10566"/>
                  </a:cubicBezTo>
                  <a:cubicBezTo>
                    <a:pt x="9000" y="10566"/>
                    <a:pt x="10122" y="4814"/>
                    <a:pt x="10405" y="2709"/>
                  </a:cubicBezTo>
                  <a:cubicBezTo>
                    <a:pt x="10446" y="2399"/>
                    <a:pt x="10202" y="2132"/>
                    <a:pt x="9904" y="2132"/>
                  </a:cubicBezTo>
                  <a:cubicBezTo>
                    <a:pt x="9870" y="2132"/>
                    <a:pt x="9836" y="2135"/>
                    <a:pt x="9802" y="2142"/>
                  </a:cubicBezTo>
                  <a:cubicBezTo>
                    <a:pt x="9521" y="2198"/>
                    <a:pt x="9254" y="2224"/>
                    <a:pt x="9000" y="2224"/>
                  </a:cubicBezTo>
                  <a:cubicBezTo>
                    <a:pt x="7278" y="2224"/>
                    <a:pt x="6185" y="1040"/>
                    <a:pt x="5637" y="226"/>
                  </a:cubicBezTo>
                  <a:cubicBezTo>
                    <a:pt x="5536" y="76"/>
                    <a:pt x="5375" y="1"/>
                    <a:pt x="521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5769025" y="3033188"/>
              <a:ext cx="133125" cy="102450"/>
            </a:xfrm>
            <a:custGeom>
              <a:avLst/>
              <a:gdLst/>
              <a:ahLst/>
              <a:cxnLst/>
              <a:rect l="l" t="t" r="r" b="b"/>
              <a:pathLst>
                <a:path w="5325" h="4098" extrusionOk="0">
                  <a:moveTo>
                    <a:pt x="4804" y="0"/>
                  </a:moveTo>
                  <a:cubicBezTo>
                    <a:pt x="4682" y="0"/>
                    <a:pt x="4561" y="47"/>
                    <a:pt x="4468" y="139"/>
                  </a:cubicBezTo>
                  <a:lnTo>
                    <a:pt x="1655" y="2951"/>
                  </a:lnTo>
                  <a:lnTo>
                    <a:pt x="858" y="2154"/>
                  </a:lnTo>
                  <a:cubicBezTo>
                    <a:pt x="764" y="2061"/>
                    <a:pt x="643" y="2014"/>
                    <a:pt x="521" y="2014"/>
                  </a:cubicBezTo>
                  <a:cubicBezTo>
                    <a:pt x="399" y="2014"/>
                    <a:pt x="278" y="2061"/>
                    <a:pt x="185" y="2154"/>
                  </a:cubicBezTo>
                  <a:cubicBezTo>
                    <a:pt x="0" y="2339"/>
                    <a:pt x="0" y="2640"/>
                    <a:pt x="185" y="2825"/>
                  </a:cubicBezTo>
                  <a:lnTo>
                    <a:pt x="1320" y="3959"/>
                  </a:lnTo>
                  <a:cubicBezTo>
                    <a:pt x="1412" y="4052"/>
                    <a:pt x="1533" y="4098"/>
                    <a:pt x="1655" y="4098"/>
                  </a:cubicBezTo>
                  <a:cubicBezTo>
                    <a:pt x="1778" y="4098"/>
                    <a:pt x="1899" y="4052"/>
                    <a:pt x="1991" y="3959"/>
                  </a:cubicBezTo>
                  <a:lnTo>
                    <a:pt x="5139" y="810"/>
                  </a:lnTo>
                  <a:cubicBezTo>
                    <a:pt x="5324" y="625"/>
                    <a:pt x="5324" y="324"/>
                    <a:pt x="5139" y="139"/>
                  </a:cubicBezTo>
                  <a:cubicBezTo>
                    <a:pt x="5047" y="47"/>
                    <a:pt x="4925" y="0"/>
                    <a:pt x="4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765050" y="3017438"/>
              <a:ext cx="133175" cy="102500"/>
            </a:xfrm>
            <a:custGeom>
              <a:avLst/>
              <a:gdLst/>
              <a:ahLst/>
              <a:cxnLst/>
              <a:rect l="l" t="t" r="r" b="b"/>
              <a:pathLst>
                <a:path w="5327" h="4100" extrusionOk="0">
                  <a:moveTo>
                    <a:pt x="4804" y="1"/>
                  </a:moveTo>
                  <a:cubicBezTo>
                    <a:pt x="4683" y="1"/>
                    <a:pt x="4561" y="47"/>
                    <a:pt x="4469" y="140"/>
                  </a:cubicBezTo>
                  <a:lnTo>
                    <a:pt x="1657" y="2953"/>
                  </a:lnTo>
                  <a:lnTo>
                    <a:pt x="858" y="2154"/>
                  </a:lnTo>
                  <a:cubicBezTo>
                    <a:pt x="766" y="2062"/>
                    <a:pt x="644" y="2016"/>
                    <a:pt x="523" y="2016"/>
                  </a:cubicBezTo>
                  <a:cubicBezTo>
                    <a:pt x="401" y="2016"/>
                    <a:pt x="279" y="2062"/>
                    <a:pt x="186" y="2154"/>
                  </a:cubicBezTo>
                  <a:cubicBezTo>
                    <a:pt x="0" y="2340"/>
                    <a:pt x="0" y="2640"/>
                    <a:pt x="186" y="2826"/>
                  </a:cubicBezTo>
                  <a:lnTo>
                    <a:pt x="1320" y="3960"/>
                  </a:lnTo>
                  <a:cubicBezTo>
                    <a:pt x="1412" y="4052"/>
                    <a:pt x="1533" y="4099"/>
                    <a:pt x="1656" y="4100"/>
                  </a:cubicBezTo>
                  <a:lnTo>
                    <a:pt x="1656" y="4100"/>
                  </a:lnTo>
                  <a:cubicBezTo>
                    <a:pt x="1777" y="4099"/>
                    <a:pt x="1898" y="4052"/>
                    <a:pt x="1992" y="3960"/>
                  </a:cubicBezTo>
                  <a:lnTo>
                    <a:pt x="5140" y="812"/>
                  </a:lnTo>
                  <a:cubicBezTo>
                    <a:pt x="5326" y="626"/>
                    <a:pt x="5326" y="325"/>
                    <a:pt x="5140" y="140"/>
                  </a:cubicBezTo>
                  <a:cubicBezTo>
                    <a:pt x="5047" y="47"/>
                    <a:pt x="4926" y="1"/>
                    <a:pt x="4804" y="1"/>
                  </a:cubicBezTo>
                  <a:close/>
                  <a:moveTo>
                    <a:pt x="1656" y="4100"/>
                  </a:moveTo>
                  <a:cubicBezTo>
                    <a:pt x="1656" y="4100"/>
                    <a:pt x="1656" y="4100"/>
                    <a:pt x="1655" y="4100"/>
                  </a:cubicBezTo>
                  <a:lnTo>
                    <a:pt x="1657" y="4100"/>
                  </a:lnTo>
                  <a:cubicBezTo>
                    <a:pt x="1657" y="4100"/>
                    <a:pt x="1656" y="4100"/>
                    <a:pt x="1656" y="4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4634425" y="3703363"/>
              <a:ext cx="1428575" cy="13650"/>
            </a:xfrm>
            <a:custGeom>
              <a:avLst/>
              <a:gdLst/>
              <a:ahLst/>
              <a:cxnLst/>
              <a:rect l="l" t="t" r="r" b="b"/>
              <a:pathLst>
                <a:path w="57143" h="546" extrusionOk="0">
                  <a:moveTo>
                    <a:pt x="273" y="0"/>
                  </a:moveTo>
                  <a:cubicBezTo>
                    <a:pt x="122" y="0"/>
                    <a:pt x="1" y="122"/>
                    <a:pt x="1" y="273"/>
                  </a:cubicBezTo>
                  <a:cubicBezTo>
                    <a:pt x="1" y="422"/>
                    <a:pt x="122" y="545"/>
                    <a:pt x="273" y="545"/>
                  </a:cubicBezTo>
                  <a:lnTo>
                    <a:pt x="56870" y="545"/>
                  </a:lnTo>
                  <a:cubicBezTo>
                    <a:pt x="57021" y="545"/>
                    <a:pt x="57142" y="422"/>
                    <a:pt x="57142" y="273"/>
                  </a:cubicBezTo>
                  <a:cubicBezTo>
                    <a:pt x="57142" y="122"/>
                    <a:pt x="57021" y="0"/>
                    <a:pt x="56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4700250" y="3467638"/>
              <a:ext cx="108525" cy="242550"/>
            </a:xfrm>
            <a:custGeom>
              <a:avLst/>
              <a:gdLst/>
              <a:ahLst/>
              <a:cxnLst/>
              <a:rect l="l" t="t" r="r" b="b"/>
              <a:pathLst>
                <a:path w="4341" h="9702" extrusionOk="0">
                  <a:moveTo>
                    <a:pt x="89" y="0"/>
                  </a:moveTo>
                  <a:cubicBezTo>
                    <a:pt x="42" y="0"/>
                    <a:pt x="0" y="59"/>
                    <a:pt x="45" y="97"/>
                  </a:cubicBezTo>
                  <a:cubicBezTo>
                    <a:pt x="1514" y="1361"/>
                    <a:pt x="2679" y="2977"/>
                    <a:pt x="3348" y="4801"/>
                  </a:cubicBezTo>
                  <a:cubicBezTo>
                    <a:pt x="3757" y="5915"/>
                    <a:pt x="3922" y="7056"/>
                    <a:pt x="4034" y="8232"/>
                  </a:cubicBezTo>
                  <a:cubicBezTo>
                    <a:pt x="4082" y="8720"/>
                    <a:pt x="4131" y="9214"/>
                    <a:pt x="4211" y="9702"/>
                  </a:cubicBezTo>
                  <a:lnTo>
                    <a:pt x="4341" y="9702"/>
                  </a:lnTo>
                  <a:cubicBezTo>
                    <a:pt x="4231" y="9065"/>
                    <a:pt x="4169" y="8426"/>
                    <a:pt x="4114" y="7853"/>
                  </a:cubicBezTo>
                  <a:cubicBezTo>
                    <a:pt x="4011" y="6783"/>
                    <a:pt x="3821" y="5742"/>
                    <a:pt x="3446" y="4732"/>
                  </a:cubicBezTo>
                  <a:cubicBezTo>
                    <a:pt x="3111" y="3834"/>
                    <a:pt x="2661" y="2982"/>
                    <a:pt x="2110" y="2198"/>
                  </a:cubicBezTo>
                  <a:cubicBezTo>
                    <a:pt x="1542" y="1391"/>
                    <a:pt x="874" y="659"/>
                    <a:pt x="126" y="15"/>
                  </a:cubicBezTo>
                  <a:cubicBezTo>
                    <a:pt x="114" y="4"/>
                    <a:pt x="10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4779350" y="3491588"/>
              <a:ext cx="16400" cy="83900"/>
            </a:xfrm>
            <a:custGeom>
              <a:avLst/>
              <a:gdLst/>
              <a:ahLst/>
              <a:cxnLst/>
              <a:rect l="l" t="t" r="r" b="b"/>
              <a:pathLst>
                <a:path w="656" h="3356" extrusionOk="0">
                  <a:moveTo>
                    <a:pt x="452" y="0"/>
                  </a:moveTo>
                  <a:cubicBezTo>
                    <a:pt x="419" y="0"/>
                    <a:pt x="381" y="29"/>
                    <a:pt x="387" y="73"/>
                  </a:cubicBezTo>
                  <a:cubicBezTo>
                    <a:pt x="541" y="1145"/>
                    <a:pt x="408" y="2277"/>
                    <a:pt x="17" y="3286"/>
                  </a:cubicBezTo>
                  <a:cubicBezTo>
                    <a:pt x="0" y="3328"/>
                    <a:pt x="34" y="3355"/>
                    <a:pt x="70" y="3355"/>
                  </a:cubicBezTo>
                  <a:cubicBezTo>
                    <a:pt x="93" y="3355"/>
                    <a:pt x="117" y="3343"/>
                    <a:pt x="128" y="3316"/>
                  </a:cubicBezTo>
                  <a:lnTo>
                    <a:pt x="128" y="3317"/>
                  </a:lnTo>
                  <a:cubicBezTo>
                    <a:pt x="528" y="2288"/>
                    <a:pt x="655" y="1135"/>
                    <a:pt x="498" y="42"/>
                  </a:cubicBezTo>
                  <a:cubicBezTo>
                    <a:pt x="494" y="13"/>
                    <a:pt x="474"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4715850" y="3557788"/>
              <a:ext cx="77600" cy="49925"/>
            </a:xfrm>
            <a:custGeom>
              <a:avLst/>
              <a:gdLst/>
              <a:ahLst/>
              <a:cxnLst/>
              <a:rect l="l" t="t" r="r" b="b"/>
              <a:pathLst>
                <a:path w="3104" h="1997" extrusionOk="0">
                  <a:moveTo>
                    <a:pt x="79" y="1"/>
                  </a:moveTo>
                  <a:cubicBezTo>
                    <a:pt x="40" y="1"/>
                    <a:pt x="0" y="42"/>
                    <a:pt x="24" y="88"/>
                  </a:cubicBezTo>
                  <a:cubicBezTo>
                    <a:pt x="612" y="1203"/>
                    <a:pt x="1772" y="1936"/>
                    <a:pt x="3030" y="1997"/>
                  </a:cubicBezTo>
                  <a:cubicBezTo>
                    <a:pt x="3030" y="1997"/>
                    <a:pt x="3031" y="1997"/>
                    <a:pt x="3032" y="1997"/>
                  </a:cubicBezTo>
                  <a:cubicBezTo>
                    <a:pt x="3104" y="1997"/>
                    <a:pt x="3103" y="1884"/>
                    <a:pt x="3030" y="1881"/>
                  </a:cubicBezTo>
                  <a:cubicBezTo>
                    <a:pt x="1812" y="1822"/>
                    <a:pt x="693" y="1108"/>
                    <a:pt x="124" y="29"/>
                  </a:cubicBezTo>
                  <a:cubicBezTo>
                    <a:pt x="113" y="9"/>
                    <a:pt x="96"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4801025" y="3601088"/>
              <a:ext cx="28250" cy="68275"/>
            </a:xfrm>
            <a:custGeom>
              <a:avLst/>
              <a:gdLst/>
              <a:ahLst/>
              <a:cxnLst/>
              <a:rect l="l" t="t" r="r" b="b"/>
              <a:pathLst>
                <a:path w="1130" h="2731" extrusionOk="0">
                  <a:moveTo>
                    <a:pt x="936" y="0"/>
                  </a:moveTo>
                  <a:cubicBezTo>
                    <a:pt x="902" y="0"/>
                    <a:pt x="864" y="29"/>
                    <a:pt x="871" y="74"/>
                  </a:cubicBezTo>
                  <a:cubicBezTo>
                    <a:pt x="1011" y="1007"/>
                    <a:pt x="701" y="1956"/>
                    <a:pt x="40" y="2632"/>
                  </a:cubicBezTo>
                  <a:cubicBezTo>
                    <a:pt x="0" y="2673"/>
                    <a:pt x="40" y="2731"/>
                    <a:pt x="84" y="2731"/>
                  </a:cubicBezTo>
                  <a:cubicBezTo>
                    <a:pt x="97" y="2731"/>
                    <a:pt x="111" y="2726"/>
                    <a:pt x="123" y="2714"/>
                  </a:cubicBezTo>
                  <a:cubicBezTo>
                    <a:pt x="814" y="2007"/>
                    <a:pt x="1129" y="1019"/>
                    <a:pt x="983" y="42"/>
                  </a:cubicBezTo>
                  <a:cubicBezTo>
                    <a:pt x="978" y="13"/>
                    <a:pt x="95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4743975" y="3439663"/>
              <a:ext cx="96550" cy="84275"/>
            </a:xfrm>
            <a:custGeom>
              <a:avLst/>
              <a:gdLst/>
              <a:ahLst/>
              <a:cxnLst/>
              <a:rect l="l" t="t" r="r" b="b"/>
              <a:pathLst>
                <a:path w="3862" h="3371" extrusionOk="0">
                  <a:moveTo>
                    <a:pt x="1312" y="0"/>
                  </a:moveTo>
                  <a:lnTo>
                    <a:pt x="1312" y="0"/>
                  </a:lnTo>
                  <a:cubicBezTo>
                    <a:pt x="1" y="2162"/>
                    <a:pt x="1905" y="3371"/>
                    <a:pt x="1905" y="3371"/>
                  </a:cubicBezTo>
                  <a:cubicBezTo>
                    <a:pt x="3862" y="1852"/>
                    <a:pt x="1312" y="0"/>
                    <a:pt x="1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4682600" y="3523913"/>
              <a:ext cx="75900" cy="58900"/>
            </a:xfrm>
            <a:custGeom>
              <a:avLst/>
              <a:gdLst/>
              <a:ahLst/>
              <a:cxnLst/>
              <a:rect l="l" t="t" r="r" b="b"/>
              <a:pathLst>
                <a:path w="3036" h="2356" extrusionOk="0">
                  <a:moveTo>
                    <a:pt x="37" y="1"/>
                  </a:moveTo>
                  <a:lnTo>
                    <a:pt x="37" y="1"/>
                  </a:lnTo>
                  <a:cubicBezTo>
                    <a:pt x="0" y="2221"/>
                    <a:pt x="1631" y="2356"/>
                    <a:pt x="2027" y="2356"/>
                  </a:cubicBezTo>
                  <a:cubicBezTo>
                    <a:pt x="2082" y="2356"/>
                    <a:pt x="2114" y="2353"/>
                    <a:pt x="2114" y="2353"/>
                  </a:cubicBezTo>
                  <a:cubicBezTo>
                    <a:pt x="3035" y="55"/>
                    <a:pt x="37"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4771275" y="3543588"/>
              <a:ext cx="98000" cy="78450"/>
            </a:xfrm>
            <a:custGeom>
              <a:avLst/>
              <a:gdLst/>
              <a:ahLst/>
              <a:cxnLst/>
              <a:rect l="l" t="t" r="r" b="b"/>
              <a:pathLst>
                <a:path w="3920" h="3138" extrusionOk="0">
                  <a:moveTo>
                    <a:pt x="2248" y="0"/>
                  </a:moveTo>
                  <a:cubicBezTo>
                    <a:pt x="2248" y="0"/>
                    <a:pt x="1" y="1985"/>
                    <a:pt x="2193" y="3138"/>
                  </a:cubicBezTo>
                  <a:cubicBezTo>
                    <a:pt x="2193" y="3138"/>
                    <a:pt x="3919" y="1898"/>
                    <a:pt x="2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4643700" y="3424938"/>
              <a:ext cx="76150" cy="54125"/>
            </a:xfrm>
            <a:custGeom>
              <a:avLst/>
              <a:gdLst/>
              <a:ahLst/>
              <a:cxnLst/>
              <a:rect l="l" t="t" r="r" b="b"/>
              <a:pathLst>
                <a:path w="3046" h="2165" extrusionOk="0">
                  <a:moveTo>
                    <a:pt x="308" y="0"/>
                  </a:moveTo>
                  <a:cubicBezTo>
                    <a:pt x="120" y="0"/>
                    <a:pt x="0" y="11"/>
                    <a:pt x="0" y="11"/>
                  </a:cubicBezTo>
                  <a:cubicBezTo>
                    <a:pt x="345" y="1951"/>
                    <a:pt x="1775" y="2165"/>
                    <a:pt x="2390" y="2165"/>
                  </a:cubicBezTo>
                  <a:cubicBezTo>
                    <a:pt x="2564" y="2165"/>
                    <a:pt x="2673" y="2148"/>
                    <a:pt x="2673" y="2148"/>
                  </a:cubicBezTo>
                  <a:cubicBezTo>
                    <a:pt x="3046" y="191"/>
                    <a:pt x="1087" y="0"/>
                    <a:pt x="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5734575" y="3467638"/>
              <a:ext cx="108575" cy="242550"/>
            </a:xfrm>
            <a:custGeom>
              <a:avLst/>
              <a:gdLst/>
              <a:ahLst/>
              <a:cxnLst/>
              <a:rect l="l" t="t" r="r" b="b"/>
              <a:pathLst>
                <a:path w="4343" h="9702" extrusionOk="0">
                  <a:moveTo>
                    <a:pt x="4253" y="0"/>
                  </a:moveTo>
                  <a:cubicBezTo>
                    <a:pt x="4240" y="0"/>
                    <a:pt x="4227" y="4"/>
                    <a:pt x="4215" y="15"/>
                  </a:cubicBezTo>
                  <a:cubicBezTo>
                    <a:pt x="3468" y="659"/>
                    <a:pt x="2800" y="1391"/>
                    <a:pt x="2233" y="2198"/>
                  </a:cubicBezTo>
                  <a:cubicBezTo>
                    <a:pt x="1682" y="2982"/>
                    <a:pt x="1230" y="3834"/>
                    <a:pt x="897" y="4732"/>
                  </a:cubicBezTo>
                  <a:cubicBezTo>
                    <a:pt x="522" y="5742"/>
                    <a:pt x="332" y="6783"/>
                    <a:pt x="228" y="7853"/>
                  </a:cubicBezTo>
                  <a:cubicBezTo>
                    <a:pt x="174" y="8426"/>
                    <a:pt x="111" y="9065"/>
                    <a:pt x="0" y="9702"/>
                  </a:cubicBezTo>
                  <a:lnTo>
                    <a:pt x="132" y="9702"/>
                  </a:lnTo>
                  <a:cubicBezTo>
                    <a:pt x="212" y="9214"/>
                    <a:pt x="261" y="8720"/>
                    <a:pt x="308" y="8232"/>
                  </a:cubicBezTo>
                  <a:cubicBezTo>
                    <a:pt x="421" y="7056"/>
                    <a:pt x="584" y="5915"/>
                    <a:pt x="994" y="4801"/>
                  </a:cubicBezTo>
                  <a:cubicBezTo>
                    <a:pt x="1664" y="2977"/>
                    <a:pt x="2828" y="1361"/>
                    <a:pt x="4298" y="97"/>
                  </a:cubicBezTo>
                  <a:cubicBezTo>
                    <a:pt x="4342" y="59"/>
                    <a:pt x="4300" y="0"/>
                    <a:pt x="4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5747650" y="3491588"/>
              <a:ext cx="16400" cy="83900"/>
            </a:xfrm>
            <a:custGeom>
              <a:avLst/>
              <a:gdLst/>
              <a:ahLst/>
              <a:cxnLst/>
              <a:rect l="l" t="t" r="r" b="b"/>
              <a:pathLst>
                <a:path w="656" h="3356" extrusionOk="0">
                  <a:moveTo>
                    <a:pt x="204" y="1"/>
                  </a:moveTo>
                  <a:cubicBezTo>
                    <a:pt x="182" y="1"/>
                    <a:pt x="161" y="13"/>
                    <a:pt x="157" y="43"/>
                  </a:cubicBezTo>
                  <a:cubicBezTo>
                    <a:pt x="0" y="1135"/>
                    <a:pt x="128" y="2288"/>
                    <a:pt x="528" y="3317"/>
                  </a:cubicBezTo>
                  <a:cubicBezTo>
                    <a:pt x="538" y="3344"/>
                    <a:pt x="562" y="3356"/>
                    <a:pt x="585" y="3356"/>
                  </a:cubicBezTo>
                  <a:cubicBezTo>
                    <a:pt x="621" y="3356"/>
                    <a:pt x="656" y="3328"/>
                    <a:pt x="639" y="3286"/>
                  </a:cubicBezTo>
                  <a:cubicBezTo>
                    <a:pt x="248" y="2277"/>
                    <a:pt x="114" y="1145"/>
                    <a:pt x="268" y="73"/>
                  </a:cubicBezTo>
                  <a:cubicBezTo>
                    <a:pt x="275" y="29"/>
                    <a:pt x="237"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5749900" y="3557788"/>
              <a:ext cx="77650" cy="49925"/>
            </a:xfrm>
            <a:custGeom>
              <a:avLst/>
              <a:gdLst/>
              <a:ahLst/>
              <a:cxnLst/>
              <a:rect l="l" t="t" r="r" b="b"/>
              <a:pathLst>
                <a:path w="3106" h="1997" extrusionOk="0">
                  <a:moveTo>
                    <a:pt x="3027" y="1"/>
                  </a:moveTo>
                  <a:cubicBezTo>
                    <a:pt x="3009" y="1"/>
                    <a:pt x="2992" y="9"/>
                    <a:pt x="2981" y="29"/>
                  </a:cubicBezTo>
                  <a:cubicBezTo>
                    <a:pt x="2412" y="1108"/>
                    <a:pt x="1294" y="1822"/>
                    <a:pt x="76" y="1881"/>
                  </a:cubicBezTo>
                  <a:cubicBezTo>
                    <a:pt x="2" y="1884"/>
                    <a:pt x="1" y="1997"/>
                    <a:pt x="73" y="1997"/>
                  </a:cubicBezTo>
                  <a:cubicBezTo>
                    <a:pt x="74" y="1997"/>
                    <a:pt x="75" y="1997"/>
                    <a:pt x="76" y="1997"/>
                  </a:cubicBezTo>
                  <a:cubicBezTo>
                    <a:pt x="1334" y="1936"/>
                    <a:pt x="2494" y="1203"/>
                    <a:pt x="3082" y="88"/>
                  </a:cubicBezTo>
                  <a:cubicBezTo>
                    <a:pt x="3106" y="42"/>
                    <a:pt x="3066"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5714125" y="3601088"/>
              <a:ext cx="28250" cy="68275"/>
            </a:xfrm>
            <a:custGeom>
              <a:avLst/>
              <a:gdLst/>
              <a:ahLst/>
              <a:cxnLst/>
              <a:rect l="l" t="t" r="r" b="b"/>
              <a:pathLst>
                <a:path w="1130" h="2731" extrusionOk="0">
                  <a:moveTo>
                    <a:pt x="194" y="0"/>
                  </a:moveTo>
                  <a:cubicBezTo>
                    <a:pt x="172" y="0"/>
                    <a:pt x="151" y="13"/>
                    <a:pt x="147" y="42"/>
                  </a:cubicBezTo>
                  <a:cubicBezTo>
                    <a:pt x="0" y="1019"/>
                    <a:pt x="316" y="2007"/>
                    <a:pt x="1006" y="2714"/>
                  </a:cubicBezTo>
                  <a:cubicBezTo>
                    <a:pt x="1019" y="2726"/>
                    <a:pt x="1032" y="2731"/>
                    <a:pt x="1046" y="2731"/>
                  </a:cubicBezTo>
                  <a:cubicBezTo>
                    <a:pt x="1090" y="2731"/>
                    <a:pt x="1129" y="2673"/>
                    <a:pt x="1089" y="2632"/>
                  </a:cubicBezTo>
                  <a:cubicBezTo>
                    <a:pt x="429" y="1956"/>
                    <a:pt x="119" y="1007"/>
                    <a:pt x="258" y="74"/>
                  </a:cubicBezTo>
                  <a:cubicBezTo>
                    <a:pt x="265" y="29"/>
                    <a:pt x="22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5702875" y="3439663"/>
              <a:ext cx="96525" cy="84275"/>
            </a:xfrm>
            <a:custGeom>
              <a:avLst/>
              <a:gdLst/>
              <a:ahLst/>
              <a:cxnLst/>
              <a:rect l="l" t="t" r="r" b="b"/>
              <a:pathLst>
                <a:path w="3861" h="3371" extrusionOk="0">
                  <a:moveTo>
                    <a:pt x="2550" y="0"/>
                  </a:moveTo>
                  <a:lnTo>
                    <a:pt x="2550" y="0"/>
                  </a:lnTo>
                  <a:cubicBezTo>
                    <a:pt x="2550" y="0"/>
                    <a:pt x="0" y="1852"/>
                    <a:pt x="1957" y="3371"/>
                  </a:cubicBezTo>
                  <a:cubicBezTo>
                    <a:pt x="1957" y="3371"/>
                    <a:pt x="3861" y="2162"/>
                    <a:pt x="2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5784900" y="3523913"/>
              <a:ext cx="75900" cy="58900"/>
            </a:xfrm>
            <a:custGeom>
              <a:avLst/>
              <a:gdLst/>
              <a:ahLst/>
              <a:cxnLst/>
              <a:rect l="l" t="t" r="r" b="b"/>
              <a:pathLst>
                <a:path w="3036" h="2356" extrusionOk="0">
                  <a:moveTo>
                    <a:pt x="2999" y="1"/>
                  </a:moveTo>
                  <a:cubicBezTo>
                    <a:pt x="2999" y="1"/>
                    <a:pt x="1" y="55"/>
                    <a:pt x="922" y="2353"/>
                  </a:cubicBezTo>
                  <a:cubicBezTo>
                    <a:pt x="922" y="2353"/>
                    <a:pt x="953" y="2356"/>
                    <a:pt x="1008" y="2356"/>
                  </a:cubicBezTo>
                  <a:cubicBezTo>
                    <a:pt x="1405" y="2356"/>
                    <a:pt x="3035" y="2221"/>
                    <a:pt x="2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5674125" y="3543588"/>
              <a:ext cx="97975" cy="78450"/>
            </a:xfrm>
            <a:custGeom>
              <a:avLst/>
              <a:gdLst/>
              <a:ahLst/>
              <a:cxnLst/>
              <a:rect l="l" t="t" r="r" b="b"/>
              <a:pathLst>
                <a:path w="3919" h="3138" extrusionOk="0">
                  <a:moveTo>
                    <a:pt x="1672" y="0"/>
                  </a:moveTo>
                  <a:cubicBezTo>
                    <a:pt x="0" y="1898"/>
                    <a:pt x="1726" y="3138"/>
                    <a:pt x="1726" y="3138"/>
                  </a:cubicBezTo>
                  <a:cubicBezTo>
                    <a:pt x="3919" y="1985"/>
                    <a:pt x="1672" y="0"/>
                    <a:pt x="1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5823525" y="3424938"/>
              <a:ext cx="76175" cy="54125"/>
            </a:xfrm>
            <a:custGeom>
              <a:avLst/>
              <a:gdLst/>
              <a:ahLst/>
              <a:cxnLst/>
              <a:rect l="l" t="t" r="r" b="b"/>
              <a:pathLst>
                <a:path w="3047" h="2165" extrusionOk="0">
                  <a:moveTo>
                    <a:pt x="2738" y="0"/>
                  </a:moveTo>
                  <a:cubicBezTo>
                    <a:pt x="1959" y="0"/>
                    <a:pt x="1" y="191"/>
                    <a:pt x="374" y="2148"/>
                  </a:cubicBezTo>
                  <a:cubicBezTo>
                    <a:pt x="374" y="2148"/>
                    <a:pt x="483" y="2165"/>
                    <a:pt x="657" y="2165"/>
                  </a:cubicBezTo>
                  <a:cubicBezTo>
                    <a:pt x="1271" y="2165"/>
                    <a:pt x="2701" y="1951"/>
                    <a:pt x="3047" y="11"/>
                  </a:cubicBezTo>
                  <a:cubicBezTo>
                    <a:pt x="3047" y="11"/>
                    <a:pt x="2927" y="0"/>
                    <a:pt x="27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4872325" y="2516288"/>
              <a:ext cx="139575" cy="92200"/>
            </a:xfrm>
            <a:custGeom>
              <a:avLst/>
              <a:gdLst/>
              <a:ahLst/>
              <a:cxnLst/>
              <a:rect l="l" t="t" r="r" b="b"/>
              <a:pathLst>
                <a:path w="5583" h="3688" extrusionOk="0">
                  <a:moveTo>
                    <a:pt x="322" y="1"/>
                  </a:moveTo>
                  <a:cubicBezTo>
                    <a:pt x="142" y="1"/>
                    <a:pt x="0" y="144"/>
                    <a:pt x="0" y="322"/>
                  </a:cubicBezTo>
                  <a:lnTo>
                    <a:pt x="0" y="3366"/>
                  </a:lnTo>
                  <a:cubicBezTo>
                    <a:pt x="0" y="3544"/>
                    <a:pt x="142" y="3688"/>
                    <a:pt x="322" y="3688"/>
                  </a:cubicBezTo>
                  <a:lnTo>
                    <a:pt x="5261" y="3688"/>
                  </a:lnTo>
                  <a:cubicBezTo>
                    <a:pt x="5439" y="3688"/>
                    <a:pt x="5582" y="3544"/>
                    <a:pt x="5582" y="3366"/>
                  </a:cubicBezTo>
                  <a:lnTo>
                    <a:pt x="5582" y="322"/>
                  </a:lnTo>
                  <a:cubicBezTo>
                    <a:pt x="5582" y="144"/>
                    <a:pt x="5439" y="1"/>
                    <a:pt x="5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4906750" y="2538413"/>
              <a:ext cx="68000" cy="49875"/>
            </a:xfrm>
            <a:custGeom>
              <a:avLst/>
              <a:gdLst/>
              <a:ahLst/>
              <a:cxnLst/>
              <a:rect l="l" t="t" r="r" b="b"/>
              <a:pathLst>
                <a:path w="2720" h="1995" extrusionOk="0">
                  <a:moveTo>
                    <a:pt x="2501" y="0"/>
                  </a:moveTo>
                  <a:cubicBezTo>
                    <a:pt x="2450" y="0"/>
                    <a:pt x="2399" y="19"/>
                    <a:pt x="2361" y="58"/>
                  </a:cubicBezTo>
                  <a:lnTo>
                    <a:pt x="906" y="1513"/>
                  </a:lnTo>
                  <a:lnTo>
                    <a:pt x="359" y="966"/>
                  </a:lnTo>
                  <a:cubicBezTo>
                    <a:pt x="321" y="927"/>
                    <a:pt x="270" y="908"/>
                    <a:pt x="219" y="908"/>
                  </a:cubicBezTo>
                  <a:cubicBezTo>
                    <a:pt x="168" y="908"/>
                    <a:pt x="117" y="927"/>
                    <a:pt x="78" y="966"/>
                  </a:cubicBezTo>
                  <a:cubicBezTo>
                    <a:pt x="1" y="1044"/>
                    <a:pt x="1" y="1170"/>
                    <a:pt x="78" y="1247"/>
                  </a:cubicBezTo>
                  <a:lnTo>
                    <a:pt x="765" y="1935"/>
                  </a:lnTo>
                  <a:cubicBezTo>
                    <a:pt x="804" y="1973"/>
                    <a:pt x="856" y="1994"/>
                    <a:pt x="906" y="1994"/>
                  </a:cubicBezTo>
                  <a:cubicBezTo>
                    <a:pt x="956" y="1994"/>
                    <a:pt x="1008" y="1973"/>
                    <a:pt x="1047" y="1935"/>
                  </a:cubicBezTo>
                  <a:lnTo>
                    <a:pt x="2642" y="339"/>
                  </a:lnTo>
                  <a:cubicBezTo>
                    <a:pt x="2719" y="262"/>
                    <a:pt x="2719" y="136"/>
                    <a:pt x="2642" y="58"/>
                  </a:cubicBezTo>
                  <a:cubicBezTo>
                    <a:pt x="2603" y="19"/>
                    <a:pt x="2552" y="0"/>
                    <a:pt x="2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4986875" y="2507413"/>
              <a:ext cx="33425" cy="55950"/>
            </a:xfrm>
            <a:custGeom>
              <a:avLst/>
              <a:gdLst/>
              <a:ahLst/>
              <a:cxnLst/>
              <a:rect l="l" t="t" r="r" b="b"/>
              <a:pathLst>
                <a:path w="1337" h="2238" extrusionOk="0">
                  <a:moveTo>
                    <a:pt x="37" y="0"/>
                  </a:moveTo>
                  <a:cubicBezTo>
                    <a:pt x="18" y="0"/>
                    <a:pt x="0" y="16"/>
                    <a:pt x="0" y="37"/>
                  </a:cubicBezTo>
                  <a:cubicBezTo>
                    <a:pt x="0" y="58"/>
                    <a:pt x="17" y="74"/>
                    <a:pt x="37" y="74"/>
                  </a:cubicBezTo>
                  <a:lnTo>
                    <a:pt x="978" y="74"/>
                  </a:lnTo>
                  <a:cubicBezTo>
                    <a:pt x="1135" y="74"/>
                    <a:pt x="1263" y="203"/>
                    <a:pt x="1263" y="359"/>
                  </a:cubicBezTo>
                  <a:lnTo>
                    <a:pt x="1263" y="2200"/>
                  </a:lnTo>
                  <a:cubicBezTo>
                    <a:pt x="1263" y="2219"/>
                    <a:pt x="1279" y="2237"/>
                    <a:pt x="1300" y="2237"/>
                  </a:cubicBezTo>
                  <a:cubicBezTo>
                    <a:pt x="1320" y="2237"/>
                    <a:pt x="1337" y="2221"/>
                    <a:pt x="1337" y="2200"/>
                  </a:cubicBezTo>
                  <a:lnTo>
                    <a:pt x="1337" y="359"/>
                  </a:lnTo>
                  <a:cubicBezTo>
                    <a:pt x="1337" y="161"/>
                    <a:pt x="1175" y="0"/>
                    <a:pt x="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4896200" y="2608463"/>
              <a:ext cx="35850" cy="37000"/>
            </a:xfrm>
            <a:custGeom>
              <a:avLst/>
              <a:gdLst/>
              <a:ahLst/>
              <a:cxnLst/>
              <a:rect l="l" t="t" r="r" b="b"/>
              <a:pathLst>
                <a:path w="1434" h="1480" extrusionOk="0">
                  <a:moveTo>
                    <a:pt x="1" y="1"/>
                  </a:moveTo>
                  <a:lnTo>
                    <a:pt x="716" y="1479"/>
                  </a:lnTo>
                  <a:lnTo>
                    <a:pt x="14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4688825" y="2753163"/>
              <a:ext cx="14825" cy="17675"/>
            </a:xfrm>
            <a:custGeom>
              <a:avLst/>
              <a:gdLst/>
              <a:ahLst/>
              <a:cxnLst/>
              <a:rect l="l" t="t" r="r" b="b"/>
              <a:pathLst>
                <a:path w="593" h="707" extrusionOk="0">
                  <a:moveTo>
                    <a:pt x="115" y="1"/>
                  </a:moveTo>
                  <a:cubicBezTo>
                    <a:pt x="90" y="1"/>
                    <a:pt x="65" y="10"/>
                    <a:pt x="45" y="28"/>
                  </a:cubicBezTo>
                  <a:cubicBezTo>
                    <a:pt x="2" y="66"/>
                    <a:pt x="1" y="131"/>
                    <a:pt x="39" y="173"/>
                  </a:cubicBezTo>
                  <a:cubicBezTo>
                    <a:pt x="173" y="320"/>
                    <a:pt x="288" y="480"/>
                    <a:pt x="385" y="653"/>
                  </a:cubicBezTo>
                  <a:cubicBezTo>
                    <a:pt x="404" y="687"/>
                    <a:pt x="438" y="706"/>
                    <a:pt x="475" y="706"/>
                  </a:cubicBezTo>
                  <a:cubicBezTo>
                    <a:pt x="491" y="706"/>
                    <a:pt x="509" y="702"/>
                    <a:pt x="524" y="693"/>
                  </a:cubicBezTo>
                  <a:cubicBezTo>
                    <a:pt x="574" y="666"/>
                    <a:pt x="592" y="603"/>
                    <a:pt x="564" y="554"/>
                  </a:cubicBezTo>
                  <a:cubicBezTo>
                    <a:pt x="462" y="367"/>
                    <a:pt x="336" y="192"/>
                    <a:pt x="191" y="34"/>
                  </a:cubicBezTo>
                  <a:cubicBezTo>
                    <a:pt x="170" y="12"/>
                    <a:pt x="143"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4706100" y="2810588"/>
              <a:ext cx="5175" cy="20625"/>
            </a:xfrm>
            <a:custGeom>
              <a:avLst/>
              <a:gdLst/>
              <a:ahLst/>
              <a:cxnLst/>
              <a:rect l="l" t="t" r="r" b="b"/>
              <a:pathLst>
                <a:path w="207" h="825" extrusionOk="0">
                  <a:moveTo>
                    <a:pt x="103" y="0"/>
                  </a:moveTo>
                  <a:cubicBezTo>
                    <a:pt x="46" y="0"/>
                    <a:pt x="0" y="46"/>
                    <a:pt x="0" y="104"/>
                  </a:cubicBezTo>
                  <a:lnTo>
                    <a:pt x="0" y="722"/>
                  </a:lnTo>
                  <a:cubicBezTo>
                    <a:pt x="0" y="778"/>
                    <a:pt x="46" y="824"/>
                    <a:pt x="103" y="824"/>
                  </a:cubicBezTo>
                  <a:cubicBezTo>
                    <a:pt x="160" y="824"/>
                    <a:pt x="206" y="778"/>
                    <a:pt x="206" y="722"/>
                  </a:cubicBezTo>
                  <a:lnTo>
                    <a:pt x="206" y="104"/>
                  </a:lnTo>
                  <a:cubicBezTo>
                    <a:pt x="206" y="46"/>
                    <a:pt x="160"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4703625" y="2779938"/>
              <a:ext cx="7650" cy="20400"/>
            </a:xfrm>
            <a:custGeom>
              <a:avLst/>
              <a:gdLst/>
              <a:ahLst/>
              <a:cxnLst/>
              <a:rect l="l" t="t" r="r" b="b"/>
              <a:pathLst>
                <a:path w="306" h="816" extrusionOk="0">
                  <a:moveTo>
                    <a:pt x="114" y="1"/>
                  </a:moveTo>
                  <a:cubicBezTo>
                    <a:pt x="105" y="1"/>
                    <a:pt x="96" y="2"/>
                    <a:pt x="87" y="4"/>
                  </a:cubicBezTo>
                  <a:cubicBezTo>
                    <a:pt x="31" y="19"/>
                    <a:pt x="0" y="75"/>
                    <a:pt x="15" y="130"/>
                  </a:cubicBezTo>
                  <a:cubicBezTo>
                    <a:pt x="65" y="320"/>
                    <a:pt x="93" y="517"/>
                    <a:pt x="99" y="715"/>
                  </a:cubicBezTo>
                  <a:cubicBezTo>
                    <a:pt x="99" y="770"/>
                    <a:pt x="145" y="815"/>
                    <a:pt x="202" y="816"/>
                  </a:cubicBezTo>
                  <a:lnTo>
                    <a:pt x="205" y="816"/>
                  </a:lnTo>
                  <a:cubicBezTo>
                    <a:pt x="261" y="815"/>
                    <a:pt x="305" y="767"/>
                    <a:pt x="304" y="709"/>
                  </a:cubicBezTo>
                  <a:cubicBezTo>
                    <a:pt x="299" y="495"/>
                    <a:pt x="268" y="281"/>
                    <a:pt x="213" y="77"/>
                  </a:cubicBezTo>
                  <a:cubicBezTo>
                    <a:pt x="201" y="31"/>
                    <a:pt x="160"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4663325" y="2736213"/>
              <a:ext cx="19600" cy="12100"/>
            </a:xfrm>
            <a:custGeom>
              <a:avLst/>
              <a:gdLst/>
              <a:ahLst/>
              <a:cxnLst/>
              <a:rect l="l" t="t" r="r" b="b"/>
              <a:pathLst>
                <a:path w="784" h="484" extrusionOk="0">
                  <a:moveTo>
                    <a:pt x="117" y="0"/>
                  </a:moveTo>
                  <a:cubicBezTo>
                    <a:pt x="75" y="0"/>
                    <a:pt x="36" y="27"/>
                    <a:pt x="19" y="69"/>
                  </a:cubicBezTo>
                  <a:cubicBezTo>
                    <a:pt x="0" y="122"/>
                    <a:pt x="28" y="181"/>
                    <a:pt x="82" y="201"/>
                  </a:cubicBezTo>
                  <a:cubicBezTo>
                    <a:pt x="267" y="267"/>
                    <a:pt x="445" y="358"/>
                    <a:pt x="609" y="467"/>
                  </a:cubicBezTo>
                  <a:cubicBezTo>
                    <a:pt x="627" y="479"/>
                    <a:pt x="646" y="484"/>
                    <a:pt x="667" y="484"/>
                  </a:cubicBezTo>
                  <a:cubicBezTo>
                    <a:pt x="699" y="484"/>
                    <a:pt x="732" y="469"/>
                    <a:pt x="753" y="439"/>
                  </a:cubicBezTo>
                  <a:cubicBezTo>
                    <a:pt x="784" y="392"/>
                    <a:pt x="771" y="328"/>
                    <a:pt x="723" y="295"/>
                  </a:cubicBezTo>
                  <a:cubicBezTo>
                    <a:pt x="545" y="177"/>
                    <a:pt x="353" y="79"/>
                    <a:pt x="151" y="6"/>
                  </a:cubicBezTo>
                  <a:cubicBezTo>
                    <a:pt x="140" y="2"/>
                    <a:pt x="128"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4633250" y="2732363"/>
              <a:ext cx="20725" cy="5550"/>
            </a:xfrm>
            <a:custGeom>
              <a:avLst/>
              <a:gdLst/>
              <a:ahLst/>
              <a:cxnLst/>
              <a:rect l="l" t="t" r="r" b="b"/>
              <a:pathLst>
                <a:path w="829" h="222" extrusionOk="0">
                  <a:moveTo>
                    <a:pt x="102" y="0"/>
                  </a:moveTo>
                  <a:cubicBezTo>
                    <a:pt x="46" y="0"/>
                    <a:pt x="0" y="48"/>
                    <a:pt x="0" y="104"/>
                  </a:cubicBezTo>
                  <a:cubicBezTo>
                    <a:pt x="0" y="160"/>
                    <a:pt x="46" y="206"/>
                    <a:pt x="102" y="206"/>
                  </a:cubicBezTo>
                  <a:lnTo>
                    <a:pt x="443" y="206"/>
                  </a:lnTo>
                  <a:cubicBezTo>
                    <a:pt x="532" y="206"/>
                    <a:pt x="621" y="212"/>
                    <a:pt x="708" y="221"/>
                  </a:cubicBezTo>
                  <a:lnTo>
                    <a:pt x="720" y="221"/>
                  </a:lnTo>
                  <a:cubicBezTo>
                    <a:pt x="772" y="221"/>
                    <a:pt x="817" y="183"/>
                    <a:pt x="822" y="129"/>
                  </a:cubicBezTo>
                  <a:cubicBezTo>
                    <a:pt x="828" y="73"/>
                    <a:pt x="787" y="23"/>
                    <a:pt x="731" y="17"/>
                  </a:cubicBezTo>
                  <a:cubicBezTo>
                    <a:pt x="636" y="6"/>
                    <a:pt x="540"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4706100" y="2841463"/>
              <a:ext cx="5175" cy="20625"/>
            </a:xfrm>
            <a:custGeom>
              <a:avLst/>
              <a:gdLst/>
              <a:ahLst/>
              <a:cxnLst/>
              <a:rect l="l" t="t" r="r" b="b"/>
              <a:pathLst>
                <a:path w="207" h="825" extrusionOk="0">
                  <a:moveTo>
                    <a:pt x="103" y="1"/>
                  </a:moveTo>
                  <a:cubicBezTo>
                    <a:pt x="46" y="1"/>
                    <a:pt x="0" y="47"/>
                    <a:pt x="0" y="103"/>
                  </a:cubicBezTo>
                  <a:lnTo>
                    <a:pt x="0" y="721"/>
                  </a:lnTo>
                  <a:cubicBezTo>
                    <a:pt x="0" y="779"/>
                    <a:pt x="46" y="825"/>
                    <a:pt x="103" y="825"/>
                  </a:cubicBezTo>
                  <a:cubicBezTo>
                    <a:pt x="160" y="825"/>
                    <a:pt x="206" y="779"/>
                    <a:pt x="206" y="721"/>
                  </a:cubicBezTo>
                  <a:lnTo>
                    <a:pt x="206" y="103"/>
                  </a:lnTo>
                  <a:cubicBezTo>
                    <a:pt x="206" y="47"/>
                    <a:pt x="160"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4606550" y="2732363"/>
              <a:ext cx="16425" cy="5175"/>
            </a:xfrm>
            <a:custGeom>
              <a:avLst/>
              <a:gdLst/>
              <a:ahLst/>
              <a:cxnLst/>
              <a:rect l="l" t="t" r="r" b="b"/>
              <a:pathLst>
                <a:path w="657" h="207" extrusionOk="0">
                  <a:moveTo>
                    <a:pt x="126" y="0"/>
                  </a:moveTo>
                  <a:cubicBezTo>
                    <a:pt x="85" y="64"/>
                    <a:pt x="42" y="126"/>
                    <a:pt x="0" y="190"/>
                  </a:cubicBezTo>
                  <a:lnTo>
                    <a:pt x="0" y="206"/>
                  </a:lnTo>
                  <a:lnTo>
                    <a:pt x="554" y="206"/>
                  </a:lnTo>
                  <a:cubicBezTo>
                    <a:pt x="611" y="206"/>
                    <a:pt x="656" y="160"/>
                    <a:pt x="656" y="104"/>
                  </a:cubicBezTo>
                  <a:cubicBezTo>
                    <a:pt x="656" y="48"/>
                    <a:pt x="61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4706100" y="2872313"/>
              <a:ext cx="5175" cy="20625"/>
            </a:xfrm>
            <a:custGeom>
              <a:avLst/>
              <a:gdLst/>
              <a:ahLst/>
              <a:cxnLst/>
              <a:rect l="l" t="t" r="r" b="b"/>
              <a:pathLst>
                <a:path w="207" h="825" extrusionOk="0">
                  <a:moveTo>
                    <a:pt x="103" y="1"/>
                  </a:moveTo>
                  <a:cubicBezTo>
                    <a:pt x="46" y="1"/>
                    <a:pt x="0" y="48"/>
                    <a:pt x="0" y="105"/>
                  </a:cubicBezTo>
                  <a:lnTo>
                    <a:pt x="0" y="722"/>
                  </a:lnTo>
                  <a:cubicBezTo>
                    <a:pt x="0" y="779"/>
                    <a:pt x="46" y="825"/>
                    <a:pt x="103" y="825"/>
                  </a:cubicBezTo>
                  <a:cubicBezTo>
                    <a:pt x="160" y="825"/>
                    <a:pt x="206" y="779"/>
                    <a:pt x="206" y="722"/>
                  </a:cubicBezTo>
                  <a:lnTo>
                    <a:pt x="206" y="105"/>
                  </a:lnTo>
                  <a:cubicBezTo>
                    <a:pt x="206" y="48"/>
                    <a:pt x="160"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4794875" y="2965513"/>
              <a:ext cx="20625" cy="5175"/>
            </a:xfrm>
            <a:custGeom>
              <a:avLst/>
              <a:gdLst/>
              <a:ahLst/>
              <a:cxnLst/>
              <a:rect l="l" t="t" r="r" b="b"/>
              <a:pathLst>
                <a:path w="825" h="207" extrusionOk="0">
                  <a:moveTo>
                    <a:pt x="104" y="0"/>
                  </a:moveTo>
                  <a:cubicBezTo>
                    <a:pt x="46" y="0"/>
                    <a:pt x="0" y="46"/>
                    <a:pt x="0" y="103"/>
                  </a:cubicBezTo>
                  <a:cubicBezTo>
                    <a:pt x="0" y="159"/>
                    <a:pt x="46" y="206"/>
                    <a:pt x="104" y="206"/>
                  </a:cubicBezTo>
                  <a:lnTo>
                    <a:pt x="722" y="206"/>
                  </a:lnTo>
                  <a:cubicBezTo>
                    <a:pt x="778" y="206"/>
                    <a:pt x="824" y="159"/>
                    <a:pt x="824" y="103"/>
                  </a:cubicBezTo>
                  <a:cubicBezTo>
                    <a:pt x="824" y="46"/>
                    <a:pt x="778" y="0"/>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4706100" y="2903213"/>
              <a:ext cx="7800" cy="20400"/>
            </a:xfrm>
            <a:custGeom>
              <a:avLst/>
              <a:gdLst/>
              <a:ahLst/>
              <a:cxnLst/>
              <a:rect l="l" t="t" r="r" b="b"/>
              <a:pathLst>
                <a:path w="312" h="816" extrusionOk="0">
                  <a:moveTo>
                    <a:pt x="106" y="0"/>
                  </a:moveTo>
                  <a:cubicBezTo>
                    <a:pt x="105" y="0"/>
                    <a:pt x="103" y="0"/>
                    <a:pt x="101" y="1"/>
                  </a:cubicBezTo>
                  <a:cubicBezTo>
                    <a:pt x="45" y="2"/>
                    <a:pt x="0" y="49"/>
                    <a:pt x="2" y="106"/>
                  </a:cubicBezTo>
                  <a:cubicBezTo>
                    <a:pt x="9" y="321"/>
                    <a:pt x="40" y="534"/>
                    <a:pt x="98" y="740"/>
                  </a:cubicBezTo>
                  <a:cubicBezTo>
                    <a:pt x="111" y="786"/>
                    <a:pt x="153" y="815"/>
                    <a:pt x="197" y="815"/>
                  </a:cubicBezTo>
                  <a:cubicBezTo>
                    <a:pt x="206" y="815"/>
                    <a:pt x="215" y="814"/>
                    <a:pt x="226" y="811"/>
                  </a:cubicBezTo>
                  <a:cubicBezTo>
                    <a:pt x="280" y="796"/>
                    <a:pt x="311" y="738"/>
                    <a:pt x="297" y="683"/>
                  </a:cubicBezTo>
                  <a:cubicBezTo>
                    <a:pt x="243" y="494"/>
                    <a:pt x="214" y="298"/>
                    <a:pt x="208" y="100"/>
                  </a:cubicBezTo>
                  <a:cubicBezTo>
                    <a:pt x="206" y="45"/>
                    <a:pt x="160" y="0"/>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4825750" y="2965513"/>
              <a:ext cx="17100" cy="5175"/>
            </a:xfrm>
            <a:custGeom>
              <a:avLst/>
              <a:gdLst/>
              <a:ahLst/>
              <a:cxnLst/>
              <a:rect l="l" t="t" r="r" b="b"/>
              <a:pathLst>
                <a:path w="684" h="207" extrusionOk="0">
                  <a:moveTo>
                    <a:pt x="103" y="0"/>
                  </a:moveTo>
                  <a:cubicBezTo>
                    <a:pt x="47" y="0"/>
                    <a:pt x="1" y="46"/>
                    <a:pt x="1" y="103"/>
                  </a:cubicBezTo>
                  <a:cubicBezTo>
                    <a:pt x="1" y="159"/>
                    <a:pt x="47" y="206"/>
                    <a:pt x="103" y="206"/>
                  </a:cubicBezTo>
                  <a:lnTo>
                    <a:pt x="580" y="206"/>
                  </a:lnTo>
                  <a:cubicBezTo>
                    <a:pt x="638" y="206"/>
                    <a:pt x="684" y="159"/>
                    <a:pt x="684" y="103"/>
                  </a:cubicBezTo>
                  <a:cubicBezTo>
                    <a:pt x="684" y="46"/>
                    <a:pt x="638" y="0"/>
                    <a:pt x="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4763900" y="2965163"/>
              <a:ext cx="20700" cy="5475"/>
            </a:xfrm>
            <a:custGeom>
              <a:avLst/>
              <a:gdLst/>
              <a:ahLst/>
              <a:cxnLst/>
              <a:rect l="l" t="t" r="r" b="b"/>
              <a:pathLst>
                <a:path w="828" h="219" extrusionOk="0">
                  <a:moveTo>
                    <a:pt x="110" y="1"/>
                  </a:moveTo>
                  <a:cubicBezTo>
                    <a:pt x="57" y="1"/>
                    <a:pt x="11" y="41"/>
                    <a:pt x="5" y="94"/>
                  </a:cubicBezTo>
                  <a:cubicBezTo>
                    <a:pt x="1" y="151"/>
                    <a:pt x="41" y="201"/>
                    <a:pt x="99" y="207"/>
                  </a:cubicBezTo>
                  <a:cubicBezTo>
                    <a:pt x="186" y="214"/>
                    <a:pt x="276" y="219"/>
                    <a:pt x="365" y="219"/>
                  </a:cubicBezTo>
                  <a:lnTo>
                    <a:pt x="725" y="219"/>
                  </a:lnTo>
                  <a:cubicBezTo>
                    <a:pt x="782" y="219"/>
                    <a:pt x="828" y="173"/>
                    <a:pt x="828" y="117"/>
                  </a:cubicBezTo>
                  <a:cubicBezTo>
                    <a:pt x="828" y="60"/>
                    <a:pt x="782" y="14"/>
                    <a:pt x="725" y="14"/>
                  </a:cubicBezTo>
                  <a:lnTo>
                    <a:pt x="365" y="14"/>
                  </a:lnTo>
                  <a:cubicBezTo>
                    <a:pt x="284" y="14"/>
                    <a:pt x="201" y="10"/>
                    <a:pt x="118" y="1"/>
                  </a:cubicBezTo>
                  <a:cubicBezTo>
                    <a:pt x="115" y="1"/>
                    <a:pt x="112"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4734825" y="2954988"/>
              <a:ext cx="19675" cy="12000"/>
            </a:xfrm>
            <a:custGeom>
              <a:avLst/>
              <a:gdLst/>
              <a:ahLst/>
              <a:cxnLst/>
              <a:rect l="l" t="t" r="r" b="b"/>
              <a:pathLst>
                <a:path w="787" h="480" extrusionOk="0">
                  <a:moveTo>
                    <a:pt x="119" y="0"/>
                  </a:moveTo>
                  <a:cubicBezTo>
                    <a:pt x="85" y="0"/>
                    <a:pt x="52" y="16"/>
                    <a:pt x="32" y="47"/>
                  </a:cubicBezTo>
                  <a:cubicBezTo>
                    <a:pt x="1" y="94"/>
                    <a:pt x="14" y="159"/>
                    <a:pt x="62" y="190"/>
                  </a:cubicBezTo>
                  <a:cubicBezTo>
                    <a:pt x="241" y="307"/>
                    <a:pt x="435" y="404"/>
                    <a:pt x="636" y="473"/>
                  </a:cubicBezTo>
                  <a:cubicBezTo>
                    <a:pt x="647" y="478"/>
                    <a:pt x="659" y="479"/>
                    <a:pt x="671" y="479"/>
                  </a:cubicBezTo>
                  <a:cubicBezTo>
                    <a:pt x="712" y="479"/>
                    <a:pt x="752" y="454"/>
                    <a:pt x="767" y="411"/>
                  </a:cubicBezTo>
                  <a:cubicBezTo>
                    <a:pt x="786" y="358"/>
                    <a:pt x="758" y="298"/>
                    <a:pt x="705" y="279"/>
                  </a:cubicBezTo>
                  <a:lnTo>
                    <a:pt x="705" y="281"/>
                  </a:lnTo>
                  <a:cubicBezTo>
                    <a:pt x="519" y="214"/>
                    <a:pt x="340" y="127"/>
                    <a:pt x="176" y="17"/>
                  </a:cubicBezTo>
                  <a:cubicBezTo>
                    <a:pt x="158" y="6"/>
                    <a:pt x="139"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4713950" y="2932663"/>
              <a:ext cx="14900" cy="17575"/>
            </a:xfrm>
            <a:custGeom>
              <a:avLst/>
              <a:gdLst/>
              <a:ahLst/>
              <a:cxnLst/>
              <a:rect l="l" t="t" r="r" b="b"/>
              <a:pathLst>
                <a:path w="596" h="703" extrusionOk="0">
                  <a:moveTo>
                    <a:pt x="119" y="0"/>
                  </a:moveTo>
                  <a:cubicBezTo>
                    <a:pt x="102" y="0"/>
                    <a:pt x="84" y="5"/>
                    <a:pt x="69" y="14"/>
                  </a:cubicBezTo>
                  <a:cubicBezTo>
                    <a:pt x="18" y="42"/>
                    <a:pt x="0" y="104"/>
                    <a:pt x="29" y="154"/>
                  </a:cubicBezTo>
                  <a:cubicBezTo>
                    <a:pt x="134" y="340"/>
                    <a:pt x="261" y="514"/>
                    <a:pt x="408" y="670"/>
                  </a:cubicBezTo>
                  <a:cubicBezTo>
                    <a:pt x="427" y="692"/>
                    <a:pt x="455" y="703"/>
                    <a:pt x="482" y="703"/>
                  </a:cubicBezTo>
                  <a:cubicBezTo>
                    <a:pt x="507" y="703"/>
                    <a:pt x="534" y="694"/>
                    <a:pt x="553" y="676"/>
                  </a:cubicBezTo>
                  <a:cubicBezTo>
                    <a:pt x="594" y="636"/>
                    <a:pt x="596" y="571"/>
                    <a:pt x="557" y="529"/>
                  </a:cubicBezTo>
                  <a:cubicBezTo>
                    <a:pt x="423" y="385"/>
                    <a:pt x="306" y="224"/>
                    <a:pt x="208" y="52"/>
                  </a:cubicBezTo>
                  <a:cubicBezTo>
                    <a:pt x="190" y="19"/>
                    <a:pt x="155"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5291650" y="2515388"/>
              <a:ext cx="13125" cy="18775"/>
            </a:xfrm>
            <a:custGeom>
              <a:avLst/>
              <a:gdLst/>
              <a:ahLst/>
              <a:cxnLst/>
              <a:rect l="l" t="t" r="r" b="b"/>
              <a:pathLst>
                <a:path w="525" h="751" extrusionOk="0">
                  <a:moveTo>
                    <a:pt x="118" y="1"/>
                  </a:moveTo>
                  <a:cubicBezTo>
                    <a:pt x="105" y="1"/>
                    <a:pt x="91" y="4"/>
                    <a:pt x="77" y="10"/>
                  </a:cubicBezTo>
                  <a:cubicBezTo>
                    <a:pt x="26" y="32"/>
                    <a:pt x="0" y="93"/>
                    <a:pt x="24" y="145"/>
                  </a:cubicBezTo>
                  <a:cubicBezTo>
                    <a:pt x="107" y="339"/>
                    <a:pt x="208" y="527"/>
                    <a:pt x="322" y="703"/>
                  </a:cubicBezTo>
                  <a:cubicBezTo>
                    <a:pt x="341" y="734"/>
                    <a:pt x="374" y="751"/>
                    <a:pt x="408" y="751"/>
                  </a:cubicBezTo>
                  <a:cubicBezTo>
                    <a:pt x="427" y="751"/>
                    <a:pt x="446" y="746"/>
                    <a:pt x="464" y="734"/>
                  </a:cubicBezTo>
                  <a:cubicBezTo>
                    <a:pt x="511" y="703"/>
                    <a:pt x="525" y="640"/>
                    <a:pt x="495" y="592"/>
                  </a:cubicBezTo>
                  <a:cubicBezTo>
                    <a:pt x="387" y="425"/>
                    <a:pt x="291" y="247"/>
                    <a:pt x="212" y="63"/>
                  </a:cubicBezTo>
                  <a:cubicBezTo>
                    <a:pt x="196" y="25"/>
                    <a:pt x="158" y="1"/>
                    <a:pt x="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5308350" y="2541238"/>
              <a:ext cx="17025" cy="15750"/>
            </a:xfrm>
            <a:custGeom>
              <a:avLst/>
              <a:gdLst/>
              <a:ahLst/>
              <a:cxnLst/>
              <a:rect l="l" t="t" r="r" b="b"/>
              <a:pathLst>
                <a:path w="681" h="630" extrusionOk="0">
                  <a:moveTo>
                    <a:pt x="115" y="1"/>
                  </a:moveTo>
                  <a:cubicBezTo>
                    <a:pt x="90" y="1"/>
                    <a:pt x="66" y="10"/>
                    <a:pt x="46" y="28"/>
                  </a:cubicBezTo>
                  <a:cubicBezTo>
                    <a:pt x="3" y="65"/>
                    <a:pt x="0" y="130"/>
                    <a:pt x="39" y="173"/>
                  </a:cubicBezTo>
                  <a:cubicBezTo>
                    <a:pt x="180" y="328"/>
                    <a:pt x="335" y="475"/>
                    <a:pt x="500" y="607"/>
                  </a:cubicBezTo>
                  <a:cubicBezTo>
                    <a:pt x="519" y="622"/>
                    <a:pt x="541" y="629"/>
                    <a:pt x="563" y="629"/>
                  </a:cubicBezTo>
                  <a:cubicBezTo>
                    <a:pt x="595" y="629"/>
                    <a:pt x="624" y="616"/>
                    <a:pt x="645" y="591"/>
                  </a:cubicBezTo>
                  <a:cubicBezTo>
                    <a:pt x="680" y="546"/>
                    <a:pt x="673" y="481"/>
                    <a:pt x="629" y="446"/>
                  </a:cubicBezTo>
                  <a:cubicBezTo>
                    <a:pt x="472" y="321"/>
                    <a:pt x="325" y="183"/>
                    <a:pt x="192" y="35"/>
                  </a:cubicBezTo>
                  <a:cubicBezTo>
                    <a:pt x="171" y="12"/>
                    <a:pt x="143"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5332275" y="2560388"/>
              <a:ext cx="19875" cy="11600"/>
            </a:xfrm>
            <a:custGeom>
              <a:avLst/>
              <a:gdLst/>
              <a:ahLst/>
              <a:cxnLst/>
              <a:rect l="l" t="t" r="r" b="b"/>
              <a:pathLst>
                <a:path w="795" h="464" extrusionOk="0">
                  <a:moveTo>
                    <a:pt x="119" y="1"/>
                  </a:moveTo>
                  <a:cubicBezTo>
                    <a:pt x="83" y="1"/>
                    <a:pt x="48" y="20"/>
                    <a:pt x="29" y="54"/>
                  </a:cubicBezTo>
                  <a:cubicBezTo>
                    <a:pt x="1" y="103"/>
                    <a:pt x="18" y="167"/>
                    <a:pt x="69" y="194"/>
                  </a:cubicBezTo>
                  <a:cubicBezTo>
                    <a:pt x="252" y="297"/>
                    <a:pt x="446" y="386"/>
                    <a:pt x="643" y="457"/>
                  </a:cubicBezTo>
                  <a:cubicBezTo>
                    <a:pt x="655" y="462"/>
                    <a:pt x="667" y="463"/>
                    <a:pt x="679" y="463"/>
                  </a:cubicBezTo>
                  <a:cubicBezTo>
                    <a:pt x="721" y="463"/>
                    <a:pt x="761" y="438"/>
                    <a:pt x="775" y="395"/>
                  </a:cubicBezTo>
                  <a:cubicBezTo>
                    <a:pt x="795" y="342"/>
                    <a:pt x="768" y="282"/>
                    <a:pt x="715" y="263"/>
                  </a:cubicBezTo>
                  <a:cubicBezTo>
                    <a:pt x="526" y="197"/>
                    <a:pt x="343" y="112"/>
                    <a:pt x="169" y="14"/>
                  </a:cubicBezTo>
                  <a:cubicBezTo>
                    <a:pt x="153" y="5"/>
                    <a:pt x="136"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5284325" y="2392963"/>
              <a:ext cx="5150" cy="20600"/>
            </a:xfrm>
            <a:custGeom>
              <a:avLst/>
              <a:gdLst/>
              <a:ahLst/>
              <a:cxnLst/>
              <a:rect l="l" t="t" r="r" b="b"/>
              <a:pathLst>
                <a:path w="206" h="824" extrusionOk="0">
                  <a:moveTo>
                    <a:pt x="102" y="0"/>
                  </a:moveTo>
                  <a:cubicBezTo>
                    <a:pt x="46" y="0"/>
                    <a:pt x="0" y="46"/>
                    <a:pt x="0" y="104"/>
                  </a:cubicBezTo>
                  <a:lnTo>
                    <a:pt x="0" y="722"/>
                  </a:lnTo>
                  <a:cubicBezTo>
                    <a:pt x="0" y="778"/>
                    <a:pt x="46" y="824"/>
                    <a:pt x="102" y="824"/>
                  </a:cubicBezTo>
                  <a:cubicBezTo>
                    <a:pt x="160" y="824"/>
                    <a:pt x="206" y="778"/>
                    <a:pt x="206" y="722"/>
                  </a:cubicBezTo>
                  <a:lnTo>
                    <a:pt x="206" y="104"/>
                  </a:lnTo>
                  <a:cubicBezTo>
                    <a:pt x="206" y="46"/>
                    <a:pt x="160"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5361300" y="2570838"/>
              <a:ext cx="20775" cy="6700"/>
            </a:xfrm>
            <a:custGeom>
              <a:avLst/>
              <a:gdLst/>
              <a:ahLst/>
              <a:cxnLst/>
              <a:rect l="l" t="t" r="r" b="b"/>
              <a:pathLst>
                <a:path w="831" h="268" extrusionOk="0">
                  <a:moveTo>
                    <a:pt x="112" y="1"/>
                  </a:moveTo>
                  <a:cubicBezTo>
                    <a:pt x="64" y="1"/>
                    <a:pt x="21" y="35"/>
                    <a:pt x="11" y="85"/>
                  </a:cubicBezTo>
                  <a:cubicBezTo>
                    <a:pt x="1" y="140"/>
                    <a:pt x="38" y="195"/>
                    <a:pt x="94" y="205"/>
                  </a:cubicBezTo>
                  <a:cubicBezTo>
                    <a:pt x="302" y="242"/>
                    <a:pt x="514" y="264"/>
                    <a:pt x="724" y="267"/>
                  </a:cubicBezTo>
                  <a:lnTo>
                    <a:pt x="727" y="267"/>
                  </a:lnTo>
                  <a:cubicBezTo>
                    <a:pt x="782" y="267"/>
                    <a:pt x="828" y="223"/>
                    <a:pt x="829" y="167"/>
                  </a:cubicBezTo>
                  <a:cubicBezTo>
                    <a:pt x="831" y="110"/>
                    <a:pt x="785" y="63"/>
                    <a:pt x="728" y="62"/>
                  </a:cubicBezTo>
                  <a:cubicBezTo>
                    <a:pt x="528" y="59"/>
                    <a:pt x="327" y="38"/>
                    <a:pt x="131" y="2"/>
                  </a:cubicBezTo>
                  <a:cubicBezTo>
                    <a:pt x="125" y="1"/>
                    <a:pt x="119"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5284500" y="2485588"/>
              <a:ext cx="8025" cy="20350"/>
            </a:xfrm>
            <a:custGeom>
              <a:avLst/>
              <a:gdLst/>
              <a:ahLst/>
              <a:cxnLst/>
              <a:rect l="l" t="t" r="r" b="b"/>
              <a:pathLst>
                <a:path w="321" h="814" extrusionOk="0">
                  <a:moveTo>
                    <a:pt x="108" y="0"/>
                  </a:moveTo>
                  <a:cubicBezTo>
                    <a:pt x="105" y="0"/>
                    <a:pt x="103" y="0"/>
                    <a:pt x="100" y="0"/>
                  </a:cubicBezTo>
                  <a:cubicBezTo>
                    <a:pt x="43" y="5"/>
                    <a:pt x="0" y="54"/>
                    <a:pt x="5" y="112"/>
                  </a:cubicBezTo>
                  <a:cubicBezTo>
                    <a:pt x="21" y="322"/>
                    <a:pt x="55" y="532"/>
                    <a:pt x="107" y="737"/>
                  </a:cubicBezTo>
                  <a:cubicBezTo>
                    <a:pt x="119" y="783"/>
                    <a:pt x="160" y="814"/>
                    <a:pt x="206" y="814"/>
                  </a:cubicBezTo>
                  <a:cubicBezTo>
                    <a:pt x="215" y="814"/>
                    <a:pt x="223" y="814"/>
                    <a:pt x="232" y="811"/>
                  </a:cubicBezTo>
                  <a:cubicBezTo>
                    <a:pt x="286" y="797"/>
                    <a:pt x="320" y="743"/>
                    <a:pt x="307" y="686"/>
                  </a:cubicBezTo>
                  <a:cubicBezTo>
                    <a:pt x="258" y="494"/>
                    <a:pt x="226" y="294"/>
                    <a:pt x="211" y="95"/>
                  </a:cubicBezTo>
                  <a:cubicBezTo>
                    <a:pt x="207" y="40"/>
                    <a:pt x="162" y="0"/>
                    <a:pt x="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5284325" y="2454688"/>
              <a:ext cx="5150" cy="20625"/>
            </a:xfrm>
            <a:custGeom>
              <a:avLst/>
              <a:gdLst/>
              <a:ahLst/>
              <a:cxnLst/>
              <a:rect l="l" t="t" r="r" b="b"/>
              <a:pathLst>
                <a:path w="206" h="825" extrusionOk="0">
                  <a:moveTo>
                    <a:pt x="102" y="1"/>
                  </a:moveTo>
                  <a:cubicBezTo>
                    <a:pt x="46" y="1"/>
                    <a:pt x="0" y="48"/>
                    <a:pt x="0" y="105"/>
                  </a:cubicBezTo>
                  <a:lnTo>
                    <a:pt x="0" y="722"/>
                  </a:lnTo>
                  <a:cubicBezTo>
                    <a:pt x="0" y="779"/>
                    <a:pt x="46" y="825"/>
                    <a:pt x="102" y="825"/>
                  </a:cubicBezTo>
                  <a:cubicBezTo>
                    <a:pt x="160" y="825"/>
                    <a:pt x="206" y="779"/>
                    <a:pt x="206" y="722"/>
                  </a:cubicBezTo>
                  <a:lnTo>
                    <a:pt x="206" y="105"/>
                  </a:lnTo>
                  <a:cubicBezTo>
                    <a:pt x="206" y="48"/>
                    <a:pt x="160" y="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5284325" y="2423838"/>
              <a:ext cx="5150" cy="20625"/>
            </a:xfrm>
            <a:custGeom>
              <a:avLst/>
              <a:gdLst/>
              <a:ahLst/>
              <a:cxnLst/>
              <a:rect l="l" t="t" r="r" b="b"/>
              <a:pathLst>
                <a:path w="206" h="825" extrusionOk="0">
                  <a:moveTo>
                    <a:pt x="102" y="1"/>
                  </a:moveTo>
                  <a:cubicBezTo>
                    <a:pt x="46" y="1"/>
                    <a:pt x="0" y="47"/>
                    <a:pt x="0" y="103"/>
                  </a:cubicBezTo>
                  <a:lnTo>
                    <a:pt x="0" y="721"/>
                  </a:lnTo>
                  <a:cubicBezTo>
                    <a:pt x="0" y="779"/>
                    <a:pt x="46" y="825"/>
                    <a:pt x="102" y="825"/>
                  </a:cubicBezTo>
                  <a:cubicBezTo>
                    <a:pt x="160" y="825"/>
                    <a:pt x="206" y="779"/>
                    <a:pt x="206" y="721"/>
                  </a:cubicBezTo>
                  <a:lnTo>
                    <a:pt x="206" y="103"/>
                  </a:lnTo>
                  <a:cubicBezTo>
                    <a:pt x="206" y="47"/>
                    <a:pt x="160" y="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5518500" y="2636213"/>
              <a:ext cx="9475" cy="20100"/>
            </a:xfrm>
            <a:custGeom>
              <a:avLst/>
              <a:gdLst/>
              <a:ahLst/>
              <a:cxnLst/>
              <a:rect l="l" t="t" r="r" b="b"/>
              <a:pathLst>
                <a:path w="379" h="804" extrusionOk="0">
                  <a:moveTo>
                    <a:pt x="117" y="1"/>
                  </a:moveTo>
                  <a:cubicBezTo>
                    <a:pt x="106" y="1"/>
                    <a:pt x="94" y="2"/>
                    <a:pt x="83" y="7"/>
                  </a:cubicBezTo>
                  <a:cubicBezTo>
                    <a:pt x="28" y="24"/>
                    <a:pt x="0" y="84"/>
                    <a:pt x="18" y="137"/>
                  </a:cubicBezTo>
                  <a:cubicBezTo>
                    <a:pt x="83" y="325"/>
                    <a:pt x="132" y="521"/>
                    <a:pt x="166" y="718"/>
                  </a:cubicBezTo>
                  <a:cubicBezTo>
                    <a:pt x="174" y="768"/>
                    <a:pt x="218" y="804"/>
                    <a:pt x="267" y="804"/>
                  </a:cubicBezTo>
                  <a:cubicBezTo>
                    <a:pt x="273" y="804"/>
                    <a:pt x="279" y="804"/>
                    <a:pt x="285" y="802"/>
                  </a:cubicBezTo>
                  <a:cubicBezTo>
                    <a:pt x="341" y="793"/>
                    <a:pt x="378" y="740"/>
                    <a:pt x="369" y="684"/>
                  </a:cubicBezTo>
                  <a:cubicBezTo>
                    <a:pt x="334" y="476"/>
                    <a:pt x="282" y="269"/>
                    <a:pt x="214" y="70"/>
                  </a:cubicBezTo>
                  <a:cubicBezTo>
                    <a:pt x="198" y="28"/>
                    <a:pt x="159"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5503900" y="2609188"/>
              <a:ext cx="14300" cy="18100"/>
            </a:xfrm>
            <a:custGeom>
              <a:avLst/>
              <a:gdLst/>
              <a:ahLst/>
              <a:cxnLst/>
              <a:rect l="l" t="t" r="r" b="b"/>
              <a:pathLst>
                <a:path w="572" h="724" extrusionOk="0">
                  <a:moveTo>
                    <a:pt x="116" y="0"/>
                  </a:moveTo>
                  <a:cubicBezTo>
                    <a:pt x="95" y="0"/>
                    <a:pt x="73" y="7"/>
                    <a:pt x="54" y="21"/>
                  </a:cubicBezTo>
                  <a:cubicBezTo>
                    <a:pt x="10" y="56"/>
                    <a:pt x="1" y="122"/>
                    <a:pt x="36" y="166"/>
                  </a:cubicBezTo>
                  <a:cubicBezTo>
                    <a:pt x="158" y="325"/>
                    <a:pt x="267" y="493"/>
                    <a:pt x="362" y="668"/>
                  </a:cubicBezTo>
                  <a:cubicBezTo>
                    <a:pt x="381" y="704"/>
                    <a:pt x="417" y="723"/>
                    <a:pt x="454" y="723"/>
                  </a:cubicBezTo>
                  <a:cubicBezTo>
                    <a:pt x="470" y="723"/>
                    <a:pt x="487" y="719"/>
                    <a:pt x="503" y="710"/>
                  </a:cubicBezTo>
                  <a:cubicBezTo>
                    <a:pt x="552" y="683"/>
                    <a:pt x="571" y="621"/>
                    <a:pt x="544" y="570"/>
                  </a:cubicBezTo>
                  <a:cubicBezTo>
                    <a:pt x="444" y="385"/>
                    <a:pt x="328" y="206"/>
                    <a:pt x="199" y="40"/>
                  </a:cubicBezTo>
                  <a:cubicBezTo>
                    <a:pt x="178" y="14"/>
                    <a:pt x="148"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5392300" y="2572388"/>
              <a:ext cx="20625" cy="5175"/>
            </a:xfrm>
            <a:custGeom>
              <a:avLst/>
              <a:gdLst/>
              <a:ahLst/>
              <a:cxnLst/>
              <a:rect l="l" t="t" r="r" b="b"/>
              <a:pathLst>
                <a:path w="825" h="207" extrusionOk="0">
                  <a:moveTo>
                    <a:pt x="105" y="1"/>
                  </a:moveTo>
                  <a:cubicBezTo>
                    <a:pt x="47" y="1"/>
                    <a:pt x="1" y="47"/>
                    <a:pt x="1" y="103"/>
                  </a:cubicBezTo>
                  <a:cubicBezTo>
                    <a:pt x="1" y="161"/>
                    <a:pt x="47" y="207"/>
                    <a:pt x="105" y="207"/>
                  </a:cubicBezTo>
                  <a:lnTo>
                    <a:pt x="721" y="207"/>
                  </a:lnTo>
                  <a:cubicBezTo>
                    <a:pt x="779" y="207"/>
                    <a:pt x="825" y="161"/>
                    <a:pt x="825" y="103"/>
                  </a:cubicBezTo>
                  <a:cubicBezTo>
                    <a:pt x="825" y="47"/>
                    <a:pt x="779" y="1"/>
                    <a:pt x="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5423200" y="2572388"/>
              <a:ext cx="20700" cy="5625"/>
            </a:xfrm>
            <a:custGeom>
              <a:avLst/>
              <a:gdLst/>
              <a:ahLst/>
              <a:cxnLst/>
              <a:rect l="l" t="t" r="r" b="b"/>
              <a:pathLst>
                <a:path w="828" h="225" extrusionOk="0">
                  <a:moveTo>
                    <a:pt x="103" y="1"/>
                  </a:moveTo>
                  <a:cubicBezTo>
                    <a:pt x="46" y="1"/>
                    <a:pt x="1" y="47"/>
                    <a:pt x="1" y="103"/>
                  </a:cubicBezTo>
                  <a:cubicBezTo>
                    <a:pt x="1" y="161"/>
                    <a:pt x="46" y="207"/>
                    <a:pt x="103" y="207"/>
                  </a:cubicBezTo>
                  <a:lnTo>
                    <a:pt x="355" y="207"/>
                  </a:lnTo>
                  <a:cubicBezTo>
                    <a:pt x="473" y="207"/>
                    <a:pt x="592" y="213"/>
                    <a:pt x="710" y="223"/>
                  </a:cubicBezTo>
                  <a:cubicBezTo>
                    <a:pt x="713" y="225"/>
                    <a:pt x="716" y="225"/>
                    <a:pt x="719" y="225"/>
                  </a:cubicBezTo>
                  <a:cubicBezTo>
                    <a:pt x="772" y="225"/>
                    <a:pt x="817" y="185"/>
                    <a:pt x="823" y="131"/>
                  </a:cubicBezTo>
                  <a:cubicBezTo>
                    <a:pt x="827" y="75"/>
                    <a:pt x="786" y="25"/>
                    <a:pt x="729" y="19"/>
                  </a:cubicBezTo>
                  <a:cubicBezTo>
                    <a:pt x="605" y="7"/>
                    <a:pt x="479" y="1"/>
                    <a:pt x="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5453500" y="2575563"/>
              <a:ext cx="20325" cy="10350"/>
            </a:xfrm>
            <a:custGeom>
              <a:avLst/>
              <a:gdLst/>
              <a:ahLst/>
              <a:cxnLst/>
              <a:rect l="l" t="t" r="r" b="b"/>
              <a:pathLst>
                <a:path w="813" h="414" extrusionOk="0">
                  <a:moveTo>
                    <a:pt x="114" y="1"/>
                  </a:moveTo>
                  <a:cubicBezTo>
                    <a:pt x="69" y="1"/>
                    <a:pt x="28" y="31"/>
                    <a:pt x="15" y="77"/>
                  </a:cubicBezTo>
                  <a:cubicBezTo>
                    <a:pt x="0" y="132"/>
                    <a:pt x="33" y="188"/>
                    <a:pt x="88" y="203"/>
                  </a:cubicBezTo>
                  <a:cubicBezTo>
                    <a:pt x="280" y="253"/>
                    <a:pt x="471" y="321"/>
                    <a:pt x="654" y="404"/>
                  </a:cubicBezTo>
                  <a:cubicBezTo>
                    <a:pt x="667" y="410"/>
                    <a:pt x="682" y="413"/>
                    <a:pt x="695" y="413"/>
                  </a:cubicBezTo>
                  <a:cubicBezTo>
                    <a:pt x="735" y="413"/>
                    <a:pt x="772" y="391"/>
                    <a:pt x="789" y="353"/>
                  </a:cubicBezTo>
                  <a:cubicBezTo>
                    <a:pt x="812" y="301"/>
                    <a:pt x="790" y="240"/>
                    <a:pt x="738" y="216"/>
                  </a:cubicBezTo>
                  <a:cubicBezTo>
                    <a:pt x="546" y="129"/>
                    <a:pt x="344" y="58"/>
                    <a:pt x="141" y="4"/>
                  </a:cubicBezTo>
                  <a:cubicBezTo>
                    <a:pt x="132" y="2"/>
                    <a:pt x="123"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5481425" y="2588213"/>
              <a:ext cx="17875" cy="14725"/>
            </a:xfrm>
            <a:custGeom>
              <a:avLst/>
              <a:gdLst/>
              <a:ahLst/>
              <a:cxnLst/>
              <a:rect l="l" t="t" r="r" b="b"/>
              <a:pathLst>
                <a:path w="715" h="589" extrusionOk="0">
                  <a:moveTo>
                    <a:pt x="118" y="0"/>
                  </a:moveTo>
                  <a:cubicBezTo>
                    <a:pt x="85" y="0"/>
                    <a:pt x="52" y="17"/>
                    <a:pt x="32" y="47"/>
                  </a:cubicBezTo>
                  <a:cubicBezTo>
                    <a:pt x="0" y="94"/>
                    <a:pt x="14" y="158"/>
                    <a:pt x="61" y="189"/>
                  </a:cubicBezTo>
                  <a:cubicBezTo>
                    <a:pt x="227" y="300"/>
                    <a:pt x="386" y="424"/>
                    <a:pt x="531" y="562"/>
                  </a:cubicBezTo>
                  <a:cubicBezTo>
                    <a:pt x="552" y="580"/>
                    <a:pt x="575" y="589"/>
                    <a:pt x="600" y="589"/>
                  </a:cubicBezTo>
                  <a:cubicBezTo>
                    <a:pt x="629" y="589"/>
                    <a:pt x="657" y="578"/>
                    <a:pt x="676" y="556"/>
                  </a:cubicBezTo>
                  <a:cubicBezTo>
                    <a:pt x="714" y="515"/>
                    <a:pt x="713" y="449"/>
                    <a:pt x="672" y="411"/>
                  </a:cubicBezTo>
                  <a:cubicBezTo>
                    <a:pt x="517" y="267"/>
                    <a:pt x="350" y="135"/>
                    <a:pt x="175" y="18"/>
                  </a:cubicBezTo>
                  <a:cubicBezTo>
                    <a:pt x="158" y="6"/>
                    <a:pt x="138" y="0"/>
                    <a:pt x="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5902750" y="2795263"/>
              <a:ext cx="47850" cy="47800"/>
            </a:xfrm>
            <a:custGeom>
              <a:avLst/>
              <a:gdLst/>
              <a:ahLst/>
              <a:cxnLst/>
              <a:rect l="l" t="t" r="r" b="b"/>
              <a:pathLst>
                <a:path w="1914" h="1912" extrusionOk="0">
                  <a:moveTo>
                    <a:pt x="958" y="0"/>
                  </a:moveTo>
                  <a:cubicBezTo>
                    <a:pt x="835" y="0"/>
                    <a:pt x="737" y="98"/>
                    <a:pt x="737" y="221"/>
                  </a:cubicBezTo>
                  <a:lnTo>
                    <a:pt x="737" y="735"/>
                  </a:lnTo>
                  <a:lnTo>
                    <a:pt x="223" y="735"/>
                  </a:lnTo>
                  <a:cubicBezTo>
                    <a:pt x="161" y="735"/>
                    <a:pt x="106" y="760"/>
                    <a:pt x="66" y="800"/>
                  </a:cubicBezTo>
                  <a:cubicBezTo>
                    <a:pt x="26" y="840"/>
                    <a:pt x="1" y="895"/>
                    <a:pt x="1" y="956"/>
                  </a:cubicBezTo>
                  <a:cubicBezTo>
                    <a:pt x="1" y="1077"/>
                    <a:pt x="100" y="1176"/>
                    <a:pt x="223" y="1176"/>
                  </a:cubicBezTo>
                  <a:lnTo>
                    <a:pt x="737" y="1176"/>
                  </a:lnTo>
                  <a:lnTo>
                    <a:pt x="737" y="1692"/>
                  </a:lnTo>
                  <a:cubicBezTo>
                    <a:pt x="737" y="1813"/>
                    <a:pt x="835" y="1911"/>
                    <a:pt x="958" y="1911"/>
                  </a:cubicBezTo>
                  <a:cubicBezTo>
                    <a:pt x="1079" y="1911"/>
                    <a:pt x="1178" y="1813"/>
                    <a:pt x="1178" y="1692"/>
                  </a:cubicBezTo>
                  <a:lnTo>
                    <a:pt x="1178" y="1176"/>
                  </a:lnTo>
                  <a:lnTo>
                    <a:pt x="1692" y="1176"/>
                  </a:lnTo>
                  <a:cubicBezTo>
                    <a:pt x="1815" y="1176"/>
                    <a:pt x="1913" y="1077"/>
                    <a:pt x="1913" y="956"/>
                  </a:cubicBezTo>
                  <a:cubicBezTo>
                    <a:pt x="1913" y="834"/>
                    <a:pt x="1815" y="735"/>
                    <a:pt x="1692" y="735"/>
                  </a:cubicBezTo>
                  <a:lnTo>
                    <a:pt x="1178" y="735"/>
                  </a:lnTo>
                  <a:lnTo>
                    <a:pt x="1178" y="221"/>
                  </a:lnTo>
                  <a:cubicBezTo>
                    <a:pt x="1178" y="159"/>
                    <a:pt x="1153" y="104"/>
                    <a:pt x="1113" y="64"/>
                  </a:cubicBezTo>
                  <a:cubicBezTo>
                    <a:pt x="1073" y="24"/>
                    <a:pt x="1018" y="0"/>
                    <a:pt x="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4711325" y="3241538"/>
              <a:ext cx="47825" cy="47850"/>
            </a:xfrm>
            <a:custGeom>
              <a:avLst/>
              <a:gdLst/>
              <a:ahLst/>
              <a:cxnLst/>
              <a:rect l="l" t="t" r="r" b="b"/>
              <a:pathLst>
                <a:path w="1913" h="1914" extrusionOk="0">
                  <a:moveTo>
                    <a:pt x="956" y="1"/>
                  </a:moveTo>
                  <a:cubicBezTo>
                    <a:pt x="834" y="1"/>
                    <a:pt x="735" y="100"/>
                    <a:pt x="735" y="222"/>
                  </a:cubicBezTo>
                  <a:lnTo>
                    <a:pt x="735" y="737"/>
                  </a:lnTo>
                  <a:lnTo>
                    <a:pt x="221" y="737"/>
                  </a:lnTo>
                  <a:cubicBezTo>
                    <a:pt x="160" y="737"/>
                    <a:pt x="104" y="761"/>
                    <a:pt x="64" y="801"/>
                  </a:cubicBezTo>
                  <a:cubicBezTo>
                    <a:pt x="24" y="841"/>
                    <a:pt x="0" y="897"/>
                    <a:pt x="0" y="958"/>
                  </a:cubicBezTo>
                  <a:cubicBezTo>
                    <a:pt x="0" y="1079"/>
                    <a:pt x="98" y="1179"/>
                    <a:pt x="221" y="1179"/>
                  </a:cubicBezTo>
                  <a:lnTo>
                    <a:pt x="735" y="1179"/>
                  </a:lnTo>
                  <a:lnTo>
                    <a:pt x="735" y="1693"/>
                  </a:lnTo>
                  <a:cubicBezTo>
                    <a:pt x="735" y="1816"/>
                    <a:pt x="834" y="1913"/>
                    <a:pt x="956" y="1913"/>
                  </a:cubicBezTo>
                  <a:cubicBezTo>
                    <a:pt x="1077" y="1913"/>
                    <a:pt x="1177" y="1816"/>
                    <a:pt x="1177" y="1693"/>
                  </a:cubicBezTo>
                  <a:lnTo>
                    <a:pt x="1177" y="1179"/>
                  </a:lnTo>
                  <a:lnTo>
                    <a:pt x="1692" y="1179"/>
                  </a:lnTo>
                  <a:cubicBezTo>
                    <a:pt x="1814" y="1179"/>
                    <a:pt x="1913" y="1079"/>
                    <a:pt x="1913" y="958"/>
                  </a:cubicBezTo>
                  <a:cubicBezTo>
                    <a:pt x="1913" y="836"/>
                    <a:pt x="1814" y="737"/>
                    <a:pt x="1692" y="737"/>
                  </a:cubicBezTo>
                  <a:lnTo>
                    <a:pt x="1177" y="737"/>
                  </a:lnTo>
                  <a:lnTo>
                    <a:pt x="1177" y="222"/>
                  </a:lnTo>
                  <a:cubicBezTo>
                    <a:pt x="1177" y="161"/>
                    <a:pt x="1151" y="106"/>
                    <a:pt x="1111" y="66"/>
                  </a:cubicBezTo>
                  <a:cubicBezTo>
                    <a:pt x="1071" y="26"/>
                    <a:pt x="1017"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4844425" y="2667888"/>
              <a:ext cx="223175" cy="409800"/>
            </a:xfrm>
            <a:custGeom>
              <a:avLst/>
              <a:gdLst/>
              <a:ahLst/>
              <a:cxnLst/>
              <a:rect l="l" t="t" r="r" b="b"/>
              <a:pathLst>
                <a:path w="8927" h="16392" extrusionOk="0">
                  <a:moveTo>
                    <a:pt x="301" y="0"/>
                  </a:moveTo>
                  <a:cubicBezTo>
                    <a:pt x="135" y="0"/>
                    <a:pt x="1" y="135"/>
                    <a:pt x="1" y="301"/>
                  </a:cubicBezTo>
                  <a:lnTo>
                    <a:pt x="1" y="16089"/>
                  </a:lnTo>
                  <a:cubicBezTo>
                    <a:pt x="1" y="16256"/>
                    <a:pt x="135" y="16391"/>
                    <a:pt x="301" y="16391"/>
                  </a:cubicBezTo>
                  <a:lnTo>
                    <a:pt x="8926" y="16391"/>
                  </a:lnTo>
                  <a:lnTo>
                    <a:pt x="89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5370200" y="2667888"/>
              <a:ext cx="223200" cy="409800"/>
            </a:xfrm>
            <a:custGeom>
              <a:avLst/>
              <a:gdLst/>
              <a:ahLst/>
              <a:cxnLst/>
              <a:rect l="l" t="t" r="r" b="b"/>
              <a:pathLst>
                <a:path w="8928" h="16392" extrusionOk="0">
                  <a:moveTo>
                    <a:pt x="1" y="0"/>
                  </a:moveTo>
                  <a:lnTo>
                    <a:pt x="1" y="16391"/>
                  </a:lnTo>
                  <a:lnTo>
                    <a:pt x="8626" y="16391"/>
                  </a:lnTo>
                  <a:cubicBezTo>
                    <a:pt x="8793" y="16391"/>
                    <a:pt x="8928" y="16256"/>
                    <a:pt x="8928" y="16089"/>
                  </a:cubicBezTo>
                  <a:lnTo>
                    <a:pt x="8928" y="301"/>
                  </a:lnTo>
                  <a:cubicBezTo>
                    <a:pt x="8928" y="135"/>
                    <a:pt x="8793" y="0"/>
                    <a:pt x="8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5075675" y="2667888"/>
              <a:ext cx="284875" cy="409800"/>
            </a:xfrm>
            <a:custGeom>
              <a:avLst/>
              <a:gdLst/>
              <a:ahLst/>
              <a:cxnLst/>
              <a:rect l="l" t="t" r="r" b="b"/>
              <a:pathLst>
                <a:path w="11395" h="16392" extrusionOk="0">
                  <a:moveTo>
                    <a:pt x="1" y="0"/>
                  </a:moveTo>
                  <a:lnTo>
                    <a:pt x="1" y="16391"/>
                  </a:lnTo>
                  <a:lnTo>
                    <a:pt x="11395" y="16391"/>
                  </a:lnTo>
                  <a:lnTo>
                    <a:pt x="113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5151600" y="2980188"/>
              <a:ext cx="140075" cy="8300"/>
            </a:xfrm>
            <a:custGeom>
              <a:avLst/>
              <a:gdLst/>
              <a:ahLst/>
              <a:cxnLst/>
              <a:rect l="l" t="t" r="r" b="b"/>
              <a:pathLst>
                <a:path w="5603" h="332" extrusionOk="0">
                  <a:moveTo>
                    <a:pt x="167" y="0"/>
                  </a:moveTo>
                  <a:cubicBezTo>
                    <a:pt x="75" y="0"/>
                    <a:pt x="1" y="74"/>
                    <a:pt x="1" y="166"/>
                  </a:cubicBezTo>
                  <a:cubicBezTo>
                    <a:pt x="1" y="258"/>
                    <a:pt x="75" y="332"/>
                    <a:pt x="167" y="332"/>
                  </a:cubicBezTo>
                  <a:lnTo>
                    <a:pt x="5436" y="332"/>
                  </a:lnTo>
                  <a:cubicBezTo>
                    <a:pt x="5528" y="332"/>
                    <a:pt x="5602" y="258"/>
                    <a:pt x="5602" y="166"/>
                  </a:cubicBezTo>
                  <a:cubicBezTo>
                    <a:pt x="5602" y="74"/>
                    <a:pt x="5528"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5151600" y="2954213"/>
              <a:ext cx="140075" cy="8325"/>
            </a:xfrm>
            <a:custGeom>
              <a:avLst/>
              <a:gdLst/>
              <a:ahLst/>
              <a:cxnLst/>
              <a:rect l="l" t="t" r="r" b="b"/>
              <a:pathLst>
                <a:path w="5603" h="333" extrusionOk="0">
                  <a:moveTo>
                    <a:pt x="167" y="1"/>
                  </a:moveTo>
                  <a:cubicBezTo>
                    <a:pt x="75" y="1"/>
                    <a:pt x="1" y="75"/>
                    <a:pt x="1" y="166"/>
                  </a:cubicBezTo>
                  <a:cubicBezTo>
                    <a:pt x="1" y="258"/>
                    <a:pt x="75" y="332"/>
                    <a:pt x="167" y="332"/>
                  </a:cubicBezTo>
                  <a:lnTo>
                    <a:pt x="5436" y="332"/>
                  </a:lnTo>
                  <a:cubicBezTo>
                    <a:pt x="5528" y="332"/>
                    <a:pt x="5602" y="258"/>
                    <a:pt x="5602" y="166"/>
                  </a:cubicBezTo>
                  <a:cubicBezTo>
                    <a:pt x="5602" y="75"/>
                    <a:pt x="5528"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5151600" y="3006513"/>
              <a:ext cx="140075" cy="8325"/>
            </a:xfrm>
            <a:custGeom>
              <a:avLst/>
              <a:gdLst/>
              <a:ahLst/>
              <a:cxnLst/>
              <a:rect l="l" t="t" r="r" b="b"/>
              <a:pathLst>
                <a:path w="5603" h="333" extrusionOk="0">
                  <a:moveTo>
                    <a:pt x="167" y="0"/>
                  </a:moveTo>
                  <a:cubicBezTo>
                    <a:pt x="75" y="0"/>
                    <a:pt x="1" y="74"/>
                    <a:pt x="1" y="166"/>
                  </a:cubicBezTo>
                  <a:cubicBezTo>
                    <a:pt x="1" y="257"/>
                    <a:pt x="75" y="332"/>
                    <a:pt x="167" y="332"/>
                  </a:cubicBezTo>
                  <a:lnTo>
                    <a:pt x="5436" y="332"/>
                  </a:lnTo>
                  <a:cubicBezTo>
                    <a:pt x="5528" y="332"/>
                    <a:pt x="5602" y="258"/>
                    <a:pt x="5602" y="166"/>
                  </a:cubicBezTo>
                  <a:cubicBezTo>
                    <a:pt x="5602" y="74"/>
                    <a:pt x="5528"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5127325" y="2716388"/>
              <a:ext cx="78800" cy="82775"/>
            </a:xfrm>
            <a:custGeom>
              <a:avLst/>
              <a:gdLst/>
              <a:ahLst/>
              <a:cxnLst/>
              <a:rect l="l" t="t" r="r" b="b"/>
              <a:pathLst>
                <a:path w="3152" h="3311" extrusionOk="0">
                  <a:moveTo>
                    <a:pt x="264" y="1"/>
                  </a:moveTo>
                  <a:lnTo>
                    <a:pt x="0" y="3062"/>
                  </a:lnTo>
                  <a:lnTo>
                    <a:pt x="2887" y="3311"/>
                  </a:lnTo>
                  <a:lnTo>
                    <a:pt x="3151" y="250"/>
                  </a:lnTo>
                  <a:lnTo>
                    <a:pt x="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5123950" y="2714363"/>
              <a:ext cx="78425" cy="78425"/>
            </a:xfrm>
            <a:custGeom>
              <a:avLst/>
              <a:gdLst/>
              <a:ahLst/>
              <a:cxnLst/>
              <a:rect l="l" t="t" r="r" b="b"/>
              <a:pathLst>
                <a:path w="3137" h="3137" extrusionOk="0">
                  <a:moveTo>
                    <a:pt x="249" y="0"/>
                  </a:moveTo>
                  <a:lnTo>
                    <a:pt x="0" y="2888"/>
                  </a:lnTo>
                  <a:lnTo>
                    <a:pt x="2888" y="3137"/>
                  </a:lnTo>
                  <a:lnTo>
                    <a:pt x="3137" y="249"/>
                  </a:lnTo>
                  <a:lnTo>
                    <a:pt x="2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5158450" y="2701588"/>
              <a:ext cx="14025" cy="25750"/>
            </a:xfrm>
            <a:custGeom>
              <a:avLst/>
              <a:gdLst/>
              <a:ahLst/>
              <a:cxnLst/>
              <a:rect l="l" t="t" r="r" b="b"/>
              <a:pathLst>
                <a:path w="561" h="1030" extrusionOk="0">
                  <a:moveTo>
                    <a:pt x="78" y="0"/>
                  </a:moveTo>
                  <a:lnTo>
                    <a:pt x="1" y="984"/>
                  </a:lnTo>
                  <a:lnTo>
                    <a:pt x="484" y="1030"/>
                  </a:lnTo>
                  <a:lnTo>
                    <a:pt x="561" y="37"/>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5242200" y="2840913"/>
              <a:ext cx="78800" cy="82725"/>
            </a:xfrm>
            <a:custGeom>
              <a:avLst/>
              <a:gdLst/>
              <a:ahLst/>
              <a:cxnLst/>
              <a:rect l="l" t="t" r="r" b="b"/>
              <a:pathLst>
                <a:path w="3152" h="3309" extrusionOk="0">
                  <a:moveTo>
                    <a:pt x="2888" y="1"/>
                  </a:moveTo>
                  <a:lnTo>
                    <a:pt x="1" y="250"/>
                  </a:lnTo>
                  <a:lnTo>
                    <a:pt x="263" y="3309"/>
                  </a:lnTo>
                  <a:lnTo>
                    <a:pt x="3152" y="3061"/>
                  </a:lnTo>
                  <a:lnTo>
                    <a:pt x="2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5245950" y="2839813"/>
              <a:ext cx="78425" cy="78450"/>
            </a:xfrm>
            <a:custGeom>
              <a:avLst/>
              <a:gdLst/>
              <a:ahLst/>
              <a:cxnLst/>
              <a:rect l="l" t="t" r="r" b="b"/>
              <a:pathLst>
                <a:path w="3137" h="3138" extrusionOk="0">
                  <a:moveTo>
                    <a:pt x="2888" y="0"/>
                  </a:moveTo>
                  <a:lnTo>
                    <a:pt x="0" y="249"/>
                  </a:lnTo>
                  <a:lnTo>
                    <a:pt x="248" y="3138"/>
                  </a:lnTo>
                  <a:lnTo>
                    <a:pt x="3136" y="288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5274500" y="2824888"/>
              <a:ext cx="14200" cy="25650"/>
            </a:xfrm>
            <a:custGeom>
              <a:avLst/>
              <a:gdLst/>
              <a:ahLst/>
              <a:cxnLst/>
              <a:rect l="l" t="t" r="r" b="b"/>
              <a:pathLst>
                <a:path w="568" h="1026" extrusionOk="0">
                  <a:moveTo>
                    <a:pt x="483" y="0"/>
                  </a:moveTo>
                  <a:lnTo>
                    <a:pt x="0" y="42"/>
                  </a:lnTo>
                  <a:lnTo>
                    <a:pt x="85" y="1025"/>
                  </a:lnTo>
                  <a:lnTo>
                    <a:pt x="568" y="984"/>
                  </a:lnTo>
                  <a:lnTo>
                    <a:pt x="4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5477300" y="2724738"/>
              <a:ext cx="78825" cy="82750"/>
            </a:xfrm>
            <a:custGeom>
              <a:avLst/>
              <a:gdLst/>
              <a:ahLst/>
              <a:cxnLst/>
              <a:rect l="l" t="t" r="r" b="b"/>
              <a:pathLst>
                <a:path w="3153" h="3310" extrusionOk="0">
                  <a:moveTo>
                    <a:pt x="263" y="0"/>
                  </a:moveTo>
                  <a:lnTo>
                    <a:pt x="1" y="3061"/>
                  </a:lnTo>
                  <a:lnTo>
                    <a:pt x="2888" y="3310"/>
                  </a:lnTo>
                  <a:lnTo>
                    <a:pt x="3152" y="249"/>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5473900" y="2722688"/>
              <a:ext cx="78475" cy="78450"/>
            </a:xfrm>
            <a:custGeom>
              <a:avLst/>
              <a:gdLst/>
              <a:ahLst/>
              <a:cxnLst/>
              <a:rect l="l" t="t" r="r" b="b"/>
              <a:pathLst>
                <a:path w="3139" h="3138" extrusionOk="0">
                  <a:moveTo>
                    <a:pt x="250" y="1"/>
                  </a:moveTo>
                  <a:lnTo>
                    <a:pt x="1" y="2888"/>
                  </a:lnTo>
                  <a:lnTo>
                    <a:pt x="2890" y="3137"/>
                  </a:lnTo>
                  <a:lnTo>
                    <a:pt x="3138" y="250"/>
                  </a:lnTo>
                  <a:lnTo>
                    <a:pt x="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5509575" y="2707738"/>
              <a:ext cx="14200" cy="25650"/>
            </a:xfrm>
            <a:custGeom>
              <a:avLst/>
              <a:gdLst/>
              <a:ahLst/>
              <a:cxnLst/>
              <a:rect l="l" t="t" r="r" b="b"/>
              <a:pathLst>
                <a:path w="568" h="1026" extrusionOk="0">
                  <a:moveTo>
                    <a:pt x="85" y="0"/>
                  </a:moveTo>
                  <a:lnTo>
                    <a:pt x="0" y="984"/>
                  </a:lnTo>
                  <a:lnTo>
                    <a:pt x="482" y="1025"/>
                  </a:lnTo>
                  <a:lnTo>
                    <a:pt x="568" y="42"/>
                  </a:lnTo>
                  <a:lnTo>
                    <a:pt x="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4890175" y="2706663"/>
              <a:ext cx="140025" cy="8325"/>
            </a:xfrm>
            <a:custGeom>
              <a:avLst/>
              <a:gdLst/>
              <a:ahLst/>
              <a:cxnLst/>
              <a:rect l="l" t="t" r="r" b="b"/>
              <a:pathLst>
                <a:path w="5601" h="333" extrusionOk="0">
                  <a:moveTo>
                    <a:pt x="166" y="0"/>
                  </a:moveTo>
                  <a:cubicBezTo>
                    <a:pt x="74" y="0"/>
                    <a:pt x="0" y="74"/>
                    <a:pt x="0" y="166"/>
                  </a:cubicBezTo>
                  <a:cubicBezTo>
                    <a:pt x="0" y="258"/>
                    <a:pt x="74" y="332"/>
                    <a:pt x="166" y="332"/>
                  </a:cubicBezTo>
                  <a:lnTo>
                    <a:pt x="5436" y="332"/>
                  </a:lnTo>
                  <a:cubicBezTo>
                    <a:pt x="5526" y="332"/>
                    <a:pt x="5600" y="258"/>
                    <a:pt x="5600" y="166"/>
                  </a:cubicBezTo>
                  <a:cubicBezTo>
                    <a:pt x="5600" y="76"/>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4890175" y="2730588"/>
              <a:ext cx="140025" cy="8325"/>
            </a:xfrm>
            <a:custGeom>
              <a:avLst/>
              <a:gdLst/>
              <a:ahLst/>
              <a:cxnLst/>
              <a:rect l="l" t="t" r="r" b="b"/>
              <a:pathLst>
                <a:path w="5601" h="333" extrusionOk="0">
                  <a:moveTo>
                    <a:pt x="166" y="0"/>
                  </a:moveTo>
                  <a:cubicBezTo>
                    <a:pt x="74" y="0"/>
                    <a:pt x="0" y="74"/>
                    <a:pt x="0" y="166"/>
                  </a:cubicBezTo>
                  <a:cubicBezTo>
                    <a:pt x="0" y="258"/>
                    <a:pt x="74" y="332"/>
                    <a:pt x="166" y="332"/>
                  </a:cubicBezTo>
                  <a:lnTo>
                    <a:pt x="5436" y="332"/>
                  </a:lnTo>
                  <a:cubicBezTo>
                    <a:pt x="5526" y="332"/>
                    <a:pt x="5600" y="258"/>
                    <a:pt x="5600" y="166"/>
                  </a:cubicBezTo>
                  <a:cubicBezTo>
                    <a:pt x="5600" y="74"/>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8"/>
            <p:cNvSpPr/>
            <p:nvPr/>
          </p:nvSpPr>
          <p:spPr>
            <a:xfrm>
              <a:off x="4890175" y="2754513"/>
              <a:ext cx="140025" cy="8325"/>
            </a:xfrm>
            <a:custGeom>
              <a:avLst/>
              <a:gdLst/>
              <a:ahLst/>
              <a:cxnLst/>
              <a:rect l="l" t="t" r="r" b="b"/>
              <a:pathLst>
                <a:path w="5601" h="333" extrusionOk="0">
                  <a:moveTo>
                    <a:pt x="166" y="0"/>
                  </a:moveTo>
                  <a:cubicBezTo>
                    <a:pt x="74" y="0"/>
                    <a:pt x="0" y="74"/>
                    <a:pt x="0" y="166"/>
                  </a:cubicBezTo>
                  <a:cubicBezTo>
                    <a:pt x="0" y="258"/>
                    <a:pt x="74" y="332"/>
                    <a:pt x="166" y="332"/>
                  </a:cubicBezTo>
                  <a:lnTo>
                    <a:pt x="5436" y="332"/>
                  </a:lnTo>
                  <a:cubicBezTo>
                    <a:pt x="5526" y="332"/>
                    <a:pt x="5600" y="258"/>
                    <a:pt x="5600" y="166"/>
                  </a:cubicBezTo>
                  <a:cubicBezTo>
                    <a:pt x="5600" y="74"/>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4890175" y="2778438"/>
              <a:ext cx="140025" cy="8325"/>
            </a:xfrm>
            <a:custGeom>
              <a:avLst/>
              <a:gdLst/>
              <a:ahLst/>
              <a:cxnLst/>
              <a:rect l="l" t="t" r="r" b="b"/>
              <a:pathLst>
                <a:path w="5601" h="333" extrusionOk="0">
                  <a:moveTo>
                    <a:pt x="166" y="0"/>
                  </a:moveTo>
                  <a:cubicBezTo>
                    <a:pt x="74" y="0"/>
                    <a:pt x="0" y="75"/>
                    <a:pt x="0" y="166"/>
                  </a:cubicBezTo>
                  <a:cubicBezTo>
                    <a:pt x="0" y="258"/>
                    <a:pt x="74" y="332"/>
                    <a:pt x="166" y="332"/>
                  </a:cubicBezTo>
                  <a:lnTo>
                    <a:pt x="5436" y="332"/>
                  </a:lnTo>
                  <a:cubicBezTo>
                    <a:pt x="5526" y="332"/>
                    <a:pt x="5600" y="258"/>
                    <a:pt x="5600" y="166"/>
                  </a:cubicBezTo>
                  <a:cubicBezTo>
                    <a:pt x="5600" y="75"/>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4890175" y="2802363"/>
              <a:ext cx="140025" cy="8325"/>
            </a:xfrm>
            <a:custGeom>
              <a:avLst/>
              <a:gdLst/>
              <a:ahLst/>
              <a:cxnLst/>
              <a:rect l="l" t="t" r="r" b="b"/>
              <a:pathLst>
                <a:path w="5601" h="333" extrusionOk="0">
                  <a:moveTo>
                    <a:pt x="166" y="0"/>
                  </a:moveTo>
                  <a:cubicBezTo>
                    <a:pt x="74" y="0"/>
                    <a:pt x="0" y="75"/>
                    <a:pt x="0" y="166"/>
                  </a:cubicBezTo>
                  <a:cubicBezTo>
                    <a:pt x="0" y="258"/>
                    <a:pt x="74" y="332"/>
                    <a:pt x="166" y="332"/>
                  </a:cubicBezTo>
                  <a:lnTo>
                    <a:pt x="5436" y="332"/>
                  </a:lnTo>
                  <a:cubicBezTo>
                    <a:pt x="5526" y="332"/>
                    <a:pt x="5600" y="258"/>
                    <a:pt x="5600" y="166"/>
                  </a:cubicBezTo>
                  <a:cubicBezTo>
                    <a:pt x="5600" y="75"/>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4890175" y="2826288"/>
              <a:ext cx="140025" cy="8325"/>
            </a:xfrm>
            <a:custGeom>
              <a:avLst/>
              <a:gdLst/>
              <a:ahLst/>
              <a:cxnLst/>
              <a:rect l="l" t="t" r="r" b="b"/>
              <a:pathLst>
                <a:path w="5601" h="333" extrusionOk="0">
                  <a:moveTo>
                    <a:pt x="166" y="0"/>
                  </a:moveTo>
                  <a:cubicBezTo>
                    <a:pt x="74" y="0"/>
                    <a:pt x="0" y="75"/>
                    <a:pt x="0" y="165"/>
                  </a:cubicBezTo>
                  <a:cubicBezTo>
                    <a:pt x="0" y="257"/>
                    <a:pt x="74" y="332"/>
                    <a:pt x="166" y="332"/>
                  </a:cubicBezTo>
                  <a:lnTo>
                    <a:pt x="5436" y="332"/>
                  </a:lnTo>
                  <a:cubicBezTo>
                    <a:pt x="5526" y="332"/>
                    <a:pt x="5600" y="257"/>
                    <a:pt x="5600" y="165"/>
                  </a:cubicBezTo>
                  <a:cubicBezTo>
                    <a:pt x="5600" y="75"/>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5411275" y="2874763"/>
              <a:ext cx="140025" cy="8325"/>
            </a:xfrm>
            <a:custGeom>
              <a:avLst/>
              <a:gdLst/>
              <a:ahLst/>
              <a:cxnLst/>
              <a:rect l="l" t="t" r="r" b="b"/>
              <a:pathLst>
                <a:path w="5601" h="333" extrusionOk="0">
                  <a:moveTo>
                    <a:pt x="166" y="1"/>
                  </a:moveTo>
                  <a:cubicBezTo>
                    <a:pt x="75" y="1"/>
                    <a:pt x="0" y="76"/>
                    <a:pt x="0" y="167"/>
                  </a:cubicBezTo>
                  <a:cubicBezTo>
                    <a:pt x="0" y="259"/>
                    <a:pt x="75" y="333"/>
                    <a:pt x="166" y="333"/>
                  </a:cubicBezTo>
                  <a:lnTo>
                    <a:pt x="5435" y="333"/>
                  </a:lnTo>
                  <a:cubicBezTo>
                    <a:pt x="5526" y="333"/>
                    <a:pt x="5600" y="259"/>
                    <a:pt x="5600" y="167"/>
                  </a:cubicBezTo>
                  <a:cubicBezTo>
                    <a:pt x="5600" y="76"/>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5411275" y="2898688"/>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5411275" y="2922613"/>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5411275" y="2946538"/>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5411275" y="2970463"/>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5411275" y="2994388"/>
              <a:ext cx="140025" cy="8325"/>
            </a:xfrm>
            <a:custGeom>
              <a:avLst/>
              <a:gdLst/>
              <a:ahLst/>
              <a:cxnLst/>
              <a:rect l="l" t="t" r="r" b="b"/>
              <a:pathLst>
                <a:path w="5601" h="333" extrusionOk="0">
                  <a:moveTo>
                    <a:pt x="166" y="1"/>
                  </a:moveTo>
                  <a:cubicBezTo>
                    <a:pt x="75" y="1"/>
                    <a:pt x="0" y="75"/>
                    <a:pt x="0" y="167"/>
                  </a:cubicBezTo>
                  <a:cubicBezTo>
                    <a:pt x="0" y="257"/>
                    <a:pt x="75" y="333"/>
                    <a:pt x="166" y="333"/>
                  </a:cubicBezTo>
                  <a:lnTo>
                    <a:pt x="5435" y="333"/>
                  </a:lnTo>
                  <a:cubicBezTo>
                    <a:pt x="5526" y="333"/>
                    <a:pt x="5600" y="257"/>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8"/>
            <p:cNvSpPr/>
            <p:nvPr/>
          </p:nvSpPr>
          <p:spPr>
            <a:xfrm>
              <a:off x="5710825" y="2606763"/>
              <a:ext cx="138625" cy="173175"/>
            </a:xfrm>
            <a:custGeom>
              <a:avLst/>
              <a:gdLst/>
              <a:ahLst/>
              <a:cxnLst/>
              <a:rect l="l" t="t" r="r" b="b"/>
              <a:pathLst>
                <a:path w="5545" h="6927" extrusionOk="0">
                  <a:moveTo>
                    <a:pt x="1" y="1"/>
                  </a:moveTo>
                  <a:lnTo>
                    <a:pt x="1" y="6927"/>
                  </a:lnTo>
                  <a:lnTo>
                    <a:pt x="5544" y="6927"/>
                  </a:lnTo>
                  <a:lnTo>
                    <a:pt x="5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8"/>
            <p:cNvSpPr/>
            <p:nvPr/>
          </p:nvSpPr>
          <p:spPr>
            <a:xfrm>
              <a:off x="5729950" y="2628213"/>
              <a:ext cx="100125" cy="5650"/>
            </a:xfrm>
            <a:custGeom>
              <a:avLst/>
              <a:gdLst/>
              <a:ahLst/>
              <a:cxnLst/>
              <a:rect l="l" t="t" r="r" b="b"/>
              <a:pathLst>
                <a:path w="4005" h="226" extrusionOk="0">
                  <a:moveTo>
                    <a:pt x="113" y="1"/>
                  </a:moveTo>
                  <a:cubicBezTo>
                    <a:pt x="50" y="1"/>
                    <a:pt x="0" y="51"/>
                    <a:pt x="0" y="113"/>
                  </a:cubicBezTo>
                  <a:cubicBezTo>
                    <a:pt x="0" y="175"/>
                    <a:pt x="50" y="226"/>
                    <a:pt x="113" y="226"/>
                  </a:cubicBezTo>
                  <a:lnTo>
                    <a:pt x="3892" y="226"/>
                  </a:lnTo>
                  <a:cubicBezTo>
                    <a:pt x="3954" y="226"/>
                    <a:pt x="4004" y="175"/>
                    <a:pt x="4004" y="113"/>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8"/>
            <p:cNvSpPr/>
            <p:nvPr/>
          </p:nvSpPr>
          <p:spPr>
            <a:xfrm>
              <a:off x="5729950" y="2645613"/>
              <a:ext cx="100125" cy="5675"/>
            </a:xfrm>
            <a:custGeom>
              <a:avLst/>
              <a:gdLst/>
              <a:ahLst/>
              <a:cxnLst/>
              <a:rect l="l" t="t" r="r" b="b"/>
              <a:pathLst>
                <a:path w="4005" h="227" extrusionOk="0">
                  <a:moveTo>
                    <a:pt x="113" y="1"/>
                  </a:moveTo>
                  <a:cubicBezTo>
                    <a:pt x="50" y="1"/>
                    <a:pt x="0" y="51"/>
                    <a:pt x="0" y="113"/>
                  </a:cubicBezTo>
                  <a:cubicBezTo>
                    <a:pt x="0" y="176"/>
                    <a:pt x="50" y="226"/>
                    <a:pt x="113" y="226"/>
                  </a:cubicBezTo>
                  <a:lnTo>
                    <a:pt x="3892" y="226"/>
                  </a:lnTo>
                  <a:cubicBezTo>
                    <a:pt x="3954" y="226"/>
                    <a:pt x="4004" y="176"/>
                    <a:pt x="4004" y="113"/>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8"/>
            <p:cNvSpPr/>
            <p:nvPr/>
          </p:nvSpPr>
          <p:spPr>
            <a:xfrm>
              <a:off x="5729950" y="2662988"/>
              <a:ext cx="100125" cy="5700"/>
            </a:xfrm>
            <a:custGeom>
              <a:avLst/>
              <a:gdLst/>
              <a:ahLst/>
              <a:cxnLst/>
              <a:rect l="l" t="t" r="r" b="b"/>
              <a:pathLst>
                <a:path w="4005" h="228" extrusionOk="0">
                  <a:moveTo>
                    <a:pt x="113" y="1"/>
                  </a:moveTo>
                  <a:cubicBezTo>
                    <a:pt x="50" y="1"/>
                    <a:pt x="0" y="51"/>
                    <a:pt x="0" y="113"/>
                  </a:cubicBezTo>
                  <a:cubicBezTo>
                    <a:pt x="0" y="175"/>
                    <a:pt x="50" y="227"/>
                    <a:pt x="113" y="227"/>
                  </a:cubicBezTo>
                  <a:lnTo>
                    <a:pt x="3892" y="227"/>
                  </a:lnTo>
                  <a:cubicBezTo>
                    <a:pt x="3954" y="227"/>
                    <a:pt x="4004" y="175"/>
                    <a:pt x="4004" y="113"/>
                  </a:cubicBezTo>
                  <a:cubicBezTo>
                    <a:pt x="4004" y="53"/>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8"/>
            <p:cNvSpPr/>
            <p:nvPr/>
          </p:nvSpPr>
          <p:spPr>
            <a:xfrm>
              <a:off x="5729950" y="2680388"/>
              <a:ext cx="100125" cy="5675"/>
            </a:xfrm>
            <a:custGeom>
              <a:avLst/>
              <a:gdLst/>
              <a:ahLst/>
              <a:cxnLst/>
              <a:rect l="l" t="t" r="r" b="b"/>
              <a:pathLst>
                <a:path w="4005" h="227" extrusionOk="0">
                  <a:moveTo>
                    <a:pt x="113" y="1"/>
                  </a:moveTo>
                  <a:cubicBezTo>
                    <a:pt x="50" y="1"/>
                    <a:pt x="0" y="51"/>
                    <a:pt x="0" y="114"/>
                  </a:cubicBezTo>
                  <a:cubicBezTo>
                    <a:pt x="0" y="176"/>
                    <a:pt x="50" y="226"/>
                    <a:pt x="113" y="226"/>
                  </a:cubicBezTo>
                  <a:lnTo>
                    <a:pt x="3892" y="226"/>
                  </a:lnTo>
                  <a:cubicBezTo>
                    <a:pt x="3954" y="226"/>
                    <a:pt x="4004" y="176"/>
                    <a:pt x="4004" y="114"/>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8"/>
            <p:cNvSpPr/>
            <p:nvPr/>
          </p:nvSpPr>
          <p:spPr>
            <a:xfrm>
              <a:off x="5729950" y="2697813"/>
              <a:ext cx="100125" cy="5650"/>
            </a:xfrm>
            <a:custGeom>
              <a:avLst/>
              <a:gdLst/>
              <a:ahLst/>
              <a:cxnLst/>
              <a:rect l="l" t="t" r="r" b="b"/>
              <a:pathLst>
                <a:path w="4005" h="226" extrusionOk="0">
                  <a:moveTo>
                    <a:pt x="113" y="0"/>
                  </a:moveTo>
                  <a:cubicBezTo>
                    <a:pt x="50" y="0"/>
                    <a:pt x="0" y="51"/>
                    <a:pt x="0" y="113"/>
                  </a:cubicBezTo>
                  <a:cubicBezTo>
                    <a:pt x="0" y="175"/>
                    <a:pt x="50" y="225"/>
                    <a:pt x="113" y="225"/>
                  </a:cubicBezTo>
                  <a:lnTo>
                    <a:pt x="3892" y="225"/>
                  </a:lnTo>
                  <a:cubicBezTo>
                    <a:pt x="3954" y="225"/>
                    <a:pt x="4004" y="175"/>
                    <a:pt x="4004" y="113"/>
                  </a:cubicBezTo>
                  <a:cubicBezTo>
                    <a:pt x="4004" y="51"/>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8"/>
            <p:cNvSpPr/>
            <p:nvPr/>
          </p:nvSpPr>
          <p:spPr>
            <a:xfrm>
              <a:off x="5729950" y="2715213"/>
              <a:ext cx="100125" cy="5650"/>
            </a:xfrm>
            <a:custGeom>
              <a:avLst/>
              <a:gdLst/>
              <a:ahLst/>
              <a:cxnLst/>
              <a:rect l="l" t="t" r="r" b="b"/>
              <a:pathLst>
                <a:path w="4005" h="226" extrusionOk="0">
                  <a:moveTo>
                    <a:pt x="113" y="1"/>
                  </a:moveTo>
                  <a:cubicBezTo>
                    <a:pt x="50" y="1"/>
                    <a:pt x="0" y="51"/>
                    <a:pt x="0" y="113"/>
                  </a:cubicBezTo>
                  <a:cubicBezTo>
                    <a:pt x="0" y="175"/>
                    <a:pt x="50" y="226"/>
                    <a:pt x="113" y="226"/>
                  </a:cubicBezTo>
                  <a:lnTo>
                    <a:pt x="3892" y="226"/>
                  </a:lnTo>
                  <a:cubicBezTo>
                    <a:pt x="3954" y="226"/>
                    <a:pt x="4004" y="175"/>
                    <a:pt x="4004" y="113"/>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8"/>
            <p:cNvSpPr/>
            <p:nvPr/>
          </p:nvSpPr>
          <p:spPr>
            <a:xfrm>
              <a:off x="5729950" y="2747438"/>
              <a:ext cx="40050" cy="5650"/>
            </a:xfrm>
            <a:custGeom>
              <a:avLst/>
              <a:gdLst/>
              <a:ahLst/>
              <a:cxnLst/>
              <a:rect l="l" t="t" r="r" b="b"/>
              <a:pathLst>
                <a:path w="1602" h="226" extrusionOk="0">
                  <a:moveTo>
                    <a:pt x="113" y="0"/>
                  </a:moveTo>
                  <a:cubicBezTo>
                    <a:pt x="50" y="0"/>
                    <a:pt x="0" y="51"/>
                    <a:pt x="0" y="113"/>
                  </a:cubicBezTo>
                  <a:cubicBezTo>
                    <a:pt x="0" y="175"/>
                    <a:pt x="50" y="226"/>
                    <a:pt x="113" y="226"/>
                  </a:cubicBezTo>
                  <a:lnTo>
                    <a:pt x="1489" y="226"/>
                  </a:lnTo>
                  <a:cubicBezTo>
                    <a:pt x="1551" y="226"/>
                    <a:pt x="1602" y="175"/>
                    <a:pt x="1602" y="113"/>
                  </a:cubicBezTo>
                  <a:cubicBezTo>
                    <a:pt x="1602"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5790025" y="2747438"/>
              <a:ext cx="40050" cy="5650"/>
            </a:xfrm>
            <a:custGeom>
              <a:avLst/>
              <a:gdLst/>
              <a:ahLst/>
              <a:cxnLst/>
              <a:rect l="l" t="t" r="r" b="b"/>
              <a:pathLst>
                <a:path w="1602" h="226" extrusionOk="0">
                  <a:moveTo>
                    <a:pt x="113" y="0"/>
                  </a:moveTo>
                  <a:cubicBezTo>
                    <a:pt x="50" y="0"/>
                    <a:pt x="0" y="51"/>
                    <a:pt x="0" y="113"/>
                  </a:cubicBezTo>
                  <a:cubicBezTo>
                    <a:pt x="0" y="175"/>
                    <a:pt x="50" y="226"/>
                    <a:pt x="113" y="226"/>
                  </a:cubicBezTo>
                  <a:lnTo>
                    <a:pt x="1489" y="226"/>
                  </a:lnTo>
                  <a:cubicBezTo>
                    <a:pt x="1551" y="226"/>
                    <a:pt x="1601" y="175"/>
                    <a:pt x="1601" y="113"/>
                  </a:cubicBezTo>
                  <a:cubicBezTo>
                    <a:pt x="1601"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8"/>
            <p:cNvSpPr/>
            <p:nvPr/>
          </p:nvSpPr>
          <p:spPr>
            <a:xfrm>
              <a:off x="5710825" y="2606763"/>
              <a:ext cx="70500" cy="128550"/>
            </a:xfrm>
            <a:custGeom>
              <a:avLst/>
              <a:gdLst/>
              <a:ahLst/>
              <a:cxnLst/>
              <a:rect l="l" t="t" r="r" b="b"/>
              <a:pathLst>
                <a:path w="2820" h="5142" extrusionOk="0">
                  <a:moveTo>
                    <a:pt x="1" y="1"/>
                  </a:moveTo>
                  <a:lnTo>
                    <a:pt x="1" y="5142"/>
                  </a:lnTo>
                  <a:lnTo>
                    <a:pt x="2820" y="5142"/>
                  </a:lnTo>
                  <a:lnTo>
                    <a:pt x="28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8"/>
            <p:cNvSpPr/>
            <p:nvPr/>
          </p:nvSpPr>
          <p:spPr>
            <a:xfrm>
              <a:off x="5631500" y="2552688"/>
              <a:ext cx="138650" cy="173175"/>
            </a:xfrm>
            <a:custGeom>
              <a:avLst/>
              <a:gdLst/>
              <a:ahLst/>
              <a:cxnLst/>
              <a:rect l="l" t="t" r="r" b="b"/>
              <a:pathLst>
                <a:path w="5546" h="6927" extrusionOk="0">
                  <a:moveTo>
                    <a:pt x="0" y="1"/>
                  </a:moveTo>
                  <a:lnTo>
                    <a:pt x="0" y="6927"/>
                  </a:lnTo>
                  <a:lnTo>
                    <a:pt x="5545" y="6927"/>
                  </a:lnTo>
                  <a:lnTo>
                    <a:pt x="55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a:off x="5650650" y="2574138"/>
              <a:ext cx="100125" cy="5650"/>
            </a:xfrm>
            <a:custGeom>
              <a:avLst/>
              <a:gdLst/>
              <a:ahLst/>
              <a:cxnLst/>
              <a:rect l="l" t="t" r="r" b="b"/>
              <a:pathLst>
                <a:path w="4005" h="226" extrusionOk="0">
                  <a:moveTo>
                    <a:pt x="113" y="1"/>
                  </a:moveTo>
                  <a:cubicBezTo>
                    <a:pt x="51" y="1"/>
                    <a:pt x="0" y="51"/>
                    <a:pt x="0" y="113"/>
                  </a:cubicBezTo>
                  <a:cubicBezTo>
                    <a:pt x="0" y="175"/>
                    <a:pt x="51" y="226"/>
                    <a:pt x="113" y="226"/>
                  </a:cubicBezTo>
                  <a:lnTo>
                    <a:pt x="3892" y="226"/>
                  </a:lnTo>
                  <a:cubicBezTo>
                    <a:pt x="3954" y="226"/>
                    <a:pt x="4005" y="175"/>
                    <a:pt x="4005" y="113"/>
                  </a:cubicBezTo>
                  <a:cubicBezTo>
                    <a:pt x="4005"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8"/>
            <p:cNvSpPr/>
            <p:nvPr/>
          </p:nvSpPr>
          <p:spPr>
            <a:xfrm>
              <a:off x="5650650" y="2591538"/>
              <a:ext cx="100125" cy="5675"/>
            </a:xfrm>
            <a:custGeom>
              <a:avLst/>
              <a:gdLst/>
              <a:ahLst/>
              <a:cxnLst/>
              <a:rect l="l" t="t" r="r" b="b"/>
              <a:pathLst>
                <a:path w="4005" h="227" extrusionOk="0">
                  <a:moveTo>
                    <a:pt x="113" y="1"/>
                  </a:moveTo>
                  <a:cubicBezTo>
                    <a:pt x="51" y="1"/>
                    <a:pt x="0" y="51"/>
                    <a:pt x="0" y="114"/>
                  </a:cubicBezTo>
                  <a:cubicBezTo>
                    <a:pt x="0" y="176"/>
                    <a:pt x="51" y="226"/>
                    <a:pt x="113" y="226"/>
                  </a:cubicBezTo>
                  <a:lnTo>
                    <a:pt x="3892" y="226"/>
                  </a:lnTo>
                  <a:cubicBezTo>
                    <a:pt x="3954" y="226"/>
                    <a:pt x="4005" y="176"/>
                    <a:pt x="4005" y="114"/>
                  </a:cubicBezTo>
                  <a:cubicBezTo>
                    <a:pt x="4005"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8"/>
            <p:cNvSpPr/>
            <p:nvPr/>
          </p:nvSpPr>
          <p:spPr>
            <a:xfrm>
              <a:off x="5650650" y="2608963"/>
              <a:ext cx="100125" cy="5650"/>
            </a:xfrm>
            <a:custGeom>
              <a:avLst/>
              <a:gdLst/>
              <a:ahLst/>
              <a:cxnLst/>
              <a:rect l="l" t="t" r="r" b="b"/>
              <a:pathLst>
                <a:path w="4005" h="226" extrusionOk="0">
                  <a:moveTo>
                    <a:pt x="113" y="0"/>
                  </a:moveTo>
                  <a:cubicBezTo>
                    <a:pt x="51" y="0"/>
                    <a:pt x="0" y="51"/>
                    <a:pt x="0" y="113"/>
                  </a:cubicBezTo>
                  <a:cubicBezTo>
                    <a:pt x="0" y="175"/>
                    <a:pt x="51" y="225"/>
                    <a:pt x="113" y="225"/>
                  </a:cubicBezTo>
                  <a:lnTo>
                    <a:pt x="3892" y="225"/>
                  </a:lnTo>
                  <a:cubicBezTo>
                    <a:pt x="3954" y="225"/>
                    <a:pt x="4005" y="175"/>
                    <a:pt x="4005" y="113"/>
                  </a:cubicBezTo>
                  <a:cubicBezTo>
                    <a:pt x="4005" y="51"/>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8"/>
            <p:cNvSpPr/>
            <p:nvPr/>
          </p:nvSpPr>
          <p:spPr>
            <a:xfrm>
              <a:off x="5650650" y="2626338"/>
              <a:ext cx="100125" cy="5650"/>
            </a:xfrm>
            <a:custGeom>
              <a:avLst/>
              <a:gdLst/>
              <a:ahLst/>
              <a:cxnLst/>
              <a:rect l="l" t="t" r="r" b="b"/>
              <a:pathLst>
                <a:path w="4005" h="226" extrusionOk="0">
                  <a:moveTo>
                    <a:pt x="113" y="0"/>
                  </a:moveTo>
                  <a:cubicBezTo>
                    <a:pt x="51" y="0"/>
                    <a:pt x="0" y="50"/>
                    <a:pt x="0" y="113"/>
                  </a:cubicBezTo>
                  <a:cubicBezTo>
                    <a:pt x="0" y="175"/>
                    <a:pt x="51" y="225"/>
                    <a:pt x="113" y="225"/>
                  </a:cubicBezTo>
                  <a:lnTo>
                    <a:pt x="3892" y="225"/>
                  </a:lnTo>
                  <a:cubicBezTo>
                    <a:pt x="3954" y="225"/>
                    <a:pt x="4005" y="175"/>
                    <a:pt x="4005" y="113"/>
                  </a:cubicBezTo>
                  <a:cubicBezTo>
                    <a:pt x="4005" y="50"/>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8"/>
            <p:cNvSpPr/>
            <p:nvPr/>
          </p:nvSpPr>
          <p:spPr>
            <a:xfrm>
              <a:off x="5650650" y="2643738"/>
              <a:ext cx="100125" cy="5650"/>
            </a:xfrm>
            <a:custGeom>
              <a:avLst/>
              <a:gdLst/>
              <a:ahLst/>
              <a:cxnLst/>
              <a:rect l="l" t="t" r="r" b="b"/>
              <a:pathLst>
                <a:path w="4005" h="226" extrusionOk="0">
                  <a:moveTo>
                    <a:pt x="113" y="0"/>
                  </a:moveTo>
                  <a:cubicBezTo>
                    <a:pt x="51" y="0"/>
                    <a:pt x="0" y="51"/>
                    <a:pt x="0" y="113"/>
                  </a:cubicBezTo>
                  <a:cubicBezTo>
                    <a:pt x="0" y="175"/>
                    <a:pt x="51" y="225"/>
                    <a:pt x="113" y="225"/>
                  </a:cubicBezTo>
                  <a:lnTo>
                    <a:pt x="3892" y="225"/>
                  </a:lnTo>
                  <a:cubicBezTo>
                    <a:pt x="3954" y="225"/>
                    <a:pt x="4005" y="175"/>
                    <a:pt x="4005" y="113"/>
                  </a:cubicBezTo>
                  <a:cubicBezTo>
                    <a:pt x="4005" y="51"/>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8"/>
            <p:cNvSpPr/>
            <p:nvPr/>
          </p:nvSpPr>
          <p:spPr>
            <a:xfrm>
              <a:off x="5650650" y="2661138"/>
              <a:ext cx="100125" cy="5650"/>
            </a:xfrm>
            <a:custGeom>
              <a:avLst/>
              <a:gdLst/>
              <a:ahLst/>
              <a:cxnLst/>
              <a:rect l="l" t="t" r="r" b="b"/>
              <a:pathLst>
                <a:path w="4005" h="226" extrusionOk="0">
                  <a:moveTo>
                    <a:pt x="113" y="1"/>
                  </a:moveTo>
                  <a:cubicBezTo>
                    <a:pt x="51" y="1"/>
                    <a:pt x="0" y="51"/>
                    <a:pt x="0" y="113"/>
                  </a:cubicBezTo>
                  <a:cubicBezTo>
                    <a:pt x="0" y="175"/>
                    <a:pt x="51" y="226"/>
                    <a:pt x="113" y="226"/>
                  </a:cubicBezTo>
                  <a:lnTo>
                    <a:pt x="3892" y="226"/>
                  </a:lnTo>
                  <a:cubicBezTo>
                    <a:pt x="3954" y="226"/>
                    <a:pt x="4005" y="175"/>
                    <a:pt x="4005" y="113"/>
                  </a:cubicBezTo>
                  <a:cubicBezTo>
                    <a:pt x="4005"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8"/>
            <p:cNvSpPr/>
            <p:nvPr/>
          </p:nvSpPr>
          <p:spPr>
            <a:xfrm>
              <a:off x="5650650" y="2693363"/>
              <a:ext cx="40050" cy="5650"/>
            </a:xfrm>
            <a:custGeom>
              <a:avLst/>
              <a:gdLst/>
              <a:ahLst/>
              <a:cxnLst/>
              <a:rect l="l" t="t" r="r" b="b"/>
              <a:pathLst>
                <a:path w="1602" h="226" extrusionOk="0">
                  <a:moveTo>
                    <a:pt x="113" y="0"/>
                  </a:moveTo>
                  <a:cubicBezTo>
                    <a:pt x="51" y="0"/>
                    <a:pt x="0" y="51"/>
                    <a:pt x="0" y="113"/>
                  </a:cubicBezTo>
                  <a:cubicBezTo>
                    <a:pt x="0" y="175"/>
                    <a:pt x="51" y="226"/>
                    <a:pt x="113" y="226"/>
                  </a:cubicBezTo>
                  <a:lnTo>
                    <a:pt x="1489" y="226"/>
                  </a:lnTo>
                  <a:cubicBezTo>
                    <a:pt x="1551" y="226"/>
                    <a:pt x="1602" y="175"/>
                    <a:pt x="1602" y="113"/>
                  </a:cubicBezTo>
                  <a:cubicBezTo>
                    <a:pt x="1602"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8"/>
            <p:cNvSpPr/>
            <p:nvPr/>
          </p:nvSpPr>
          <p:spPr>
            <a:xfrm>
              <a:off x="5710725" y="2693363"/>
              <a:ext cx="40050" cy="5650"/>
            </a:xfrm>
            <a:custGeom>
              <a:avLst/>
              <a:gdLst/>
              <a:ahLst/>
              <a:cxnLst/>
              <a:rect l="l" t="t" r="r" b="b"/>
              <a:pathLst>
                <a:path w="1602" h="226" extrusionOk="0">
                  <a:moveTo>
                    <a:pt x="113" y="0"/>
                  </a:moveTo>
                  <a:cubicBezTo>
                    <a:pt x="51" y="0"/>
                    <a:pt x="0" y="51"/>
                    <a:pt x="0" y="113"/>
                  </a:cubicBezTo>
                  <a:cubicBezTo>
                    <a:pt x="0" y="175"/>
                    <a:pt x="51" y="226"/>
                    <a:pt x="113" y="226"/>
                  </a:cubicBezTo>
                  <a:lnTo>
                    <a:pt x="1489" y="226"/>
                  </a:lnTo>
                  <a:cubicBezTo>
                    <a:pt x="1551" y="226"/>
                    <a:pt x="1602" y="175"/>
                    <a:pt x="1602" y="113"/>
                  </a:cubicBezTo>
                  <a:cubicBezTo>
                    <a:pt x="1602"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8"/>
            <p:cNvSpPr/>
            <p:nvPr/>
          </p:nvSpPr>
          <p:spPr>
            <a:xfrm>
              <a:off x="4902400" y="3341388"/>
              <a:ext cx="397975" cy="112475"/>
            </a:xfrm>
            <a:custGeom>
              <a:avLst/>
              <a:gdLst/>
              <a:ahLst/>
              <a:cxnLst/>
              <a:rect l="l" t="t" r="r" b="b"/>
              <a:pathLst>
                <a:path w="15919" h="4499" extrusionOk="0">
                  <a:moveTo>
                    <a:pt x="1988" y="1"/>
                  </a:moveTo>
                  <a:cubicBezTo>
                    <a:pt x="840" y="1"/>
                    <a:pt x="0" y="1082"/>
                    <a:pt x="283" y="2193"/>
                  </a:cubicBezTo>
                  <a:lnTo>
                    <a:pt x="870" y="4499"/>
                  </a:lnTo>
                  <a:lnTo>
                    <a:pt x="15918" y="4499"/>
                  </a:lnTo>
                  <a:lnTo>
                    <a:pt x="15618" y="3318"/>
                  </a:lnTo>
                  <a:cubicBezTo>
                    <a:pt x="15114" y="1337"/>
                    <a:pt x="13699"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8"/>
            <p:cNvSpPr/>
            <p:nvPr/>
          </p:nvSpPr>
          <p:spPr>
            <a:xfrm>
              <a:off x="4842275" y="3152488"/>
              <a:ext cx="365800" cy="243750"/>
            </a:xfrm>
            <a:custGeom>
              <a:avLst/>
              <a:gdLst/>
              <a:ahLst/>
              <a:cxnLst/>
              <a:rect l="l" t="t" r="r" b="b"/>
              <a:pathLst>
                <a:path w="14632" h="9750" extrusionOk="0">
                  <a:moveTo>
                    <a:pt x="4737" y="0"/>
                  </a:moveTo>
                  <a:cubicBezTo>
                    <a:pt x="3016" y="0"/>
                    <a:pt x="1557" y="400"/>
                    <a:pt x="1014" y="1089"/>
                  </a:cubicBezTo>
                  <a:cubicBezTo>
                    <a:pt x="1" y="2373"/>
                    <a:pt x="2688" y="9749"/>
                    <a:pt x="2688" y="9749"/>
                  </a:cubicBezTo>
                  <a:lnTo>
                    <a:pt x="14632" y="9367"/>
                  </a:lnTo>
                  <a:cubicBezTo>
                    <a:pt x="14632" y="9367"/>
                    <a:pt x="12524" y="2422"/>
                    <a:pt x="9378" y="973"/>
                  </a:cubicBezTo>
                  <a:cubicBezTo>
                    <a:pt x="7918" y="300"/>
                    <a:pt x="6229" y="0"/>
                    <a:pt x="4737" y="0"/>
                  </a:cubicBezTo>
                  <a:close/>
                </a:path>
              </a:pathLst>
            </a:custGeom>
            <a:solidFill>
              <a:srgbClr val="486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8"/>
            <p:cNvSpPr/>
            <p:nvPr/>
          </p:nvSpPr>
          <p:spPr>
            <a:xfrm>
              <a:off x="5268375" y="3453063"/>
              <a:ext cx="67850" cy="249800"/>
            </a:xfrm>
            <a:custGeom>
              <a:avLst/>
              <a:gdLst/>
              <a:ahLst/>
              <a:cxnLst/>
              <a:rect l="l" t="t" r="r" b="b"/>
              <a:pathLst>
                <a:path w="2714" h="9992" extrusionOk="0">
                  <a:moveTo>
                    <a:pt x="1" y="0"/>
                  </a:moveTo>
                  <a:lnTo>
                    <a:pt x="481" y="2279"/>
                  </a:lnTo>
                  <a:lnTo>
                    <a:pt x="654" y="3100"/>
                  </a:lnTo>
                  <a:lnTo>
                    <a:pt x="2106" y="9992"/>
                  </a:lnTo>
                  <a:lnTo>
                    <a:pt x="2714" y="9992"/>
                  </a:lnTo>
                  <a:lnTo>
                    <a:pt x="1703" y="3100"/>
                  </a:lnTo>
                  <a:lnTo>
                    <a:pt x="1583" y="2279"/>
                  </a:lnTo>
                  <a:lnTo>
                    <a:pt x="12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8"/>
            <p:cNvSpPr/>
            <p:nvPr/>
          </p:nvSpPr>
          <p:spPr>
            <a:xfrm>
              <a:off x="5209100" y="3453063"/>
              <a:ext cx="67875" cy="249800"/>
            </a:xfrm>
            <a:custGeom>
              <a:avLst/>
              <a:gdLst/>
              <a:ahLst/>
              <a:cxnLst/>
              <a:rect l="l" t="t" r="r" b="b"/>
              <a:pathLst>
                <a:path w="2715" h="9992" extrusionOk="0">
                  <a:moveTo>
                    <a:pt x="0" y="0"/>
                  </a:moveTo>
                  <a:lnTo>
                    <a:pt x="482" y="2279"/>
                  </a:lnTo>
                  <a:lnTo>
                    <a:pt x="653" y="3100"/>
                  </a:lnTo>
                  <a:lnTo>
                    <a:pt x="2105" y="9992"/>
                  </a:lnTo>
                  <a:lnTo>
                    <a:pt x="2714" y="9992"/>
                  </a:lnTo>
                  <a:lnTo>
                    <a:pt x="1702" y="3100"/>
                  </a:lnTo>
                  <a:lnTo>
                    <a:pt x="1582" y="2279"/>
                  </a:lnTo>
                  <a:lnTo>
                    <a:pt x="12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8"/>
            <p:cNvSpPr/>
            <p:nvPr/>
          </p:nvSpPr>
          <p:spPr>
            <a:xfrm>
              <a:off x="4881200" y="3409763"/>
              <a:ext cx="76950" cy="293100"/>
            </a:xfrm>
            <a:custGeom>
              <a:avLst/>
              <a:gdLst/>
              <a:ahLst/>
              <a:cxnLst/>
              <a:rect l="l" t="t" r="r" b="b"/>
              <a:pathLst>
                <a:path w="3078" h="11724" extrusionOk="0">
                  <a:moveTo>
                    <a:pt x="1727" y="1"/>
                  </a:moveTo>
                  <a:lnTo>
                    <a:pt x="1131" y="4011"/>
                  </a:lnTo>
                  <a:lnTo>
                    <a:pt x="1011" y="4832"/>
                  </a:lnTo>
                  <a:lnTo>
                    <a:pt x="1" y="11724"/>
                  </a:lnTo>
                  <a:lnTo>
                    <a:pt x="608" y="11724"/>
                  </a:lnTo>
                  <a:lnTo>
                    <a:pt x="2060" y="4832"/>
                  </a:lnTo>
                  <a:lnTo>
                    <a:pt x="2233" y="4011"/>
                  </a:lnTo>
                  <a:lnTo>
                    <a:pt x="3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8"/>
            <p:cNvSpPr/>
            <p:nvPr/>
          </p:nvSpPr>
          <p:spPr>
            <a:xfrm>
              <a:off x="4940475" y="3409763"/>
              <a:ext cx="76975" cy="293100"/>
            </a:xfrm>
            <a:custGeom>
              <a:avLst/>
              <a:gdLst/>
              <a:ahLst/>
              <a:cxnLst/>
              <a:rect l="l" t="t" r="r" b="b"/>
              <a:pathLst>
                <a:path w="3079" h="11724" extrusionOk="0">
                  <a:moveTo>
                    <a:pt x="1727" y="1"/>
                  </a:moveTo>
                  <a:lnTo>
                    <a:pt x="1132" y="4011"/>
                  </a:lnTo>
                  <a:lnTo>
                    <a:pt x="1010" y="4832"/>
                  </a:lnTo>
                  <a:lnTo>
                    <a:pt x="0" y="11724"/>
                  </a:lnTo>
                  <a:lnTo>
                    <a:pt x="609" y="11724"/>
                  </a:lnTo>
                  <a:lnTo>
                    <a:pt x="2061" y="4832"/>
                  </a:lnTo>
                  <a:lnTo>
                    <a:pt x="2233" y="4011"/>
                  </a:lnTo>
                  <a:lnTo>
                    <a:pt x="3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8"/>
            <p:cNvSpPr/>
            <p:nvPr/>
          </p:nvSpPr>
          <p:spPr>
            <a:xfrm>
              <a:off x="4873500" y="3190913"/>
              <a:ext cx="409275" cy="229775"/>
            </a:xfrm>
            <a:custGeom>
              <a:avLst/>
              <a:gdLst/>
              <a:ahLst/>
              <a:cxnLst/>
              <a:rect l="l" t="t" r="r" b="b"/>
              <a:pathLst>
                <a:path w="16371" h="9191" extrusionOk="0">
                  <a:moveTo>
                    <a:pt x="152" y="1"/>
                  </a:moveTo>
                  <a:lnTo>
                    <a:pt x="1" y="47"/>
                  </a:lnTo>
                  <a:lnTo>
                    <a:pt x="2609" y="8636"/>
                  </a:lnTo>
                  <a:cubicBezTo>
                    <a:pt x="2710" y="8968"/>
                    <a:pt x="3011" y="9190"/>
                    <a:pt x="3358" y="9190"/>
                  </a:cubicBezTo>
                  <a:lnTo>
                    <a:pt x="16371" y="9190"/>
                  </a:lnTo>
                  <a:lnTo>
                    <a:pt x="16371" y="9032"/>
                  </a:lnTo>
                  <a:lnTo>
                    <a:pt x="3358" y="9032"/>
                  </a:lnTo>
                  <a:cubicBezTo>
                    <a:pt x="3081" y="9032"/>
                    <a:pt x="2842" y="8854"/>
                    <a:pt x="2762" y="8590"/>
                  </a:cubicBezTo>
                  <a:lnTo>
                    <a:pt x="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8"/>
            <p:cNvSpPr/>
            <p:nvPr/>
          </p:nvSpPr>
          <p:spPr>
            <a:xfrm>
              <a:off x="4932475" y="2790663"/>
              <a:ext cx="149800" cy="151575"/>
            </a:xfrm>
            <a:custGeom>
              <a:avLst/>
              <a:gdLst/>
              <a:ahLst/>
              <a:cxnLst/>
              <a:rect l="l" t="t" r="r" b="b"/>
              <a:pathLst>
                <a:path w="5992" h="6063" extrusionOk="0">
                  <a:moveTo>
                    <a:pt x="4003" y="0"/>
                  </a:moveTo>
                  <a:cubicBezTo>
                    <a:pt x="3575" y="0"/>
                    <a:pt x="3239" y="103"/>
                    <a:pt x="3239" y="103"/>
                  </a:cubicBezTo>
                  <a:cubicBezTo>
                    <a:pt x="2957" y="43"/>
                    <a:pt x="2699" y="17"/>
                    <a:pt x="2464" y="17"/>
                  </a:cubicBezTo>
                  <a:cubicBezTo>
                    <a:pt x="1276" y="17"/>
                    <a:pt x="664" y="686"/>
                    <a:pt x="449" y="1111"/>
                  </a:cubicBezTo>
                  <a:cubicBezTo>
                    <a:pt x="22" y="1951"/>
                    <a:pt x="0" y="3286"/>
                    <a:pt x="130" y="4231"/>
                  </a:cubicBezTo>
                  <a:cubicBezTo>
                    <a:pt x="181" y="4609"/>
                    <a:pt x="261" y="5316"/>
                    <a:pt x="342" y="6063"/>
                  </a:cubicBezTo>
                  <a:lnTo>
                    <a:pt x="5729" y="6063"/>
                  </a:lnTo>
                  <a:cubicBezTo>
                    <a:pt x="5597" y="5445"/>
                    <a:pt x="5449" y="4753"/>
                    <a:pt x="5333" y="4196"/>
                  </a:cubicBezTo>
                  <a:cubicBezTo>
                    <a:pt x="5166" y="3399"/>
                    <a:pt x="5991" y="1725"/>
                    <a:pt x="5538" y="837"/>
                  </a:cubicBezTo>
                  <a:cubicBezTo>
                    <a:pt x="5190" y="154"/>
                    <a:pt x="4528" y="0"/>
                    <a:pt x="4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8"/>
            <p:cNvSpPr/>
            <p:nvPr/>
          </p:nvSpPr>
          <p:spPr>
            <a:xfrm>
              <a:off x="5056950" y="2999063"/>
              <a:ext cx="230100" cy="196425"/>
            </a:xfrm>
            <a:custGeom>
              <a:avLst/>
              <a:gdLst/>
              <a:ahLst/>
              <a:cxnLst/>
              <a:rect l="l" t="t" r="r" b="b"/>
              <a:pathLst>
                <a:path w="9204" h="7857" extrusionOk="0">
                  <a:moveTo>
                    <a:pt x="2153" y="1"/>
                  </a:moveTo>
                  <a:lnTo>
                    <a:pt x="0" y="2778"/>
                  </a:lnTo>
                  <a:cubicBezTo>
                    <a:pt x="0" y="2778"/>
                    <a:pt x="2445" y="7856"/>
                    <a:pt x="3989" y="7856"/>
                  </a:cubicBezTo>
                  <a:cubicBezTo>
                    <a:pt x="4047" y="7856"/>
                    <a:pt x="4104" y="7849"/>
                    <a:pt x="4159" y="7835"/>
                  </a:cubicBezTo>
                  <a:cubicBezTo>
                    <a:pt x="7251" y="7005"/>
                    <a:pt x="9203" y="4399"/>
                    <a:pt x="9203" y="4399"/>
                  </a:cubicBezTo>
                  <a:lnTo>
                    <a:pt x="8622" y="3741"/>
                  </a:lnTo>
                  <a:cubicBezTo>
                    <a:pt x="8622" y="3741"/>
                    <a:pt x="5702" y="5238"/>
                    <a:pt x="5367" y="5238"/>
                  </a:cubicBezTo>
                  <a:cubicBezTo>
                    <a:pt x="5364" y="5238"/>
                    <a:pt x="5361" y="5238"/>
                    <a:pt x="5359" y="5238"/>
                  </a:cubicBezTo>
                  <a:cubicBezTo>
                    <a:pt x="5067" y="5211"/>
                    <a:pt x="2153" y="1"/>
                    <a:pt x="2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8"/>
            <p:cNvSpPr/>
            <p:nvPr/>
          </p:nvSpPr>
          <p:spPr>
            <a:xfrm>
              <a:off x="5132100" y="3173463"/>
              <a:ext cx="51625" cy="14975"/>
            </a:xfrm>
            <a:custGeom>
              <a:avLst/>
              <a:gdLst/>
              <a:ahLst/>
              <a:cxnLst/>
              <a:rect l="l" t="t" r="r" b="b"/>
              <a:pathLst>
                <a:path w="2065" h="599" extrusionOk="0">
                  <a:moveTo>
                    <a:pt x="932" y="0"/>
                  </a:moveTo>
                  <a:cubicBezTo>
                    <a:pt x="624" y="0"/>
                    <a:pt x="315" y="98"/>
                    <a:pt x="49" y="299"/>
                  </a:cubicBezTo>
                  <a:cubicBezTo>
                    <a:pt x="0" y="335"/>
                    <a:pt x="32" y="412"/>
                    <a:pt x="79" y="412"/>
                  </a:cubicBezTo>
                  <a:cubicBezTo>
                    <a:pt x="89" y="412"/>
                    <a:pt x="99" y="409"/>
                    <a:pt x="110" y="401"/>
                  </a:cubicBezTo>
                  <a:cubicBezTo>
                    <a:pt x="360" y="212"/>
                    <a:pt x="649" y="120"/>
                    <a:pt x="935" y="120"/>
                  </a:cubicBezTo>
                  <a:cubicBezTo>
                    <a:pt x="1305" y="120"/>
                    <a:pt x="1671" y="276"/>
                    <a:pt x="1941" y="580"/>
                  </a:cubicBezTo>
                  <a:cubicBezTo>
                    <a:pt x="1953" y="593"/>
                    <a:pt x="1966" y="599"/>
                    <a:pt x="1979" y="599"/>
                  </a:cubicBezTo>
                  <a:cubicBezTo>
                    <a:pt x="2023" y="599"/>
                    <a:pt x="2064" y="539"/>
                    <a:pt x="2025" y="496"/>
                  </a:cubicBezTo>
                  <a:cubicBezTo>
                    <a:pt x="1735" y="169"/>
                    <a:pt x="1335" y="0"/>
                    <a:pt x="9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8"/>
            <p:cNvSpPr/>
            <p:nvPr/>
          </p:nvSpPr>
          <p:spPr>
            <a:xfrm>
              <a:off x="4892425" y="2950363"/>
              <a:ext cx="234175" cy="313050"/>
            </a:xfrm>
            <a:custGeom>
              <a:avLst/>
              <a:gdLst/>
              <a:ahLst/>
              <a:cxnLst/>
              <a:rect l="l" t="t" r="r" b="b"/>
              <a:pathLst>
                <a:path w="9367" h="12522" extrusionOk="0">
                  <a:moveTo>
                    <a:pt x="3789" y="0"/>
                  </a:moveTo>
                  <a:cubicBezTo>
                    <a:pt x="3789" y="0"/>
                    <a:pt x="328" y="1466"/>
                    <a:pt x="125" y="2446"/>
                  </a:cubicBezTo>
                  <a:cubicBezTo>
                    <a:pt x="1" y="3049"/>
                    <a:pt x="387" y="4332"/>
                    <a:pt x="1192" y="6107"/>
                  </a:cubicBezTo>
                  <a:cubicBezTo>
                    <a:pt x="1792" y="7429"/>
                    <a:pt x="2712" y="9774"/>
                    <a:pt x="2601" y="11778"/>
                  </a:cubicBezTo>
                  <a:cubicBezTo>
                    <a:pt x="2578" y="12183"/>
                    <a:pt x="5531" y="12521"/>
                    <a:pt x="6697" y="12521"/>
                  </a:cubicBezTo>
                  <a:cubicBezTo>
                    <a:pt x="6731" y="12521"/>
                    <a:pt x="6764" y="12521"/>
                    <a:pt x="6795" y="12520"/>
                  </a:cubicBezTo>
                  <a:cubicBezTo>
                    <a:pt x="8756" y="12482"/>
                    <a:pt x="9366" y="10848"/>
                    <a:pt x="9366" y="10848"/>
                  </a:cubicBezTo>
                  <a:cubicBezTo>
                    <a:pt x="9174" y="10091"/>
                    <a:pt x="8704" y="7836"/>
                    <a:pt x="8648" y="7194"/>
                  </a:cubicBezTo>
                  <a:cubicBezTo>
                    <a:pt x="8417" y="4523"/>
                    <a:pt x="9119" y="2829"/>
                    <a:pt x="8682" y="1809"/>
                  </a:cubicBezTo>
                  <a:cubicBezTo>
                    <a:pt x="8478" y="1334"/>
                    <a:pt x="7626" y="872"/>
                    <a:pt x="6891" y="550"/>
                  </a:cubicBezTo>
                  <a:cubicBezTo>
                    <a:pt x="6273" y="279"/>
                    <a:pt x="5738" y="107"/>
                    <a:pt x="5738" y="107"/>
                  </a:cubicBezTo>
                  <a:lnTo>
                    <a:pt x="3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8"/>
            <p:cNvSpPr/>
            <p:nvPr/>
          </p:nvSpPr>
          <p:spPr>
            <a:xfrm>
              <a:off x="5010100" y="3138113"/>
              <a:ext cx="99275" cy="13075"/>
            </a:xfrm>
            <a:custGeom>
              <a:avLst/>
              <a:gdLst/>
              <a:ahLst/>
              <a:cxnLst/>
              <a:rect l="l" t="t" r="r" b="b"/>
              <a:pathLst>
                <a:path w="3971" h="523" extrusionOk="0">
                  <a:moveTo>
                    <a:pt x="3896" y="0"/>
                  </a:moveTo>
                  <a:cubicBezTo>
                    <a:pt x="3890" y="0"/>
                    <a:pt x="3883" y="2"/>
                    <a:pt x="3876" y="4"/>
                  </a:cubicBezTo>
                  <a:cubicBezTo>
                    <a:pt x="3159" y="270"/>
                    <a:pt x="2405" y="405"/>
                    <a:pt x="1649" y="405"/>
                  </a:cubicBezTo>
                  <a:cubicBezTo>
                    <a:pt x="1129" y="405"/>
                    <a:pt x="609" y="341"/>
                    <a:pt x="99" y="213"/>
                  </a:cubicBezTo>
                  <a:cubicBezTo>
                    <a:pt x="94" y="212"/>
                    <a:pt x="88" y="211"/>
                    <a:pt x="83" y="211"/>
                  </a:cubicBezTo>
                  <a:cubicBezTo>
                    <a:pt x="21" y="211"/>
                    <a:pt x="0" y="310"/>
                    <a:pt x="68" y="326"/>
                  </a:cubicBezTo>
                  <a:cubicBezTo>
                    <a:pt x="588" y="457"/>
                    <a:pt x="1120" y="522"/>
                    <a:pt x="1651" y="522"/>
                  </a:cubicBezTo>
                  <a:cubicBezTo>
                    <a:pt x="2418" y="522"/>
                    <a:pt x="3182" y="387"/>
                    <a:pt x="3907" y="117"/>
                  </a:cubicBezTo>
                  <a:cubicBezTo>
                    <a:pt x="3971" y="94"/>
                    <a:pt x="3952" y="0"/>
                    <a:pt x="389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8"/>
            <p:cNvSpPr/>
            <p:nvPr/>
          </p:nvSpPr>
          <p:spPr>
            <a:xfrm>
              <a:off x="5100475" y="3023663"/>
              <a:ext cx="51600" cy="110275"/>
            </a:xfrm>
            <a:custGeom>
              <a:avLst/>
              <a:gdLst/>
              <a:ahLst/>
              <a:cxnLst/>
              <a:rect l="l" t="t" r="r" b="b"/>
              <a:pathLst>
                <a:path w="2064" h="4411" extrusionOk="0">
                  <a:moveTo>
                    <a:pt x="360" y="0"/>
                  </a:moveTo>
                  <a:lnTo>
                    <a:pt x="360" y="0"/>
                  </a:lnTo>
                  <a:cubicBezTo>
                    <a:pt x="360" y="0"/>
                    <a:pt x="358" y="12"/>
                    <a:pt x="357" y="34"/>
                  </a:cubicBezTo>
                  <a:lnTo>
                    <a:pt x="357" y="34"/>
                  </a:lnTo>
                  <a:cubicBezTo>
                    <a:pt x="359" y="12"/>
                    <a:pt x="360" y="0"/>
                    <a:pt x="360" y="0"/>
                  </a:cubicBezTo>
                  <a:close/>
                  <a:moveTo>
                    <a:pt x="357" y="34"/>
                  </a:moveTo>
                  <a:lnTo>
                    <a:pt x="357" y="34"/>
                  </a:lnTo>
                  <a:cubicBezTo>
                    <a:pt x="323" y="445"/>
                    <a:pt x="1" y="4411"/>
                    <a:pt x="245" y="4411"/>
                  </a:cubicBezTo>
                  <a:cubicBezTo>
                    <a:pt x="255" y="4411"/>
                    <a:pt x="265" y="4405"/>
                    <a:pt x="277" y="4391"/>
                  </a:cubicBezTo>
                  <a:cubicBezTo>
                    <a:pt x="596" y="4031"/>
                    <a:pt x="2064" y="2785"/>
                    <a:pt x="1077" y="1645"/>
                  </a:cubicBezTo>
                  <a:cubicBezTo>
                    <a:pt x="365" y="822"/>
                    <a:pt x="349" y="186"/>
                    <a:pt x="357" y="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8"/>
            <p:cNvSpPr/>
            <p:nvPr/>
          </p:nvSpPr>
          <p:spPr>
            <a:xfrm>
              <a:off x="5100250" y="3001463"/>
              <a:ext cx="40975" cy="141300"/>
            </a:xfrm>
            <a:custGeom>
              <a:avLst/>
              <a:gdLst/>
              <a:ahLst/>
              <a:cxnLst/>
              <a:rect l="l" t="t" r="r" b="b"/>
              <a:pathLst>
                <a:path w="1639" h="5652" extrusionOk="0">
                  <a:moveTo>
                    <a:pt x="107" y="1"/>
                  </a:moveTo>
                  <a:cubicBezTo>
                    <a:pt x="77" y="1"/>
                    <a:pt x="45" y="20"/>
                    <a:pt x="42" y="59"/>
                  </a:cubicBezTo>
                  <a:cubicBezTo>
                    <a:pt x="0" y="524"/>
                    <a:pt x="64" y="993"/>
                    <a:pt x="234" y="1430"/>
                  </a:cubicBezTo>
                  <a:cubicBezTo>
                    <a:pt x="412" y="1882"/>
                    <a:pt x="728" y="2205"/>
                    <a:pt x="984" y="2605"/>
                  </a:cubicBezTo>
                  <a:cubicBezTo>
                    <a:pt x="1639" y="3626"/>
                    <a:pt x="486" y="4598"/>
                    <a:pt x="305" y="5576"/>
                  </a:cubicBezTo>
                  <a:cubicBezTo>
                    <a:pt x="297" y="5621"/>
                    <a:pt x="336" y="5651"/>
                    <a:pt x="371" y="5651"/>
                  </a:cubicBezTo>
                  <a:cubicBezTo>
                    <a:pt x="393" y="5651"/>
                    <a:pt x="415" y="5638"/>
                    <a:pt x="421" y="5608"/>
                  </a:cubicBezTo>
                  <a:cubicBezTo>
                    <a:pt x="593" y="4673"/>
                    <a:pt x="1621" y="3799"/>
                    <a:pt x="1215" y="2789"/>
                  </a:cubicBezTo>
                  <a:cubicBezTo>
                    <a:pt x="1042" y="2356"/>
                    <a:pt x="659" y="2042"/>
                    <a:pt x="450" y="1625"/>
                  </a:cubicBezTo>
                  <a:cubicBezTo>
                    <a:pt x="208" y="1140"/>
                    <a:pt x="113" y="598"/>
                    <a:pt x="162" y="59"/>
                  </a:cubicBezTo>
                  <a:cubicBezTo>
                    <a:pt x="165" y="20"/>
                    <a:pt x="136" y="1"/>
                    <a:pt x="107"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8"/>
            <p:cNvSpPr/>
            <p:nvPr/>
          </p:nvSpPr>
          <p:spPr>
            <a:xfrm>
              <a:off x="4976250" y="2886113"/>
              <a:ext cx="69350" cy="99250"/>
            </a:xfrm>
            <a:custGeom>
              <a:avLst/>
              <a:gdLst/>
              <a:ahLst/>
              <a:cxnLst/>
              <a:rect l="l" t="t" r="r" b="b"/>
              <a:pathLst>
                <a:path w="2774" h="3970" extrusionOk="0">
                  <a:moveTo>
                    <a:pt x="239" y="0"/>
                  </a:moveTo>
                  <a:lnTo>
                    <a:pt x="0" y="3127"/>
                  </a:lnTo>
                  <a:cubicBezTo>
                    <a:pt x="377" y="3308"/>
                    <a:pt x="1515" y="3970"/>
                    <a:pt x="2168" y="3970"/>
                  </a:cubicBezTo>
                  <a:cubicBezTo>
                    <a:pt x="2557" y="3970"/>
                    <a:pt x="2774" y="3735"/>
                    <a:pt x="2556" y="3024"/>
                  </a:cubicBezTo>
                  <a:lnTo>
                    <a:pt x="2376" y="2279"/>
                  </a:lnTo>
                  <a:lnTo>
                    <a:pt x="2181" y="1468"/>
                  </a:lnTo>
                  <a:lnTo>
                    <a:pt x="2045" y="899"/>
                  </a:lnTo>
                  <a:lnTo>
                    <a:pt x="239"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8"/>
            <p:cNvSpPr/>
            <p:nvPr/>
          </p:nvSpPr>
          <p:spPr>
            <a:xfrm>
              <a:off x="4993125" y="2909063"/>
              <a:ext cx="45100" cy="44800"/>
            </a:xfrm>
            <a:custGeom>
              <a:avLst/>
              <a:gdLst/>
              <a:ahLst/>
              <a:cxnLst/>
              <a:rect l="l" t="t" r="r" b="b"/>
              <a:pathLst>
                <a:path w="1804" h="1792" extrusionOk="0">
                  <a:moveTo>
                    <a:pt x="1" y="1"/>
                  </a:moveTo>
                  <a:lnTo>
                    <a:pt x="1" y="1"/>
                  </a:lnTo>
                  <a:cubicBezTo>
                    <a:pt x="788" y="1314"/>
                    <a:pt x="1504" y="1792"/>
                    <a:pt x="1769" y="1792"/>
                  </a:cubicBezTo>
                  <a:cubicBezTo>
                    <a:pt x="1782" y="1792"/>
                    <a:pt x="1793" y="1791"/>
                    <a:pt x="1804" y="1789"/>
                  </a:cubicBezTo>
                  <a:lnTo>
                    <a:pt x="1506" y="550"/>
                  </a:lnTo>
                  <a:lnTo>
                    <a:pt x="1"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8"/>
            <p:cNvSpPr/>
            <p:nvPr/>
          </p:nvSpPr>
          <p:spPr>
            <a:xfrm>
              <a:off x="4944400" y="2953838"/>
              <a:ext cx="81650" cy="52875"/>
            </a:xfrm>
            <a:custGeom>
              <a:avLst/>
              <a:gdLst/>
              <a:ahLst/>
              <a:cxnLst/>
              <a:rect l="l" t="t" r="r" b="b"/>
              <a:pathLst>
                <a:path w="3266" h="2115" extrusionOk="0">
                  <a:moveTo>
                    <a:pt x="1274" y="1"/>
                  </a:moveTo>
                  <a:cubicBezTo>
                    <a:pt x="1274" y="1"/>
                    <a:pt x="215" y="241"/>
                    <a:pt x="0" y="820"/>
                  </a:cubicBezTo>
                  <a:cubicBezTo>
                    <a:pt x="0" y="820"/>
                    <a:pt x="1793" y="1876"/>
                    <a:pt x="2588" y="2115"/>
                  </a:cubicBezTo>
                  <a:cubicBezTo>
                    <a:pt x="2588" y="2115"/>
                    <a:pt x="2340" y="1239"/>
                    <a:pt x="3058" y="1239"/>
                  </a:cubicBezTo>
                  <a:cubicBezTo>
                    <a:pt x="3119" y="1239"/>
                    <a:pt x="3188" y="1246"/>
                    <a:pt x="3265" y="1260"/>
                  </a:cubicBezTo>
                  <a:lnTo>
                    <a:pt x="1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8"/>
            <p:cNvSpPr/>
            <p:nvPr/>
          </p:nvSpPr>
          <p:spPr>
            <a:xfrm>
              <a:off x="5036175" y="2950363"/>
              <a:ext cx="33200" cy="48725"/>
            </a:xfrm>
            <a:custGeom>
              <a:avLst/>
              <a:gdLst/>
              <a:ahLst/>
              <a:cxnLst/>
              <a:rect l="l" t="t" r="r" b="b"/>
              <a:pathLst>
                <a:path w="1328" h="1949" extrusionOk="0">
                  <a:moveTo>
                    <a:pt x="0" y="0"/>
                  </a:moveTo>
                  <a:lnTo>
                    <a:pt x="0" y="0"/>
                  </a:lnTo>
                  <a:cubicBezTo>
                    <a:pt x="176" y="417"/>
                    <a:pt x="304" y="866"/>
                    <a:pt x="163" y="1237"/>
                  </a:cubicBezTo>
                  <a:cubicBezTo>
                    <a:pt x="262" y="1218"/>
                    <a:pt x="352" y="1209"/>
                    <a:pt x="434" y="1209"/>
                  </a:cubicBezTo>
                  <a:cubicBezTo>
                    <a:pt x="1188" y="1209"/>
                    <a:pt x="1248" y="1949"/>
                    <a:pt x="1248" y="1949"/>
                  </a:cubicBezTo>
                  <a:cubicBezTo>
                    <a:pt x="1328" y="1273"/>
                    <a:pt x="1139" y="550"/>
                    <a:pt x="1139" y="550"/>
                  </a:cubicBezTo>
                  <a:cubicBezTo>
                    <a:pt x="979" y="58"/>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8"/>
            <p:cNvSpPr/>
            <p:nvPr/>
          </p:nvSpPr>
          <p:spPr>
            <a:xfrm>
              <a:off x="4941650" y="2809313"/>
              <a:ext cx="125075" cy="117075"/>
            </a:xfrm>
            <a:custGeom>
              <a:avLst/>
              <a:gdLst/>
              <a:ahLst/>
              <a:cxnLst/>
              <a:rect l="l" t="t" r="r" b="b"/>
              <a:pathLst>
                <a:path w="5003" h="4683" extrusionOk="0">
                  <a:moveTo>
                    <a:pt x="3032" y="0"/>
                  </a:moveTo>
                  <a:cubicBezTo>
                    <a:pt x="2996" y="0"/>
                    <a:pt x="2960" y="1"/>
                    <a:pt x="2923" y="2"/>
                  </a:cubicBezTo>
                  <a:cubicBezTo>
                    <a:pt x="0" y="136"/>
                    <a:pt x="762" y="1897"/>
                    <a:pt x="1046" y="2705"/>
                  </a:cubicBezTo>
                  <a:cubicBezTo>
                    <a:pt x="1245" y="3269"/>
                    <a:pt x="1417" y="3448"/>
                    <a:pt x="1872" y="3982"/>
                  </a:cubicBezTo>
                  <a:cubicBezTo>
                    <a:pt x="2276" y="4457"/>
                    <a:pt x="2937" y="4672"/>
                    <a:pt x="3270" y="4681"/>
                  </a:cubicBezTo>
                  <a:cubicBezTo>
                    <a:pt x="3302" y="4682"/>
                    <a:pt x="3334" y="4682"/>
                    <a:pt x="3365" y="4682"/>
                  </a:cubicBezTo>
                  <a:cubicBezTo>
                    <a:pt x="4505" y="4682"/>
                    <a:pt x="5003" y="4149"/>
                    <a:pt x="4771" y="2570"/>
                  </a:cubicBezTo>
                  <a:cubicBezTo>
                    <a:pt x="4621" y="1562"/>
                    <a:pt x="4870" y="982"/>
                    <a:pt x="4592" y="605"/>
                  </a:cubicBezTo>
                  <a:lnTo>
                    <a:pt x="4590" y="605"/>
                  </a:lnTo>
                  <a:cubicBezTo>
                    <a:pt x="4572" y="588"/>
                    <a:pt x="4555" y="571"/>
                    <a:pt x="4535" y="555"/>
                  </a:cubicBezTo>
                  <a:cubicBezTo>
                    <a:pt x="4121" y="191"/>
                    <a:pt x="3583" y="0"/>
                    <a:pt x="303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8"/>
            <p:cNvSpPr/>
            <p:nvPr/>
          </p:nvSpPr>
          <p:spPr>
            <a:xfrm>
              <a:off x="5024325" y="2884763"/>
              <a:ext cx="22525" cy="8150"/>
            </a:xfrm>
            <a:custGeom>
              <a:avLst/>
              <a:gdLst/>
              <a:ahLst/>
              <a:cxnLst/>
              <a:rect l="l" t="t" r="r" b="b"/>
              <a:pathLst>
                <a:path w="901" h="326" extrusionOk="0">
                  <a:moveTo>
                    <a:pt x="82" y="1"/>
                  </a:moveTo>
                  <a:cubicBezTo>
                    <a:pt x="33" y="1"/>
                    <a:pt x="0" y="78"/>
                    <a:pt x="53" y="115"/>
                  </a:cubicBezTo>
                  <a:cubicBezTo>
                    <a:pt x="203" y="220"/>
                    <a:pt x="389" y="325"/>
                    <a:pt x="568" y="325"/>
                  </a:cubicBezTo>
                  <a:cubicBezTo>
                    <a:pt x="669" y="325"/>
                    <a:pt x="769" y="291"/>
                    <a:pt x="858" y="204"/>
                  </a:cubicBezTo>
                  <a:cubicBezTo>
                    <a:pt x="900" y="162"/>
                    <a:pt x="859" y="102"/>
                    <a:pt x="813" y="102"/>
                  </a:cubicBezTo>
                  <a:cubicBezTo>
                    <a:pt x="800" y="102"/>
                    <a:pt x="786" y="107"/>
                    <a:pt x="773" y="119"/>
                  </a:cubicBezTo>
                  <a:cubicBezTo>
                    <a:pt x="708" y="184"/>
                    <a:pt x="635" y="208"/>
                    <a:pt x="561" y="208"/>
                  </a:cubicBezTo>
                  <a:cubicBezTo>
                    <a:pt x="404" y="208"/>
                    <a:pt x="238" y="99"/>
                    <a:pt x="113" y="11"/>
                  </a:cubicBezTo>
                  <a:cubicBezTo>
                    <a:pt x="102" y="4"/>
                    <a:pt x="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8"/>
            <p:cNvSpPr/>
            <p:nvPr/>
          </p:nvSpPr>
          <p:spPr>
            <a:xfrm>
              <a:off x="5031900" y="2900213"/>
              <a:ext cx="11100" cy="3825"/>
            </a:xfrm>
            <a:custGeom>
              <a:avLst/>
              <a:gdLst/>
              <a:ahLst/>
              <a:cxnLst/>
              <a:rect l="l" t="t" r="r" b="b"/>
              <a:pathLst>
                <a:path w="444" h="153" extrusionOk="0">
                  <a:moveTo>
                    <a:pt x="78" y="1"/>
                  </a:moveTo>
                  <a:cubicBezTo>
                    <a:pt x="35" y="1"/>
                    <a:pt x="1" y="58"/>
                    <a:pt x="42" y="92"/>
                  </a:cubicBezTo>
                  <a:cubicBezTo>
                    <a:pt x="97" y="135"/>
                    <a:pt x="157" y="152"/>
                    <a:pt x="220" y="152"/>
                  </a:cubicBezTo>
                  <a:cubicBezTo>
                    <a:pt x="276" y="152"/>
                    <a:pt x="335" y="138"/>
                    <a:pt x="390" y="115"/>
                  </a:cubicBezTo>
                  <a:lnTo>
                    <a:pt x="389" y="115"/>
                  </a:lnTo>
                  <a:cubicBezTo>
                    <a:pt x="444" y="91"/>
                    <a:pt x="423" y="12"/>
                    <a:pt x="374" y="12"/>
                  </a:cubicBezTo>
                  <a:cubicBezTo>
                    <a:pt x="368" y="12"/>
                    <a:pt x="361" y="14"/>
                    <a:pt x="353" y="17"/>
                  </a:cubicBezTo>
                  <a:cubicBezTo>
                    <a:pt x="310" y="35"/>
                    <a:pt x="264" y="50"/>
                    <a:pt x="219" y="50"/>
                  </a:cubicBezTo>
                  <a:cubicBezTo>
                    <a:pt x="181" y="50"/>
                    <a:pt x="144" y="39"/>
                    <a:pt x="110" y="12"/>
                  </a:cubicBezTo>
                  <a:cubicBezTo>
                    <a:pt x="100" y="4"/>
                    <a:pt x="89" y="1"/>
                    <a:pt x="7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8"/>
            <p:cNvSpPr/>
            <p:nvPr/>
          </p:nvSpPr>
          <p:spPr>
            <a:xfrm>
              <a:off x="5005275" y="2874138"/>
              <a:ext cx="15475" cy="7975"/>
            </a:xfrm>
            <a:custGeom>
              <a:avLst/>
              <a:gdLst/>
              <a:ahLst/>
              <a:cxnLst/>
              <a:rect l="l" t="t" r="r" b="b"/>
              <a:pathLst>
                <a:path w="619" h="319" extrusionOk="0">
                  <a:moveTo>
                    <a:pt x="343" y="0"/>
                  </a:moveTo>
                  <a:cubicBezTo>
                    <a:pt x="328" y="0"/>
                    <a:pt x="313" y="1"/>
                    <a:pt x="297" y="2"/>
                  </a:cubicBezTo>
                  <a:cubicBezTo>
                    <a:pt x="130" y="17"/>
                    <a:pt x="1" y="98"/>
                    <a:pt x="8" y="184"/>
                  </a:cubicBezTo>
                  <a:cubicBezTo>
                    <a:pt x="15" y="263"/>
                    <a:pt x="129" y="318"/>
                    <a:pt x="272" y="318"/>
                  </a:cubicBezTo>
                  <a:cubicBezTo>
                    <a:pt x="288" y="318"/>
                    <a:pt x="305" y="318"/>
                    <a:pt x="322" y="316"/>
                  </a:cubicBezTo>
                  <a:cubicBezTo>
                    <a:pt x="490" y="303"/>
                    <a:pt x="618" y="221"/>
                    <a:pt x="611" y="134"/>
                  </a:cubicBezTo>
                  <a:cubicBezTo>
                    <a:pt x="604" y="56"/>
                    <a:pt x="488" y="0"/>
                    <a:pt x="343"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8"/>
            <p:cNvSpPr/>
            <p:nvPr/>
          </p:nvSpPr>
          <p:spPr>
            <a:xfrm>
              <a:off x="5048575" y="2872763"/>
              <a:ext cx="13050" cy="7975"/>
            </a:xfrm>
            <a:custGeom>
              <a:avLst/>
              <a:gdLst/>
              <a:ahLst/>
              <a:cxnLst/>
              <a:rect l="l" t="t" r="r" b="b"/>
              <a:pathLst>
                <a:path w="522" h="319" extrusionOk="0">
                  <a:moveTo>
                    <a:pt x="342" y="0"/>
                  </a:moveTo>
                  <a:cubicBezTo>
                    <a:pt x="327" y="0"/>
                    <a:pt x="312" y="1"/>
                    <a:pt x="297" y="2"/>
                  </a:cubicBezTo>
                  <a:cubicBezTo>
                    <a:pt x="131" y="17"/>
                    <a:pt x="0" y="99"/>
                    <a:pt x="8" y="184"/>
                  </a:cubicBezTo>
                  <a:cubicBezTo>
                    <a:pt x="15" y="263"/>
                    <a:pt x="128" y="319"/>
                    <a:pt x="271" y="319"/>
                  </a:cubicBezTo>
                  <a:cubicBezTo>
                    <a:pt x="288" y="319"/>
                    <a:pt x="305" y="318"/>
                    <a:pt x="322" y="316"/>
                  </a:cubicBezTo>
                  <a:cubicBezTo>
                    <a:pt x="400" y="310"/>
                    <a:pt x="472" y="288"/>
                    <a:pt x="522" y="259"/>
                  </a:cubicBezTo>
                  <a:cubicBezTo>
                    <a:pt x="515" y="186"/>
                    <a:pt x="504" y="110"/>
                    <a:pt x="494" y="32"/>
                  </a:cubicBezTo>
                  <a:cubicBezTo>
                    <a:pt x="492" y="29"/>
                    <a:pt x="492" y="26"/>
                    <a:pt x="492" y="23"/>
                  </a:cubicBezTo>
                  <a:cubicBezTo>
                    <a:pt x="449" y="9"/>
                    <a:pt x="397" y="0"/>
                    <a:pt x="342"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8"/>
            <p:cNvSpPr/>
            <p:nvPr/>
          </p:nvSpPr>
          <p:spPr>
            <a:xfrm>
              <a:off x="4952650" y="2799013"/>
              <a:ext cx="117525" cy="86675"/>
            </a:xfrm>
            <a:custGeom>
              <a:avLst/>
              <a:gdLst/>
              <a:ahLst/>
              <a:cxnLst/>
              <a:rect l="l" t="t" r="r" b="b"/>
              <a:pathLst>
                <a:path w="4701" h="3467" extrusionOk="0">
                  <a:moveTo>
                    <a:pt x="2565" y="1"/>
                  </a:moveTo>
                  <a:cubicBezTo>
                    <a:pt x="1740" y="1"/>
                    <a:pt x="945" y="391"/>
                    <a:pt x="423" y="829"/>
                  </a:cubicBezTo>
                  <a:cubicBezTo>
                    <a:pt x="0" y="1625"/>
                    <a:pt x="76" y="2671"/>
                    <a:pt x="488" y="3466"/>
                  </a:cubicBezTo>
                  <a:cubicBezTo>
                    <a:pt x="1023" y="3225"/>
                    <a:pt x="1175" y="2493"/>
                    <a:pt x="1175" y="2493"/>
                  </a:cubicBezTo>
                  <a:cubicBezTo>
                    <a:pt x="1185" y="2493"/>
                    <a:pt x="1194" y="2493"/>
                    <a:pt x="1203" y="2493"/>
                  </a:cubicBezTo>
                  <a:cubicBezTo>
                    <a:pt x="2172" y="2493"/>
                    <a:pt x="3599" y="773"/>
                    <a:pt x="3599" y="773"/>
                  </a:cubicBezTo>
                  <a:cubicBezTo>
                    <a:pt x="3630" y="728"/>
                    <a:pt x="3670" y="706"/>
                    <a:pt x="3713" y="706"/>
                  </a:cubicBezTo>
                  <a:cubicBezTo>
                    <a:pt x="3918" y="706"/>
                    <a:pt x="4223" y="1177"/>
                    <a:pt x="4285" y="1900"/>
                  </a:cubicBezTo>
                  <a:cubicBezTo>
                    <a:pt x="4289" y="1942"/>
                    <a:pt x="4297" y="1960"/>
                    <a:pt x="4309" y="1960"/>
                  </a:cubicBezTo>
                  <a:cubicBezTo>
                    <a:pt x="4404" y="1960"/>
                    <a:pt x="4700" y="784"/>
                    <a:pt x="4221" y="660"/>
                  </a:cubicBezTo>
                  <a:cubicBezTo>
                    <a:pt x="3708" y="184"/>
                    <a:pt x="3129" y="1"/>
                    <a:pt x="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8"/>
            <p:cNvSpPr/>
            <p:nvPr/>
          </p:nvSpPr>
          <p:spPr>
            <a:xfrm>
              <a:off x="5020275" y="2862288"/>
              <a:ext cx="5925" cy="7400"/>
            </a:xfrm>
            <a:custGeom>
              <a:avLst/>
              <a:gdLst/>
              <a:ahLst/>
              <a:cxnLst/>
              <a:rect l="l" t="t" r="r" b="b"/>
              <a:pathLst>
                <a:path w="237" h="296" extrusionOk="0">
                  <a:moveTo>
                    <a:pt x="114" y="0"/>
                  </a:moveTo>
                  <a:cubicBezTo>
                    <a:pt x="111" y="0"/>
                    <a:pt x="109" y="0"/>
                    <a:pt x="106" y="0"/>
                  </a:cubicBezTo>
                  <a:cubicBezTo>
                    <a:pt x="45" y="5"/>
                    <a:pt x="1" y="76"/>
                    <a:pt x="8" y="158"/>
                  </a:cubicBezTo>
                  <a:cubicBezTo>
                    <a:pt x="14" y="235"/>
                    <a:pt x="65" y="296"/>
                    <a:pt x="123" y="296"/>
                  </a:cubicBezTo>
                  <a:cubicBezTo>
                    <a:pt x="126" y="296"/>
                    <a:pt x="128" y="296"/>
                    <a:pt x="131" y="295"/>
                  </a:cubicBezTo>
                  <a:cubicBezTo>
                    <a:pt x="192" y="291"/>
                    <a:pt x="236" y="220"/>
                    <a:pt x="230" y="138"/>
                  </a:cubicBezTo>
                  <a:cubicBezTo>
                    <a:pt x="223" y="60"/>
                    <a:pt x="17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8"/>
            <p:cNvSpPr/>
            <p:nvPr/>
          </p:nvSpPr>
          <p:spPr>
            <a:xfrm>
              <a:off x="5045200" y="2861313"/>
              <a:ext cx="5925" cy="7450"/>
            </a:xfrm>
            <a:custGeom>
              <a:avLst/>
              <a:gdLst/>
              <a:ahLst/>
              <a:cxnLst/>
              <a:rect l="l" t="t" r="r" b="b"/>
              <a:pathLst>
                <a:path w="237" h="298" extrusionOk="0">
                  <a:moveTo>
                    <a:pt x="113" y="1"/>
                  </a:moveTo>
                  <a:cubicBezTo>
                    <a:pt x="111" y="1"/>
                    <a:pt x="109" y="1"/>
                    <a:pt x="107" y="1"/>
                  </a:cubicBezTo>
                  <a:cubicBezTo>
                    <a:pt x="45" y="7"/>
                    <a:pt x="1" y="77"/>
                    <a:pt x="8" y="158"/>
                  </a:cubicBezTo>
                  <a:cubicBezTo>
                    <a:pt x="15" y="238"/>
                    <a:pt x="67" y="297"/>
                    <a:pt x="125" y="297"/>
                  </a:cubicBezTo>
                  <a:cubicBezTo>
                    <a:pt x="127" y="297"/>
                    <a:pt x="129" y="297"/>
                    <a:pt x="131" y="297"/>
                  </a:cubicBezTo>
                  <a:cubicBezTo>
                    <a:pt x="192" y="293"/>
                    <a:pt x="236" y="222"/>
                    <a:pt x="230" y="140"/>
                  </a:cubicBezTo>
                  <a:cubicBezTo>
                    <a:pt x="223" y="61"/>
                    <a:pt x="17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8"/>
            <p:cNvSpPr/>
            <p:nvPr/>
          </p:nvSpPr>
          <p:spPr>
            <a:xfrm>
              <a:off x="5009000" y="2849738"/>
              <a:ext cx="17525" cy="10950"/>
            </a:xfrm>
            <a:custGeom>
              <a:avLst/>
              <a:gdLst/>
              <a:ahLst/>
              <a:cxnLst/>
              <a:rect l="l" t="t" r="r" b="b"/>
              <a:pathLst>
                <a:path w="701" h="438" extrusionOk="0">
                  <a:moveTo>
                    <a:pt x="452" y="1"/>
                  </a:moveTo>
                  <a:cubicBezTo>
                    <a:pt x="258" y="1"/>
                    <a:pt x="80" y="124"/>
                    <a:pt x="22" y="320"/>
                  </a:cubicBezTo>
                  <a:cubicBezTo>
                    <a:pt x="1" y="394"/>
                    <a:pt x="59" y="438"/>
                    <a:pt x="119" y="438"/>
                  </a:cubicBezTo>
                  <a:cubicBezTo>
                    <a:pt x="165" y="438"/>
                    <a:pt x="211" y="413"/>
                    <a:pt x="228" y="359"/>
                  </a:cubicBezTo>
                  <a:cubicBezTo>
                    <a:pt x="258" y="255"/>
                    <a:pt x="355" y="211"/>
                    <a:pt x="453" y="211"/>
                  </a:cubicBezTo>
                  <a:cubicBezTo>
                    <a:pt x="484" y="211"/>
                    <a:pt x="516" y="215"/>
                    <a:pt x="545" y="224"/>
                  </a:cubicBezTo>
                  <a:cubicBezTo>
                    <a:pt x="556" y="227"/>
                    <a:pt x="566" y="228"/>
                    <a:pt x="575" y="228"/>
                  </a:cubicBezTo>
                  <a:cubicBezTo>
                    <a:pt x="679" y="228"/>
                    <a:pt x="700" y="54"/>
                    <a:pt x="583" y="20"/>
                  </a:cubicBezTo>
                  <a:cubicBezTo>
                    <a:pt x="540" y="7"/>
                    <a:pt x="4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8"/>
            <p:cNvSpPr/>
            <p:nvPr/>
          </p:nvSpPr>
          <p:spPr>
            <a:xfrm>
              <a:off x="5039625" y="2846788"/>
              <a:ext cx="18350" cy="10650"/>
            </a:xfrm>
            <a:custGeom>
              <a:avLst/>
              <a:gdLst/>
              <a:ahLst/>
              <a:cxnLst/>
              <a:rect l="l" t="t" r="r" b="b"/>
              <a:pathLst>
                <a:path w="734" h="426" extrusionOk="0">
                  <a:moveTo>
                    <a:pt x="242" y="0"/>
                  </a:moveTo>
                  <a:cubicBezTo>
                    <a:pt x="201" y="0"/>
                    <a:pt x="159" y="7"/>
                    <a:pt x="114" y="22"/>
                  </a:cubicBezTo>
                  <a:cubicBezTo>
                    <a:pt x="0" y="61"/>
                    <a:pt x="47" y="224"/>
                    <a:pt x="151" y="224"/>
                  </a:cubicBezTo>
                  <a:cubicBezTo>
                    <a:pt x="162" y="224"/>
                    <a:pt x="174" y="222"/>
                    <a:pt x="187" y="218"/>
                  </a:cubicBezTo>
                  <a:cubicBezTo>
                    <a:pt x="207" y="211"/>
                    <a:pt x="227" y="208"/>
                    <a:pt x="246" y="208"/>
                  </a:cubicBezTo>
                  <a:cubicBezTo>
                    <a:pt x="360" y="208"/>
                    <a:pt x="453" y="317"/>
                    <a:pt x="529" y="395"/>
                  </a:cubicBezTo>
                  <a:lnTo>
                    <a:pt x="527" y="395"/>
                  </a:lnTo>
                  <a:cubicBezTo>
                    <a:pt x="548" y="417"/>
                    <a:pt x="570" y="426"/>
                    <a:pt x="592" y="426"/>
                  </a:cubicBezTo>
                  <a:cubicBezTo>
                    <a:pt x="668" y="426"/>
                    <a:pt x="734" y="312"/>
                    <a:pt x="662" y="237"/>
                  </a:cubicBezTo>
                  <a:cubicBezTo>
                    <a:pt x="543" y="112"/>
                    <a:pt x="40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8"/>
            <p:cNvSpPr/>
            <p:nvPr/>
          </p:nvSpPr>
          <p:spPr>
            <a:xfrm>
              <a:off x="4963725" y="2857588"/>
              <a:ext cx="34900" cy="39250"/>
            </a:xfrm>
            <a:custGeom>
              <a:avLst/>
              <a:gdLst/>
              <a:ahLst/>
              <a:cxnLst/>
              <a:rect l="l" t="t" r="r" b="b"/>
              <a:pathLst>
                <a:path w="1396" h="1570" extrusionOk="0">
                  <a:moveTo>
                    <a:pt x="492" y="1"/>
                  </a:moveTo>
                  <a:cubicBezTo>
                    <a:pt x="470" y="1"/>
                    <a:pt x="447" y="3"/>
                    <a:pt x="426" y="8"/>
                  </a:cubicBezTo>
                  <a:cubicBezTo>
                    <a:pt x="20" y="98"/>
                    <a:pt x="0" y="467"/>
                    <a:pt x="72" y="836"/>
                  </a:cubicBezTo>
                  <a:cubicBezTo>
                    <a:pt x="135" y="1163"/>
                    <a:pt x="366" y="1569"/>
                    <a:pt x="774" y="1569"/>
                  </a:cubicBezTo>
                  <a:cubicBezTo>
                    <a:pt x="824" y="1569"/>
                    <a:pt x="877" y="1563"/>
                    <a:pt x="932" y="1550"/>
                  </a:cubicBezTo>
                  <a:cubicBezTo>
                    <a:pt x="1184" y="1491"/>
                    <a:pt x="1298" y="1317"/>
                    <a:pt x="1343" y="1141"/>
                  </a:cubicBezTo>
                  <a:lnTo>
                    <a:pt x="1343" y="1140"/>
                  </a:lnTo>
                  <a:cubicBezTo>
                    <a:pt x="1396" y="925"/>
                    <a:pt x="1338" y="697"/>
                    <a:pt x="1200" y="520"/>
                  </a:cubicBezTo>
                  <a:cubicBezTo>
                    <a:pt x="1038" y="310"/>
                    <a:pt x="752" y="1"/>
                    <a:pt x="492"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8"/>
            <p:cNvSpPr/>
            <p:nvPr/>
          </p:nvSpPr>
          <p:spPr>
            <a:xfrm>
              <a:off x="4956825" y="2889313"/>
              <a:ext cx="40000" cy="38600"/>
            </a:xfrm>
            <a:custGeom>
              <a:avLst/>
              <a:gdLst/>
              <a:ahLst/>
              <a:cxnLst/>
              <a:rect l="l" t="t" r="r" b="b"/>
              <a:pathLst>
                <a:path w="1600" h="1544" extrusionOk="0">
                  <a:moveTo>
                    <a:pt x="866" y="1"/>
                  </a:moveTo>
                  <a:cubicBezTo>
                    <a:pt x="872" y="115"/>
                    <a:pt x="952" y="177"/>
                    <a:pt x="1048" y="216"/>
                  </a:cubicBezTo>
                  <a:cubicBezTo>
                    <a:pt x="1245" y="305"/>
                    <a:pt x="1388" y="496"/>
                    <a:pt x="1405" y="727"/>
                  </a:cubicBezTo>
                  <a:cubicBezTo>
                    <a:pt x="1429" y="1062"/>
                    <a:pt x="1176" y="1354"/>
                    <a:pt x="841" y="1377"/>
                  </a:cubicBezTo>
                  <a:cubicBezTo>
                    <a:pt x="826" y="1378"/>
                    <a:pt x="812" y="1379"/>
                    <a:pt x="797" y="1379"/>
                  </a:cubicBezTo>
                  <a:cubicBezTo>
                    <a:pt x="481" y="1379"/>
                    <a:pt x="213" y="1134"/>
                    <a:pt x="191" y="814"/>
                  </a:cubicBezTo>
                  <a:cubicBezTo>
                    <a:pt x="168" y="506"/>
                    <a:pt x="390" y="232"/>
                    <a:pt x="685" y="171"/>
                  </a:cubicBezTo>
                  <a:cubicBezTo>
                    <a:pt x="645" y="125"/>
                    <a:pt x="599" y="81"/>
                    <a:pt x="555" y="38"/>
                  </a:cubicBezTo>
                  <a:cubicBezTo>
                    <a:pt x="231" y="149"/>
                    <a:pt x="1" y="468"/>
                    <a:pt x="26" y="826"/>
                  </a:cubicBezTo>
                  <a:cubicBezTo>
                    <a:pt x="56" y="1232"/>
                    <a:pt x="395" y="1544"/>
                    <a:pt x="796" y="1544"/>
                  </a:cubicBezTo>
                  <a:cubicBezTo>
                    <a:pt x="815" y="1544"/>
                    <a:pt x="834" y="1543"/>
                    <a:pt x="853" y="1542"/>
                  </a:cubicBezTo>
                  <a:cubicBezTo>
                    <a:pt x="1278" y="1511"/>
                    <a:pt x="1599" y="1140"/>
                    <a:pt x="1570" y="715"/>
                  </a:cubicBezTo>
                  <a:cubicBezTo>
                    <a:pt x="1542" y="331"/>
                    <a:pt x="1236" y="34"/>
                    <a:pt x="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8"/>
            <p:cNvSpPr/>
            <p:nvPr/>
          </p:nvSpPr>
          <p:spPr>
            <a:xfrm>
              <a:off x="4970475" y="2865338"/>
              <a:ext cx="15875" cy="21300"/>
            </a:xfrm>
            <a:custGeom>
              <a:avLst/>
              <a:gdLst/>
              <a:ahLst/>
              <a:cxnLst/>
              <a:rect l="l" t="t" r="r" b="b"/>
              <a:pathLst>
                <a:path w="635" h="852" extrusionOk="0">
                  <a:moveTo>
                    <a:pt x="157" y="0"/>
                  </a:moveTo>
                  <a:cubicBezTo>
                    <a:pt x="122" y="0"/>
                    <a:pt x="86" y="7"/>
                    <a:pt x="50" y="21"/>
                  </a:cubicBezTo>
                  <a:cubicBezTo>
                    <a:pt x="0" y="40"/>
                    <a:pt x="29" y="107"/>
                    <a:pt x="74" y="107"/>
                  </a:cubicBezTo>
                  <a:cubicBezTo>
                    <a:pt x="80" y="107"/>
                    <a:pt x="86" y="106"/>
                    <a:pt x="92" y="104"/>
                  </a:cubicBezTo>
                  <a:cubicBezTo>
                    <a:pt x="116" y="94"/>
                    <a:pt x="140" y="90"/>
                    <a:pt x="163" y="90"/>
                  </a:cubicBezTo>
                  <a:cubicBezTo>
                    <a:pt x="300" y="90"/>
                    <a:pt x="422" y="238"/>
                    <a:pt x="471" y="348"/>
                  </a:cubicBezTo>
                  <a:cubicBezTo>
                    <a:pt x="536" y="490"/>
                    <a:pt x="536" y="650"/>
                    <a:pt x="524" y="804"/>
                  </a:cubicBezTo>
                  <a:cubicBezTo>
                    <a:pt x="523" y="835"/>
                    <a:pt x="547" y="851"/>
                    <a:pt x="571" y="851"/>
                  </a:cubicBezTo>
                  <a:cubicBezTo>
                    <a:pt x="593" y="851"/>
                    <a:pt x="616" y="837"/>
                    <a:pt x="618" y="809"/>
                  </a:cubicBezTo>
                  <a:cubicBezTo>
                    <a:pt x="634" y="587"/>
                    <a:pt x="618" y="350"/>
                    <a:pt x="470" y="170"/>
                  </a:cubicBezTo>
                  <a:cubicBezTo>
                    <a:pt x="391" y="74"/>
                    <a:pt x="277" y="0"/>
                    <a:pt x="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8"/>
            <p:cNvSpPr/>
            <p:nvPr/>
          </p:nvSpPr>
          <p:spPr>
            <a:xfrm>
              <a:off x="5035025" y="2864213"/>
              <a:ext cx="9125" cy="14925"/>
            </a:xfrm>
            <a:custGeom>
              <a:avLst/>
              <a:gdLst/>
              <a:ahLst/>
              <a:cxnLst/>
              <a:rect l="l" t="t" r="r" b="b"/>
              <a:pathLst>
                <a:path w="365" h="597" extrusionOk="0">
                  <a:moveTo>
                    <a:pt x="46" y="0"/>
                  </a:moveTo>
                  <a:cubicBezTo>
                    <a:pt x="40" y="0"/>
                    <a:pt x="35" y="1"/>
                    <a:pt x="30" y="3"/>
                  </a:cubicBezTo>
                  <a:cubicBezTo>
                    <a:pt x="9" y="12"/>
                    <a:pt x="0" y="35"/>
                    <a:pt x="9" y="55"/>
                  </a:cubicBezTo>
                  <a:lnTo>
                    <a:pt x="92" y="246"/>
                  </a:lnTo>
                  <a:cubicBezTo>
                    <a:pt x="98" y="260"/>
                    <a:pt x="111" y="269"/>
                    <a:pt x="126" y="270"/>
                  </a:cubicBezTo>
                  <a:cubicBezTo>
                    <a:pt x="132" y="270"/>
                    <a:pt x="273" y="279"/>
                    <a:pt x="279" y="390"/>
                  </a:cubicBezTo>
                  <a:cubicBezTo>
                    <a:pt x="283" y="495"/>
                    <a:pt x="154" y="516"/>
                    <a:pt x="150" y="518"/>
                  </a:cubicBezTo>
                  <a:cubicBezTo>
                    <a:pt x="128" y="521"/>
                    <a:pt x="113" y="541"/>
                    <a:pt x="117" y="563"/>
                  </a:cubicBezTo>
                  <a:cubicBezTo>
                    <a:pt x="120" y="582"/>
                    <a:pt x="136" y="596"/>
                    <a:pt x="156" y="596"/>
                  </a:cubicBezTo>
                  <a:cubicBezTo>
                    <a:pt x="158" y="596"/>
                    <a:pt x="160" y="596"/>
                    <a:pt x="162" y="596"/>
                  </a:cubicBezTo>
                  <a:lnTo>
                    <a:pt x="162" y="595"/>
                  </a:lnTo>
                  <a:cubicBezTo>
                    <a:pt x="233" y="584"/>
                    <a:pt x="365" y="525"/>
                    <a:pt x="357" y="387"/>
                  </a:cubicBezTo>
                  <a:cubicBezTo>
                    <a:pt x="351" y="255"/>
                    <a:pt x="233" y="205"/>
                    <a:pt x="154" y="193"/>
                  </a:cubicBezTo>
                  <a:lnTo>
                    <a:pt x="80" y="24"/>
                  </a:lnTo>
                  <a:cubicBezTo>
                    <a:pt x="75" y="9"/>
                    <a:pt x="60"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8"/>
            <p:cNvSpPr/>
            <p:nvPr/>
          </p:nvSpPr>
          <p:spPr>
            <a:xfrm>
              <a:off x="5332250" y="3550863"/>
              <a:ext cx="49225" cy="106400"/>
            </a:xfrm>
            <a:custGeom>
              <a:avLst/>
              <a:gdLst/>
              <a:ahLst/>
              <a:cxnLst/>
              <a:rect l="l" t="t" r="r" b="b"/>
              <a:pathLst>
                <a:path w="1969" h="4256" extrusionOk="0">
                  <a:moveTo>
                    <a:pt x="738" y="0"/>
                  </a:moveTo>
                  <a:cubicBezTo>
                    <a:pt x="502" y="0"/>
                    <a:pt x="278" y="240"/>
                    <a:pt x="70" y="780"/>
                  </a:cubicBezTo>
                  <a:lnTo>
                    <a:pt x="0" y="4004"/>
                  </a:lnTo>
                  <a:cubicBezTo>
                    <a:pt x="277" y="4195"/>
                    <a:pt x="572" y="4255"/>
                    <a:pt x="833" y="4255"/>
                  </a:cubicBezTo>
                  <a:cubicBezTo>
                    <a:pt x="1269" y="4255"/>
                    <a:pt x="1609" y="4088"/>
                    <a:pt x="1609" y="4088"/>
                  </a:cubicBezTo>
                  <a:lnTo>
                    <a:pt x="1969" y="1635"/>
                  </a:lnTo>
                  <a:cubicBezTo>
                    <a:pt x="1536" y="633"/>
                    <a:pt x="1121" y="0"/>
                    <a:pt x="738"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8"/>
            <p:cNvSpPr/>
            <p:nvPr/>
          </p:nvSpPr>
          <p:spPr>
            <a:xfrm>
              <a:off x="5062675" y="3254038"/>
              <a:ext cx="360000" cy="346875"/>
            </a:xfrm>
            <a:custGeom>
              <a:avLst/>
              <a:gdLst/>
              <a:ahLst/>
              <a:cxnLst/>
              <a:rect l="l" t="t" r="r" b="b"/>
              <a:pathLst>
                <a:path w="14400" h="13875" extrusionOk="0">
                  <a:moveTo>
                    <a:pt x="9656" y="1"/>
                  </a:moveTo>
                  <a:cubicBezTo>
                    <a:pt x="8221" y="1"/>
                    <a:pt x="6958" y="117"/>
                    <a:pt x="6958" y="117"/>
                  </a:cubicBezTo>
                  <a:cubicBezTo>
                    <a:pt x="6737" y="94"/>
                    <a:pt x="6520" y="83"/>
                    <a:pt x="6307" y="83"/>
                  </a:cubicBezTo>
                  <a:cubicBezTo>
                    <a:pt x="2473" y="83"/>
                    <a:pt x="0" y="3647"/>
                    <a:pt x="1407" y="4381"/>
                  </a:cubicBezTo>
                  <a:cubicBezTo>
                    <a:pt x="1869" y="4623"/>
                    <a:pt x="2884" y="4706"/>
                    <a:pt x="4063" y="4706"/>
                  </a:cubicBezTo>
                  <a:cubicBezTo>
                    <a:pt x="6668" y="4706"/>
                    <a:pt x="10070" y="4299"/>
                    <a:pt x="10070" y="4299"/>
                  </a:cubicBezTo>
                  <a:lnTo>
                    <a:pt x="10547" y="13874"/>
                  </a:lnTo>
                  <a:lnTo>
                    <a:pt x="11285" y="13874"/>
                  </a:lnTo>
                  <a:lnTo>
                    <a:pt x="11629" y="12314"/>
                  </a:lnTo>
                  <a:lnTo>
                    <a:pt x="11961" y="13874"/>
                  </a:lnTo>
                  <a:lnTo>
                    <a:pt x="13091" y="13874"/>
                  </a:lnTo>
                  <a:cubicBezTo>
                    <a:pt x="13091" y="13874"/>
                    <a:pt x="14399" y="2124"/>
                    <a:pt x="13647" y="847"/>
                  </a:cubicBezTo>
                  <a:cubicBezTo>
                    <a:pt x="13242" y="159"/>
                    <a:pt x="11332" y="1"/>
                    <a:pt x="9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8"/>
            <p:cNvSpPr/>
            <p:nvPr/>
          </p:nvSpPr>
          <p:spPr>
            <a:xfrm>
              <a:off x="5313800" y="3329288"/>
              <a:ext cx="4200" cy="33175"/>
            </a:xfrm>
            <a:custGeom>
              <a:avLst/>
              <a:gdLst/>
              <a:ahLst/>
              <a:cxnLst/>
              <a:rect l="l" t="t" r="r" b="b"/>
              <a:pathLst>
                <a:path w="168" h="1327" extrusionOk="0">
                  <a:moveTo>
                    <a:pt x="109" y="0"/>
                  </a:moveTo>
                  <a:cubicBezTo>
                    <a:pt x="80" y="0"/>
                    <a:pt x="49" y="19"/>
                    <a:pt x="48" y="57"/>
                  </a:cubicBezTo>
                  <a:cubicBezTo>
                    <a:pt x="31" y="461"/>
                    <a:pt x="17" y="866"/>
                    <a:pt x="2" y="1269"/>
                  </a:cubicBezTo>
                  <a:cubicBezTo>
                    <a:pt x="0" y="1307"/>
                    <a:pt x="29" y="1326"/>
                    <a:pt x="59" y="1326"/>
                  </a:cubicBezTo>
                  <a:cubicBezTo>
                    <a:pt x="88" y="1326"/>
                    <a:pt x="119" y="1307"/>
                    <a:pt x="120" y="1269"/>
                  </a:cubicBezTo>
                  <a:cubicBezTo>
                    <a:pt x="137" y="866"/>
                    <a:pt x="151" y="461"/>
                    <a:pt x="166" y="57"/>
                  </a:cubicBezTo>
                  <a:cubicBezTo>
                    <a:pt x="168" y="19"/>
                    <a:pt x="139"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8"/>
            <p:cNvSpPr/>
            <p:nvPr/>
          </p:nvSpPr>
          <p:spPr>
            <a:xfrm>
              <a:off x="5325350" y="3620313"/>
              <a:ext cx="153525" cy="85300"/>
            </a:xfrm>
            <a:custGeom>
              <a:avLst/>
              <a:gdLst/>
              <a:ahLst/>
              <a:cxnLst/>
              <a:rect l="l" t="t" r="r" b="b"/>
              <a:pathLst>
                <a:path w="6141" h="3412" extrusionOk="0">
                  <a:moveTo>
                    <a:pt x="2245" y="1"/>
                  </a:moveTo>
                  <a:cubicBezTo>
                    <a:pt x="2130" y="1"/>
                    <a:pt x="1911" y="905"/>
                    <a:pt x="1703" y="905"/>
                  </a:cubicBezTo>
                  <a:cubicBezTo>
                    <a:pt x="1691" y="905"/>
                    <a:pt x="1679" y="902"/>
                    <a:pt x="1667" y="896"/>
                  </a:cubicBezTo>
                  <a:cubicBezTo>
                    <a:pt x="1448" y="776"/>
                    <a:pt x="439" y="189"/>
                    <a:pt x="300" y="130"/>
                  </a:cubicBezTo>
                  <a:cubicBezTo>
                    <a:pt x="291" y="126"/>
                    <a:pt x="282" y="124"/>
                    <a:pt x="274" y="124"/>
                  </a:cubicBezTo>
                  <a:cubicBezTo>
                    <a:pt x="160" y="124"/>
                    <a:pt x="160" y="499"/>
                    <a:pt x="160" y="499"/>
                  </a:cubicBezTo>
                  <a:lnTo>
                    <a:pt x="159" y="499"/>
                  </a:lnTo>
                  <a:lnTo>
                    <a:pt x="0" y="3302"/>
                  </a:lnTo>
                  <a:cubicBezTo>
                    <a:pt x="0" y="3302"/>
                    <a:pt x="159" y="3301"/>
                    <a:pt x="336" y="3301"/>
                  </a:cubicBezTo>
                  <a:cubicBezTo>
                    <a:pt x="425" y="3301"/>
                    <a:pt x="518" y="3301"/>
                    <a:pt x="598" y="3302"/>
                  </a:cubicBezTo>
                  <a:cubicBezTo>
                    <a:pt x="598" y="3302"/>
                    <a:pt x="598" y="3302"/>
                    <a:pt x="598" y="3302"/>
                  </a:cubicBezTo>
                  <a:cubicBezTo>
                    <a:pt x="836" y="3302"/>
                    <a:pt x="835" y="2088"/>
                    <a:pt x="974" y="2088"/>
                  </a:cubicBezTo>
                  <a:cubicBezTo>
                    <a:pt x="1113" y="2088"/>
                    <a:pt x="1531" y="3319"/>
                    <a:pt x="1531" y="3319"/>
                  </a:cubicBezTo>
                  <a:cubicBezTo>
                    <a:pt x="1531" y="3319"/>
                    <a:pt x="2565" y="3359"/>
                    <a:pt x="3374" y="3399"/>
                  </a:cubicBezTo>
                  <a:cubicBezTo>
                    <a:pt x="3524" y="3407"/>
                    <a:pt x="3719" y="3411"/>
                    <a:pt x="3931" y="3411"/>
                  </a:cubicBezTo>
                  <a:cubicBezTo>
                    <a:pt x="4864" y="3411"/>
                    <a:pt x="6140" y="3322"/>
                    <a:pt x="5525" y="2982"/>
                  </a:cubicBezTo>
                  <a:cubicBezTo>
                    <a:pt x="4769" y="2565"/>
                    <a:pt x="2624" y="1352"/>
                    <a:pt x="2504" y="896"/>
                  </a:cubicBezTo>
                  <a:cubicBezTo>
                    <a:pt x="2386" y="438"/>
                    <a:pt x="2366" y="1"/>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8"/>
            <p:cNvSpPr/>
            <p:nvPr/>
          </p:nvSpPr>
          <p:spPr>
            <a:xfrm>
              <a:off x="5519000" y="3412688"/>
              <a:ext cx="97525" cy="79700"/>
            </a:xfrm>
            <a:custGeom>
              <a:avLst/>
              <a:gdLst/>
              <a:ahLst/>
              <a:cxnLst/>
              <a:rect l="l" t="t" r="r" b="b"/>
              <a:pathLst>
                <a:path w="3901" h="3188" extrusionOk="0">
                  <a:moveTo>
                    <a:pt x="1030" y="1"/>
                  </a:moveTo>
                  <a:cubicBezTo>
                    <a:pt x="347" y="1"/>
                    <a:pt x="1" y="255"/>
                    <a:pt x="380" y="1053"/>
                  </a:cubicBezTo>
                  <a:lnTo>
                    <a:pt x="2797" y="3187"/>
                  </a:lnTo>
                  <a:cubicBezTo>
                    <a:pt x="3663" y="2952"/>
                    <a:pt x="3900" y="2013"/>
                    <a:pt x="3900" y="2013"/>
                  </a:cubicBezTo>
                  <a:lnTo>
                    <a:pt x="2259" y="153"/>
                  </a:lnTo>
                  <a:lnTo>
                    <a:pt x="2259" y="155"/>
                  </a:lnTo>
                  <a:cubicBezTo>
                    <a:pt x="1797" y="64"/>
                    <a:pt x="1372" y="1"/>
                    <a:pt x="1030"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8"/>
            <p:cNvSpPr/>
            <p:nvPr/>
          </p:nvSpPr>
          <p:spPr>
            <a:xfrm>
              <a:off x="5564975" y="3419538"/>
              <a:ext cx="156850" cy="111575"/>
            </a:xfrm>
            <a:custGeom>
              <a:avLst/>
              <a:gdLst/>
              <a:ahLst/>
              <a:cxnLst/>
              <a:rect l="l" t="t" r="r" b="b"/>
              <a:pathLst>
                <a:path w="6274" h="4463" extrusionOk="0">
                  <a:moveTo>
                    <a:pt x="5848" y="1"/>
                  </a:moveTo>
                  <a:cubicBezTo>
                    <a:pt x="5808" y="1"/>
                    <a:pt x="5755" y="13"/>
                    <a:pt x="5686" y="39"/>
                  </a:cubicBezTo>
                  <a:cubicBezTo>
                    <a:pt x="4965" y="314"/>
                    <a:pt x="3037" y="1029"/>
                    <a:pt x="2336" y="1029"/>
                  </a:cubicBezTo>
                  <a:cubicBezTo>
                    <a:pt x="2254" y="1029"/>
                    <a:pt x="2189" y="1019"/>
                    <a:pt x="2144" y="998"/>
                  </a:cubicBezTo>
                  <a:cubicBezTo>
                    <a:pt x="1777" y="822"/>
                    <a:pt x="1469" y="600"/>
                    <a:pt x="1341" y="600"/>
                  </a:cubicBezTo>
                  <a:cubicBezTo>
                    <a:pt x="1321" y="600"/>
                    <a:pt x="1305" y="606"/>
                    <a:pt x="1294" y="619"/>
                  </a:cubicBezTo>
                  <a:cubicBezTo>
                    <a:pt x="1215" y="710"/>
                    <a:pt x="1835" y="1547"/>
                    <a:pt x="1602" y="1636"/>
                  </a:cubicBezTo>
                  <a:cubicBezTo>
                    <a:pt x="1371" y="1727"/>
                    <a:pt x="270" y="2119"/>
                    <a:pt x="135" y="2186"/>
                  </a:cubicBezTo>
                  <a:cubicBezTo>
                    <a:pt x="1" y="2254"/>
                    <a:pt x="327" y="2531"/>
                    <a:pt x="327" y="2531"/>
                  </a:cubicBezTo>
                  <a:lnTo>
                    <a:pt x="2364" y="4463"/>
                  </a:lnTo>
                  <a:cubicBezTo>
                    <a:pt x="2364" y="4463"/>
                    <a:pt x="2593" y="4189"/>
                    <a:pt x="2749" y="4008"/>
                  </a:cubicBezTo>
                  <a:cubicBezTo>
                    <a:pt x="2904" y="3827"/>
                    <a:pt x="1977" y="3042"/>
                    <a:pt x="2066" y="2936"/>
                  </a:cubicBezTo>
                  <a:cubicBezTo>
                    <a:pt x="2075" y="2925"/>
                    <a:pt x="2095" y="2920"/>
                    <a:pt x="2125" y="2920"/>
                  </a:cubicBezTo>
                  <a:cubicBezTo>
                    <a:pt x="2387" y="2920"/>
                    <a:pt x="3366" y="3306"/>
                    <a:pt x="3366" y="3306"/>
                  </a:cubicBezTo>
                  <a:cubicBezTo>
                    <a:pt x="3366" y="3306"/>
                    <a:pt x="4064" y="2543"/>
                    <a:pt x="4617" y="1952"/>
                  </a:cubicBezTo>
                  <a:cubicBezTo>
                    <a:pt x="5122" y="1410"/>
                    <a:pt x="6274" y="1"/>
                    <a:pt x="5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8"/>
            <p:cNvSpPr/>
            <p:nvPr/>
          </p:nvSpPr>
          <p:spPr>
            <a:xfrm>
              <a:off x="4935575" y="3134413"/>
              <a:ext cx="647425" cy="324750"/>
            </a:xfrm>
            <a:custGeom>
              <a:avLst/>
              <a:gdLst/>
              <a:ahLst/>
              <a:cxnLst/>
              <a:rect l="l" t="t" r="r" b="b"/>
              <a:pathLst>
                <a:path w="25897" h="12990" extrusionOk="0">
                  <a:moveTo>
                    <a:pt x="17516" y="1"/>
                  </a:moveTo>
                  <a:cubicBezTo>
                    <a:pt x="14947" y="1"/>
                    <a:pt x="6928" y="3838"/>
                    <a:pt x="6928" y="3838"/>
                  </a:cubicBezTo>
                  <a:lnTo>
                    <a:pt x="875" y="4416"/>
                  </a:lnTo>
                  <a:cubicBezTo>
                    <a:pt x="875" y="4416"/>
                    <a:pt x="1" y="9084"/>
                    <a:pt x="3470" y="9958"/>
                  </a:cubicBezTo>
                  <a:cubicBezTo>
                    <a:pt x="3718" y="10021"/>
                    <a:pt x="3998" y="10050"/>
                    <a:pt x="4303" y="10050"/>
                  </a:cubicBezTo>
                  <a:cubicBezTo>
                    <a:pt x="8265" y="10050"/>
                    <a:pt x="16556" y="5158"/>
                    <a:pt x="16556" y="5158"/>
                  </a:cubicBezTo>
                  <a:cubicBezTo>
                    <a:pt x="16556" y="5158"/>
                    <a:pt x="23141" y="12512"/>
                    <a:pt x="24211" y="12989"/>
                  </a:cubicBezTo>
                  <a:lnTo>
                    <a:pt x="24683" y="12529"/>
                  </a:lnTo>
                  <a:lnTo>
                    <a:pt x="23908" y="11592"/>
                  </a:lnTo>
                  <a:lnTo>
                    <a:pt x="25065" y="12157"/>
                  </a:lnTo>
                  <a:lnTo>
                    <a:pt x="25897" y="11349"/>
                  </a:lnTo>
                  <a:cubicBezTo>
                    <a:pt x="25897" y="11349"/>
                    <a:pt x="19498" y="1179"/>
                    <a:pt x="18146" y="148"/>
                  </a:cubicBezTo>
                  <a:cubicBezTo>
                    <a:pt x="18013" y="47"/>
                    <a:pt x="17797" y="1"/>
                    <a:pt x="17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8"/>
            <p:cNvSpPr/>
            <p:nvPr/>
          </p:nvSpPr>
          <p:spPr>
            <a:xfrm>
              <a:off x="5050175" y="3230913"/>
              <a:ext cx="59775" cy="24675"/>
            </a:xfrm>
            <a:custGeom>
              <a:avLst/>
              <a:gdLst/>
              <a:ahLst/>
              <a:cxnLst/>
              <a:rect l="l" t="t" r="r" b="b"/>
              <a:pathLst>
                <a:path w="2391" h="987" extrusionOk="0">
                  <a:moveTo>
                    <a:pt x="2301" y="1"/>
                  </a:moveTo>
                  <a:cubicBezTo>
                    <a:pt x="2292" y="1"/>
                    <a:pt x="2283" y="3"/>
                    <a:pt x="2273" y="8"/>
                  </a:cubicBezTo>
                  <a:cubicBezTo>
                    <a:pt x="1565" y="371"/>
                    <a:pt x="808" y="595"/>
                    <a:pt x="64" y="869"/>
                  </a:cubicBezTo>
                  <a:cubicBezTo>
                    <a:pt x="0" y="891"/>
                    <a:pt x="19" y="987"/>
                    <a:pt x="74" y="987"/>
                  </a:cubicBezTo>
                  <a:cubicBezTo>
                    <a:pt x="81" y="987"/>
                    <a:pt x="88" y="986"/>
                    <a:pt x="95" y="983"/>
                  </a:cubicBezTo>
                  <a:cubicBezTo>
                    <a:pt x="849" y="707"/>
                    <a:pt x="1616" y="479"/>
                    <a:pt x="2332" y="110"/>
                  </a:cubicBezTo>
                  <a:cubicBezTo>
                    <a:pt x="2390" y="80"/>
                    <a:pt x="2355" y="1"/>
                    <a:pt x="2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8"/>
            <p:cNvSpPr/>
            <p:nvPr/>
          </p:nvSpPr>
          <p:spPr>
            <a:xfrm>
              <a:off x="4961125" y="3241563"/>
              <a:ext cx="57325" cy="66975"/>
            </a:xfrm>
            <a:custGeom>
              <a:avLst/>
              <a:gdLst/>
              <a:ahLst/>
              <a:cxnLst/>
              <a:rect l="l" t="t" r="r" b="b"/>
              <a:pathLst>
                <a:path w="2293" h="2679" extrusionOk="0">
                  <a:moveTo>
                    <a:pt x="2079" y="0"/>
                  </a:moveTo>
                  <a:cubicBezTo>
                    <a:pt x="2049" y="0"/>
                    <a:pt x="2021" y="19"/>
                    <a:pt x="2026" y="58"/>
                  </a:cubicBezTo>
                  <a:cubicBezTo>
                    <a:pt x="2165" y="1311"/>
                    <a:pt x="1334" y="2398"/>
                    <a:pt x="76" y="2558"/>
                  </a:cubicBezTo>
                  <a:cubicBezTo>
                    <a:pt x="5" y="2568"/>
                    <a:pt x="1" y="2679"/>
                    <a:pt x="68" y="2679"/>
                  </a:cubicBezTo>
                  <a:cubicBezTo>
                    <a:pt x="71" y="2679"/>
                    <a:pt x="74" y="2679"/>
                    <a:pt x="76" y="2678"/>
                  </a:cubicBezTo>
                  <a:cubicBezTo>
                    <a:pt x="1396" y="2509"/>
                    <a:pt x="2293" y="1385"/>
                    <a:pt x="2146" y="58"/>
                  </a:cubicBezTo>
                  <a:cubicBezTo>
                    <a:pt x="2141" y="20"/>
                    <a:pt x="2109" y="0"/>
                    <a:pt x="2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8"/>
            <p:cNvSpPr/>
            <p:nvPr/>
          </p:nvSpPr>
          <p:spPr>
            <a:xfrm>
              <a:off x="5121625" y="3249063"/>
              <a:ext cx="234225" cy="117425"/>
            </a:xfrm>
            <a:custGeom>
              <a:avLst/>
              <a:gdLst/>
              <a:ahLst/>
              <a:cxnLst/>
              <a:rect l="l" t="t" r="r" b="b"/>
              <a:pathLst>
                <a:path w="9369" h="4697" extrusionOk="0">
                  <a:moveTo>
                    <a:pt x="9282" y="0"/>
                  </a:moveTo>
                  <a:cubicBezTo>
                    <a:pt x="9273" y="0"/>
                    <a:pt x="9262" y="3"/>
                    <a:pt x="9252" y="9"/>
                  </a:cubicBezTo>
                  <a:cubicBezTo>
                    <a:pt x="6955" y="1350"/>
                    <a:pt x="4581" y="2552"/>
                    <a:pt x="2161" y="3657"/>
                  </a:cubicBezTo>
                  <a:cubicBezTo>
                    <a:pt x="1464" y="3974"/>
                    <a:pt x="764" y="4283"/>
                    <a:pt x="62" y="4589"/>
                  </a:cubicBezTo>
                  <a:cubicBezTo>
                    <a:pt x="0" y="4614"/>
                    <a:pt x="38" y="4697"/>
                    <a:pt x="95" y="4697"/>
                  </a:cubicBezTo>
                  <a:cubicBezTo>
                    <a:pt x="104" y="4697"/>
                    <a:pt x="112" y="4695"/>
                    <a:pt x="121" y="4691"/>
                  </a:cubicBezTo>
                  <a:cubicBezTo>
                    <a:pt x="2563" y="3635"/>
                    <a:pt x="4972" y="2503"/>
                    <a:pt x="7311" y="1238"/>
                  </a:cubicBezTo>
                  <a:cubicBezTo>
                    <a:pt x="7985" y="873"/>
                    <a:pt x="8652" y="498"/>
                    <a:pt x="9312" y="112"/>
                  </a:cubicBezTo>
                  <a:cubicBezTo>
                    <a:pt x="9369" y="79"/>
                    <a:pt x="9334" y="0"/>
                    <a:pt x="9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8"/>
            <p:cNvSpPr/>
            <p:nvPr/>
          </p:nvSpPr>
          <p:spPr>
            <a:xfrm>
              <a:off x="5351825" y="3220363"/>
              <a:ext cx="18775" cy="31725"/>
            </a:xfrm>
            <a:custGeom>
              <a:avLst/>
              <a:gdLst/>
              <a:ahLst/>
              <a:cxnLst/>
              <a:rect l="l" t="t" r="r" b="b"/>
              <a:pathLst>
                <a:path w="751" h="1269" extrusionOk="0">
                  <a:moveTo>
                    <a:pt x="671" y="1"/>
                  </a:moveTo>
                  <a:cubicBezTo>
                    <a:pt x="653" y="1"/>
                    <a:pt x="636" y="10"/>
                    <a:pt x="626" y="31"/>
                  </a:cubicBezTo>
                  <a:cubicBezTo>
                    <a:pt x="441" y="423"/>
                    <a:pt x="208" y="787"/>
                    <a:pt x="23" y="1178"/>
                  </a:cubicBezTo>
                  <a:cubicBezTo>
                    <a:pt x="0" y="1225"/>
                    <a:pt x="42" y="1269"/>
                    <a:pt x="81" y="1269"/>
                  </a:cubicBezTo>
                  <a:cubicBezTo>
                    <a:pt x="99" y="1269"/>
                    <a:pt x="116" y="1260"/>
                    <a:pt x="127" y="1239"/>
                  </a:cubicBezTo>
                  <a:cubicBezTo>
                    <a:pt x="312" y="848"/>
                    <a:pt x="543" y="482"/>
                    <a:pt x="728" y="92"/>
                  </a:cubicBezTo>
                  <a:cubicBezTo>
                    <a:pt x="751" y="44"/>
                    <a:pt x="709"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8"/>
            <p:cNvSpPr/>
            <p:nvPr/>
          </p:nvSpPr>
          <p:spPr>
            <a:xfrm>
              <a:off x="5351675" y="3249013"/>
              <a:ext cx="63400" cy="76125"/>
            </a:xfrm>
            <a:custGeom>
              <a:avLst/>
              <a:gdLst/>
              <a:ahLst/>
              <a:cxnLst/>
              <a:rect l="l" t="t" r="r" b="b"/>
              <a:pathLst>
                <a:path w="2536" h="3045" extrusionOk="0">
                  <a:moveTo>
                    <a:pt x="76" y="0"/>
                  </a:moveTo>
                  <a:cubicBezTo>
                    <a:pt x="19" y="0"/>
                    <a:pt x="0" y="96"/>
                    <a:pt x="65" y="120"/>
                  </a:cubicBezTo>
                  <a:cubicBezTo>
                    <a:pt x="356" y="226"/>
                    <a:pt x="651" y="327"/>
                    <a:pt x="946" y="428"/>
                  </a:cubicBezTo>
                  <a:cubicBezTo>
                    <a:pt x="1303" y="549"/>
                    <a:pt x="1626" y="663"/>
                    <a:pt x="1900" y="937"/>
                  </a:cubicBezTo>
                  <a:cubicBezTo>
                    <a:pt x="2429" y="1466"/>
                    <a:pt x="2198" y="2325"/>
                    <a:pt x="2272" y="2988"/>
                  </a:cubicBezTo>
                  <a:cubicBezTo>
                    <a:pt x="2276" y="3026"/>
                    <a:pt x="2308" y="3045"/>
                    <a:pt x="2338" y="3045"/>
                  </a:cubicBezTo>
                  <a:cubicBezTo>
                    <a:pt x="2367" y="3045"/>
                    <a:pt x="2395" y="3026"/>
                    <a:pt x="2390" y="2988"/>
                  </a:cubicBezTo>
                  <a:cubicBezTo>
                    <a:pt x="2315" y="2303"/>
                    <a:pt x="2536" y="1466"/>
                    <a:pt x="2026" y="897"/>
                  </a:cubicBezTo>
                  <a:cubicBezTo>
                    <a:pt x="1782" y="623"/>
                    <a:pt x="1473" y="481"/>
                    <a:pt x="1133" y="365"/>
                  </a:cubicBezTo>
                  <a:cubicBezTo>
                    <a:pt x="786" y="247"/>
                    <a:pt x="439" y="130"/>
                    <a:pt x="96" y="4"/>
                  </a:cubicBezTo>
                  <a:cubicBezTo>
                    <a:pt x="89" y="2"/>
                    <a:pt x="82"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8"/>
            <p:cNvSpPr/>
            <p:nvPr/>
          </p:nvSpPr>
          <p:spPr>
            <a:xfrm>
              <a:off x="5149475" y="2986988"/>
              <a:ext cx="156650" cy="154225"/>
            </a:xfrm>
            <a:custGeom>
              <a:avLst/>
              <a:gdLst/>
              <a:ahLst/>
              <a:cxnLst/>
              <a:rect l="l" t="t" r="r" b="b"/>
              <a:pathLst>
                <a:path w="6266" h="6169" extrusionOk="0">
                  <a:moveTo>
                    <a:pt x="5865" y="1"/>
                  </a:moveTo>
                  <a:cubicBezTo>
                    <a:pt x="5862" y="1"/>
                    <a:pt x="5859" y="1"/>
                    <a:pt x="5856" y="1"/>
                  </a:cubicBezTo>
                  <a:lnTo>
                    <a:pt x="1859" y="84"/>
                  </a:lnTo>
                  <a:cubicBezTo>
                    <a:pt x="1607" y="88"/>
                    <a:pt x="1359" y="282"/>
                    <a:pt x="1304" y="516"/>
                  </a:cubicBezTo>
                  <a:lnTo>
                    <a:pt x="56" y="5755"/>
                  </a:lnTo>
                  <a:cubicBezTo>
                    <a:pt x="1" y="5985"/>
                    <a:pt x="155" y="6168"/>
                    <a:pt x="400" y="6168"/>
                  </a:cubicBezTo>
                  <a:cubicBezTo>
                    <a:pt x="404" y="6168"/>
                    <a:pt x="408" y="6168"/>
                    <a:pt x="412" y="6168"/>
                  </a:cubicBezTo>
                  <a:lnTo>
                    <a:pt x="410" y="6168"/>
                  </a:lnTo>
                  <a:lnTo>
                    <a:pt x="4407" y="6087"/>
                  </a:lnTo>
                  <a:cubicBezTo>
                    <a:pt x="4659" y="6081"/>
                    <a:pt x="4908" y="5887"/>
                    <a:pt x="4964" y="5652"/>
                  </a:cubicBezTo>
                  <a:lnTo>
                    <a:pt x="6210" y="415"/>
                  </a:lnTo>
                  <a:cubicBezTo>
                    <a:pt x="6266" y="184"/>
                    <a:pt x="6112" y="1"/>
                    <a:pt x="5865" y="1"/>
                  </a:cubicBezTo>
                  <a:close/>
                </a:path>
              </a:pathLst>
            </a:custGeom>
            <a:solidFill>
              <a:srgbClr val="4C4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8"/>
            <p:cNvSpPr/>
            <p:nvPr/>
          </p:nvSpPr>
          <p:spPr>
            <a:xfrm>
              <a:off x="5159825" y="2986763"/>
              <a:ext cx="156600" cy="154250"/>
            </a:xfrm>
            <a:custGeom>
              <a:avLst/>
              <a:gdLst/>
              <a:ahLst/>
              <a:cxnLst/>
              <a:rect l="l" t="t" r="r" b="b"/>
              <a:pathLst>
                <a:path w="6264" h="6170" extrusionOk="0">
                  <a:moveTo>
                    <a:pt x="5863" y="1"/>
                  </a:moveTo>
                  <a:cubicBezTo>
                    <a:pt x="5860" y="1"/>
                    <a:pt x="5857" y="1"/>
                    <a:pt x="5854" y="1"/>
                  </a:cubicBezTo>
                  <a:lnTo>
                    <a:pt x="1857" y="84"/>
                  </a:lnTo>
                  <a:cubicBezTo>
                    <a:pt x="1607" y="90"/>
                    <a:pt x="1356" y="282"/>
                    <a:pt x="1302" y="516"/>
                  </a:cubicBezTo>
                  <a:lnTo>
                    <a:pt x="54" y="5755"/>
                  </a:lnTo>
                  <a:cubicBezTo>
                    <a:pt x="0" y="5985"/>
                    <a:pt x="153" y="6168"/>
                    <a:pt x="398" y="6168"/>
                  </a:cubicBezTo>
                  <a:cubicBezTo>
                    <a:pt x="402" y="6168"/>
                    <a:pt x="406" y="6168"/>
                    <a:pt x="410" y="6168"/>
                  </a:cubicBezTo>
                  <a:lnTo>
                    <a:pt x="410" y="6170"/>
                  </a:lnTo>
                  <a:lnTo>
                    <a:pt x="4405" y="6087"/>
                  </a:lnTo>
                  <a:cubicBezTo>
                    <a:pt x="4657" y="6081"/>
                    <a:pt x="4906" y="5887"/>
                    <a:pt x="4962" y="5653"/>
                  </a:cubicBezTo>
                  <a:lnTo>
                    <a:pt x="6208" y="416"/>
                  </a:lnTo>
                  <a:cubicBezTo>
                    <a:pt x="6264" y="184"/>
                    <a:pt x="6110" y="1"/>
                    <a:pt x="5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8"/>
            <p:cNvSpPr/>
            <p:nvPr/>
          </p:nvSpPr>
          <p:spPr>
            <a:xfrm>
              <a:off x="5226600" y="3054063"/>
              <a:ext cx="31675" cy="27225"/>
            </a:xfrm>
            <a:custGeom>
              <a:avLst/>
              <a:gdLst/>
              <a:ahLst/>
              <a:cxnLst/>
              <a:rect l="l" t="t" r="r" b="b"/>
              <a:pathLst>
                <a:path w="1267" h="1089" extrusionOk="0">
                  <a:moveTo>
                    <a:pt x="771" y="0"/>
                  </a:moveTo>
                  <a:cubicBezTo>
                    <a:pt x="767" y="0"/>
                    <a:pt x="763" y="0"/>
                    <a:pt x="759" y="1"/>
                  </a:cubicBezTo>
                  <a:cubicBezTo>
                    <a:pt x="447" y="8"/>
                    <a:pt x="137" y="255"/>
                    <a:pt x="68" y="556"/>
                  </a:cubicBezTo>
                  <a:cubicBezTo>
                    <a:pt x="0" y="852"/>
                    <a:pt x="190" y="1088"/>
                    <a:pt x="496" y="1088"/>
                  </a:cubicBezTo>
                  <a:cubicBezTo>
                    <a:pt x="500" y="1088"/>
                    <a:pt x="504" y="1088"/>
                    <a:pt x="508" y="1088"/>
                  </a:cubicBezTo>
                  <a:cubicBezTo>
                    <a:pt x="820" y="1081"/>
                    <a:pt x="1130" y="833"/>
                    <a:pt x="1198" y="532"/>
                  </a:cubicBezTo>
                  <a:cubicBezTo>
                    <a:pt x="1267" y="237"/>
                    <a:pt x="1075"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8"/>
            <p:cNvSpPr/>
            <p:nvPr/>
          </p:nvSpPr>
          <p:spPr>
            <a:xfrm>
              <a:off x="5255425" y="3051763"/>
              <a:ext cx="60400" cy="71275"/>
            </a:xfrm>
            <a:custGeom>
              <a:avLst/>
              <a:gdLst/>
              <a:ahLst/>
              <a:cxnLst/>
              <a:rect l="l" t="t" r="r" b="b"/>
              <a:pathLst>
                <a:path w="2416" h="2851" extrusionOk="0">
                  <a:moveTo>
                    <a:pt x="1710" y="0"/>
                  </a:moveTo>
                  <a:cubicBezTo>
                    <a:pt x="1470" y="0"/>
                    <a:pt x="1109" y="373"/>
                    <a:pt x="775" y="447"/>
                  </a:cubicBezTo>
                  <a:cubicBezTo>
                    <a:pt x="775" y="447"/>
                    <a:pt x="581" y="565"/>
                    <a:pt x="789" y="710"/>
                  </a:cubicBezTo>
                  <a:cubicBezTo>
                    <a:pt x="841" y="747"/>
                    <a:pt x="908" y="760"/>
                    <a:pt x="981" y="760"/>
                  </a:cubicBezTo>
                  <a:cubicBezTo>
                    <a:pt x="1194" y="760"/>
                    <a:pt x="1454" y="645"/>
                    <a:pt x="1533" y="645"/>
                  </a:cubicBezTo>
                  <a:cubicBezTo>
                    <a:pt x="1535" y="645"/>
                    <a:pt x="1537" y="645"/>
                    <a:pt x="1538" y="645"/>
                  </a:cubicBezTo>
                  <a:cubicBezTo>
                    <a:pt x="1636" y="654"/>
                    <a:pt x="1518" y="974"/>
                    <a:pt x="1518" y="974"/>
                  </a:cubicBezTo>
                  <a:cubicBezTo>
                    <a:pt x="1518" y="974"/>
                    <a:pt x="1372" y="966"/>
                    <a:pt x="1177" y="966"/>
                  </a:cubicBezTo>
                  <a:cubicBezTo>
                    <a:pt x="822" y="966"/>
                    <a:pt x="300" y="993"/>
                    <a:pt x="183" y="1146"/>
                  </a:cubicBezTo>
                  <a:cubicBezTo>
                    <a:pt x="0" y="1381"/>
                    <a:pt x="1155" y="1613"/>
                    <a:pt x="1155" y="1613"/>
                  </a:cubicBezTo>
                  <a:cubicBezTo>
                    <a:pt x="1155" y="1613"/>
                    <a:pt x="1126" y="1612"/>
                    <a:pt x="1079" y="1612"/>
                  </a:cubicBezTo>
                  <a:cubicBezTo>
                    <a:pt x="897" y="1612"/>
                    <a:pt x="438" y="1625"/>
                    <a:pt x="300" y="1753"/>
                  </a:cubicBezTo>
                  <a:cubicBezTo>
                    <a:pt x="128" y="1915"/>
                    <a:pt x="974" y="2176"/>
                    <a:pt x="974" y="2176"/>
                  </a:cubicBezTo>
                  <a:cubicBezTo>
                    <a:pt x="974" y="2176"/>
                    <a:pt x="518" y="2180"/>
                    <a:pt x="501" y="2430"/>
                  </a:cubicBezTo>
                  <a:cubicBezTo>
                    <a:pt x="483" y="2679"/>
                    <a:pt x="657" y="2770"/>
                    <a:pt x="910" y="2832"/>
                  </a:cubicBezTo>
                  <a:cubicBezTo>
                    <a:pt x="963" y="2845"/>
                    <a:pt x="1017" y="2850"/>
                    <a:pt x="1068" y="2850"/>
                  </a:cubicBezTo>
                  <a:cubicBezTo>
                    <a:pt x="1262" y="2850"/>
                    <a:pt x="1434" y="2771"/>
                    <a:pt x="1513" y="2693"/>
                  </a:cubicBezTo>
                  <a:cubicBezTo>
                    <a:pt x="1612" y="2593"/>
                    <a:pt x="1528" y="2337"/>
                    <a:pt x="1528" y="2337"/>
                  </a:cubicBezTo>
                  <a:cubicBezTo>
                    <a:pt x="1528" y="2337"/>
                    <a:pt x="1960" y="2122"/>
                    <a:pt x="1977" y="1958"/>
                  </a:cubicBezTo>
                  <a:cubicBezTo>
                    <a:pt x="1993" y="1792"/>
                    <a:pt x="1875" y="1681"/>
                    <a:pt x="1875" y="1681"/>
                  </a:cubicBezTo>
                  <a:cubicBezTo>
                    <a:pt x="1875" y="1681"/>
                    <a:pt x="2079" y="1648"/>
                    <a:pt x="2153" y="1450"/>
                  </a:cubicBezTo>
                  <a:cubicBezTo>
                    <a:pt x="2227" y="1251"/>
                    <a:pt x="2129" y="1130"/>
                    <a:pt x="2129" y="1130"/>
                  </a:cubicBezTo>
                  <a:cubicBezTo>
                    <a:pt x="2129" y="1130"/>
                    <a:pt x="2304" y="761"/>
                    <a:pt x="2359" y="544"/>
                  </a:cubicBezTo>
                  <a:cubicBezTo>
                    <a:pt x="2415" y="330"/>
                    <a:pt x="2033" y="159"/>
                    <a:pt x="1803" y="24"/>
                  </a:cubicBezTo>
                  <a:cubicBezTo>
                    <a:pt x="1775" y="8"/>
                    <a:pt x="1744" y="0"/>
                    <a:pt x="171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8"/>
            <p:cNvSpPr/>
            <p:nvPr/>
          </p:nvSpPr>
          <p:spPr>
            <a:xfrm>
              <a:off x="4857675" y="3008688"/>
              <a:ext cx="237150" cy="234900"/>
            </a:xfrm>
            <a:custGeom>
              <a:avLst/>
              <a:gdLst/>
              <a:ahLst/>
              <a:cxnLst/>
              <a:rect l="l" t="t" r="r" b="b"/>
              <a:pathLst>
                <a:path w="9486" h="9396" extrusionOk="0">
                  <a:moveTo>
                    <a:pt x="2260" y="0"/>
                  </a:moveTo>
                  <a:cubicBezTo>
                    <a:pt x="2014" y="0"/>
                    <a:pt x="1756" y="62"/>
                    <a:pt x="1491" y="208"/>
                  </a:cubicBezTo>
                  <a:cubicBezTo>
                    <a:pt x="1491" y="208"/>
                    <a:pt x="1" y="6601"/>
                    <a:pt x="613" y="8528"/>
                  </a:cubicBezTo>
                  <a:cubicBezTo>
                    <a:pt x="808" y="9145"/>
                    <a:pt x="1260" y="9396"/>
                    <a:pt x="1863" y="9396"/>
                  </a:cubicBezTo>
                  <a:cubicBezTo>
                    <a:pt x="4359" y="9396"/>
                    <a:pt x="9436" y="5079"/>
                    <a:pt x="9485" y="4568"/>
                  </a:cubicBezTo>
                  <a:lnTo>
                    <a:pt x="8545" y="3925"/>
                  </a:lnTo>
                  <a:cubicBezTo>
                    <a:pt x="8545" y="3925"/>
                    <a:pt x="4325" y="5758"/>
                    <a:pt x="3796" y="5758"/>
                  </a:cubicBezTo>
                  <a:cubicBezTo>
                    <a:pt x="3778" y="5758"/>
                    <a:pt x="3764" y="5756"/>
                    <a:pt x="3755" y="5752"/>
                  </a:cubicBezTo>
                  <a:cubicBezTo>
                    <a:pt x="3474" y="5621"/>
                    <a:pt x="4528" y="1722"/>
                    <a:pt x="4528" y="1722"/>
                  </a:cubicBezTo>
                  <a:cubicBezTo>
                    <a:pt x="4528" y="1722"/>
                    <a:pt x="3560" y="0"/>
                    <a:pt x="2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8"/>
            <p:cNvSpPr/>
            <p:nvPr/>
          </p:nvSpPr>
          <p:spPr>
            <a:xfrm>
              <a:off x="4869725" y="3203488"/>
              <a:ext cx="36275" cy="40250"/>
            </a:xfrm>
            <a:custGeom>
              <a:avLst/>
              <a:gdLst/>
              <a:ahLst/>
              <a:cxnLst/>
              <a:rect l="l" t="t" r="r" b="b"/>
              <a:pathLst>
                <a:path w="1451" h="1610" extrusionOk="0">
                  <a:moveTo>
                    <a:pt x="90" y="0"/>
                  </a:moveTo>
                  <a:cubicBezTo>
                    <a:pt x="25" y="0"/>
                    <a:pt x="1" y="103"/>
                    <a:pt x="72" y="117"/>
                  </a:cubicBezTo>
                  <a:cubicBezTo>
                    <a:pt x="781" y="249"/>
                    <a:pt x="1294" y="829"/>
                    <a:pt x="1329" y="1552"/>
                  </a:cubicBezTo>
                  <a:cubicBezTo>
                    <a:pt x="1332" y="1590"/>
                    <a:pt x="1363" y="1610"/>
                    <a:pt x="1393" y="1610"/>
                  </a:cubicBezTo>
                  <a:cubicBezTo>
                    <a:pt x="1422" y="1610"/>
                    <a:pt x="1451" y="1591"/>
                    <a:pt x="1449" y="1552"/>
                  </a:cubicBezTo>
                  <a:cubicBezTo>
                    <a:pt x="1411" y="779"/>
                    <a:pt x="866" y="144"/>
                    <a:pt x="103" y="1"/>
                  </a:cubicBezTo>
                  <a:cubicBezTo>
                    <a:pt x="98" y="0"/>
                    <a:pt x="94" y="0"/>
                    <a:pt x="9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8"/>
            <p:cNvSpPr/>
            <p:nvPr/>
          </p:nvSpPr>
          <p:spPr>
            <a:xfrm>
              <a:off x="4926000" y="3151238"/>
              <a:ext cx="27825" cy="19500"/>
            </a:xfrm>
            <a:custGeom>
              <a:avLst/>
              <a:gdLst/>
              <a:ahLst/>
              <a:cxnLst/>
              <a:rect l="l" t="t" r="r" b="b"/>
              <a:pathLst>
                <a:path w="1113" h="780" extrusionOk="0">
                  <a:moveTo>
                    <a:pt x="1016" y="0"/>
                  </a:moveTo>
                  <a:cubicBezTo>
                    <a:pt x="1008" y="0"/>
                    <a:pt x="1000" y="2"/>
                    <a:pt x="991" y="5"/>
                  </a:cubicBezTo>
                  <a:cubicBezTo>
                    <a:pt x="626" y="159"/>
                    <a:pt x="306" y="385"/>
                    <a:pt x="40" y="677"/>
                  </a:cubicBezTo>
                  <a:cubicBezTo>
                    <a:pt x="0" y="720"/>
                    <a:pt x="41" y="780"/>
                    <a:pt x="85" y="780"/>
                  </a:cubicBezTo>
                  <a:cubicBezTo>
                    <a:pt x="98" y="780"/>
                    <a:pt x="112" y="774"/>
                    <a:pt x="124" y="761"/>
                  </a:cubicBezTo>
                  <a:cubicBezTo>
                    <a:pt x="385" y="477"/>
                    <a:pt x="695" y="259"/>
                    <a:pt x="1050" y="108"/>
                  </a:cubicBezTo>
                  <a:cubicBezTo>
                    <a:pt x="1112" y="82"/>
                    <a:pt x="1074" y="0"/>
                    <a:pt x="101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8"/>
            <p:cNvSpPr/>
            <p:nvPr/>
          </p:nvSpPr>
          <p:spPr>
            <a:xfrm>
              <a:off x="4922875" y="3146638"/>
              <a:ext cx="23700" cy="10625"/>
            </a:xfrm>
            <a:custGeom>
              <a:avLst/>
              <a:gdLst/>
              <a:ahLst/>
              <a:cxnLst/>
              <a:rect l="l" t="t" r="r" b="b"/>
              <a:pathLst>
                <a:path w="948" h="425" extrusionOk="0">
                  <a:moveTo>
                    <a:pt x="83" y="1"/>
                  </a:moveTo>
                  <a:cubicBezTo>
                    <a:pt x="21" y="1"/>
                    <a:pt x="0" y="100"/>
                    <a:pt x="69" y="118"/>
                  </a:cubicBezTo>
                  <a:cubicBezTo>
                    <a:pt x="334" y="189"/>
                    <a:pt x="586" y="289"/>
                    <a:pt x="829" y="418"/>
                  </a:cubicBezTo>
                  <a:cubicBezTo>
                    <a:pt x="838" y="423"/>
                    <a:pt x="848" y="425"/>
                    <a:pt x="857" y="425"/>
                  </a:cubicBezTo>
                  <a:cubicBezTo>
                    <a:pt x="912" y="425"/>
                    <a:pt x="948" y="346"/>
                    <a:pt x="889" y="315"/>
                  </a:cubicBezTo>
                  <a:cubicBezTo>
                    <a:pt x="637" y="182"/>
                    <a:pt x="375" y="78"/>
                    <a:pt x="100" y="3"/>
                  </a:cubicBezTo>
                  <a:cubicBezTo>
                    <a:pt x="94" y="1"/>
                    <a:pt x="89" y="1"/>
                    <a:pt x="8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8"/>
            <p:cNvSpPr/>
            <p:nvPr/>
          </p:nvSpPr>
          <p:spPr>
            <a:xfrm>
              <a:off x="4948350" y="3050263"/>
              <a:ext cx="122950" cy="104500"/>
            </a:xfrm>
            <a:custGeom>
              <a:avLst/>
              <a:gdLst/>
              <a:ahLst/>
              <a:cxnLst/>
              <a:rect l="l" t="t" r="r" b="b"/>
              <a:pathLst>
                <a:path w="4918" h="4180" extrusionOk="0">
                  <a:moveTo>
                    <a:pt x="733" y="0"/>
                  </a:moveTo>
                  <a:cubicBezTo>
                    <a:pt x="705" y="0"/>
                    <a:pt x="680" y="20"/>
                    <a:pt x="675" y="49"/>
                  </a:cubicBezTo>
                  <a:cubicBezTo>
                    <a:pt x="605" y="433"/>
                    <a:pt x="1" y="3806"/>
                    <a:pt x="70" y="4104"/>
                  </a:cubicBezTo>
                  <a:cubicBezTo>
                    <a:pt x="76" y="4129"/>
                    <a:pt x="94" y="4150"/>
                    <a:pt x="119" y="4163"/>
                  </a:cubicBezTo>
                  <a:cubicBezTo>
                    <a:pt x="134" y="4169"/>
                    <a:pt x="152" y="4179"/>
                    <a:pt x="196" y="4179"/>
                  </a:cubicBezTo>
                  <a:cubicBezTo>
                    <a:pt x="356" y="4179"/>
                    <a:pt x="844" y="4061"/>
                    <a:pt x="2639" y="3314"/>
                  </a:cubicBezTo>
                  <a:cubicBezTo>
                    <a:pt x="3764" y="2844"/>
                    <a:pt x="4863" y="2351"/>
                    <a:pt x="4875" y="2347"/>
                  </a:cubicBezTo>
                  <a:cubicBezTo>
                    <a:pt x="4904" y="2333"/>
                    <a:pt x="4918" y="2298"/>
                    <a:pt x="4904" y="2267"/>
                  </a:cubicBezTo>
                  <a:cubicBezTo>
                    <a:pt x="4894" y="2245"/>
                    <a:pt x="4873" y="2232"/>
                    <a:pt x="4850" y="2232"/>
                  </a:cubicBezTo>
                  <a:cubicBezTo>
                    <a:pt x="4842" y="2232"/>
                    <a:pt x="4834" y="2233"/>
                    <a:pt x="4826" y="2237"/>
                  </a:cubicBezTo>
                  <a:cubicBezTo>
                    <a:pt x="3214" y="2961"/>
                    <a:pt x="615" y="4060"/>
                    <a:pt x="209" y="4060"/>
                  </a:cubicBezTo>
                  <a:cubicBezTo>
                    <a:pt x="199" y="4060"/>
                    <a:pt x="190" y="4059"/>
                    <a:pt x="183" y="4058"/>
                  </a:cubicBezTo>
                  <a:cubicBezTo>
                    <a:pt x="155" y="3766"/>
                    <a:pt x="528" y="1533"/>
                    <a:pt x="792" y="71"/>
                  </a:cubicBezTo>
                  <a:cubicBezTo>
                    <a:pt x="798" y="38"/>
                    <a:pt x="777" y="7"/>
                    <a:pt x="744" y="1"/>
                  </a:cubicBezTo>
                  <a:cubicBezTo>
                    <a:pt x="741" y="1"/>
                    <a:pt x="737" y="0"/>
                    <a:pt x="73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8"/>
            <p:cNvSpPr/>
            <p:nvPr/>
          </p:nvSpPr>
          <p:spPr>
            <a:xfrm>
              <a:off x="4922125" y="2995188"/>
              <a:ext cx="44225" cy="37425"/>
            </a:xfrm>
            <a:custGeom>
              <a:avLst/>
              <a:gdLst/>
              <a:ahLst/>
              <a:cxnLst/>
              <a:rect l="l" t="t" r="r" b="b"/>
              <a:pathLst>
                <a:path w="1769" h="1497" extrusionOk="0">
                  <a:moveTo>
                    <a:pt x="76" y="0"/>
                  </a:moveTo>
                  <a:cubicBezTo>
                    <a:pt x="1" y="0"/>
                    <a:pt x="3" y="117"/>
                    <a:pt x="78" y="119"/>
                  </a:cubicBezTo>
                  <a:cubicBezTo>
                    <a:pt x="819" y="133"/>
                    <a:pt x="1537" y="710"/>
                    <a:pt x="1647" y="1453"/>
                  </a:cubicBezTo>
                  <a:cubicBezTo>
                    <a:pt x="1651" y="1483"/>
                    <a:pt x="1671" y="1496"/>
                    <a:pt x="1694" y="1496"/>
                  </a:cubicBezTo>
                  <a:cubicBezTo>
                    <a:pt x="1729" y="1496"/>
                    <a:pt x="1768" y="1466"/>
                    <a:pt x="1762" y="1421"/>
                  </a:cubicBezTo>
                  <a:cubicBezTo>
                    <a:pt x="1645" y="627"/>
                    <a:pt x="866" y="15"/>
                    <a:pt x="78" y="0"/>
                  </a:cubicBezTo>
                  <a:cubicBezTo>
                    <a:pt x="77" y="0"/>
                    <a:pt x="77" y="0"/>
                    <a:pt x="7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8"/>
            <p:cNvSpPr/>
            <p:nvPr/>
          </p:nvSpPr>
          <p:spPr>
            <a:xfrm>
              <a:off x="5071275" y="3043388"/>
              <a:ext cx="74200" cy="79825"/>
            </a:xfrm>
            <a:custGeom>
              <a:avLst/>
              <a:gdLst/>
              <a:ahLst/>
              <a:cxnLst/>
              <a:rect l="l" t="t" r="r" b="b"/>
              <a:pathLst>
                <a:path w="2968" h="3193" extrusionOk="0">
                  <a:moveTo>
                    <a:pt x="2737" y="0"/>
                  </a:moveTo>
                  <a:cubicBezTo>
                    <a:pt x="2725" y="0"/>
                    <a:pt x="2710" y="3"/>
                    <a:pt x="2694" y="10"/>
                  </a:cubicBezTo>
                  <a:cubicBezTo>
                    <a:pt x="2516" y="81"/>
                    <a:pt x="729" y="305"/>
                    <a:pt x="589" y="478"/>
                  </a:cubicBezTo>
                  <a:cubicBezTo>
                    <a:pt x="448" y="650"/>
                    <a:pt x="1" y="2537"/>
                    <a:pt x="1" y="2537"/>
                  </a:cubicBezTo>
                  <a:cubicBezTo>
                    <a:pt x="1" y="2537"/>
                    <a:pt x="595" y="3192"/>
                    <a:pt x="881" y="3192"/>
                  </a:cubicBezTo>
                  <a:cubicBezTo>
                    <a:pt x="903" y="3192"/>
                    <a:pt x="923" y="3189"/>
                    <a:pt x="941" y="3180"/>
                  </a:cubicBezTo>
                  <a:cubicBezTo>
                    <a:pt x="1192" y="3063"/>
                    <a:pt x="1448" y="2503"/>
                    <a:pt x="1698" y="2442"/>
                  </a:cubicBezTo>
                  <a:cubicBezTo>
                    <a:pt x="1958" y="2379"/>
                    <a:pt x="2116" y="2276"/>
                    <a:pt x="2116" y="2276"/>
                  </a:cubicBezTo>
                  <a:lnTo>
                    <a:pt x="2116" y="2276"/>
                  </a:lnTo>
                  <a:cubicBezTo>
                    <a:pt x="2116" y="2277"/>
                    <a:pt x="2026" y="2689"/>
                    <a:pt x="2139" y="2689"/>
                  </a:cubicBezTo>
                  <a:cubicBezTo>
                    <a:pt x="2146" y="2689"/>
                    <a:pt x="2153" y="2687"/>
                    <a:pt x="2162" y="2684"/>
                  </a:cubicBezTo>
                  <a:cubicBezTo>
                    <a:pt x="2309" y="2626"/>
                    <a:pt x="2827" y="2542"/>
                    <a:pt x="2897" y="2094"/>
                  </a:cubicBezTo>
                  <a:cubicBezTo>
                    <a:pt x="2968" y="1647"/>
                    <a:pt x="2389" y="804"/>
                    <a:pt x="2267" y="691"/>
                  </a:cubicBezTo>
                  <a:cubicBezTo>
                    <a:pt x="2227" y="653"/>
                    <a:pt x="2137" y="640"/>
                    <a:pt x="2036" y="640"/>
                  </a:cubicBezTo>
                  <a:cubicBezTo>
                    <a:pt x="1839" y="640"/>
                    <a:pt x="1601" y="688"/>
                    <a:pt x="1601" y="688"/>
                  </a:cubicBezTo>
                  <a:cubicBezTo>
                    <a:pt x="1601" y="688"/>
                    <a:pt x="2174" y="460"/>
                    <a:pt x="2494" y="373"/>
                  </a:cubicBezTo>
                  <a:cubicBezTo>
                    <a:pt x="2786" y="292"/>
                    <a:pt x="2859" y="0"/>
                    <a:pt x="273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8"/>
            <p:cNvSpPr/>
            <p:nvPr/>
          </p:nvSpPr>
          <p:spPr>
            <a:xfrm>
              <a:off x="5098625" y="3059538"/>
              <a:ext cx="13700" cy="4275"/>
            </a:xfrm>
            <a:custGeom>
              <a:avLst/>
              <a:gdLst/>
              <a:ahLst/>
              <a:cxnLst/>
              <a:rect l="l" t="t" r="r" b="b"/>
              <a:pathLst>
                <a:path w="548" h="171" extrusionOk="0">
                  <a:moveTo>
                    <a:pt x="495" y="1"/>
                  </a:moveTo>
                  <a:cubicBezTo>
                    <a:pt x="494" y="1"/>
                    <a:pt x="493" y="1"/>
                    <a:pt x="492" y="1"/>
                  </a:cubicBezTo>
                  <a:cubicBezTo>
                    <a:pt x="338" y="11"/>
                    <a:pt x="193" y="38"/>
                    <a:pt x="46" y="88"/>
                  </a:cubicBezTo>
                  <a:cubicBezTo>
                    <a:pt x="0" y="104"/>
                    <a:pt x="15" y="171"/>
                    <a:pt x="55" y="171"/>
                  </a:cubicBezTo>
                  <a:cubicBezTo>
                    <a:pt x="60" y="171"/>
                    <a:pt x="65" y="170"/>
                    <a:pt x="70" y="168"/>
                  </a:cubicBezTo>
                  <a:cubicBezTo>
                    <a:pt x="209" y="121"/>
                    <a:pt x="348" y="96"/>
                    <a:pt x="495" y="85"/>
                  </a:cubicBezTo>
                  <a:cubicBezTo>
                    <a:pt x="547" y="81"/>
                    <a:pt x="547" y="1"/>
                    <a:pt x="495"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8"/>
            <p:cNvSpPr/>
            <p:nvPr/>
          </p:nvSpPr>
          <p:spPr>
            <a:xfrm>
              <a:off x="5110300" y="3065313"/>
              <a:ext cx="23200" cy="6450"/>
            </a:xfrm>
            <a:custGeom>
              <a:avLst/>
              <a:gdLst/>
              <a:ahLst/>
              <a:cxnLst/>
              <a:rect l="l" t="t" r="r" b="b"/>
              <a:pathLst>
                <a:path w="928" h="258" extrusionOk="0">
                  <a:moveTo>
                    <a:pt x="642" y="0"/>
                  </a:moveTo>
                  <a:cubicBezTo>
                    <a:pt x="435" y="0"/>
                    <a:pt x="235" y="89"/>
                    <a:pt x="43" y="183"/>
                  </a:cubicBezTo>
                  <a:cubicBezTo>
                    <a:pt x="1" y="202"/>
                    <a:pt x="28" y="258"/>
                    <a:pt x="67" y="258"/>
                  </a:cubicBezTo>
                  <a:cubicBezTo>
                    <a:pt x="73" y="258"/>
                    <a:pt x="80" y="256"/>
                    <a:pt x="87" y="253"/>
                  </a:cubicBezTo>
                  <a:cubicBezTo>
                    <a:pt x="260" y="169"/>
                    <a:pt x="448" y="81"/>
                    <a:pt x="640" y="81"/>
                  </a:cubicBezTo>
                  <a:cubicBezTo>
                    <a:pt x="708" y="81"/>
                    <a:pt x="776" y="92"/>
                    <a:pt x="844" y="118"/>
                  </a:cubicBezTo>
                  <a:cubicBezTo>
                    <a:pt x="850" y="120"/>
                    <a:pt x="855" y="121"/>
                    <a:pt x="861" y="121"/>
                  </a:cubicBezTo>
                  <a:cubicBezTo>
                    <a:pt x="902" y="121"/>
                    <a:pt x="927" y="61"/>
                    <a:pt x="883" y="44"/>
                  </a:cubicBezTo>
                  <a:cubicBezTo>
                    <a:pt x="801" y="13"/>
                    <a:pt x="721" y="0"/>
                    <a:pt x="642"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5117400" y="3074888"/>
              <a:ext cx="21675" cy="5375"/>
            </a:xfrm>
            <a:custGeom>
              <a:avLst/>
              <a:gdLst/>
              <a:ahLst/>
              <a:cxnLst/>
              <a:rect l="l" t="t" r="r" b="b"/>
              <a:pathLst>
                <a:path w="867" h="215" extrusionOk="0">
                  <a:moveTo>
                    <a:pt x="490" y="0"/>
                  </a:moveTo>
                  <a:cubicBezTo>
                    <a:pt x="332" y="0"/>
                    <a:pt x="176" y="45"/>
                    <a:pt x="37" y="136"/>
                  </a:cubicBezTo>
                  <a:cubicBezTo>
                    <a:pt x="0" y="161"/>
                    <a:pt x="24" y="215"/>
                    <a:pt x="59" y="215"/>
                  </a:cubicBezTo>
                  <a:cubicBezTo>
                    <a:pt x="66" y="215"/>
                    <a:pt x="74" y="212"/>
                    <a:pt x="82" y="208"/>
                  </a:cubicBezTo>
                  <a:cubicBezTo>
                    <a:pt x="208" y="126"/>
                    <a:pt x="350" y="83"/>
                    <a:pt x="494" y="83"/>
                  </a:cubicBezTo>
                  <a:cubicBezTo>
                    <a:pt x="591" y="83"/>
                    <a:pt x="690" y="103"/>
                    <a:pt x="784" y="142"/>
                  </a:cubicBezTo>
                  <a:cubicBezTo>
                    <a:pt x="790" y="145"/>
                    <a:pt x="796" y="146"/>
                    <a:pt x="802" y="146"/>
                  </a:cubicBezTo>
                  <a:cubicBezTo>
                    <a:pt x="841" y="146"/>
                    <a:pt x="866" y="88"/>
                    <a:pt x="822" y="68"/>
                  </a:cubicBezTo>
                  <a:cubicBezTo>
                    <a:pt x="715" y="23"/>
                    <a:pt x="602" y="0"/>
                    <a:pt x="490"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5122275" y="3088563"/>
              <a:ext cx="8825" cy="13175"/>
            </a:xfrm>
            <a:custGeom>
              <a:avLst/>
              <a:gdLst/>
              <a:ahLst/>
              <a:cxnLst/>
              <a:rect l="l" t="t" r="r" b="b"/>
              <a:pathLst>
                <a:path w="353" h="527" extrusionOk="0">
                  <a:moveTo>
                    <a:pt x="302" y="1"/>
                  </a:moveTo>
                  <a:cubicBezTo>
                    <a:pt x="285" y="1"/>
                    <a:pt x="270" y="10"/>
                    <a:pt x="267" y="32"/>
                  </a:cubicBezTo>
                  <a:cubicBezTo>
                    <a:pt x="248" y="198"/>
                    <a:pt x="169" y="346"/>
                    <a:pt x="36" y="447"/>
                  </a:cubicBezTo>
                  <a:cubicBezTo>
                    <a:pt x="1" y="474"/>
                    <a:pt x="25" y="527"/>
                    <a:pt x="58" y="527"/>
                  </a:cubicBezTo>
                  <a:cubicBezTo>
                    <a:pt x="65" y="527"/>
                    <a:pt x="73" y="524"/>
                    <a:pt x="81" y="518"/>
                  </a:cubicBezTo>
                  <a:cubicBezTo>
                    <a:pt x="232" y="404"/>
                    <a:pt x="328" y="240"/>
                    <a:pt x="349" y="52"/>
                  </a:cubicBezTo>
                  <a:cubicBezTo>
                    <a:pt x="352" y="20"/>
                    <a:pt x="326" y="1"/>
                    <a:pt x="30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8"/>
            <p:cNvSpPr/>
            <p:nvPr/>
          </p:nvSpPr>
          <p:spPr>
            <a:xfrm>
              <a:off x="5127350" y="3093138"/>
              <a:ext cx="10625" cy="3775"/>
            </a:xfrm>
            <a:custGeom>
              <a:avLst/>
              <a:gdLst/>
              <a:ahLst/>
              <a:cxnLst/>
              <a:rect l="l" t="t" r="r" b="b"/>
              <a:pathLst>
                <a:path w="425" h="151" extrusionOk="0">
                  <a:moveTo>
                    <a:pt x="188" y="1"/>
                  </a:moveTo>
                  <a:cubicBezTo>
                    <a:pt x="138" y="1"/>
                    <a:pt x="87" y="13"/>
                    <a:pt x="41" y="38"/>
                  </a:cubicBezTo>
                  <a:cubicBezTo>
                    <a:pt x="0" y="58"/>
                    <a:pt x="27" y="113"/>
                    <a:pt x="65" y="113"/>
                  </a:cubicBezTo>
                  <a:cubicBezTo>
                    <a:pt x="71" y="113"/>
                    <a:pt x="78" y="111"/>
                    <a:pt x="85" y="107"/>
                  </a:cubicBezTo>
                  <a:cubicBezTo>
                    <a:pt x="117" y="91"/>
                    <a:pt x="151" y="83"/>
                    <a:pt x="186" y="83"/>
                  </a:cubicBezTo>
                  <a:cubicBezTo>
                    <a:pt x="240" y="83"/>
                    <a:pt x="294" y="103"/>
                    <a:pt x="337" y="140"/>
                  </a:cubicBezTo>
                  <a:cubicBezTo>
                    <a:pt x="345" y="147"/>
                    <a:pt x="355" y="151"/>
                    <a:pt x="364" y="151"/>
                  </a:cubicBezTo>
                  <a:cubicBezTo>
                    <a:pt x="396" y="151"/>
                    <a:pt x="425" y="107"/>
                    <a:pt x="393" y="79"/>
                  </a:cubicBezTo>
                  <a:cubicBezTo>
                    <a:pt x="335" y="27"/>
                    <a:pt x="262" y="1"/>
                    <a:pt x="18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8"/>
            <p:cNvSpPr/>
            <p:nvPr/>
          </p:nvSpPr>
          <p:spPr>
            <a:xfrm>
              <a:off x="4955750" y="3124638"/>
              <a:ext cx="139175" cy="104700"/>
            </a:xfrm>
            <a:custGeom>
              <a:avLst/>
              <a:gdLst/>
              <a:ahLst/>
              <a:cxnLst/>
              <a:rect l="l" t="t" r="r" b="b"/>
              <a:pathLst>
                <a:path w="5567" h="4188" extrusionOk="0">
                  <a:moveTo>
                    <a:pt x="5500" y="1"/>
                  </a:moveTo>
                  <a:cubicBezTo>
                    <a:pt x="5484" y="1"/>
                    <a:pt x="5468" y="8"/>
                    <a:pt x="5456" y="21"/>
                  </a:cubicBezTo>
                  <a:cubicBezTo>
                    <a:pt x="5432" y="49"/>
                    <a:pt x="3045" y="2763"/>
                    <a:pt x="44" y="4074"/>
                  </a:cubicBezTo>
                  <a:cubicBezTo>
                    <a:pt x="14" y="4087"/>
                    <a:pt x="1" y="4123"/>
                    <a:pt x="14" y="4152"/>
                  </a:cubicBezTo>
                  <a:cubicBezTo>
                    <a:pt x="23" y="4175"/>
                    <a:pt x="45" y="4188"/>
                    <a:pt x="68" y="4188"/>
                  </a:cubicBezTo>
                  <a:cubicBezTo>
                    <a:pt x="76" y="4188"/>
                    <a:pt x="84" y="4186"/>
                    <a:pt x="91" y="4183"/>
                  </a:cubicBezTo>
                  <a:cubicBezTo>
                    <a:pt x="3118" y="2860"/>
                    <a:pt x="5522" y="127"/>
                    <a:pt x="5546" y="99"/>
                  </a:cubicBezTo>
                  <a:cubicBezTo>
                    <a:pt x="5567" y="75"/>
                    <a:pt x="5565" y="37"/>
                    <a:pt x="5540" y="16"/>
                  </a:cubicBezTo>
                  <a:cubicBezTo>
                    <a:pt x="5529" y="6"/>
                    <a:pt x="5514" y="1"/>
                    <a:pt x="550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a:off x="5000500" y="3008963"/>
              <a:ext cx="80200" cy="47075"/>
            </a:xfrm>
            <a:custGeom>
              <a:avLst/>
              <a:gdLst/>
              <a:ahLst/>
              <a:cxnLst/>
              <a:rect l="l" t="t" r="r" b="b"/>
              <a:pathLst>
                <a:path w="3208" h="1883" extrusionOk="0">
                  <a:moveTo>
                    <a:pt x="3123" y="1"/>
                  </a:moveTo>
                  <a:cubicBezTo>
                    <a:pt x="3110" y="1"/>
                    <a:pt x="3097" y="6"/>
                    <a:pt x="3085" y="19"/>
                  </a:cubicBezTo>
                  <a:cubicBezTo>
                    <a:pt x="2294" y="911"/>
                    <a:pt x="1238" y="1523"/>
                    <a:pt x="72" y="1766"/>
                  </a:cubicBezTo>
                  <a:cubicBezTo>
                    <a:pt x="1" y="1781"/>
                    <a:pt x="24" y="1883"/>
                    <a:pt x="89" y="1883"/>
                  </a:cubicBezTo>
                  <a:cubicBezTo>
                    <a:pt x="94" y="1883"/>
                    <a:pt x="98" y="1882"/>
                    <a:pt x="103" y="1882"/>
                  </a:cubicBezTo>
                  <a:cubicBezTo>
                    <a:pt x="1286" y="1634"/>
                    <a:pt x="2366" y="1009"/>
                    <a:pt x="3168" y="104"/>
                  </a:cubicBezTo>
                  <a:cubicBezTo>
                    <a:pt x="3208" y="61"/>
                    <a:pt x="3167" y="1"/>
                    <a:pt x="3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a:off x="4698950" y="3077688"/>
              <a:ext cx="45050" cy="43175"/>
            </a:xfrm>
            <a:custGeom>
              <a:avLst/>
              <a:gdLst/>
              <a:ahLst/>
              <a:cxnLst/>
              <a:rect l="l" t="t" r="r" b="b"/>
              <a:pathLst>
                <a:path w="1802" h="1727" extrusionOk="0">
                  <a:moveTo>
                    <a:pt x="899" y="175"/>
                  </a:moveTo>
                  <a:cubicBezTo>
                    <a:pt x="923" y="175"/>
                    <a:pt x="947" y="176"/>
                    <a:pt x="971" y="179"/>
                  </a:cubicBezTo>
                  <a:cubicBezTo>
                    <a:pt x="1294" y="211"/>
                    <a:pt x="1554" y="470"/>
                    <a:pt x="1586" y="793"/>
                  </a:cubicBezTo>
                  <a:cubicBezTo>
                    <a:pt x="1628" y="1205"/>
                    <a:pt x="1305" y="1553"/>
                    <a:pt x="902" y="1553"/>
                  </a:cubicBezTo>
                  <a:cubicBezTo>
                    <a:pt x="878" y="1553"/>
                    <a:pt x="854" y="1551"/>
                    <a:pt x="830" y="1549"/>
                  </a:cubicBezTo>
                  <a:cubicBezTo>
                    <a:pt x="507" y="1516"/>
                    <a:pt x="248" y="1257"/>
                    <a:pt x="215" y="934"/>
                  </a:cubicBezTo>
                  <a:cubicBezTo>
                    <a:pt x="175" y="523"/>
                    <a:pt x="497" y="175"/>
                    <a:pt x="899" y="175"/>
                  </a:cubicBezTo>
                  <a:close/>
                  <a:moveTo>
                    <a:pt x="902" y="1"/>
                  </a:moveTo>
                  <a:cubicBezTo>
                    <a:pt x="878" y="1"/>
                    <a:pt x="854" y="2"/>
                    <a:pt x="830" y="4"/>
                  </a:cubicBezTo>
                  <a:cubicBezTo>
                    <a:pt x="412" y="36"/>
                    <a:pt x="74" y="376"/>
                    <a:pt x="40" y="793"/>
                  </a:cubicBezTo>
                  <a:cubicBezTo>
                    <a:pt x="1" y="1301"/>
                    <a:pt x="403" y="1726"/>
                    <a:pt x="902" y="1726"/>
                  </a:cubicBezTo>
                  <a:cubicBezTo>
                    <a:pt x="925" y="1726"/>
                    <a:pt x="948" y="1726"/>
                    <a:pt x="971" y="1724"/>
                  </a:cubicBezTo>
                  <a:cubicBezTo>
                    <a:pt x="1389" y="1690"/>
                    <a:pt x="1728" y="1352"/>
                    <a:pt x="1760" y="934"/>
                  </a:cubicBezTo>
                  <a:cubicBezTo>
                    <a:pt x="1801" y="426"/>
                    <a:pt x="1401" y="1"/>
                    <a:pt x="902" y="1"/>
                  </a:cubicBezTo>
                  <a:close/>
                </a:path>
              </a:pathLst>
            </a:custGeom>
            <a:solidFill>
              <a:srgbClr val="486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8"/>
            <p:cNvSpPr/>
            <p:nvPr/>
          </p:nvSpPr>
          <p:spPr>
            <a:xfrm>
              <a:off x="5838050" y="2516588"/>
              <a:ext cx="45050" cy="43175"/>
            </a:xfrm>
            <a:custGeom>
              <a:avLst/>
              <a:gdLst/>
              <a:ahLst/>
              <a:cxnLst/>
              <a:rect l="l" t="t" r="r" b="b"/>
              <a:pathLst>
                <a:path w="1802" h="1727" extrusionOk="0">
                  <a:moveTo>
                    <a:pt x="901" y="173"/>
                  </a:moveTo>
                  <a:cubicBezTo>
                    <a:pt x="924" y="173"/>
                    <a:pt x="947" y="174"/>
                    <a:pt x="971" y="177"/>
                  </a:cubicBezTo>
                  <a:cubicBezTo>
                    <a:pt x="1294" y="209"/>
                    <a:pt x="1555" y="470"/>
                    <a:pt x="1586" y="793"/>
                  </a:cubicBezTo>
                  <a:cubicBezTo>
                    <a:pt x="1628" y="1204"/>
                    <a:pt x="1304" y="1552"/>
                    <a:pt x="900" y="1552"/>
                  </a:cubicBezTo>
                  <a:cubicBezTo>
                    <a:pt x="877" y="1552"/>
                    <a:pt x="854" y="1551"/>
                    <a:pt x="830" y="1549"/>
                  </a:cubicBezTo>
                  <a:cubicBezTo>
                    <a:pt x="509" y="1516"/>
                    <a:pt x="248" y="1255"/>
                    <a:pt x="215" y="934"/>
                  </a:cubicBezTo>
                  <a:cubicBezTo>
                    <a:pt x="175" y="522"/>
                    <a:pt x="499" y="173"/>
                    <a:pt x="901" y="173"/>
                  </a:cubicBezTo>
                  <a:close/>
                  <a:moveTo>
                    <a:pt x="902" y="0"/>
                  </a:moveTo>
                  <a:cubicBezTo>
                    <a:pt x="878" y="0"/>
                    <a:pt x="854" y="1"/>
                    <a:pt x="830" y="3"/>
                  </a:cubicBezTo>
                  <a:cubicBezTo>
                    <a:pt x="412" y="36"/>
                    <a:pt x="75" y="375"/>
                    <a:pt x="40" y="793"/>
                  </a:cubicBezTo>
                  <a:cubicBezTo>
                    <a:pt x="1" y="1300"/>
                    <a:pt x="403" y="1726"/>
                    <a:pt x="902" y="1726"/>
                  </a:cubicBezTo>
                  <a:cubicBezTo>
                    <a:pt x="925" y="1726"/>
                    <a:pt x="948" y="1725"/>
                    <a:pt x="971" y="1723"/>
                  </a:cubicBezTo>
                  <a:cubicBezTo>
                    <a:pt x="1389" y="1689"/>
                    <a:pt x="1728" y="1352"/>
                    <a:pt x="1760" y="934"/>
                  </a:cubicBezTo>
                  <a:cubicBezTo>
                    <a:pt x="1801" y="426"/>
                    <a:pt x="1401" y="0"/>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a:extLst>
            <a:ext uri="{FF2B5EF4-FFF2-40B4-BE49-F238E27FC236}">
              <a16:creationId xmlns:a16="http://schemas.microsoft.com/office/drawing/2014/main" id="{1AF868A0-4386-05A0-DFC8-8A5B57BDBFA5}"/>
            </a:ext>
          </a:extLst>
        </p:cNvPr>
        <p:cNvGrpSpPr/>
        <p:nvPr/>
      </p:nvGrpSpPr>
      <p:grpSpPr>
        <a:xfrm>
          <a:off x="0" y="0"/>
          <a:ext cx="0" cy="0"/>
          <a:chOff x="0" y="0"/>
          <a:chExt cx="0" cy="0"/>
        </a:xfrm>
      </p:grpSpPr>
      <p:sp>
        <p:nvSpPr>
          <p:cNvPr id="392" name="Google Shape;392;p28">
            <a:extLst>
              <a:ext uri="{FF2B5EF4-FFF2-40B4-BE49-F238E27FC236}">
                <a16:creationId xmlns:a16="http://schemas.microsoft.com/office/drawing/2014/main" id="{C6C9D021-1AFA-F4C6-9D6D-0DB5C063C7AE}"/>
              </a:ext>
            </a:extLst>
          </p:cNvPr>
          <p:cNvSpPr/>
          <p:nvPr/>
        </p:nvSpPr>
        <p:spPr>
          <a:xfrm>
            <a:off x="1895457" y="1002769"/>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dirty="0">
              <a:effectLst>
                <a:outerShdw blurRad="38100" dist="38100" dir="2700000" algn="tl">
                  <a:srgbClr val="000000">
                    <a:alpha val="43137"/>
                  </a:srgbClr>
                </a:outerShdw>
              </a:effectLst>
              <a:latin typeface="+mj-lt"/>
            </a:endParaRPr>
          </a:p>
        </p:txBody>
      </p:sp>
      <p:grpSp>
        <p:nvGrpSpPr>
          <p:cNvPr id="393" name="Google Shape;393;p28">
            <a:extLst>
              <a:ext uri="{FF2B5EF4-FFF2-40B4-BE49-F238E27FC236}">
                <a16:creationId xmlns:a16="http://schemas.microsoft.com/office/drawing/2014/main" id="{3E75BBF7-899F-32DD-1957-FCA55B850819}"/>
              </a:ext>
            </a:extLst>
          </p:cNvPr>
          <p:cNvGrpSpPr/>
          <p:nvPr/>
        </p:nvGrpSpPr>
        <p:grpSpPr>
          <a:xfrm flipH="1">
            <a:off x="4304535" y="1428440"/>
            <a:ext cx="3715854" cy="2286606"/>
            <a:chOff x="5467825" y="2094550"/>
            <a:chExt cx="2061500" cy="1268575"/>
          </a:xfrm>
        </p:grpSpPr>
        <p:sp>
          <p:nvSpPr>
            <p:cNvPr id="394" name="Google Shape;394;p28">
              <a:extLst>
                <a:ext uri="{FF2B5EF4-FFF2-40B4-BE49-F238E27FC236}">
                  <a16:creationId xmlns:a16="http://schemas.microsoft.com/office/drawing/2014/main" id="{F3137D9F-1D47-4575-C25D-B460502CE12E}"/>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a:extLst>
                <a:ext uri="{FF2B5EF4-FFF2-40B4-BE49-F238E27FC236}">
                  <a16:creationId xmlns:a16="http://schemas.microsoft.com/office/drawing/2014/main" id="{D6D4CEB1-B3A5-8431-9608-D762A6510685}"/>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a:extLst>
                <a:ext uri="{FF2B5EF4-FFF2-40B4-BE49-F238E27FC236}">
                  <a16:creationId xmlns:a16="http://schemas.microsoft.com/office/drawing/2014/main" id="{479D8B5D-36FF-5A03-E36F-A411648E532C}"/>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a:extLst>
                <a:ext uri="{FF2B5EF4-FFF2-40B4-BE49-F238E27FC236}">
                  <a16:creationId xmlns:a16="http://schemas.microsoft.com/office/drawing/2014/main" id="{D03C2C0E-6E6D-A815-260C-3B911B63D5B2}"/>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28">
            <a:extLst>
              <a:ext uri="{FF2B5EF4-FFF2-40B4-BE49-F238E27FC236}">
                <a16:creationId xmlns:a16="http://schemas.microsoft.com/office/drawing/2014/main" id="{B9BDC32A-0685-9A40-EAB2-B3DFAB99A395}"/>
              </a:ext>
            </a:extLst>
          </p:cNvPr>
          <p:cNvSpPr txBox="1">
            <a:spLocks noGrp="1"/>
          </p:cNvSpPr>
          <p:nvPr>
            <p:ph type="title"/>
          </p:nvPr>
        </p:nvSpPr>
        <p:spPr>
          <a:xfrm>
            <a:off x="878091" y="2171569"/>
            <a:ext cx="3542143" cy="80034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onstantia" panose="02030602050306030303" pitchFamily="18" charset="0"/>
              </a:rPr>
              <a:t>Đọc ngữ liệu</a:t>
            </a:r>
            <a:endParaRPr b="1" dirty="0">
              <a:effectLst>
                <a:outerShdw blurRad="38100" dist="38100" dir="2700000" algn="tl">
                  <a:srgbClr val="000000">
                    <a:alpha val="43137"/>
                  </a:srgbClr>
                </a:outerShdw>
              </a:effectLst>
              <a:latin typeface="Constantia" panose="02030602050306030303" pitchFamily="18" charset="0"/>
            </a:endParaRPr>
          </a:p>
        </p:txBody>
      </p:sp>
      <p:grpSp>
        <p:nvGrpSpPr>
          <p:cNvPr id="400" name="Google Shape;400;p28">
            <a:extLst>
              <a:ext uri="{FF2B5EF4-FFF2-40B4-BE49-F238E27FC236}">
                <a16:creationId xmlns:a16="http://schemas.microsoft.com/office/drawing/2014/main" id="{1BD779BF-8C6C-1A92-5AFF-630EB1C3AAB0}"/>
              </a:ext>
            </a:extLst>
          </p:cNvPr>
          <p:cNvGrpSpPr/>
          <p:nvPr/>
        </p:nvGrpSpPr>
        <p:grpSpPr>
          <a:xfrm>
            <a:off x="4416147" y="1562342"/>
            <a:ext cx="3492631" cy="2152718"/>
            <a:chOff x="622984" y="1291968"/>
            <a:chExt cx="3658354" cy="2254863"/>
          </a:xfrm>
        </p:grpSpPr>
        <p:grpSp>
          <p:nvGrpSpPr>
            <p:cNvPr id="401" name="Google Shape;401;p28">
              <a:extLst>
                <a:ext uri="{FF2B5EF4-FFF2-40B4-BE49-F238E27FC236}">
                  <a16:creationId xmlns:a16="http://schemas.microsoft.com/office/drawing/2014/main" id="{CF1B0757-CD6E-5122-1C82-B469DE32D9AE}"/>
                </a:ext>
              </a:extLst>
            </p:cNvPr>
            <p:cNvGrpSpPr/>
            <p:nvPr/>
          </p:nvGrpSpPr>
          <p:grpSpPr>
            <a:xfrm>
              <a:off x="622984" y="1767239"/>
              <a:ext cx="3504575" cy="1779593"/>
              <a:chOff x="279100" y="2899325"/>
              <a:chExt cx="3365900" cy="1709175"/>
            </a:xfrm>
          </p:grpSpPr>
          <p:sp>
            <p:nvSpPr>
              <p:cNvPr id="402" name="Google Shape;402;p28">
                <a:extLst>
                  <a:ext uri="{FF2B5EF4-FFF2-40B4-BE49-F238E27FC236}">
                    <a16:creationId xmlns:a16="http://schemas.microsoft.com/office/drawing/2014/main" id="{E4D4B966-631A-B57F-8515-08EB632B381B}"/>
                  </a:ext>
                </a:extLst>
              </p:cNvPr>
              <p:cNvSpPr/>
              <p:nvPr/>
            </p:nvSpPr>
            <p:spPr>
              <a:xfrm>
                <a:off x="719250" y="2928625"/>
                <a:ext cx="2456350" cy="1523100"/>
              </a:xfrm>
              <a:custGeom>
                <a:avLst/>
                <a:gdLst/>
                <a:ahLst/>
                <a:cxnLst/>
                <a:rect l="l" t="t" r="r" b="b"/>
                <a:pathLst>
                  <a:path w="98254" h="60924" extrusionOk="0">
                    <a:moveTo>
                      <a:pt x="3722" y="0"/>
                    </a:moveTo>
                    <a:cubicBezTo>
                      <a:pt x="1668" y="0"/>
                      <a:pt x="1" y="1667"/>
                      <a:pt x="1" y="3721"/>
                    </a:cubicBezTo>
                    <a:lnTo>
                      <a:pt x="1" y="57202"/>
                    </a:lnTo>
                    <a:cubicBezTo>
                      <a:pt x="1" y="59255"/>
                      <a:pt x="1668" y="60923"/>
                      <a:pt x="3722" y="60923"/>
                    </a:cubicBezTo>
                    <a:lnTo>
                      <a:pt x="94532" y="60923"/>
                    </a:lnTo>
                    <a:cubicBezTo>
                      <a:pt x="96586" y="60923"/>
                      <a:pt x="98253" y="59255"/>
                      <a:pt x="98253" y="57202"/>
                    </a:cubicBezTo>
                    <a:lnTo>
                      <a:pt x="98253" y="3721"/>
                    </a:lnTo>
                    <a:cubicBezTo>
                      <a:pt x="98253" y="1667"/>
                      <a:pt x="96586" y="0"/>
                      <a:pt x="9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a:extLst>
                  <a:ext uri="{FF2B5EF4-FFF2-40B4-BE49-F238E27FC236}">
                    <a16:creationId xmlns:a16="http://schemas.microsoft.com/office/drawing/2014/main" id="{C0E47098-3593-E8BE-6B1B-D96BA35978A6}"/>
                  </a:ext>
                </a:extLst>
              </p:cNvPr>
              <p:cNvSpPr/>
              <p:nvPr/>
            </p:nvSpPr>
            <p:spPr>
              <a:xfrm>
                <a:off x="2334175" y="2899325"/>
                <a:ext cx="435475" cy="6000"/>
              </a:xfrm>
              <a:custGeom>
                <a:avLst/>
                <a:gdLst/>
                <a:ahLst/>
                <a:cxnLst/>
                <a:rect l="l" t="t" r="r" b="b"/>
                <a:pathLst>
                  <a:path w="17419" h="240" extrusionOk="0">
                    <a:moveTo>
                      <a:pt x="120" y="0"/>
                    </a:moveTo>
                    <a:cubicBezTo>
                      <a:pt x="52" y="0"/>
                      <a:pt x="1" y="54"/>
                      <a:pt x="1" y="119"/>
                    </a:cubicBezTo>
                    <a:cubicBezTo>
                      <a:pt x="1" y="186"/>
                      <a:pt x="52" y="240"/>
                      <a:pt x="120" y="240"/>
                    </a:cubicBezTo>
                    <a:lnTo>
                      <a:pt x="17299" y="240"/>
                    </a:lnTo>
                    <a:cubicBezTo>
                      <a:pt x="17365" y="240"/>
                      <a:pt x="17418" y="186"/>
                      <a:pt x="17418" y="119"/>
                    </a:cubicBezTo>
                    <a:cubicBezTo>
                      <a:pt x="17418" y="54"/>
                      <a:pt x="17365" y="0"/>
                      <a:pt x="17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a:extLst>
                  <a:ext uri="{FF2B5EF4-FFF2-40B4-BE49-F238E27FC236}">
                    <a16:creationId xmlns:a16="http://schemas.microsoft.com/office/drawing/2014/main" id="{DE232684-C32B-C2D9-2C66-DDEE0CB1351E}"/>
                  </a:ext>
                </a:extLst>
              </p:cNvPr>
              <p:cNvSpPr/>
              <p:nvPr/>
            </p:nvSpPr>
            <p:spPr>
              <a:xfrm>
                <a:off x="828350" y="3031475"/>
                <a:ext cx="2238150" cy="1234025"/>
              </a:xfrm>
              <a:custGeom>
                <a:avLst/>
                <a:gdLst/>
                <a:ahLst/>
                <a:cxnLst/>
                <a:rect l="l" t="t" r="r" b="b"/>
                <a:pathLst>
                  <a:path w="89526" h="49361" extrusionOk="0">
                    <a:moveTo>
                      <a:pt x="2537" y="1"/>
                    </a:moveTo>
                    <a:cubicBezTo>
                      <a:pt x="2069" y="1"/>
                      <a:pt x="1629" y="118"/>
                      <a:pt x="1253" y="327"/>
                    </a:cubicBezTo>
                    <a:cubicBezTo>
                      <a:pt x="505" y="739"/>
                      <a:pt x="1" y="1503"/>
                      <a:pt x="1" y="2377"/>
                    </a:cubicBezTo>
                    <a:lnTo>
                      <a:pt x="1" y="46982"/>
                    </a:lnTo>
                    <a:cubicBezTo>
                      <a:pt x="1" y="48296"/>
                      <a:pt x="1136" y="49361"/>
                      <a:pt x="2537" y="49361"/>
                    </a:cubicBezTo>
                    <a:lnTo>
                      <a:pt x="86988" y="49361"/>
                    </a:lnTo>
                    <a:cubicBezTo>
                      <a:pt x="87736" y="49361"/>
                      <a:pt x="88411" y="49056"/>
                      <a:pt x="88875" y="48571"/>
                    </a:cubicBezTo>
                    <a:cubicBezTo>
                      <a:pt x="89280" y="48150"/>
                      <a:pt x="89525" y="47592"/>
                      <a:pt x="89525" y="46982"/>
                    </a:cubicBezTo>
                    <a:lnTo>
                      <a:pt x="89525" y="2377"/>
                    </a:lnTo>
                    <a:cubicBezTo>
                      <a:pt x="89525" y="1065"/>
                      <a:pt x="88388" y="1"/>
                      <a:pt x="86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a:extLst>
                  <a:ext uri="{FF2B5EF4-FFF2-40B4-BE49-F238E27FC236}">
                    <a16:creationId xmlns:a16="http://schemas.microsoft.com/office/drawing/2014/main" id="{39E16300-C081-7DE2-21FB-CC9BE201F062}"/>
                  </a:ext>
                </a:extLst>
              </p:cNvPr>
              <p:cNvSpPr/>
              <p:nvPr/>
            </p:nvSpPr>
            <p:spPr>
              <a:xfrm>
                <a:off x="534425" y="4398700"/>
                <a:ext cx="2828500" cy="201300"/>
              </a:xfrm>
              <a:custGeom>
                <a:avLst/>
                <a:gdLst/>
                <a:ahLst/>
                <a:cxnLst/>
                <a:rect l="l" t="t" r="r" b="b"/>
                <a:pathLst>
                  <a:path w="113140" h="8052" extrusionOk="0">
                    <a:moveTo>
                      <a:pt x="4722" y="1"/>
                    </a:moveTo>
                    <a:lnTo>
                      <a:pt x="1039" y="4762"/>
                    </a:lnTo>
                    <a:cubicBezTo>
                      <a:pt x="1" y="6105"/>
                      <a:pt x="956" y="8052"/>
                      <a:pt x="2652" y="8052"/>
                    </a:cubicBezTo>
                    <a:lnTo>
                      <a:pt x="110488" y="8052"/>
                    </a:lnTo>
                    <a:cubicBezTo>
                      <a:pt x="112184" y="8052"/>
                      <a:pt x="113139" y="6105"/>
                      <a:pt x="112101" y="4764"/>
                    </a:cubicBezTo>
                    <a:lnTo>
                      <a:pt x="108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a:extLst>
                  <a:ext uri="{FF2B5EF4-FFF2-40B4-BE49-F238E27FC236}">
                    <a16:creationId xmlns:a16="http://schemas.microsoft.com/office/drawing/2014/main" id="{1D1B9D7F-D644-6A03-20AB-97D84976CD65}"/>
                  </a:ext>
                </a:extLst>
              </p:cNvPr>
              <p:cNvSpPr/>
              <p:nvPr/>
            </p:nvSpPr>
            <p:spPr>
              <a:xfrm>
                <a:off x="2745600" y="4471500"/>
                <a:ext cx="55750" cy="55750"/>
              </a:xfrm>
              <a:custGeom>
                <a:avLst/>
                <a:gdLst/>
                <a:ahLst/>
                <a:cxnLst/>
                <a:rect l="l" t="t" r="r" b="b"/>
                <a:pathLst>
                  <a:path w="2230" h="2230" extrusionOk="0">
                    <a:moveTo>
                      <a:pt x="1115" y="1"/>
                    </a:moveTo>
                    <a:cubicBezTo>
                      <a:pt x="499" y="1"/>
                      <a:pt x="0" y="499"/>
                      <a:pt x="0" y="1115"/>
                    </a:cubicBezTo>
                    <a:cubicBezTo>
                      <a:pt x="0" y="1731"/>
                      <a:pt x="499" y="2230"/>
                      <a:pt x="1115" y="2230"/>
                    </a:cubicBezTo>
                    <a:cubicBezTo>
                      <a:pt x="1731" y="2230"/>
                      <a:pt x="2229" y="1731"/>
                      <a:pt x="2229" y="1115"/>
                    </a:cubicBezTo>
                    <a:cubicBezTo>
                      <a:pt x="2229"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a:extLst>
                  <a:ext uri="{FF2B5EF4-FFF2-40B4-BE49-F238E27FC236}">
                    <a16:creationId xmlns:a16="http://schemas.microsoft.com/office/drawing/2014/main" id="{011A6524-6091-58E8-3393-6EEC6ACC3C8E}"/>
                  </a:ext>
                </a:extLst>
              </p:cNvPr>
              <p:cNvSpPr/>
              <p:nvPr/>
            </p:nvSpPr>
            <p:spPr>
              <a:xfrm>
                <a:off x="2844000" y="4471500"/>
                <a:ext cx="55750" cy="55750"/>
              </a:xfrm>
              <a:custGeom>
                <a:avLst/>
                <a:gdLst/>
                <a:ahLst/>
                <a:cxnLst/>
                <a:rect l="l" t="t" r="r" b="b"/>
                <a:pathLst>
                  <a:path w="2230" h="2230" extrusionOk="0">
                    <a:moveTo>
                      <a:pt x="1115" y="1"/>
                    </a:moveTo>
                    <a:cubicBezTo>
                      <a:pt x="501" y="1"/>
                      <a:pt x="1" y="499"/>
                      <a:pt x="1" y="1115"/>
                    </a:cubicBezTo>
                    <a:cubicBezTo>
                      <a:pt x="1" y="1731"/>
                      <a:pt x="501" y="2230"/>
                      <a:pt x="1115" y="2230"/>
                    </a:cubicBezTo>
                    <a:cubicBezTo>
                      <a:pt x="1731" y="2230"/>
                      <a:pt x="2230" y="1731"/>
                      <a:pt x="2230" y="1115"/>
                    </a:cubicBezTo>
                    <a:cubicBezTo>
                      <a:pt x="2230"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a:extLst>
                  <a:ext uri="{FF2B5EF4-FFF2-40B4-BE49-F238E27FC236}">
                    <a16:creationId xmlns:a16="http://schemas.microsoft.com/office/drawing/2014/main" id="{7B0484F3-4EEC-D047-0C8B-07B0B68D861D}"/>
                  </a:ext>
                </a:extLst>
              </p:cNvPr>
              <p:cNvSpPr/>
              <p:nvPr/>
            </p:nvSpPr>
            <p:spPr>
              <a:xfrm>
                <a:off x="2647150" y="4471500"/>
                <a:ext cx="55750" cy="55750"/>
              </a:xfrm>
              <a:custGeom>
                <a:avLst/>
                <a:gdLst/>
                <a:ahLst/>
                <a:cxnLst/>
                <a:rect l="l" t="t" r="r" b="b"/>
                <a:pathLst>
                  <a:path w="2230" h="2230" extrusionOk="0">
                    <a:moveTo>
                      <a:pt x="1115" y="1"/>
                    </a:moveTo>
                    <a:cubicBezTo>
                      <a:pt x="501" y="1"/>
                      <a:pt x="0" y="499"/>
                      <a:pt x="0" y="1115"/>
                    </a:cubicBezTo>
                    <a:cubicBezTo>
                      <a:pt x="0" y="1731"/>
                      <a:pt x="501" y="2230"/>
                      <a:pt x="1115" y="2230"/>
                    </a:cubicBezTo>
                    <a:cubicBezTo>
                      <a:pt x="1730" y="2230"/>
                      <a:pt x="2229" y="1731"/>
                      <a:pt x="2229" y="1115"/>
                    </a:cubicBezTo>
                    <a:cubicBezTo>
                      <a:pt x="2229" y="499"/>
                      <a:pt x="1730"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a:extLst>
                  <a:ext uri="{FF2B5EF4-FFF2-40B4-BE49-F238E27FC236}">
                    <a16:creationId xmlns:a16="http://schemas.microsoft.com/office/drawing/2014/main" id="{AA2040F9-224D-5AA1-D259-C2EEB66AE74A}"/>
                  </a:ext>
                </a:extLst>
              </p:cNvPr>
              <p:cNvSpPr/>
              <p:nvPr/>
            </p:nvSpPr>
            <p:spPr>
              <a:xfrm>
                <a:off x="1633350" y="4398700"/>
                <a:ext cx="640825" cy="29625"/>
              </a:xfrm>
              <a:custGeom>
                <a:avLst/>
                <a:gdLst/>
                <a:ahLst/>
                <a:cxnLst/>
                <a:rect l="l" t="t" r="r" b="b"/>
                <a:pathLst>
                  <a:path w="25633" h="1185" extrusionOk="0">
                    <a:moveTo>
                      <a:pt x="0" y="1"/>
                    </a:moveTo>
                    <a:lnTo>
                      <a:pt x="0" y="79"/>
                    </a:lnTo>
                    <a:cubicBezTo>
                      <a:pt x="0" y="689"/>
                      <a:pt x="409" y="1184"/>
                      <a:pt x="913" y="1184"/>
                    </a:cubicBezTo>
                    <a:lnTo>
                      <a:pt x="24719" y="1184"/>
                    </a:lnTo>
                    <a:cubicBezTo>
                      <a:pt x="25223" y="1184"/>
                      <a:pt x="25632" y="689"/>
                      <a:pt x="25632" y="79"/>
                    </a:cubicBezTo>
                    <a:lnTo>
                      <a:pt x="25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a:extLst>
                  <a:ext uri="{FF2B5EF4-FFF2-40B4-BE49-F238E27FC236}">
                    <a16:creationId xmlns:a16="http://schemas.microsoft.com/office/drawing/2014/main" id="{181ED91C-37A2-8704-D7EA-BEF984110053}"/>
                  </a:ext>
                </a:extLst>
              </p:cNvPr>
              <p:cNvSpPr/>
              <p:nvPr/>
            </p:nvSpPr>
            <p:spPr>
              <a:xfrm>
                <a:off x="828350" y="3031475"/>
                <a:ext cx="2238150" cy="133675"/>
              </a:xfrm>
              <a:custGeom>
                <a:avLst/>
                <a:gdLst/>
                <a:ahLst/>
                <a:cxnLst/>
                <a:rect l="l" t="t" r="r" b="b"/>
                <a:pathLst>
                  <a:path w="89526" h="5347" extrusionOk="0">
                    <a:moveTo>
                      <a:pt x="2537" y="1"/>
                    </a:moveTo>
                    <a:cubicBezTo>
                      <a:pt x="1675" y="1"/>
                      <a:pt x="916" y="428"/>
                      <a:pt x="459" y="1086"/>
                    </a:cubicBezTo>
                    <a:cubicBezTo>
                      <a:pt x="169" y="1497"/>
                      <a:pt x="1" y="1998"/>
                      <a:pt x="1" y="2537"/>
                    </a:cubicBezTo>
                    <a:lnTo>
                      <a:pt x="1" y="5347"/>
                    </a:lnTo>
                    <a:lnTo>
                      <a:pt x="89525" y="5347"/>
                    </a:lnTo>
                    <a:lnTo>
                      <a:pt x="89525" y="2537"/>
                    </a:lnTo>
                    <a:cubicBezTo>
                      <a:pt x="89525" y="1998"/>
                      <a:pt x="89357" y="1497"/>
                      <a:pt x="89067" y="1086"/>
                    </a:cubicBezTo>
                    <a:cubicBezTo>
                      <a:pt x="88610" y="428"/>
                      <a:pt x="87849" y="1"/>
                      <a:pt x="8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a:extLst>
                  <a:ext uri="{FF2B5EF4-FFF2-40B4-BE49-F238E27FC236}">
                    <a16:creationId xmlns:a16="http://schemas.microsoft.com/office/drawing/2014/main" id="{D4DEA550-7777-DB6C-DDC7-86FAC8E1B52A}"/>
                  </a:ext>
                </a:extLst>
              </p:cNvPr>
              <p:cNvSpPr/>
              <p:nvPr/>
            </p:nvSpPr>
            <p:spPr>
              <a:xfrm>
                <a:off x="2803100" y="3070900"/>
                <a:ext cx="46675" cy="46675"/>
              </a:xfrm>
              <a:custGeom>
                <a:avLst/>
                <a:gdLst/>
                <a:ahLst/>
                <a:cxnLst/>
                <a:rect l="l" t="t" r="r" b="b"/>
                <a:pathLst>
                  <a:path w="1867" h="1867" extrusionOk="0">
                    <a:moveTo>
                      <a:pt x="935" y="0"/>
                    </a:moveTo>
                    <a:cubicBezTo>
                      <a:pt x="419" y="0"/>
                      <a:pt x="0" y="419"/>
                      <a:pt x="0" y="933"/>
                    </a:cubicBezTo>
                    <a:cubicBezTo>
                      <a:pt x="0" y="1449"/>
                      <a:pt x="419" y="1867"/>
                      <a:pt x="935" y="1867"/>
                    </a:cubicBezTo>
                    <a:cubicBezTo>
                      <a:pt x="1451" y="1867"/>
                      <a:pt x="1867" y="1449"/>
                      <a:pt x="1867" y="933"/>
                    </a:cubicBezTo>
                    <a:cubicBezTo>
                      <a:pt x="1867"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a:extLst>
                  <a:ext uri="{FF2B5EF4-FFF2-40B4-BE49-F238E27FC236}">
                    <a16:creationId xmlns:a16="http://schemas.microsoft.com/office/drawing/2014/main" id="{1237C24B-CC22-D717-3E4A-FF90C6D55A8B}"/>
                  </a:ext>
                </a:extLst>
              </p:cNvPr>
              <p:cNvSpPr/>
              <p:nvPr/>
            </p:nvSpPr>
            <p:spPr>
              <a:xfrm>
                <a:off x="2727425" y="3070900"/>
                <a:ext cx="46725" cy="46675"/>
              </a:xfrm>
              <a:custGeom>
                <a:avLst/>
                <a:gdLst/>
                <a:ahLst/>
                <a:cxnLst/>
                <a:rect l="l" t="t" r="r" b="b"/>
                <a:pathLst>
                  <a:path w="1869" h="1867" extrusionOk="0">
                    <a:moveTo>
                      <a:pt x="935" y="0"/>
                    </a:moveTo>
                    <a:cubicBezTo>
                      <a:pt x="419" y="0"/>
                      <a:pt x="0" y="419"/>
                      <a:pt x="0" y="933"/>
                    </a:cubicBezTo>
                    <a:cubicBezTo>
                      <a:pt x="0" y="1449"/>
                      <a:pt x="419" y="1867"/>
                      <a:pt x="935" y="1867"/>
                    </a:cubicBezTo>
                    <a:cubicBezTo>
                      <a:pt x="1451" y="1867"/>
                      <a:pt x="1869" y="1449"/>
                      <a:pt x="1869" y="933"/>
                    </a:cubicBezTo>
                    <a:cubicBezTo>
                      <a:pt x="1869" y="419"/>
                      <a:pt x="1451"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a:extLst>
                  <a:ext uri="{FF2B5EF4-FFF2-40B4-BE49-F238E27FC236}">
                    <a16:creationId xmlns:a16="http://schemas.microsoft.com/office/drawing/2014/main" id="{20B0C20C-D29F-7328-52F2-A95809A722A7}"/>
                  </a:ext>
                </a:extLst>
              </p:cNvPr>
              <p:cNvSpPr/>
              <p:nvPr/>
            </p:nvSpPr>
            <p:spPr>
              <a:xfrm>
                <a:off x="2655450" y="3070900"/>
                <a:ext cx="46675" cy="46675"/>
              </a:xfrm>
              <a:custGeom>
                <a:avLst/>
                <a:gdLst/>
                <a:ahLst/>
                <a:cxnLst/>
                <a:rect l="l" t="t" r="r" b="b"/>
                <a:pathLst>
                  <a:path w="1867" h="1867" extrusionOk="0">
                    <a:moveTo>
                      <a:pt x="932" y="0"/>
                    </a:moveTo>
                    <a:cubicBezTo>
                      <a:pt x="418" y="0"/>
                      <a:pt x="0" y="419"/>
                      <a:pt x="0" y="933"/>
                    </a:cubicBezTo>
                    <a:cubicBezTo>
                      <a:pt x="0" y="1449"/>
                      <a:pt x="418" y="1867"/>
                      <a:pt x="932" y="1867"/>
                    </a:cubicBezTo>
                    <a:cubicBezTo>
                      <a:pt x="1448" y="1867"/>
                      <a:pt x="1866" y="1449"/>
                      <a:pt x="1866" y="933"/>
                    </a:cubicBezTo>
                    <a:cubicBezTo>
                      <a:pt x="1866" y="419"/>
                      <a:pt x="1448"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a:extLst>
                  <a:ext uri="{FF2B5EF4-FFF2-40B4-BE49-F238E27FC236}">
                    <a16:creationId xmlns:a16="http://schemas.microsoft.com/office/drawing/2014/main" id="{846A1896-7EBF-E170-60E0-647FE4D2E0E8}"/>
                  </a:ext>
                </a:extLst>
              </p:cNvPr>
              <p:cNvSpPr/>
              <p:nvPr/>
            </p:nvSpPr>
            <p:spPr>
              <a:xfrm>
                <a:off x="828350" y="3195050"/>
                <a:ext cx="2238150" cy="9000"/>
              </a:xfrm>
              <a:custGeom>
                <a:avLst/>
                <a:gdLst/>
                <a:ahLst/>
                <a:cxnLst/>
                <a:rect l="l" t="t" r="r" b="b"/>
                <a:pathLst>
                  <a:path w="89526" h="360" extrusionOk="0">
                    <a:moveTo>
                      <a:pt x="1" y="1"/>
                    </a:moveTo>
                    <a:lnTo>
                      <a:pt x="1" y="360"/>
                    </a:lnTo>
                    <a:lnTo>
                      <a:pt x="89525" y="360"/>
                    </a:lnTo>
                    <a:lnTo>
                      <a:pt x="89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a:extLst>
                  <a:ext uri="{FF2B5EF4-FFF2-40B4-BE49-F238E27FC236}">
                    <a16:creationId xmlns:a16="http://schemas.microsoft.com/office/drawing/2014/main" id="{5D642A0A-9C5B-22C1-0CF0-A4A1A187F54A}"/>
                  </a:ext>
                </a:extLst>
              </p:cNvPr>
              <p:cNvSpPr/>
              <p:nvPr/>
            </p:nvSpPr>
            <p:spPr>
              <a:xfrm>
                <a:off x="724825" y="4395250"/>
                <a:ext cx="2445350" cy="6975"/>
              </a:xfrm>
              <a:custGeom>
                <a:avLst/>
                <a:gdLst/>
                <a:ahLst/>
                <a:cxnLst/>
                <a:rect l="l" t="t" r="r" b="b"/>
                <a:pathLst>
                  <a:path w="97814" h="279" extrusionOk="0">
                    <a:moveTo>
                      <a:pt x="140" y="1"/>
                    </a:moveTo>
                    <a:cubicBezTo>
                      <a:pt x="63" y="1"/>
                      <a:pt x="0" y="64"/>
                      <a:pt x="0" y="139"/>
                    </a:cubicBezTo>
                    <a:cubicBezTo>
                      <a:pt x="0" y="216"/>
                      <a:pt x="63" y="279"/>
                      <a:pt x="140" y="279"/>
                    </a:cubicBezTo>
                    <a:lnTo>
                      <a:pt x="97675" y="279"/>
                    </a:lnTo>
                    <a:cubicBezTo>
                      <a:pt x="97750" y="279"/>
                      <a:pt x="97814" y="216"/>
                      <a:pt x="97814" y="139"/>
                    </a:cubicBezTo>
                    <a:cubicBezTo>
                      <a:pt x="97814" y="64"/>
                      <a:pt x="97750" y="1"/>
                      <a:pt x="9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a:extLst>
                  <a:ext uri="{FF2B5EF4-FFF2-40B4-BE49-F238E27FC236}">
                    <a16:creationId xmlns:a16="http://schemas.microsoft.com/office/drawing/2014/main" id="{A7550BBA-3008-57FF-5174-B8EF1C035D26}"/>
                  </a:ext>
                </a:extLst>
              </p:cNvPr>
              <p:cNvSpPr/>
              <p:nvPr/>
            </p:nvSpPr>
            <p:spPr>
              <a:xfrm>
                <a:off x="279100" y="4599750"/>
                <a:ext cx="3314575" cy="8750"/>
              </a:xfrm>
              <a:custGeom>
                <a:avLst/>
                <a:gdLst/>
                <a:ahLst/>
                <a:cxnLst/>
                <a:rect l="l" t="t" r="r" b="b"/>
                <a:pathLst>
                  <a:path w="132583" h="350" extrusionOk="0">
                    <a:moveTo>
                      <a:pt x="18" y="0"/>
                    </a:moveTo>
                    <a:cubicBezTo>
                      <a:pt x="9" y="0"/>
                      <a:pt x="1" y="8"/>
                      <a:pt x="1" y="17"/>
                    </a:cubicBezTo>
                    <a:lnTo>
                      <a:pt x="1" y="332"/>
                    </a:lnTo>
                    <a:cubicBezTo>
                      <a:pt x="1" y="342"/>
                      <a:pt x="9" y="349"/>
                      <a:pt x="18" y="349"/>
                    </a:cubicBezTo>
                    <a:lnTo>
                      <a:pt x="132565" y="349"/>
                    </a:lnTo>
                    <a:cubicBezTo>
                      <a:pt x="132575" y="349"/>
                      <a:pt x="132583" y="342"/>
                      <a:pt x="132583" y="332"/>
                    </a:cubicBezTo>
                    <a:lnTo>
                      <a:pt x="132583" y="17"/>
                    </a:lnTo>
                    <a:cubicBezTo>
                      <a:pt x="132583" y="8"/>
                      <a:pt x="132575" y="0"/>
                      <a:pt x="13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a:extLst>
                  <a:ext uri="{FF2B5EF4-FFF2-40B4-BE49-F238E27FC236}">
                    <a16:creationId xmlns:a16="http://schemas.microsoft.com/office/drawing/2014/main" id="{5C285641-C0E4-D604-F72C-F56CF45D6FF0}"/>
                  </a:ext>
                </a:extLst>
              </p:cNvPr>
              <p:cNvSpPr/>
              <p:nvPr/>
            </p:nvSpPr>
            <p:spPr>
              <a:xfrm>
                <a:off x="3332975" y="4419175"/>
                <a:ext cx="115400" cy="105350"/>
              </a:xfrm>
              <a:custGeom>
                <a:avLst/>
                <a:gdLst/>
                <a:ahLst/>
                <a:cxnLst/>
                <a:rect l="l" t="t" r="r" b="b"/>
                <a:pathLst>
                  <a:path w="4616" h="4214" extrusionOk="0">
                    <a:moveTo>
                      <a:pt x="2302" y="0"/>
                    </a:moveTo>
                    <a:cubicBezTo>
                      <a:pt x="2081" y="0"/>
                      <a:pt x="1880" y="76"/>
                      <a:pt x="1719" y="212"/>
                    </a:cubicBezTo>
                    <a:cubicBezTo>
                      <a:pt x="0" y="1658"/>
                      <a:pt x="4615" y="4213"/>
                      <a:pt x="4615" y="4213"/>
                    </a:cubicBezTo>
                    <a:cubicBezTo>
                      <a:pt x="4284" y="1102"/>
                      <a:pt x="3146" y="0"/>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a:extLst>
                  <a:ext uri="{FF2B5EF4-FFF2-40B4-BE49-F238E27FC236}">
                    <a16:creationId xmlns:a16="http://schemas.microsoft.com/office/drawing/2014/main" id="{D2F559C7-A8AC-BB47-AB5B-5AD8B68AD430}"/>
                  </a:ext>
                </a:extLst>
              </p:cNvPr>
              <p:cNvSpPr/>
              <p:nvPr/>
            </p:nvSpPr>
            <p:spPr>
              <a:xfrm>
                <a:off x="3457600" y="4448425"/>
                <a:ext cx="126675" cy="60625"/>
              </a:xfrm>
              <a:custGeom>
                <a:avLst/>
                <a:gdLst/>
                <a:ahLst/>
                <a:cxnLst/>
                <a:rect l="l" t="t" r="r" b="b"/>
                <a:pathLst>
                  <a:path w="5067" h="2425" extrusionOk="0">
                    <a:moveTo>
                      <a:pt x="3580" y="0"/>
                    </a:moveTo>
                    <a:cubicBezTo>
                      <a:pt x="2752" y="0"/>
                      <a:pt x="1504" y="606"/>
                      <a:pt x="1" y="2378"/>
                    </a:cubicBezTo>
                    <a:cubicBezTo>
                      <a:pt x="1" y="2378"/>
                      <a:pt x="504" y="2424"/>
                      <a:pt x="1182" y="2424"/>
                    </a:cubicBezTo>
                    <a:cubicBezTo>
                      <a:pt x="2693" y="2424"/>
                      <a:pt x="5067" y="2193"/>
                      <a:pt x="4649" y="699"/>
                    </a:cubicBezTo>
                    <a:cubicBezTo>
                      <a:pt x="4535" y="298"/>
                      <a:pt x="4161"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a:extLst>
                  <a:ext uri="{FF2B5EF4-FFF2-40B4-BE49-F238E27FC236}">
                    <a16:creationId xmlns:a16="http://schemas.microsoft.com/office/drawing/2014/main" id="{A76DE844-7531-5048-2433-2A1612B660E2}"/>
                  </a:ext>
                </a:extLst>
              </p:cNvPr>
              <p:cNvSpPr/>
              <p:nvPr/>
            </p:nvSpPr>
            <p:spPr>
              <a:xfrm>
                <a:off x="3373975" y="4330775"/>
                <a:ext cx="115400" cy="105375"/>
              </a:xfrm>
              <a:custGeom>
                <a:avLst/>
                <a:gdLst/>
                <a:ahLst/>
                <a:cxnLst/>
                <a:rect l="l" t="t" r="r" b="b"/>
                <a:pathLst>
                  <a:path w="4616" h="4215" extrusionOk="0">
                    <a:moveTo>
                      <a:pt x="2303" y="1"/>
                    </a:moveTo>
                    <a:cubicBezTo>
                      <a:pt x="2081" y="1"/>
                      <a:pt x="1880" y="77"/>
                      <a:pt x="1719" y="213"/>
                    </a:cubicBezTo>
                    <a:cubicBezTo>
                      <a:pt x="0" y="1659"/>
                      <a:pt x="4615" y="4214"/>
                      <a:pt x="4615" y="4214"/>
                    </a:cubicBezTo>
                    <a:cubicBezTo>
                      <a:pt x="4286" y="1104"/>
                      <a:pt x="3147"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a:extLst>
                  <a:ext uri="{FF2B5EF4-FFF2-40B4-BE49-F238E27FC236}">
                    <a16:creationId xmlns:a16="http://schemas.microsoft.com/office/drawing/2014/main" id="{B1B2E249-2F8B-F187-60E8-7B75CE907424}"/>
                  </a:ext>
                </a:extLst>
              </p:cNvPr>
              <p:cNvSpPr/>
              <p:nvPr/>
            </p:nvSpPr>
            <p:spPr>
              <a:xfrm>
                <a:off x="3397950" y="4240325"/>
                <a:ext cx="115400" cy="105375"/>
              </a:xfrm>
              <a:custGeom>
                <a:avLst/>
                <a:gdLst/>
                <a:ahLst/>
                <a:cxnLst/>
                <a:rect l="l" t="t" r="r" b="b"/>
                <a:pathLst>
                  <a:path w="4616" h="4215" extrusionOk="0">
                    <a:moveTo>
                      <a:pt x="2303" y="1"/>
                    </a:moveTo>
                    <a:cubicBezTo>
                      <a:pt x="2081" y="1"/>
                      <a:pt x="1880" y="77"/>
                      <a:pt x="1719" y="213"/>
                    </a:cubicBezTo>
                    <a:cubicBezTo>
                      <a:pt x="0" y="1659"/>
                      <a:pt x="4616" y="4214"/>
                      <a:pt x="4616" y="4214"/>
                    </a:cubicBezTo>
                    <a:cubicBezTo>
                      <a:pt x="4284" y="1103"/>
                      <a:pt x="3146"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a:extLst>
                  <a:ext uri="{FF2B5EF4-FFF2-40B4-BE49-F238E27FC236}">
                    <a16:creationId xmlns:a16="http://schemas.microsoft.com/office/drawing/2014/main" id="{F09F3BCA-A426-5056-1B74-E2C108E5A197}"/>
                  </a:ext>
                </a:extLst>
              </p:cNvPr>
              <p:cNvSpPr/>
              <p:nvPr/>
            </p:nvSpPr>
            <p:spPr>
              <a:xfrm>
                <a:off x="3495350" y="4358550"/>
                <a:ext cx="126675" cy="60625"/>
              </a:xfrm>
              <a:custGeom>
                <a:avLst/>
                <a:gdLst/>
                <a:ahLst/>
                <a:cxnLst/>
                <a:rect l="l" t="t" r="r" b="b"/>
                <a:pathLst>
                  <a:path w="5067" h="2425" extrusionOk="0">
                    <a:moveTo>
                      <a:pt x="3580" y="1"/>
                    </a:moveTo>
                    <a:cubicBezTo>
                      <a:pt x="2751" y="1"/>
                      <a:pt x="1504" y="606"/>
                      <a:pt x="0" y="2378"/>
                    </a:cubicBezTo>
                    <a:cubicBezTo>
                      <a:pt x="0" y="2378"/>
                      <a:pt x="504" y="2424"/>
                      <a:pt x="1182" y="2424"/>
                    </a:cubicBezTo>
                    <a:cubicBezTo>
                      <a:pt x="2692" y="2424"/>
                      <a:pt x="5067" y="2193"/>
                      <a:pt x="4648" y="699"/>
                    </a:cubicBezTo>
                    <a:cubicBezTo>
                      <a:pt x="4535" y="298"/>
                      <a:pt x="4160" y="1"/>
                      <a:pt x="3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a:extLst>
                  <a:ext uri="{FF2B5EF4-FFF2-40B4-BE49-F238E27FC236}">
                    <a16:creationId xmlns:a16="http://schemas.microsoft.com/office/drawing/2014/main" id="{9436D5FA-9A0A-8BA2-AF1E-9BD434BF6F34}"/>
                  </a:ext>
                </a:extLst>
              </p:cNvPr>
              <p:cNvSpPr/>
              <p:nvPr/>
            </p:nvSpPr>
            <p:spPr>
              <a:xfrm>
                <a:off x="3516300" y="4229275"/>
                <a:ext cx="128700" cy="86100"/>
              </a:xfrm>
              <a:custGeom>
                <a:avLst/>
                <a:gdLst/>
                <a:ahLst/>
                <a:cxnLst/>
                <a:rect l="l" t="t" r="r" b="b"/>
                <a:pathLst>
                  <a:path w="5148" h="3444" extrusionOk="0">
                    <a:moveTo>
                      <a:pt x="3102" y="0"/>
                    </a:moveTo>
                    <a:cubicBezTo>
                      <a:pt x="2274" y="0"/>
                      <a:pt x="1052" y="874"/>
                      <a:pt x="1" y="3444"/>
                    </a:cubicBezTo>
                    <a:cubicBezTo>
                      <a:pt x="1" y="3444"/>
                      <a:pt x="5147" y="2276"/>
                      <a:pt x="3900" y="407"/>
                    </a:cubicBezTo>
                    <a:cubicBezTo>
                      <a:pt x="3733" y="157"/>
                      <a:pt x="3453" y="0"/>
                      <a:pt x="3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a:extLst>
                  <a:ext uri="{FF2B5EF4-FFF2-40B4-BE49-F238E27FC236}">
                    <a16:creationId xmlns:a16="http://schemas.microsoft.com/office/drawing/2014/main" id="{E7BB6279-8EA6-4CF1-0E38-E20102B63DE7}"/>
                  </a:ext>
                </a:extLst>
              </p:cNvPr>
              <p:cNvSpPr/>
              <p:nvPr/>
            </p:nvSpPr>
            <p:spPr>
              <a:xfrm>
                <a:off x="3384200" y="4180875"/>
                <a:ext cx="142625" cy="427250"/>
              </a:xfrm>
              <a:custGeom>
                <a:avLst/>
                <a:gdLst/>
                <a:ahLst/>
                <a:cxnLst/>
                <a:rect l="l" t="t" r="r" b="b"/>
                <a:pathLst>
                  <a:path w="5705" h="17090" extrusionOk="0">
                    <a:moveTo>
                      <a:pt x="5106" y="1"/>
                    </a:moveTo>
                    <a:cubicBezTo>
                      <a:pt x="5009" y="1"/>
                      <a:pt x="4902" y="83"/>
                      <a:pt x="4924" y="208"/>
                    </a:cubicBezTo>
                    <a:cubicBezTo>
                      <a:pt x="5705" y="4795"/>
                      <a:pt x="4774" y="9621"/>
                      <a:pt x="2428" y="13628"/>
                    </a:cubicBezTo>
                    <a:cubicBezTo>
                      <a:pt x="1765" y="14762"/>
                      <a:pt x="988" y="15825"/>
                      <a:pt x="109" y="16801"/>
                    </a:cubicBezTo>
                    <a:cubicBezTo>
                      <a:pt x="1" y="16923"/>
                      <a:pt x="112" y="17089"/>
                      <a:pt x="234" y="17089"/>
                    </a:cubicBezTo>
                    <a:cubicBezTo>
                      <a:pt x="272" y="17089"/>
                      <a:pt x="311" y="17073"/>
                      <a:pt x="345" y="17035"/>
                    </a:cubicBezTo>
                    <a:cubicBezTo>
                      <a:pt x="3518" y="13511"/>
                      <a:pt x="5352" y="8861"/>
                      <a:pt x="5517" y="4127"/>
                    </a:cubicBezTo>
                    <a:cubicBezTo>
                      <a:pt x="5563" y="2786"/>
                      <a:pt x="5469" y="1444"/>
                      <a:pt x="5244" y="120"/>
                    </a:cubicBezTo>
                    <a:cubicBezTo>
                      <a:pt x="5230" y="37"/>
                      <a:pt x="51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a:extLst>
                  <a:ext uri="{FF2B5EF4-FFF2-40B4-BE49-F238E27FC236}">
                    <a16:creationId xmlns:a16="http://schemas.microsoft.com/office/drawing/2014/main" id="{CCD6BAE0-B022-F34C-A605-655E0FC3A261}"/>
                  </a:ext>
                </a:extLst>
              </p:cNvPr>
              <p:cNvSpPr/>
              <p:nvPr/>
            </p:nvSpPr>
            <p:spPr>
              <a:xfrm>
                <a:off x="2335375" y="3628200"/>
                <a:ext cx="124950" cy="535300"/>
              </a:xfrm>
              <a:custGeom>
                <a:avLst/>
                <a:gdLst/>
                <a:ahLst/>
                <a:cxnLst/>
                <a:rect l="l" t="t" r="r" b="b"/>
                <a:pathLst>
                  <a:path w="4998" h="21412" extrusionOk="0">
                    <a:moveTo>
                      <a:pt x="1" y="0"/>
                    </a:moveTo>
                    <a:lnTo>
                      <a:pt x="1" y="21412"/>
                    </a:lnTo>
                    <a:lnTo>
                      <a:pt x="4998" y="21412"/>
                    </a:lnTo>
                    <a:lnTo>
                      <a:pt x="4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a:extLst>
                  <a:ext uri="{FF2B5EF4-FFF2-40B4-BE49-F238E27FC236}">
                    <a16:creationId xmlns:a16="http://schemas.microsoft.com/office/drawing/2014/main" id="{E7DFF71E-D6C0-9FB0-5311-F1F87FCB30B9}"/>
                  </a:ext>
                </a:extLst>
              </p:cNvPr>
              <p:cNvSpPr/>
              <p:nvPr/>
            </p:nvSpPr>
            <p:spPr>
              <a:xfrm>
                <a:off x="2335375" y="3957800"/>
                <a:ext cx="124950" cy="205700"/>
              </a:xfrm>
              <a:custGeom>
                <a:avLst/>
                <a:gdLst/>
                <a:ahLst/>
                <a:cxnLst/>
                <a:rect l="l" t="t" r="r" b="b"/>
                <a:pathLst>
                  <a:path w="4998" h="8228" extrusionOk="0">
                    <a:moveTo>
                      <a:pt x="4998" y="0"/>
                    </a:moveTo>
                    <a:cubicBezTo>
                      <a:pt x="3430" y="1054"/>
                      <a:pt x="1771" y="2034"/>
                      <a:pt x="1" y="2580"/>
                    </a:cubicBezTo>
                    <a:lnTo>
                      <a:pt x="1" y="8228"/>
                    </a:lnTo>
                    <a:lnTo>
                      <a:pt x="4998" y="8228"/>
                    </a:lnTo>
                    <a:lnTo>
                      <a:pt x="49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a:extLst>
                  <a:ext uri="{FF2B5EF4-FFF2-40B4-BE49-F238E27FC236}">
                    <a16:creationId xmlns:a16="http://schemas.microsoft.com/office/drawing/2014/main" id="{DA3AA9D0-42E0-9800-6EC2-BBF3BA4AE693}"/>
                  </a:ext>
                </a:extLst>
              </p:cNvPr>
              <p:cNvSpPr/>
              <p:nvPr/>
            </p:nvSpPr>
            <p:spPr>
              <a:xfrm>
                <a:off x="2131175" y="3776950"/>
                <a:ext cx="124950" cy="386550"/>
              </a:xfrm>
              <a:custGeom>
                <a:avLst/>
                <a:gdLst/>
                <a:ahLst/>
                <a:cxnLst/>
                <a:rect l="l" t="t" r="r" b="b"/>
                <a:pathLst>
                  <a:path w="4998" h="15462" extrusionOk="0">
                    <a:moveTo>
                      <a:pt x="1" y="1"/>
                    </a:moveTo>
                    <a:lnTo>
                      <a:pt x="1" y="15462"/>
                    </a:lnTo>
                    <a:lnTo>
                      <a:pt x="4998" y="15462"/>
                    </a:lnTo>
                    <a:lnTo>
                      <a:pt x="4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a:extLst>
                  <a:ext uri="{FF2B5EF4-FFF2-40B4-BE49-F238E27FC236}">
                    <a16:creationId xmlns:a16="http://schemas.microsoft.com/office/drawing/2014/main" id="{5C69F029-6648-202D-C974-28E1030FE8EA}"/>
                  </a:ext>
                </a:extLst>
              </p:cNvPr>
              <p:cNvSpPr/>
              <p:nvPr/>
            </p:nvSpPr>
            <p:spPr>
              <a:xfrm>
                <a:off x="2131175" y="4027450"/>
                <a:ext cx="124950" cy="136050"/>
              </a:xfrm>
              <a:custGeom>
                <a:avLst/>
                <a:gdLst/>
                <a:ahLst/>
                <a:cxnLst/>
                <a:rect l="l" t="t" r="r" b="b"/>
                <a:pathLst>
                  <a:path w="4998" h="5442" extrusionOk="0">
                    <a:moveTo>
                      <a:pt x="2106" y="1"/>
                    </a:moveTo>
                    <a:cubicBezTo>
                      <a:pt x="1225" y="1"/>
                      <a:pt x="538" y="114"/>
                      <a:pt x="1" y="291"/>
                    </a:cubicBezTo>
                    <a:lnTo>
                      <a:pt x="1" y="5442"/>
                    </a:lnTo>
                    <a:lnTo>
                      <a:pt x="4998" y="5442"/>
                    </a:lnTo>
                    <a:lnTo>
                      <a:pt x="4998" y="241"/>
                    </a:lnTo>
                    <a:cubicBezTo>
                      <a:pt x="4693" y="230"/>
                      <a:pt x="4384" y="203"/>
                      <a:pt x="4073" y="157"/>
                    </a:cubicBezTo>
                    <a:cubicBezTo>
                      <a:pt x="3328" y="48"/>
                      <a:pt x="2677" y="1"/>
                      <a:pt x="210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a:extLst>
                  <a:ext uri="{FF2B5EF4-FFF2-40B4-BE49-F238E27FC236}">
                    <a16:creationId xmlns:a16="http://schemas.microsoft.com/office/drawing/2014/main" id="{CBCC7C06-9520-E317-1B42-D678F9ABF499}"/>
                  </a:ext>
                </a:extLst>
              </p:cNvPr>
              <p:cNvSpPr/>
              <p:nvPr/>
            </p:nvSpPr>
            <p:spPr>
              <a:xfrm>
                <a:off x="2539575" y="3468275"/>
                <a:ext cx="124950" cy="695225"/>
              </a:xfrm>
              <a:custGeom>
                <a:avLst/>
                <a:gdLst/>
                <a:ahLst/>
                <a:cxnLst/>
                <a:rect l="l" t="t" r="r" b="b"/>
                <a:pathLst>
                  <a:path w="4998" h="27809" extrusionOk="0">
                    <a:moveTo>
                      <a:pt x="1" y="0"/>
                    </a:moveTo>
                    <a:lnTo>
                      <a:pt x="1" y="27809"/>
                    </a:lnTo>
                    <a:lnTo>
                      <a:pt x="4998" y="27809"/>
                    </a:lnTo>
                    <a:lnTo>
                      <a:pt x="4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a:extLst>
                  <a:ext uri="{FF2B5EF4-FFF2-40B4-BE49-F238E27FC236}">
                    <a16:creationId xmlns:a16="http://schemas.microsoft.com/office/drawing/2014/main" id="{83ECBDC9-B81C-6475-D51A-C38D79DE1200}"/>
                  </a:ext>
                </a:extLst>
              </p:cNvPr>
              <p:cNvSpPr/>
              <p:nvPr/>
            </p:nvSpPr>
            <p:spPr>
              <a:xfrm>
                <a:off x="2539575" y="3849275"/>
                <a:ext cx="124950" cy="314225"/>
              </a:xfrm>
              <a:custGeom>
                <a:avLst/>
                <a:gdLst/>
                <a:ahLst/>
                <a:cxnLst/>
                <a:rect l="l" t="t" r="r" b="b"/>
                <a:pathLst>
                  <a:path w="4998" h="12569" extrusionOk="0">
                    <a:moveTo>
                      <a:pt x="4983" y="0"/>
                    </a:moveTo>
                    <a:cubicBezTo>
                      <a:pt x="3420" y="0"/>
                      <a:pt x="1769" y="933"/>
                      <a:pt x="1" y="2135"/>
                    </a:cubicBezTo>
                    <a:lnTo>
                      <a:pt x="1" y="12569"/>
                    </a:lnTo>
                    <a:lnTo>
                      <a:pt x="4998" y="12569"/>
                    </a:lnTo>
                    <a:lnTo>
                      <a:pt x="4998" y="0"/>
                    </a:lnTo>
                    <a:cubicBezTo>
                      <a:pt x="4993" y="0"/>
                      <a:pt x="4988" y="0"/>
                      <a:pt x="4983"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a:extLst>
                  <a:ext uri="{FF2B5EF4-FFF2-40B4-BE49-F238E27FC236}">
                    <a16:creationId xmlns:a16="http://schemas.microsoft.com/office/drawing/2014/main" id="{9DD2BC39-768A-FECD-4AA3-D0F39177B0D2}"/>
                  </a:ext>
                </a:extLst>
              </p:cNvPr>
              <p:cNvSpPr/>
              <p:nvPr/>
            </p:nvSpPr>
            <p:spPr>
              <a:xfrm>
                <a:off x="2374475" y="3332750"/>
                <a:ext cx="191875" cy="198800"/>
              </a:xfrm>
              <a:custGeom>
                <a:avLst/>
                <a:gdLst/>
                <a:ahLst/>
                <a:cxnLst/>
                <a:rect l="l" t="t" r="r" b="b"/>
                <a:pathLst>
                  <a:path w="7675" h="7952" extrusionOk="0">
                    <a:moveTo>
                      <a:pt x="7531" y="0"/>
                    </a:moveTo>
                    <a:lnTo>
                      <a:pt x="0" y="7635"/>
                    </a:lnTo>
                    <a:cubicBezTo>
                      <a:pt x="6" y="7740"/>
                      <a:pt x="12" y="7846"/>
                      <a:pt x="19" y="7951"/>
                    </a:cubicBezTo>
                    <a:cubicBezTo>
                      <a:pt x="38" y="7945"/>
                      <a:pt x="56" y="7934"/>
                      <a:pt x="71" y="7919"/>
                    </a:cubicBezTo>
                    <a:lnTo>
                      <a:pt x="7675" y="209"/>
                    </a:lnTo>
                    <a:cubicBezTo>
                      <a:pt x="7627" y="140"/>
                      <a:pt x="7577" y="69"/>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a:extLst>
                  <a:ext uri="{FF2B5EF4-FFF2-40B4-BE49-F238E27FC236}">
                    <a16:creationId xmlns:a16="http://schemas.microsoft.com/office/drawing/2014/main" id="{6B39785E-945D-343E-8AE8-9B3BD34A9BA0}"/>
                  </a:ext>
                </a:extLst>
              </p:cNvPr>
              <p:cNvSpPr/>
              <p:nvPr/>
            </p:nvSpPr>
            <p:spPr>
              <a:xfrm>
                <a:off x="2520050" y="3300125"/>
                <a:ext cx="74275" cy="72725"/>
              </a:xfrm>
              <a:custGeom>
                <a:avLst/>
                <a:gdLst/>
                <a:ahLst/>
                <a:cxnLst/>
                <a:rect l="l" t="t" r="r" b="b"/>
                <a:pathLst>
                  <a:path w="2971" h="2909" extrusionOk="0">
                    <a:moveTo>
                      <a:pt x="2970" y="1"/>
                    </a:moveTo>
                    <a:lnTo>
                      <a:pt x="1" y="613"/>
                    </a:lnTo>
                    <a:lnTo>
                      <a:pt x="2483" y="2909"/>
                    </a:lnTo>
                    <a:lnTo>
                      <a:pt x="2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a:extLst>
                  <a:ext uri="{FF2B5EF4-FFF2-40B4-BE49-F238E27FC236}">
                    <a16:creationId xmlns:a16="http://schemas.microsoft.com/office/drawing/2014/main" id="{BA41C037-A7F9-76EB-89E5-7E67AC29E8BF}"/>
                  </a:ext>
                </a:extLst>
              </p:cNvPr>
              <p:cNvSpPr/>
              <p:nvPr/>
            </p:nvSpPr>
            <p:spPr>
              <a:xfrm>
                <a:off x="2147725" y="3472825"/>
                <a:ext cx="131100" cy="135825"/>
              </a:xfrm>
              <a:custGeom>
                <a:avLst/>
                <a:gdLst/>
                <a:ahLst/>
                <a:cxnLst/>
                <a:rect l="l" t="t" r="r" b="b"/>
                <a:pathLst>
                  <a:path w="5244" h="5433" extrusionOk="0">
                    <a:moveTo>
                      <a:pt x="5030" y="0"/>
                    </a:moveTo>
                    <a:lnTo>
                      <a:pt x="47" y="5222"/>
                    </a:lnTo>
                    <a:cubicBezTo>
                      <a:pt x="1" y="5272"/>
                      <a:pt x="1" y="5350"/>
                      <a:pt x="52" y="5398"/>
                    </a:cubicBezTo>
                    <a:cubicBezTo>
                      <a:pt x="75" y="5421"/>
                      <a:pt x="106" y="5433"/>
                      <a:pt x="139" y="5433"/>
                    </a:cubicBezTo>
                    <a:cubicBezTo>
                      <a:pt x="171" y="5433"/>
                      <a:pt x="204" y="5419"/>
                      <a:pt x="229" y="5394"/>
                    </a:cubicBezTo>
                    <a:lnTo>
                      <a:pt x="5243" y="138"/>
                    </a:lnTo>
                    <a:cubicBezTo>
                      <a:pt x="5180" y="85"/>
                      <a:pt x="5097" y="50"/>
                      <a:pt x="5030" y="2"/>
                    </a:cubicBezTo>
                    <a:lnTo>
                      <a:pt x="5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a:extLst>
                  <a:ext uri="{FF2B5EF4-FFF2-40B4-BE49-F238E27FC236}">
                    <a16:creationId xmlns:a16="http://schemas.microsoft.com/office/drawing/2014/main" id="{B6372C67-97FC-9EDB-9FE2-5A5B1484825D}"/>
                  </a:ext>
                </a:extLst>
              </p:cNvPr>
              <p:cNvSpPr/>
              <p:nvPr/>
            </p:nvSpPr>
            <p:spPr>
              <a:xfrm>
                <a:off x="2126100" y="3580425"/>
                <a:ext cx="50125" cy="50150"/>
              </a:xfrm>
              <a:custGeom>
                <a:avLst/>
                <a:gdLst/>
                <a:ahLst/>
                <a:cxnLst/>
                <a:rect l="l" t="t" r="r" b="b"/>
                <a:pathLst>
                  <a:path w="2005" h="2006" extrusionOk="0">
                    <a:moveTo>
                      <a:pt x="1004" y="1"/>
                    </a:moveTo>
                    <a:cubicBezTo>
                      <a:pt x="449" y="1"/>
                      <a:pt x="0" y="450"/>
                      <a:pt x="0" y="1004"/>
                    </a:cubicBezTo>
                    <a:cubicBezTo>
                      <a:pt x="0" y="1556"/>
                      <a:pt x="449" y="2005"/>
                      <a:pt x="1004" y="2005"/>
                    </a:cubicBezTo>
                    <a:cubicBezTo>
                      <a:pt x="1556" y="2005"/>
                      <a:pt x="2005" y="1556"/>
                      <a:pt x="2005" y="1004"/>
                    </a:cubicBezTo>
                    <a:cubicBezTo>
                      <a:pt x="2005" y="450"/>
                      <a:pt x="15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a:extLst>
                  <a:ext uri="{FF2B5EF4-FFF2-40B4-BE49-F238E27FC236}">
                    <a16:creationId xmlns:a16="http://schemas.microsoft.com/office/drawing/2014/main" id="{B7BD4841-76CD-5217-2004-836854D64829}"/>
                  </a:ext>
                </a:extLst>
              </p:cNvPr>
              <p:cNvSpPr/>
              <p:nvPr/>
            </p:nvSpPr>
            <p:spPr>
              <a:xfrm>
                <a:off x="2265950" y="3434850"/>
                <a:ext cx="50075" cy="50125"/>
              </a:xfrm>
              <a:custGeom>
                <a:avLst/>
                <a:gdLst/>
                <a:ahLst/>
                <a:cxnLst/>
                <a:rect l="l" t="t" r="r" b="b"/>
                <a:pathLst>
                  <a:path w="2003" h="2005" extrusionOk="0">
                    <a:moveTo>
                      <a:pt x="1001" y="0"/>
                    </a:moveTo>
                    <a:cubicBezTo>
                      <a:pt x="449" y="0"/>
                      <a:pt x="0" y="449"/>
                      <a:pt x="0" y="1001"/>
                    </a:cubicBezTo>
                    <a:cubicBezTo>
                      <a:pt x="0" y="1556"/>
                      <a:pt x="449" y="2005"/>
                      <a:pt x="1001" y="2005"/>
                    </a:cubicBezTo>
                    <a:cubicBezTo>
                      <a:pt x="1556" y="2005"/>
                      <a:pt x="2003" y="1556"/>
                      <a:pt x="2003" y="1001"/>
                    </a:cubicBezTo>
                    <a:cubicBezTo>
                      <a:pt x="2003" y="449"/>
                      <a:pt x="1556"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a:extLst>
                  <a:ext uri="{FF2B5EF4-FFF2-40B4-BE49-F238E27FC236}">
                    <a16:creationId xmlns:a16="http://schemas.microsoft.com/office/drawing/2014/main" id="{799DB65D-B6C3-6CC2-A56E-CD2279C65D3E}"/>
                  </a:ext>
                </a:extLst>
              </p:cNvPr>
              <p:cNvSpPr/>
              <p:nvPr/>
            </p:nvSpPr>
            <p:spPr>
              <a:xfrm>
                <a:off x="2289425" y="3457100"/>
                <a:ext cx="80750" cy="80525"/>
              </a:xfrm>
              <a:custGeom>
                <a:avLst/>
                <a:gdLst/>
                <a:ahLst/>
                <a:cxnLst/>
                <a:rect l="l" t="t" r="r" b="b"/>
                <a:pathLst>
                  <a:path w="3230" h="3221" extrusionOk="0">
                    <a:moveTo>
                      <a:pt x="166" y="0"/>
                    </a:moveTo>
                    <a:lnTo>
                      <a:pt x="1" y="165"/>
                    </a:lnTo>
                    <a:lnTo>
                      <a:pt x="3064" y="3221"/>
                    </a:lnTo>
                    <a:lnTo>
                      <a:pt x="3229" y="3054"/>
                    </a:lnTo>
                    <a:lnTo>
                      <a:pt x="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a:extLst>
                  <a:ext uri="{FF2B5EF4-FFF2-40B4-BE49-F238E27FC236}">
                    <a16:creationId xmlns:a16="http://schemas.microsoft.com/office/drawing/2014/main" id="{79E8E218-05C3-B287-B0CD-F247D078517E}"/>
                  </a:ext>
                </a:extLst>
              </p:cNvPr>
              <p:cNvSpPr/>
              <p:nvPr/>
            </p:nvSpPr>
            <p:spPr>
              <a:xfrm>
                <a:off x="2343725" y="3509975"/>
                <a:ext cx="50100" cy="50100"/>
              </a:xfrm>
              <a:custGeom>
                <a:avLst/>
                <a:gdLst/>
                <a:ahLst/>
                <a:cxnLst/>
                <a:rect l="l" t="t" r="r" b="b"/>
                <a:pathLst>
                  <a:path w="2004" h="2004" extrusionOk="0">
                    <a:moveTo>
                      <a:pt x="1002" y="1"/>
                    </a:moveTo>
                    <a:cubicBezTo>
                      <a:pt x="447" y="1"/>
                      <a:pt x="0" y="448"/>
                      <a:pt x="0" y="1002"/>
                    </a:cubicBezTo>
                    <a:cubicBezTo>
                      <a:pt x="0" y="1555"/>
                      <a:pt x="447" y="2004"/>
                      <a:pt x="1002" y="2004"/>
                    </a:cubicBezTo>
                    <a:cubicBezTo>
                      <a:pt x="1554" y="2004"/>
                      <a:pt x="2003" y="1555"/>
                      <a:pt x="2003" y="1002"/>
                    </a:cubicBezTo>
                    <a:cubicBezTo>
                      <a:pt x="2003" y="448"/>
                      <a:pt x="1554"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a:extLst>
                  <a:ext uri="{FF2B5EF4-FFF2-40B4-BE49-F238E27FC236}">
                    <a16:creationId xmlns:a16="http://schemas.microsoft.com/office/drawing/2014/main" id="{CDF12887-2D18-E2CB-A3A2-9E7ED900C1E8}"/>
                  </a:ext>
                </a:extLst>
              </p:cNvPr>
              <p:cNvSpPr/>
              <p:nvPr/>
            </p:nvSpPr>
            <p:spPr>
              <a:xfrm>
                <a:off x="2049900" y="4163475"/>
                <a:ext cx="691925" cy="6325"/>
              </a:xfrm>
              <a:custGeom>
                <a:avLst/>
                <a:gdLst/>
                <a:ahLst/>
                <a:cxnLst/>
                <a:rect l="l" t="t" r="r" b="b"/>
                <a:pathLst>
                  <a:path w="27677" h="253" extrusionOk="0">
                    <a:moveTo>
                      <a:pt x="12" y="1"/>
                    </a:moveTo>
                    <a:cubicBezTo>
                      <a:pt x="6" y="1"/>
                      <a:pt x="0" y="7"/>
                      <a:pt x="0" y="14"/>
                    </a:cubicBezTo>
                    <a:lnTo>
                      <a:pt x="0" y="239"/>
                    </a:lnTo>
                    <a:cubicBezTo>
                      <a:pt x="0" y="246"/>
                      <a:pt x="6" y="252"/>
                      <a:pt x="12" y="252"/>
                    </a:cubicBezTo>
                    <a:lnTo>
                      <a:pt x="27663" y="252"/>
                    </a:lnTo>
                    <a:cubicBezTo>
                      <a:pt x="27671" y="252"/>
                      <a:pt x="27677" y="246"/>
                      <a:pt x="27677" y="239"/>
                    </a:cubicBezTo>
                    <a:lnTo>
                      <a:pt x="27677" y="14"/>
                    </a:lnTo>
                    <a:cubicBezTo>
                      <a:pt x="27677" y="7"/>
                      <a:pt x="27671" y="1"/>
                      <a:pt x="27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8">
              <a:extLst>
                <a:ext uri="{FF2B5EF4-FFF2-40B4-BE49-F238E27FC236}">
                  <a16:creationId xmlns:a16="http://schemas.microsoft.com/office/drawing/2014/main" id="{6BE0B410-4E46-144F-4B7D-65FC9BF80CC9}"/>
                </a:ext>
              </a:extLst>
            </p:cNvPr>
            <p:cNvGrpSpPr/>
            <p:nvPr/>
          </p:nvGrpSpPr>
          <p:grpSpPr>
            <a:xfrm>
              <a:off x="3144654" y="1375180"/>
              <a:ext cx="913489" cy="2162209"/>
              <a:chOff x="-160225" y="1133725"/>
              <a:chExt cx="875325" cy="2071875"/>
            </a:xfrm>
          </p:grpSpPr>
          <p:sp>
            <p:nvSpPr>
              <p:cNvPr id="439" name="Google Shape;439;p28">
                <a:extLst>
                  <a:ext uri="{FF2B5EF4-FFF2-40B4-BE49-F238E27FC236}">
                    <a16:creationId xmlns:a16="http://schemas.microsoft.com/office/drawing/2014/main" id="{921E74EF-9F90-6D62-BE29-F9D38FC918FC}"/>
                  </a:ext>
                </a:extLst>
              </p:cNvPr>
              <p:cNvSpPr/>
              <p:nvPr/>
            </p:nvSpPr>
            <p:spPr>
              <a:xfrm>
                <a:off x="271675" y="1168250"/>
                <a:ext cx="239700" cy="341725"/>
              </a:xfrm>
              <a:custGeom>
                <a:avLst/>
                <a:gdLst/>
                <a:ahLst/>
                <a:cxnLst/>
                <a:rect l="l" t="t" r="r" b="b"/>
                <a:pathLst>
                  <a:path w="9588" h="13669" extrusionOk="0">
                    <a:moveTo>
                      <a:pt x="4643" y="0"/>
                    </a:moveTo>
                    <a:cubicBezTo>
                      <a:pt x="1139" y="0"/>
                      <a:pt x="859" y="2592"/>
                      <a:pt x="932" y="4428"/>
                    </a:cubicBezTo>
                    <a:cubicBezTo>
                      <a:pt x="1116" y="9105"/>
                      <a:pt x="0" y="11948"/>
                      <a:pt x="0" y="11948"/>
                    </a:cubicBezTo>
                    <a:lnTo>
                      <a:pt x="9587" y="13669"/>
                    </a:lnTo>
                    <a:cubicBezTo>
                      <a:pt x="9587" y="13669"/>
                      <a:pt x="7309" y="9884"/>
                      <a:pt x="8295" y="4885"/>
                    </a:cubicBezTo>
                    <a:cubicBezTo>
                      <a:pt x="8711" y="2773"/>
                      <a:pt x="8082" y="1553"/>
                      <a:pt x="7449" y="899"/>
                    </a:cubicBezTo>
                    <a:cubicBezTo>
                      <a:pt x="7004" y="439"/>
                      <a:pt x="6405" y="158"/>
                      <a:pt x="5768" y="78"/>
                    </a:cubicBezTo>
                    <a:cubicBezTo>
                      <a:pt x="5360" y="25"/>
                      <a:pt x="4986"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a:extLst>
                  <a:ext uri="{FF2B5EF4-FFF2-40B4-BE49-F238E27FC236}">
                    <a16:creationId xmlns:a16="http://schemas.microsoft.com/office/drawing/2014/main" id="{5ADDAA33-0CE6-CE80-EE59-845BE16AB6D4}"/>
                  </a:ext>
                </a:extLst>
              </p:cNvPr>
              <p:cNvSpPr/>
              <p:nvPr/>
            </p:nvSpPr>
            <p:spPr>
              <a:xfrm>
                <a:off x="-30900" y="1431125"/>
                <a:ext cx="329500" cy="251325"/>
              </a:xfrm>
              <a:custGeom>
                <a:avLst/>
                <a:gdLst/>
                <a:ahLst/>
                <a:cxnLst/>
                <a:rect l="l" t="t" r="r" b="b"/>
                <a:pathLst>
                  <a:path w="13180" h="10053" extrusionOk="0">
                    <a:moveTo>
                      <a:pt x="13179" y="0"/>
                    </a:moveTo>
                    <a:cubicBezTo>
                      <a:pt x="13179" y="0"/>
                      <a:pt x="9584" y="290"/>
                      <a:pt x="6893" y="326"/>
                    </a:cubicBezTo>
                    <a:cubicBezTo>
                      <a:pt x="5621" y="345"/>
                      <a:pt x="4503" y="478"/>
                      <a:pt x="3481" y="854"/>
                    </a:cubicBezTo>
                    <a:cubicBezTo>
                      <a:pt x="2773" y="1115"/>
                      <a:pt x="2109" y="1492"/>
                      <a:pt x="1474" y="2032"/>
                    </a:cubicBezTo>
                    <a:cubicBezTo>
                      <a:pt x="1367" y="2120"/>
                      <a:pt x="1273" y="2214"/>
                      <a:pt x="1186" y="2310"/>
                    </a:cubicBezTo>
                    <a:cubicBezTo>
                      <a:pt x="1" y="3629"/>
                      <a:pt x="567" y="5569"/>
                      <a:pt x="1175" y="7704"/>
                    </a:cubicBezTo>
                    <a:cubicBezTo>
                      <a:pt x="1707" y="9575"/>
                      <a:pt x="2719" y="10052"/>
                      <a:pt x="3803" y="10052"/>
                    </a:cubicBezTo>
                    <a:cubicBezTo>
                      <a:pt x="4301" y="10052"/>
                      <a:pt x="4814" y="9952"/>
                      <a:pt x="5303" y="9839"/>
                    </a:cubicBezTo>
                    <a:cubicBezTo>
                      <a:pt x="6859" y="9480"/>
                      <a:pt x="5688" y="4466"/>
                      <a:pt x="6523" y="4168"/>
                    </a:cubicBezTo>
                    <a:cubicBezTo>
                      <a:pt x="6767" y="4081"/>
                      <a:pt x="7256" y="4050"/>
                      <a:pt x="7826" y="4050"/>
                    </a:cubicBezTo>
                    <a:cubicBezTo>
                      <a:pt x="9207" y="4050"/>
                      <a:pt x="11065" y="4232"/>
                      <a:pt x="11065" y="4232"/>
                    </a:cubicBezTo>
                    <a:cubicBezTo>
                      <a:pt x="12473" y="3693"/>
                      <a:pt x="12807" y="1822"/>
                      <a:pt x="13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a:extLst>
                  <a:ext uri="{FF2B5EF4-FFF2-40B4-BE49-F238E27FC236}">
                    <a16:creationId xmlns:a16="http://schemas.microsoft.com/office/drawing/2014/main" id="{13A405BB-D56D-4012-C11F-CE88B4E219BE}"/>
                  </a:ext>
                </a:extLst>
              </p:cNvPr>
              <p:cNvSpPr/>
              <p:nvPr/>
            </p:nvSpPr>
            <p:spPr>
              <a:xfrm>
                <a:off x="-1250" y="1452450"/>
                <a:ext cx="57500" cy="36475"/>
              </a:xfrm>
              <a:custGeom>
                <a:avLst/>
                <a:gdLst/>
                <a:ahLst/>
                <a:cxnLst/>
                <a:rect l="l" t="t" r="r" b="b"/>
                <a:pathLst>
                  <a:path w="2300" h="1459" extrusionOk="0">
                    <a:moveTo>
                      <a:pt x="2295" y="1"/>
                    </a:moveTo>
                    <a:cubicBezTo>
                      <a:pt x="1587" y="262"/>
                      <a:pt x="923" y="639"/>
                      <a:pt x="288" y="1179"/>
                    </a:cubicBezTo>
                    <a:cubicBezTo>
                      <a:pt x="181" y="1267"/>
                      <a:pt x="87" y="1361"/>
                      <a:pt x="0" y="1457"/>
                    </a:cubicBezTo>
                    <a:cubicBezTo>
                      <a:pt x="38" y="1458"/>
                      <a:pt x="78" y="1458"/>
                      <a:pt x="121" y="1458"/>
                    </a:cubicBezTo>
                    <a:cubicBezTo>
                      <a:pt x="879" y="1458"/>
                      <a:pt x="2300" y="1285"/>
                      <a:pt x="229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a:extLst>
                  <a:ext uri="{FF2B5EF4-FFF2-40B4-BE49-F238E27FC236}">
                    <a16:creationId xmlns:a16="http://schemas.microsoft.com/office/drawing/2014/main" id="{27A124A3-3CF2-749C-DF2B-11E4EBA38871}"/>
                  </a:ext>
                </a:extLst>
              </p:cNvPr>
              <p:cNvSpPr/>
              <p:nvPr/>
            </p:nvSpPr>
            <p:spPr>
              <a:xfrm>
                <a:off x="72225" y="1501300"/>
                <a:ext cx="57750" cy="39675"/>
              </a:xfrm>
              <a:custGeom>
                <a:avLst/>
                <a:gdLst/>
                <a:ahLst/>
                <a:cxnLst/>
                <a:rect l="l" t="t" r="r" b="b"/>
                <a:pathLst>
                  <a:path w="2310" h="1587" extrusionOk="0">
                    <a:moveTo>
                      <a:pt x="121" y="1"/>
                    </a:moveTo>
                    <a:cubicBezTo>
                      <a:pt x="31" y="1"/>
                      <a:pt x="0" y="146"/>
                      <a:pt x="102" y="178"/>
                    </a:cubicBezTo>
                    <a:cubicBezTo>
                      <a:pt x="909" y="421"/>
                      <a:pt x="1604" y="897"/>
                      <a:pt x="2129" y="1555"/>
                    </a:cubicBezTo>
                    <a:cubicBezTo>
                      <a:pt x="2147" y="1578"/>
                      <a:pt x="2168" y="1587"/>
                      <a:pt x="2188" y="1587"/>
                    </a:cubicBezTo>
                    <a:cubicBezTo>
                      <a:pt x="2251" y="1587"/>
                      <a:pt x="2310" y="1497"/>
                      <a:pt x="2256" y="1429"/>
                    </a:cubicBezTo>
                    <a:cubicBezTo>
                      <a:pt x="1713" y="746"/>
                      <a:pt x="984" y="257"/>
                      <a:pt x="150" y="5"/>
                    </a:cubicBezTo>
                    <a:cubicBezTo>
                      <a:pt x="140" y="2"/>
                      <a:pt x="130" y="1"/>
                      <a:pt x="12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a:extLst>
                  <a:ext uri="{FF2B5EF4-FFF2-40B4-BE49-F238E27FC236}">
                    <a16:creationId xmlns:a16="http://schemas.microsoft.com/office/drawing/2014/main" id="{6CA5677D-E57F-0253-70BA-CF08FF07E232}"/>
                  </a:ext>
                </a:extLst>
              </p:cNvPr>
              <p:cNvSpPr/>
              <p:nvPr/>
            </p:nvSpPr>
            <p:spPr>
              <a:xfrm>
                <a:off x="100350" y="1496700"/>
                <a:ext cx="20825" cy="32900"/>
              </a:xfrm>
              <a:custGeom>
                <a:avLst/>
                <a:gdLst/>
                <a:ahLst/>
                <a:cxnLst/>
                <a:rect l="l" t="t" r="r" b="b"/>
                <a:pathLst>
                  <a:path w="833" h="1316" extrusionOk="0">
                    <a:moveTo>
                      <a:pt x="123" y="1"/>
                    </a:moveTo>
                    <a:cubicBezTo>
                      <a:pt x="63" y="1"/>
                      <a:pt x="0" y="65"/>
                      <a:pt x="38" y="136"/>
                    </a:cubicBezTo>
                    <a:cubicBezTo>
                      <a:pt x="239" y="513"/>
                      <a:pt x="438" y="891"/>
                      <a:pt x="640" y="1271"/>
                    </a:cubicBezTo>
                    <a:cubicBezTo>
                      <a:pt x="656" y="1303"/>
                      <a:pt x="683" y="1316"/>
                      <a:pt x="710" y="1316"/>
                    </a:cubicBezTo>
                    <a:cubicBezTo>
                      <a:pt x="770" y="1316"/>
                      <a:pt x="832" y="1251"/>
                      <a:pt x="795" y="1179"/>
                    </a:cubicBezTo>
                    <a:cubicBezTo>
                      <a:pt x="594" y="801"/>
                      <a:pt x="394" y="423"/>
                      <a:pt x="193" y="45"/>
                    </a:cubicBezTo>
                    <a:cubicBezTo>
                      <a:pt x="176" y="14"/>
                      <a:pt x="150" y="1"/>
                      <a:pt x="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a:extLst>
                  <a:ext uri="{FF2B5EF4-FFF2-40B4-BE49-F238E27FC236}">
                    <a16:creationId xmlns:a16="http://schemas.microsoft.com/office/drawing/2014/main" id="{A3D72D46-3F16-B095-6A73-E7E15F026EEE}"/>
                  </a:ext>
                </a:extLst>
              </p:cNvPr>
              <p:cNvSpPr/>
              <p:nvPr/>
            </p:nvSpPr>
            <p:spPr>
              <a:xfrm>
                <a:off x="2200" y="1580550"/>
                <a:ext cx="122775" cy="58275"/>
              </a:xfrm>
              <a:custGeom>
                <a:avLst/>
                <a:gdLst/>
                <a:ahLst/>
                <a:cxnLst/>
                <a:rect l="l" t="t" r="r" b="b"/>
                <a:pathLst>
                  <a:path w="4911" h="2331" extrusionOk="0">
                    <a:moveTo>
                      <a:pt x="2351" y="1"/>
                    </a:moveTo>
                    <a:cubicBezTo>
                      <a:pt x="2197" y="1"/>
                      <a:pt x="2040" y="14"/>
                      <a:pt x="1882" y="43"/>
                    </a:cubicBezTo>
                    <a:cubicBezTo>
                      <a:pt x="835" y="231"/>
                      <a:pt x="0" y="1153"/>
                      <a:pt x="92" y="2245"/>
                    </a:cubicBezTo>
                    <a:cubicBezTo>
                      <a:pt x="97" y="2302"/>
                      <a:pt x="144" y="2331"/>
                      <a:pt x="189" y="2331"/>
                    </a:cubicBezTo>
                    <a:cubicBezTo>
                      <a:pt x="233" y="2331"/>
                      <a:pt x="276" y="2302"/>
                      <a:pt x="271" y="2245"/>
                    </a:cubicBezTo>
                    <a:cubicBezTo>
                      <a:pt x="181" y="1172"/>
                      <a:pt x="1031" y="321"/>
                      <a:pt x="2061" y="196"/>
                    </a:cubicBezTo>
                    <a:cubicBezTo>
                      <a:pt x="2160" y="184"/>
                      <a:pt x="2259" y="178"/>
                      <a:pt x="2356" y="178"/>
                    </a:cubicBezTo>
                    <a:cubicBezTo>
                      <a:pt x="3296" y="178"/>
                      <a:pt x="4136" y="714"/>
                      <a:pt x="4729" y="1433"/>
                    </a:cubicBezTo>
                    <a:cubicBezTo>
                      <a:pt x="4747" y="1454"/>
                      <a:pt x="4768" y="1463"/>
                      <a:pt x="4788" y="1463"/>
                    </a:cubicBezTo>
                    <a:cubicBezTo>
                      <a:pt x="4852" y="1463"/>
                      <a:pt x="4911" y="1374"/>
                      <a:pt x="4856" y="1307"/>
                    </a:cubicBezTo>
                    <a:cubicBezTo>
                      <a:pt x="4231" y="548"/>
                      <a:pt x="3332" y="1"/>
                      <a:pt x="23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a:extLst>
                  <a:ext uri="{FF2B5EF4-FFF2-40B4-BE49-F238E27FC236}">
                    <a16:creationId xmlns:a16="http://schemas.microsoft.com/office/drawing/2014/main" id="{A765B538-A88B-72DC-50EE-A519E8933E7F}"/>
                  </a:ext>
                </a:extLst>
              </p:cNvPr>
              <p:cNvSpPr/>
              <p:nvPr/>
            </p:nvSpPr>
            <p:spPr>
              <a:xfrm>
                <a:off x="39950" y="1623700"/>
                <a:ext cx="83275" cy="148350"/>
              </a:xfrm>
              <a:custGeom>
                <a:avLst/>
                <a:gdLst/>
                <a:ahLst/>
                <a:cxnLst/>
                <a:rect l="l" t="t" r="r" b="b"/>
                <a:pathLst>
                  <a:path w="3331" h="5934" extrusionOk="0">
                    <a:moveTo>
                      <a:pt x="1726" y="1"/>
                    </a:moveTo>
                    <a:cubicBezTo>
                      <a:pt x="1604" y="1"/>
                      <a:pt x="180" y="18"/>
                      <a:pt x="127" y="841"/>
                    </a:cubicBezTo>
                    <a:cubicBezTo>
                      <a:pt x="71" y="1700"/>
                      <a:pt x="0" y="3055"/>
                      <a:pt x="0" y="3055"/>
                    </a:cubicBezTo>
                    <a:cubicBezTo>
                      <a:pt x="0" y="3055"/>
                      <a:pt x="223" y="4998"/>
                      <a:pt x="340" y="5030"/>
                    </a:cubicBezTo>
                    <a:cubicBezTo>
                      <a:pt x="352" y="5034"/>
                      <a:pt x="365" y="5036"/>
                      <a:pt x="377" y="5036"/>
                    </a:cubicBezTo>
                    <a:cubicBezTo>
                      <a:pt x="729" y="5036"/>
                      <a:pt x="779" y="3536"/>
                      <a:pt x="779" y="3536"/>
                    </a:cubicBezTo>
                    <a:cubicBezTo>
                      <a:pt x="779" y="3536"/>
                      <a:pt x="879" y="5360"/>
                      <a:pt x="1157" y="5389"/>
                    </a:cubicBezTo>
                    <a:cubicBezTo>
                      <a:pt x="1162" y="5390"/>
                      <a:pt x="1166" y="5390"/>
                      <a:pt x="1171" y="5390"/>
                    </a:cubicBezTo>
                    <a:cubicBezTo>
                      <a:pt x="1466" y="5390"/>
                      <a:pt x="1617" y="4377"/>
                      <a:pt x="1671" y="3899"/>
                    </a:cubicBezTo>
                    <a:lnTo>
                      <a:pt x="1671" y="3899"/>
                    </a:lnTo>
                    <a:cubicBezTo>
                      <a:pt x="1616" y="4487"/>
                      <a:pt x="1508" y="5934"/>
                      <a:pt x="1775" y="5934"/>
                    </a:cubicBezTo>
                    <a:cubicBezTo>
                      <a:pt x="1784" y="5934"/>
                      <a:pt x="1794" y="5932"/>
                      <a:pt x="1805" y="5928"/>
                    </a:cubicBezTo>
                    <a:cubicBezTo>
                      <a:pt x="2183" y="5788"/>
                      <a:pt x="2513" y="3738"/>
                      <a:pt x="2513" y="3736"/>
                    </a:cubicBezTo>
                    <a:lnTo>
                      <a:pt x="2513" y="3736"/>
                    </a:lnTo>
                    <a:cubicBezTo>
                      <a:pt x="2513" y="3738"/>
                      <a:pt x="2209" y="5691"/>
                      <a:pt x="2509" y="5691"/>
                    </a:cubicBezTo>
                    <a:cubicBezTo>
                      <a:pt x="2530" y="5691"/>
                      <a:pt x="2554" y="5681"/>
                      <a:pt x="2582" y="5660"/>
                    </a:cubicBezTo>
                    <a:cubicBezTo>
                      <a:pt x="3000" y="5339"/>
                      <a:pt x="3209" y="3268"/>
                      <a:pt x="3269" y="2819"/>
                    </a:cubicBezTo>
                    <a:cubicBezTo>
                      <a:pt x="3330" y="2370"/>
                      <a:pt x="1734" y="1"/>
                      <a:pt x="1734" y="1"/>
                    </a:cubicBezTo>
                    <a:cubicBezTo>
                      <a:pt x="1734" y="1"/>
                      <a:pt x="1731" y="1"/>
                      <a:pt x="1726"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a:extLst>
                  <a:ext uri="{FF2B5EF4-FFF2-40B4-BE49-F238E27FC236}">
                    <a16:creationId xmlns:a16="http://schemas.microsoft.com/office/drawing/2014/main" id="{45002280-07C3-1830-DC3E-B50F8C638ABD}"/>
                  </a:ext>
                </a:extLst>
              </p:cNvPr>
              <p:cNvSpPr/>
              <p:nvPr/>
            </p:nvSpPr>
            <p:spPr>
              <a:xfrm>
                <a:off x="98875" y="1652825"/>
                <a:ext cx="30725" cy="61150"/>
              </a:xfrm>
              <a:custGeom>
                <a:avLst/>
                <a:gdLst/>
                <a:ahLst/>
                <a:cxnLst/>
                <a:rect l="l" t="t" r="r" b="b"/>
                <a:pathLst>
                  <a:path w="1229" h="2446" extrusionOk="0">
                    <a:moveTo>
                      <a:pt x="1" y="0"/>
                    </a:moveTo>
                    <a:lnTo>
                      <a:pt x="703" y="2446"/>
                    </a:lnTo>
                    <a:cubicBezTo>
                      <a:pt x="703" y="2446"/>
                      <a:pt x="760" y="2390"/>
                      <a:pt x="833" y="2296"/>
                    </a:cubicBezTo>
                    <a:cubicBezTo>
                      <a:pt x="891" y="2225"/>
                      <a:pt x="958" y="2133"/>
                      <a:pt x="1017" y="2028"/>
                    </a:cubicBezTo>
                    <a:cubicBezTo>
                      <a:pt x="1136" y="1819"/>
                      <a:pt x="1228" y="1560"/>
                      <a:pt x="1152" y="1326"/>
                    </a:cubicBezTo>
                    <a:cubicBezTo>
                      <a:pt x="987" y="817"/>
                      <a:pt x="1" y="0"/>
                      <a:pt x="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a:extLst>
                  <a:ext uri="{FF2B5EF4-FFF2-40B4-BE49-F238E27FC236}">
                    <a16:creationId xmlns:a16="http://schemas.microsoft.com/office/drawing/2014/main" id="{48DE515C-6C36-2E30-0B56-C42591E86086}"/>
                  </a:ext>
                </a:extLst>
              </p:cNvPr>
              <p:cNvSpPr/>
              <p:nvPr/>
            </p:nvSpPr>
            <p:spPr>
              <a:xfrm>
                <a:off x="119450" y="1686250"/>
                <a:ext cx="5200" cy="24000"/>
              </a:xfrm>
              <a:custGeom>
                <a:avLst/>
                <a:gdLst/>
                <a:ahLst/>
                <a:cxnLst/>
                <a:rect l="l" t="t" r="r" b="b"/>
                <a:pathLst>
                  <a:path w="208" h="960" extrusionOk="0">
                    <a:moveTo>
                      <a:pt x="83" y="1"/>
                    </a:moveTo>
                    <a:cubicBezTo>
                      <a:pt x="44" y="1"/>
                      <a:pt x="0" y="34"/>
                      <a:pt x="8" y="85"/>
                    </a:cubicBezTo>
                    <a:cubicBezTo>
                      <a:pt x="56" y="368"/>
                      <a:pt x="102" y="681"/>
                      <a:pt x="10" y="959"/>
                    </a:cubicBezTo>
                    <a:cubicBezTo>
                      <a:pt x="68" y="888"/>
                      <a:pt x="135" y="796"/>
                      <a:pt x="194" y="691"/>
                    </a:cubicBezTo>
                    <a:cubicBezTo>
                      <a:pt x="208" y="476"/>
                      <a:pt x="173" y="255"/>
                      <a:pt x="139" y="50"/>
                    </a:cubicBezTo>
                    <a:cubicBezTo>
                      <a:pt x="133" y="15"/>
                      <a:pt x="109" y="1"/>
                      <a:pt x="83"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a:extLst>
                  <a:ext uri="{FF2B5EF4-FFF2-40B4-BE49-F238E27FC236}">
                    <a16:creationId xmlns:a16="http://schemas.microsoft.com/office/drawing/2014/main" id="{94E5E7EA-DA67-6311-7CC2-DA175732082A}"/>
                  </a:ext>
                </a:extLst>
              </p:cNvPr>
              <p:cNvSpPr/>
              <p:nvPr/>
            </p:nvSpPr>
            <p:spPr>
              <a:xfrm>
                <a:off x="126075" y="1767100"/>
                <a:ext cx="366400" cy="236850"/>
              </a:xfrm>
              <a:custGeom>
                <a:avLst/>
                <a:gdLst/>
                <a:ahLst/>
                <a:cxnLst/>
                <a:rect l="l" t="t" r="r" b="b"/>
                <a:pathLst>
                  <a:path w="14656" h="9474" extrusionOk="0">
                    <a:moveTo>
                      <a:pt x="3917" y="0"/>
                    </a:moveTo>
                    <a:cubicBezTo>
                      <a:pt x="3917" y="0"/>
                      <a:pt x="0" y="5398"/>
                      <a:pt x="873" y="6772"/>
                    </a:cubicBezTo>
                    <a:cubicBezTo>
                      <a:pt x="1815" y="8256"/>
                      <a:pt x="6922" y="9473"/>
                      <a:pt x="10587" y="9473"/>
                    </a:cubicBezTo>
                    <a:cubicBezTo>
                      <a:pt x="12695" y="9473"/>
                      <a:pt x="14326" y="9071"/>
                      <a:pt x="14414" y="8086"/>
                    </a:cubicBezTo>
                    <a:cubicBezTo>
                      <a:pt x="14656" y="5387"/>
                      <a:pt x="13041" y="1059"/>
                      <a:pt x="13041" y="1059"/>
                    </a:cubicBezTo>
                    <a:cubicBezTo>
                      <a:pt x="11907" y="1413"/>
                      <a:pt x="10814" y="1549"/>
                      <a:pt x="9803" y="1549"/>
                    </a:cubicBezTo>
                    <a:cubicBezTo>
                      <a:pt x="6396" y="1549"/>
                      <a:pt x="3917" y="0"/>
                      <a:pt x="3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a:extLst>
                  <a:ext uri="{FF2B5EF4-FFF2-40B4-BE49-F238E27FC236}">
                    <a16:creationId xmlns:a16="http://schemas.microsoft.com/office/drawing/2014/main" id="{BD12C95E-5422-D75C-AB45-4B654712D8EC}"/>
                  </a:ext>
                </a:extLst>
              </p:cNvPr>
              <p:cNvSpPr/>
              <p:nvPr/>
            </p:nvSpPr>
            <p:spPr>
              <a:xfrm>
                <a:off x="77825" y="2795275"/>
                <a:ext cx="129275" cy="128600"/>
              </a:xfrm>
              <a:custGeom>
                <a:avLst/>
                <a:gdLst/>
                <a:ahLst/>
                <a:cxnLst/>
                <a:rect l="l" t="t" r="r" b="b"/>
                <a:pathLst>
                  <a:path w="5171" h="5144" extrusionOk="0">
                    <a:moveTo>
                      <a:pt x="4006" y="0"/>
                    </a:moveTo>
                    <a:lnTo>
                      <a:pt x="0" y="618"/>
                    </a:lnTo>
                    <a:lnTo>
                      <a:pt x="2492" y="5143"/>
                    </a:lnTo>
                    <a:lnTo>
                      <a:pt x="5170" y="4984"/>
                    </a:lnTo>
                    <a:lnTo>
                      <a:pt x="4006"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a:extLst>
                  <a:ext uri="{FF2B5EF4-FFF2-40B4-BE49-F238E27FC236}">
                    <a16:creationId xmlns:a16="http://schemas.microsoft.com/office/drawing/2014/main" id="{9803D960-E427-F1F5-950C-E9D91C537012}"/>
                  </a:ext>
                </a:extLst>
              </p:cNvPr>
              <p:cNvSpPr/>
              <p:nvPr/>
            </p:nvSpPr>
            <p:spPr>
              <a:xfrm>
                <a:off x="-6475" y="2907825"/>
                <a:ext cx="217275" cy="92675"/>
              </a:xfrm>
              <a:custGeom>
                <a:avLst/>
                <a:gdLst/>
                <a:ahLst/>
                <a:cxnLst/>
                <a:rect l="l" t="t" r="r" b="b"/>
                <a:pathLst>
                  <a:path w="8691" h="3707" extrusionOk="0">
                    <a:moveTo>
                      <a:pt x="8547" y="0"/>
                    </a:moveTo>
                    <a:cubicBezTo>
                      <a:pt x="8328" y="0"/>
                      <a:pt x="7915" y="327"/>
                      <a:pt x="7915" y="327"/>
                    </a:cubicBezTo>
                    <a:lnTo>
                      <a:pt x="6674" y="476"/>
                    </a:lnTo>
                    <a:cubicBezTo>
                      <a:pt x="6674" y="476"/>
                      <a:pt x="6405" y="145"/>
                      <a:pt x="6036" y="145"/>
                    </a:cubicBezTo>
                    <a:cubicBezTo>
                      <a:pt x="5973" y="145"/>
                      <a:pt x="5907" y="154"/>
                      <a:pt x="5839" y="177"/>
                    </a:cubicBezTo>
                    <a:cubicBezTo>
                      <a:pt x="5371" y="332"/>
                      <a:pt x="4759" y="1098"/>
                      <a:pt x="4759" y="1098"/>
                    </a:cubicBezTo>
                    <a:cubicBezTo>
                      <a:pt x="4759" y="1098"/>
                      <a:pt x="2225" y="1909"/>
                      <a:pt x="1541" y="1953"/>
                    </a:cubicBezTo>
                    <a:cubicBezTo>
                      <a:pt x="856" y="1996"/>
                      <a:pt x="257" y="2381"/>
                      <a:pt x="0" y="3707"/>
                    </a:cubicBezTo>
                    <a:lnTo>
                      <a:pt x="8300" y="3707"/>
                    </a:lnTo>
                    <a:cubicBezTo>
                      <a:pt x="8300" y="3707"/>
                      <a:pt x="8627" y="712"/>
                      <a:pt x="8676" y="200"/>
                    </a:cubicBezTo>
                    <a:cubicBezTo>
                      <a:pt x="8691" y="53"/>
                      <a:pt x="8634" y="0"/>
                      <a:pt x="8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a:extLst>
                  <a:ext uri="{FF2B5EF4-FFF2-40B4-BE49-F238E27FC236}">
                    <a16:creationId xmlns:a16="http://schemas.microsoft.com/office/drawing/2014/main" id="{300E8571-533B-F3C9-E3D6-20C326BF4CB2}"/>
                  </a:ext>
                </a:extLst>
              </p:cNvPr>
              <p:cNvSpPr/>
              <p:nvPr/>
            </p:nvSpPr>
            <p:spPr>
              <a:xfrm>
                <a:off x="31175" y="2955025"/>
                <a:ext cx="63200" cy="30300"/>
              </a:xfrm>
              <a:custGeom>
                <a:avLst/>
                <a:gdLst/>
                <a:ahLst/>
                <a:cxnLst/>
                <a:rect l="l" t="t" r="r" b="b"/>
                <a:pathLst>
                  <a:path w="2528" h="1212" extrusionOk="0">
                    <a:moveTo>
                      <a:pt x="402" y="1"/>
                    </a:moveTo>
                    <a:cubicBezTo>
                      <a:pt x="306" y="1"/>
                      <a:pt x="210" y="6"/>
                      <a:pt x="113" y="17"/>
                    </a:cubicBezTo>
                    <a:lnTo>
                      <a:pt x="113" y="19"/>
                    </a:lnTo>
                    <a:cubicBezTo>
                      <a:pt x="4" y="30"/>
                      <a:pt x="0" y="198"/>
                      <a:pt x="101" y="198"/>
                    </a:cubicBezTo>
                    <a:cubicBezTo>
                      <a:pt x="105" y="198"/>
                      <a:pt x="109" y="198"/>
                      <a:pt x="113" y="198"/>
                    </a:cubicBezTo>
                    <a:cubicBezTo>
                      <a:pt x="207" y="187"/>
                      <a:pt x="300" y="182"/>
                      <a:pt x="392" y="182"/>
                    </a:cubicBezTo>
                    <a:cubicBezTo>
                      <a:pt x="1153" y="182"/>
                      <a:pt x="1879" y="541"/>
                      <a:pt x="2327" y="1172"/>
                    </a:cubicBezTo>
                    <a:cubicBezTo>
                      <a:pt x="2346" y="1200"/>
                      <a:pt x="2374" y="1212"/>
                      <a:pt x="2401" y="1212"/>
                    </a:cubicBezTo>
                    <a:cubicBezTo>
                      <a:pt x="2465" y="1212"/>
                      <a:pt x="2527" y="1148"/>
                      <a:pt x="2480" y="1082"/>
                    </a:cubicBezTo>
                    <a:cubicBezTo>
                      <a:pt x="1999" y="405"/>
                      <a:pt x="122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a:extLst>
                  <a:ext uri="{FF2B5EF4-FFF2-40B4-BE49-F238E27FC236}">
                    <a16:creationId xmlns:a16="http://schemas.microsoft.com/office/drawing/2014/main" id="{B6EBC92F-E034-BB77-DB1D-A00D3BDA7DDB}"/>
                  </a:ext>
                </a:extLst>
              </p:cNvPr>
              <p:cNvSpPr/>
              <p:nvPr/>
            </p:nvSpPr>
            <p:spPr>
              <a:xfrm>
                <a:off x="178050" y="2938200"/>
                <a:ext cx="29775" cy="49275"/>
              </a:xfrm>
              <a:custGeom>
                <a:avLst/>
                <a:gdLst/>
                <a:ahLst/>
                <a:cxnLst/>
                <a:rect l="l" t="t" r="r" b="b"/>
                <a:pathLst>
                  <a:path w="1191" h="1971" extrusionOk="0">
                    <a:moveTo>
                      <a:pt x="1096" y="1"/>
                    </a:moveTo>
                    <a:cubicBezTo>
                      <a:pt x="1086" y="1"/>
                      <a:pt x="1076" y="3"/>
                      <a:pt x="1065" y="9"/>
                    </a:cubicBezTo>
                    <a:cubicBezTo>
                      <a:pt x="371" y="401"/>
                      <a:pt x="1" y="1181"/>
                      <a:pt x="344" y="1937"/>
                    </a:cubicBezTo>
                    <a:cubicBezTo>
                      <a:pt x="354" y="1961"/>
                      <a:pt x="372" y="1970"/>
                      <a:pt x="391" y="1970"/>
                    </a:cubicBezTo>
                    <a:cubicBezTo>
                      <a:pt x="432" y="1970"/>
                      <a:pt x="477" y="1923"/>
                      <a:pt x="453" y="1872"/>
                    </a:cubicBezTo>
                    <a:cubicBezTo>
                      <a:pt x="141" y="1181"/>
                      <a:pt x="503" y="474"/>
                      <a:pt x="1129" y="121"/>
                    </a:cubicBezTo>
                    <a:cubicBezTo>
                      <a:pt x="1191" y="86"/>
                      <a:pt x="1153"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a:extLst>
                  <a:ext uri="{FF2B5EF4-FFF2-40B4-BE49-F238E27FC236}">
                    <a16:creationId xmlns:a16="http://schemas.microsoft.com/office/drawing/2014/main" id="{D56B5D11-D189-AEC6-32D3-B0B127F34048}"/>
                  </a:ext>
                </a:extLst>
              </p:cNvPr>
              <p:cNvSpPr/>
              <p:nvPr/>
            </p:nvSpPr>
            <p:spPr>
              <a:xfrm>
                <a:off x="-2350" y="2985325"/>
                <a:ext cx="204975" cy="5300"/>
              </a:xfrm>
              <a:custGeom>
                <a:avLst/>
                <a:gdLst/>
                <a:ahLst/>
                <a:cxnLst/>
                <a:rect l="l" t="t" r="r" b="b"/>
                <a:pathLst>
                  <a:path w="8199" h="212" extrusionOk="0">
                    <a:moveTo>
                      <a:pt x="8118" y="0"/>
                    </a:moveTo>
                    <a:cubicBezTo>
                      <a:pt x="8118" y="0"/>
                      <a:pt x="8117" y="0"/>
                      <a:pt x="8116" y="0"/>
                    </a:cubicBezTo>
                    <a:cubicBezTo>
                      <a:pt x="7618" y="4"/>
                      <a:pt x="7119" y="10"/>
                      <a:pt x="6620" y="16"/>
                    </a:cubicBezTo>
                    <a:cubicBezTo>
                      <a:pt x="4441" y="39"/>
                      <a:pt x="2262" y="62"/>
                      <a:pt x="83" y="83"/>
                    </a:cubicBezTo>
                    <a:cubicBezTo>
                      <a:pt x="1" y="85"/>
                      <a:pt x="0" y="211"/>
                      <a:pt x="81" y="211"/>
                    </a:cubicBezTo>
                    <a:cubicBezTo>
                      <a:pt x="81" y="211"/>
                      <a:pt x="82" y="211"/>
                      <a:pt x="83" y="211"/>
                    </a:cubicBezTo>
                    <a:cubicBezTo>
                      <a:pt x="581" y="208"/>
                      <a:pt x="1080" y="202"/>
                      <a:pt x="1579" y="196"/>
                    </a:cubicBezTo>
                    <a:cubicBezTo>
                      <a:pt x="3758" y="173"/>
                      <a:pt x="5937" y="152"/>
                      <a:pt x="8116" y="129"/>
                    </a:cubicBezTo>
                    <a:cubicBezTo>
                      <a:pt x="8198" y="127"/>
                      <a:pt x="8199" y="0"/>
                      <a:pt x="8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a:extLst>
                  <a:ext uri="{FF2B5EF4-FFF2-40B4-BE49-F238E27FC236}">
                    <a16:creationId xmlns:a16="http://schemas.microsoft.com/office/drawing/2014/main" id="{FE9BD763-D820-D78A-1B18-73039BE8DA74}"/>
                  </a:ext>
                </a:extLst>
              </p:cNvPr>
              <p:cNvSpPr/>
              <p:nvPr/>
            </p:nvSpPr>
            <p:spPr>
              <a:xfrm>
                <a:off x="-160225" y="1864675"/>
                <a:ext cx="476075" cy="964950"/>
              </a:xfrm>
              <a:custGeom>
                <a:avLst/>
                <a:gdLst/>
                <a:ahLst/>
                <a:cxnLst/>
                <a:rect l="l" t="t" r="r" b="b"/>
                <a:pathLst>
                  <a:path w="19043" h="38598" extrusionOk="0">
                    <a:moveTo>
                      <a:pt x="12966" y="1"/>
                    </a:moveTo>
                    <a:lnTo>
                      <a:pt x="12964" y="3"/>
                    </a:lnTo>
                    <a:cubicBezTo>
                      <a:pt x="12964" y="3"/>
                      <a:pt x="12964" y="3"/>
                      <a:pt x="12964" y="3"/>
                    </a:cubicBezTo>
                    <a:lnTo>
                      <a:pt x="12964" y="3"/>
                    </a:lnTo>
                    <a:cubicBezTo>
                      <a:pt x="12965" y="2"/>
                      <a:pt x="12966" y="1"/>
                      <a:pt x="12966" y="1"/>
                    </a:cubicBezTo>
                    <a:close/>
                    <a:moveTo>
                      <a:pt x="12964" y="3"/>
                    </a:moveTo>
                    <a:cubicBezTo>
                      <a:pt x="12827" y="200"/>
                      <a:pt x="3217" y="13997"/>
                      <a:pt x="1614" y="18894"/>
                    </a:cubicBezTo>
                    <a:cubicBezTo>
                      <a:pt x="0" y="23827"/>
                      <a:pt x="8329" y="38598"/>
                      <a:pt x="8329" y="38598"/>
                    </a:cubicBezTo>
                    <a:lnTo>
                      <a:pt x="15580" y="38170"/>
                    </a:lnTo>
                    <a:cubicBezTo>
                      <a:pt x="15580" y="38170"/>
                      <a:pt x="8161" y="22203"/>
                      <a:pt x="8788" y="20056"/>
                    </a:cubicBezTo>
                    <a:cubicBezTo>
                      <a:pt x="9415" y="17908"/>
                      <a:pt x="19043" y="6492"/>
                      <a:pt x="19043" y="6492"/>
                    </a:cubicBezTo>
                    <a:cubicBezTo>
                      <a:pt x="18316" y="3655"/>
                      <a:pt x="16200" y="1668"/>
                      <a:pt x="1296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a:extLst>
                  <a:ext uri="{FF2B5EF4-FFF2-40B4-BE49-F238E27FC236}">
                    <a16:creationId xmlns:a16="http://schemas.microsoft.com/office/drawing/2014/main" id="{41FEA6F1-CCE1-128A-8FFE-5CBC11527649}"/>
                  </a:ext>
                </a:extLst>
              </p:cNvPr>
              <p:cNvSpPr/>
              <p:nvPr/>
            </p:nvSpPr>
            <p:spPr>
              <a:xfrm>
                <a:off x="17075" y="2794350"/>
                <a:ext cx="226850" cy="45300"/>
              </a:xfrm>
              <a:custGeom>
                <a:avLst/>
                <a:gdLst/>
                <a:ahLst/>
                <a:cxnLst/>
                <a:rect l="l" t="t" r="r" b="b"/>
                <a:pathLst>
                  <a:path w="9074" h="1812" extrusionOk="0">
                    <a:moveTo>
                      <a:pt x="0" y="1"/>
                    </a:moveTo>
                    <a:lnTo>
                      <a:pt x="840" y="1812"/>
                    </a:lnTo>
                    <a:lnTo>
                      <a:pt x="9073" y="1693"/>
                    </a:lnTo>
                    <a:lnTo>
                      <a:pt x="8469" y="3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a:extLst>
                  <a:ext uri="{FF2B5EF4-FFF2-40B4-BE49-F238E27FC236}">
                    <a16:creationId xmlns:a16="http://schemas.microsoft.com/office/drawing/2014/main" id="{4E21AB65-89A7-5F05-FC23-1C84C15BBB96}"/>
                  </a:ext>
                </a:extLst>
              </p:cNvPr>
              <p:cNvSpPr/>
              <p:nvPr/>
            </p:nvSpPr>
            <p:spPr>
              <a:xfrm>
                <a:off x="-8700" y="1905100"/>
                <a:ext cx="155175" cy="222350"/>
              </a:xfrm>
              <a:custGeom>
                <a:avLst/>
                <a:gdLst/>
                <a:ahLst/>
                <a:cxnLst/>
                <a:rect l="l" t="t" r="r" b="b"/>
                <a:pathLst>
                  <a:path w="6207" h="8894" extrusionOk="0">
                    <a:moveTo>
                      <a:pt x="5794" y="1"/>
                    </a:moveTo>
                    <a:lnTo>
                      <a:pt x="5794" y="1"/>
                    </a:lnTo>
                    <a:cubicBezTo>
                      <a:pt x="5761" y="49"/>
                      <a:pt x="5727" y="97"/>
                      <a:pt x="5694" y="147"/>
                    </a:cubicBezTo>
                    <a:cubicBezTo>
                      <a:pt x="5850" y="724"/>
                      <a:pt x="5896" y="1330"/>
                      <a:pt x="5840" y="1933"/>
                    </a:cubicBezTo>
                    <a:cubicBezTo>
                      <a:pt x="5654" y="3924"/>
                      <a:pt x="4396" y="5712"/>
                      <a:pt x="2917" y="6987"/>
                    </a:cubicBezTo>
                    <a:cubicBezTo>
                      <a:pt x="2082" y="7705"/>
                      <a:pt x="1135" y="8282"/>
                      <a:pt x="122" y="8698"/>
                    </a:cubicBezTo>
                    <a:cubicBezTo>
                      <a:pt x="82" y="8764"/>
                      <a:pt x="41" y="8829"/>
                      <a:pt x="1" y="8894"/>
                    </a:cubicBezTo>
                    <a:cubicBezTo>
                      <a:pt x="348" y="8758"/>
                      <a:pt x="688" y="8604"/>
                      <a:pt x="1020" y="8432"/>
                    </a:cubicBezTo>
                    <a:cubicBezTo>
                      <a:pt x="2771" y="7521"/>
                      <a:pt x="4311" y="6091"/>
                      <a:pt x="5232" y="4334"/>
                    </a:cubicBezTo>
                    <a:cubicBezTo>
                      <a:pt x="5928" y="3007"/>
                      <a:pt x="6207" y="1420"/>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a:extLst>
                  <a:ext uri="{FF2B5EF4-FFF2-40B4-BE49-F238E27FC236}">
                    <a16:creationId xmlns:a16="http://schemas.microsoft.com/office/drawing/2014/main" id="{D8A9F999-660C-DE98-E604-78054AC62FAE}"/>
                  </a:ext>
                </a:extLst>
              </p:cNvPr>
              <p:cNvSpPr/>
              <p:nvPr/>
            </p:nvSpPr>
            <p:spPr>
              <a:xfrm>
                <a:off x="136725" y="2049975"/>
                <a:ext cx="142100" cy="180925"/>
              </a:xfrm>
              <a:custGeom>
                <a:avLst/>
                <a:gdLst/>
                <a:ahLst/>
                <a:cxnLst/>
                <a:rect l="l" t="t" r="r" b="b"/>
                <a:pathLst>
                  <a:path w="5684" h="7237" extrusionOk="0">
                    <a:moveTo>
                      <a:pt x="3455" y="0"/>
                    </a:moveTo>
                    <a:cubicBezTo>
                      <a:pt x="3223" y="0"/>
                      <a:pt x="2989" y="25"/>
                      <a:pt x="2759" y="78"/>
                    </a:cubicBezTo>
                    <a:cubicBezTo>
                      <a:pt x="1757" y="306"/>
                      <a:pt x="909" y="998"/>
                      <a:pt x="478" y="1927"/>
                    </a:cubicBezTo>
                    <a:cubicBezTo>
                      <a:pt x="0" y="2957"/>
                      <a:pt x="21" y="4123"/>
                      <a:pt x="186" y="5222"/>
                    </a:cubicBezTo>
                    <a:cubicBezTo>
                      <a:pt x="284" y="5867"/>
                      <a:pt x="397" y="6556"/>
                      <a:pt x="564" y="7237"/>
                    </a:cubicBezTo>
                    <a:cubicBezTo>
                      <a:pt x="602" y="7187"/>
                      <a:pt x="641" y="7137"/>
                      <a:pt x="677" y="7089"/>
                    </a:cubicBezTo>
                    <a:cubicBezTo>
                      <a:pt x="531" y="6477"/>
                      <a:pt x="418" y="5855"/>
                      <a:pt x="324" y="5242"/>
                    </a:cubicBezTo>
                    <a:cubicBezTo>
                      <a:pt x="152" y="4131"/>
                      <a:pt x="127" y="2938"/>
                      <a:pt x="637" y="1906"/>
                    </a:cubicBezTo>
                    <a:cubicBezTo>
                      <a:pt x="1080" y="1010"/>
                      <a:pt x="1943" y="354"/>
                      <a:pt x="2929" y="181"/>
                    </a:cubicBezTo>
                    <a:cubicBezTo>
                      <a:pt x="3105" y="150"/>
                      <a:pt x="3281" y="136"/>
                      <a:pt x="3456" y="136"/>
                    </a:cubicBezTo>
                    <a:cubicBezTo>
                      <a:pt x="4230" y="136"/>
                      <a:pt x="4984" y="427"/>
                      <a:pt x="5571" y="937"/>
                    </a:cubicBezTo>
                    <a:cubicBezTo>
                      <a:pt x="5536" y="929"/>
                      <a:pt x="5504" y="920"/>
                      <a:pt x="5471" y="912"/>
                    </a:cubicBezTo>
                    <a:cubicBezTo>
                      <a:pt x="5464" y="910"/>
                      <a:pt x="5458" y="909"/>
                      <a:pt x="5452" y="909"/>
                    </a:cubicBezTo>
                    <a:cubicBezTo>
                      <a:pt x="5382" y="909"/>
                      <a:pt x="5359" y="1021"/>
                      <a:pt x="5435" y="1041"/>
                    </a:cubicBezTo>
                    <a:cubicBezTo>
                      <a:pt x="5461" y="1048"/>
                      <a:pt x="5488" y="1056"/>
                      <a:pt x="5515" y="1062"/>
                    </a:cubicBezTo>
                    <a:cubicBezTo>
                      <a:pt x="5544" y="1029"/>
                      <a:pt x="5573" y="995"/>
                      <a:pt x="5599" y="962"/>
                    </a:cubicBezTo>
                    <a:cubicBezTo>
                      <a:pt x="5603" y="958"/>
                      <a:pt x="5607" y="952"/>
                      <a:pt x="5611" y="949"/>
                    </a:cubicBezTo>
                    <a:cubicBezTo>
                      <a:pt x="5636" y="918"/>
                      <a:pt x="5659" y="887"/>
                      <a:pt x="5684" y="858"/>
                    </a:cubicBezTo>
                    <a:cubicBezTo>
                      <a:pt x="5070" y="312"/>
                      <a:pt x="4270" y="0"/>
                      <a:pt x="3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a:extLst>
                  <a:ext uri="{FF2B5EF4-FFF2-40B4-BE49-F238E27FC236}">
                    <a16:creationId xmlns:a16="http://schemas.microsoft.com/office/drawing/2014/main" id="{F258E89C-B9A5-88C8-56D9-CCD2EF37A849}"/>
                  </a:ext>
                </a:extLst>
              </p:cNvPr>
              <p:cNvSpPr/>
              <p:nvPr/>
            </p:nvSpPr>
            <p:spPr>
              <a:xfrm>
                <a:off x="-34050" y="2166000"/>
                <a:ext cx="148725" cy="115975"/>
              </a:xfrm>
              <a:custGeom>
                <a:avLst/>
                <a:gdLst/>
                <a:ahLst/>
                <a:cxnLst/>
                <a:rect l="l" t="t" r="r" b="b"/>
                <a:pathLst>
                  <a:path w="5949" h="4639" extrusionOk="0">
                    <a:moveTo>
                      <a:pt x="77" y="0"/>
                    </a:moveTo>
                    <a:cubicBezTo>
                      <a:pt x="50" y="44"/>
                      <a:pt x="25" y="88"/>
                      <a:pt x="0" y="131"/>
                    </a:cubicBezTo>
                    <a:cubicBezTo>
                      <a:pt x="957" y="280"/>
                      <a:pt x="1888" y="585"/>
                      <a:pt x="2747" y="1067"/>
                    </a:cubicBezTo>
                    <a:cubicBezTo>
                      <a:pt x="4144" y="1848"/>
                      <a:pt x="5348" y="3115"/>
                      <a:pt x="5855" y="4639"/>
                    </a:cubicBezTo>
                    <a:cubicBezTo>
                      <a:pt x="5885" y="4596"/>
                      <a:pt x="5916" y="4554"/>
                      <a:pt x="5949" y="4510"/>
                    </a:cubicBezTo>
                    <a:cubicBezTo>
                      <a:pt x="5717" y="3852"/>
                      <a:pt x="5360" y="3238"/>
                      <a:pt x="4915" y="2692"/>
                    </a:cubicBezTo>
                    <a:cubicBezTo>
                      <a:pt x="3722" y="1224"/>
                      <a:pt x="1932" y="303"/>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a:extLst>
                  <a:ext uri="{FF2B5EF4-FFF2-40B4-BE49-F238E27FC236}">
                    <a16:creationId xmlns:a16="http://schemas.microsoft.com/office/drawing/2014/main" id="{DBECB7A5-771B-7809-92BD-408C280B42D0}"/>
                  </a:ext>
                </a:extLst>
              </p:cNvPr>
              <p:cNvSpPr/>
              <p:nvPr/>
            </p:nvSpPr>
            <p:spPr>
              <a:xfrm>
                <a:off x="-124175" y="2221900"/>
                <a:ext cx="62750" cy="177850"/>
              </a:xfrm>
              <a:custGeom>
                <a:avLst/>
                <a:gdLst/>
                <a:ahLst/>
                <a:cxnLst/>
                <a:rect l="l" t="t" r="r" b="b"/>
                <a:pathLst>
                  <a:path w="2510" h="7114" extrusionOk="0">
                    <a:moveTo>
                      <a:pt x="2383" y="1"/>
                    </a:moveTo>
                    <a:cubicBezTo>
                      <a:pt x="2351" y="60"/>
                      <a:pt x="2318" y="118"/>
                      <a:pt x="2285" y="175"/>
                    </a:cubicBezTo>
                    <a:cubicBezTo>
                      <a:pt x="2399" y="699"/>
                      <a:pt x="2362" y="1271"/>
                      <a:pt x="2262" y="1796"/>
                    </a:cubicBezTo>
                    <a:cubicBezTo>
                      <a:pt x="1933" y="3532"/>
                      <a:pt x="1205" y="5497"/>
                      <a:pt x="1" y="6924"/>
                    </a:cubicBezTo>
                    <a:lnTo>
                      <a:pt x="3" y="6924"/>
                    </a:lnTo>
                    <a:cubicBezTo>
                      <a:pt x="7" y="6987"/>
                      <a:pt x="14" y="7050"/>
                      <a:pt x="20" y="7114"/>
                    </a:cubicBezTo>
                    <a:cubicBezTo>
                      <a:pt x="845" y="6203"/>
                      <a:pt x="1426" y="5077"/>
                      <a:pt x="1829" y="3908"/>
                    </a:cubicBezTo>
                    <a:cubicBezTo>
                      <a:pt x="2145" y="3001"/>
                      <a:pt x="2443" y="2017"/>
                      <a:pt x="2493" y="1050"/>
                    </a:cubicBezTo>
                    <a:cubicBezTo>
                      <a:pt x="2510" y="699"/>
                      <a:pt x="2479" y="339"/>
                      <a:pt x="2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a:extLst>
                  <a:ext uri="{FF2B5EF4-FFF2-40B4-BE49-F238E27FC236}">
                    <a16:creationId xmlns:a16="http://schemas.microsoft.com/office/drawing/2014/main" id="{7E30FA52-2682-B44B-C728-815460D30D18}"/>
                  </a:ext>
                </a:extLst>
              </p:cNvPr>
              <p:cNvSpPr/>
              <p:nvPr/>
            </p:nvSpPr>
            <p:spPr>
              <a:xfrm>
                <a:off x="-55025" y="2316800"/>
                <a:ext cx="135025" cy="308450"/>
              </a:xfrm>
              <a:custGeom>
                <a:avLst/>
                <a:gdLst/>
                <a:ahLst/>
                <a:cxnLst/>
                <a:rect l="l" t="t" r="r" b="b"/>
                <a:pathLst>
                  <a:path w="5401" h="12338" extrusionOk="0">
                    <a:moveTo>
                      <a:pt x="3956" y="1"/>
                    </a:moveTo>
                    <a:cubicBezTo>
                      <a:pt x="3676" y="1"/>
                      <a:pt x="3388" y="54"/>
                      <a:pt x="3095" y="172"/>
                    </a:cubicBezTo>
                    <a:cubicBezTo>
                      <a:pt x="1862" y="669"/>
                      <a:pt x="1121" y="2002"/>
                      <a:pt x="761" y="3212"/>
                    </a:cubicBezTo>
                    <a:cubicBezTo>
                      <a:pt x="306" y="4737"/>
                      <a:pt x="363" y="6341"/>
                      <a:pt x="394" y="7914"/>
                    </a:cubicBezTo>
                    <a:cubicBezTo>
                      <a:pt x="421" y="9324"/>
                      <a:pt x="423" y="10791"/>
                      <a:pt x="1" y="12147"/>
                    </a:cubicBezTo>
                    <a:cubicBezTo>
                      <a:pt x="28" y="12211"/>
                      <a:pt x="57" y="12274"/>
                      <a:pt x="83" y="12337"/>
                    </a:cubicBezTo>
                    <a:cubicBezTo>
                      <a:pt x="973" y="9725"/>
                      <a:pt x="197" y="6817"/>
                      <a:pt x="682" y="4125"/>
                    </a:cubicBezTo>
                    <a:cubicBezTo>
                      <a:pt x="933" y="2737"/>
                      <a:pt x="1560" y="1169"/>
                      <a:pt x="2851" y="438"/>
                    </a:cubicBezTo>
                    <a:cubicBezTo>
                      <a:pt x="3219" y="231"/>
                      <a:pt x="3584" y="141"/>
                      <a:pt x="3939" y="141"/>
                    </a:cubicBezTo>
                    <a:cubicBezTo>
                      <a:pt x="4427" y="141"/>
                      <a:pt x="4895" y="310"/>
                      <a:pt x="5324" y="577"/>
                    </a:cubicBezTo>
                    <a:cubicBezTo>
                      <a:pt x="5349" y="536"/>
                      <a:pt x="5374" y="498"/>
                      <a:pt x="5401" y="458"/>
                    </a:cubicBezTo>
                    <a:cubicBezTo>
                      <a:pt x="4957" y="179"/>
                      <a:pt x="4470"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a:extLst>
                  <a:ext uri="{FF2B5EF4-FFF2-40B4-BE49-F238E27FC236}">
                    <a16:creationId xmlns:a16="http://schemas.microsoft.com/office/drawing/2014/main" id="{FC947863-D89E-FA12-9AC9-F5D9C0E40F97}"/>
                  </a:ext>
                </a:extLst>
              </p:cNvPr>
              <p:cNvSpPr/>
              <p:nvPr/>
            </p:nvSpPr>
            <p:spPr>
              <a:xfrm>
                <a:off x="55775" y="2487050"/>
                <a:ext cx="99850" cy="166100"/>
              </a:xfrm>
              <a:custGeom>
                <a:avLst/>
                <a:gdLst/>
                <a:ahLst/>
                <a:cxnLst/>
                <a:rect l="l" t="t" r="r" b="b"/>
                <a:pathLst>
                  <a:path w="3994" h="6644" extrusionOk="0">
                    <a:moveTo>
                      <a:pt x="1331" y="1"/>
                    </a:moveTo>
                    <a:cubicBezTo>
                      <a:pt x="1057" y="252"/>
                      <a:pt x="813" y="534"/>
                      <a:pt x="618" y="860"/>
                    </a:cubicBezTo>
                    <a:cubicBezTo>
                      <a:pt x="150" y="1631"/>
                      <a:pt x="0" y="2566"/>
                      <a:pt x="353" y="3413"/>
                    </a:cubicBezTo>
                    <a:cubicBezTo>
                      <a:pt x="716" y="4280"/>
                      <a:pt x="1462" y="4961"/>
                      <a:pt x="2191" y="5527"/>
                    </a:cubicBezTo>
                    <a:cubicBezTo>
                      <a:pt x="2753" y="5963"/>
                      <a:pt x="3357" y="6337"/>
                      <a:pt x="3994" y="6644"/>
                    </a:cubicBezTo>
                    <a:cubicBezTo>
                      <a:pt x="3967" y="6582"/>
                      <a:pt x="3942" y="6519"/>
                      <a:pt x="3915" y="6458"/>
                    </a:cubicBezTo>
                    <a:cubicBezTo>
                      <a:pt x="3309" y="6153"/>
                      <a:pt x="2732" y="5786"/>
                      <a:pt x="2200" y="5366"/>
                    </a:cubicBezTo>
                    <a:cubicBezTo>
                      <a:pt x="1485" y="4798"/>
                      <a:pt x="750" y="4116"/>
                      <a:pt x="430" y="3237"/>
                    </a:cubicBezTo>
                    <a:cubicBezTo>
                      <a:pt x="96" y="2324"/>
                      <a:pt x="391" y="1324"/>
                      <a:pt x="975" y="580"/>
                    </a:cubicBezTo>
                    <a:cubicBezTo>
                      <a:pt x="1099" y="421"/>
                      <a:pt x="1235" y="275"/>
                      <a:pt x="1381" y="137"/>
                    </a:cubicBezTo>
                    <a:cubicBezTo>
                      <a:pt x="1364" y="91"/>
                      <a:pt x="1349" y="47"/>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a:extLst>
                  <a:ext uri="{FF2B5EF4-FFF2-40B4-BE49-F238E27FC236}">
                    <a16:creationId xmlns:a16="http://schemas.microsoft.com/office/drawing/2014/main" id="{538B1F60-DA4D-EA41-D2E7-4438849C1789}"/>
                  </a:ext>
                </a:extLst>
              </p:cNvPr>
              <p:cNvSpPr/>
              <p:nvPr/>
            </p:nvSpPr>
            <p:spPr>
              <a:xfrm>
                <a:off x="-22600" y="2661175"/>
                <a:ext cx="194150" cy="33800"/>
              </a:xfrm>
              <a:custGeom>
                <a:avLst/>
                <a:gdLst/>
                <a:ahLst/>
                <a:cxnLst/>
                <a:rect l="l" t="t" r="r" b="b"/>
                <a:pathLst>
                  <a:path w="7766" h="1352" extrusionOk="0">
                    <a:moveTo>
                      <a:pt x="4064" y="0"/>
                    </a:moveTo>
                    <a:cubicBezTo>
                      <a:pt x="3469" y="0"/>
                      <a:pt x="2872" y="77"/>
                      <a:pt x="2285" y="237"/>
                    </a:cubicBezTo>
                    <a:cubicBezTo>
                      <a:pt x="1472" y="459"/>
                      <a:pt x="716" y="809"/>
                      <a:pt x="1" y="1231"/>
                    </a:cubicBezTo>
                    <a:cubicBezTo>
                      <a:pt x="18" y="1271"/>
                      <a:pt x="39" y="1311"/>
                      <a:pt x="58" y="1351"/>
                    </a:cubicBezTo>
                    <a:cubicBezTo>
                      <a:pt x="1324" y="611"/>
                      <a:pt x="2715" y="136"/>
                      <a:pt x="4157" y="136"/>
                    </a:cubicBezTo>
                    <a:cubicBezTo>
                      <a:pt x="4589" y="136"/>
                      <a:pt x="5026" y="178"/>
                      <a:pt x="5466" y="270"/>
                    </a:cubicBezTo>
                    <a:cubicBezTo>
                      <a:pt x="6277" y="438"/>
                      <a:pt x="7050" y="741"/>
                      <a:pt x="7766" y="1152"/>
                    </a:cubicBezTo>
                    <a:cubicBezTo>
                      <a:pt x="7735" y="1085"/>
                      <a:pt x="7706" y="1016"/>
                      <a:pt x="7676" y="949"/>
                    </a:cubicBezTo>
                    <a:cubicBezTo>
                      <a:pt x="7668" y="943"/>
                      <a:pt x="7660" y="939"/>
                      <a:pt x="7653" y="935"/>
                    </a:cubicBezTo>
                    <a:cubicBezTo>
                      <a:pt x="6541" y="334"/>
                      <a:pt x="5307" y="0"/>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a:extLst>
                  <a:ext uri="{FF2B5EF4-FFF2-40B4-BE49-F238E27FC236}">
                    <a16:creationId xmlns:a16="http://schemas.microsoft.com/office/drawing/2014/main" id="{E08BE700-6EE9-664D-FC6B-E33995149FD0}"/>
                  </a:ext>
                </a:extLst>
              </p:cNvPr>
              <p:cNvSpPr/>
              <p:nvPr/>
            </p:nvSpPr>
            <p:spPr>
              <a:xfrm>
                <a:off x="8150" y="2736575"/>
                <a:ext cx="198175" cy="31925"/>
              </a:xfrm>
              <a:custGeom>
                <a:avLst/>
                <a:gdLst/>
                <a:ahLst/>
                <a:cxnLst/>
                <a:rect l="l" t="t" r="r" b="b"/>
                <a:pathLst>
                  <a:path w="7927" h="1277" extrusionOk="0">
                    <a:moveTo>
                      <a:pt x="0" y="718"/>
                    </a:moveTo>
                    <a:lnTo>
                      <a:pt x="0" y="720"/>
                    </a:lnTo>
                    <a:cubicBezTo>
                      <a:pt x="1" y="720"/>
                      <a:pt x="1" y="720"/>
                      <a:pt x="1" y="719"/>
                    </a:cubicBezTo>
                    <a:lnTo>
                      <a:pt x="1" y="719"/>
                    </a:lnTo>
                    <a:cubicBezTo>
                      <a:pt x="1" y="719"/>
                      <a:pt x="1" y="718"/>
                      <a:pt x="0" y="718"/>
                    </a:cubicBezTo>
                    <a:close/>
                    <a:moveTo>
                      <a:pt x="3565" y="0"/>
                    </a:moveTo>
                    <a:cubicBezTo>
                      <a:pt x="2346" y="0"/>
                      <a:pt x="1132" y="243"/>
                      <a:pt x="1" y="719"/>
                    </a:cubicBezTo>
                    <a:lnTo>
                      <a:pt x="1" y="719"/>
                    </a:lnTo>
                    <a:cubicBezTo>
                      <a:pt x="22" y="759"/>
                      <a:pt x="41" y="797"/>
                      <a:pt x="62" y="837"/>
                    </a:cubicBezTo>
                    <a:cubicBezTo>
                      <a:pt x="1165" y="368"/>
                      <a:pt x="2357" y="118"/>
                      <a:pt x="3562" y="118"/>
                    </a:cubicBezTo>
                    <a:cubicBezTo>
                      <a:pt x="3679" y="118"/>
                      <a:pt x="3796" y="120"/>
                      <a:pt x="3914" y="125"/>
                    </a:cubicBezTo>
                    <a:cubicBezTo>
                      <a:pt x="5323" y="183"/>
                      <a:pt x="6703" y="587"/>
                      <a:pt x="7926" y="1276"/>
                    </a:cubicBezTo>
                    <a:cubicBezTo>
                      <a:pt x="7896" y="1207"/>
                      <a:pt x="7863" y="1140"/>
                      <a:pt x="7832" y="1069"/>
                    </a:cubicBezTo>
                    <a:lnTo>
                      <a:pt x="7832" y="1067"/>
                    </a:lnTo>
                    <a:cubicBezTo>
                      <a:pt x="7652" y="971"/>
                      <a:pt x="7468" y="879"/>
                      <a:pt x="7280" y="795"/>
                    </a:cubicBezTo>
                    <a:cubicBezTo>
                      <a:pt x="6097" y="262"/>
                      <a:pt x="4829"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a:extLst>
                  <a:ext uri="{FF2B5EF4-FFF2-40B4-BE49-F238E27FC236}">
                    <a16:creationId xmlns:a16="http://schemas.microsoft.com/office/drawing/2014/main" id="{57AE8B29-12F9-954A-4723-1DCB4CD5C848}"/>
                  </a:ext>
                </a:extLst>
              </p:cNvPr>
              <p:cNvSpPr/>
              <p:nvPr/>
            </p:nvSpPr>
            <p:spPr>
              <a:xfrm>
                <a:off x="209825" y="1792300"/>
                <a:ext cx="252725" cy="52650"/>
              </a:xfrm>
              <a:custGeom>
                <a:avLst/>
                <a:gdLst/>
                <a:ahLst/>
                <a:cxnLst/>
                <a:rect l="l" t="t" r="r" b="b"/>
                <a:pathLst>
                  <a:path w="10109" h="2106" extrusionOk="0">
                    <a:moveTo>
                      <a:pt x="114" y="1"/>
                    </a:moveTo>
                    <a:cubicBezTo>
                      <a:pt x="50" y="1"/>
                      <a:pt x="0" y="86"/>
                      <a:pt x="65" y="128"/>
                    </a:cubicBezTo>
                    <a:cubicBezTo>
                      <a:pt x="705" y="558"/>
                      <a:pt x="1386" y="924"/>
                      <a:pt x="2100" y="1217"/>
                    </a:cubicBezTo>
                    <a:cubicBezTo>
                      <a:pt x="3533" y="1806"/>
                      <a:pt x="5075" y="2105"/>
                      <a:pt x="6616" y="2105"/>
                    </a:cubicBezTo>
                    <a:cubicBezTo>
                      <a:pt x="7768" y="2105"/>
                      <a:pt x="8920" y="1938"/>
                      <a:pt x="10026" y="1599"/>
                    </a:cubicBezTo>
                    <a:cubicBezTo>
                      <a:pt x="10108" y="1575"/>
                      <a:pt x="10071" y="1460"/>
                      <a:pt x="9996" y="1460"/>
                    </a:cubicBezTo>
                    <a:cubicBezTo>
                      <a:pt x="9988" y="1460"/>
                      <a:pt x="9981" y="1461"/>
                      <a:pt x="9972" y="1463"/>
                    </a:cubicBezTo>
                    <a:cubicBezTo>
                      <a:pt x="8886" y="1796"/>
                      <a:pt x="7756" y="1959"/>
                      <a:pt x="6626" y="1959"/>
                    </a:cubicBezTo>
                    <a:cubicBezTo>
                      <a:pt x="4344" y="1959"/>
                      <a:pt x="2065" y="1293"/>
                      <a:pt x="157" y="15"/>
                    </a:cubicBezTo>
                    <a:cubicBezTo>
                      <a:pt x="143" y="5"/>
                      <a:pt x="128"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a:extLst>
                  <a:ext uri="{FF2B5EF4-FFF2-40B4-BE49-F238E27FC236}">
                    <a16:creationId xmlns:a16="http://schemas.microsoft.com/office/drawing/2014/main" id="{4EA3B620-2A2A-7038-CB63-5747679C4FE6}"/>
                  </a:ext>
                </a:extLst>
              </p:cNvPr>
              <p:cNvSpPr/>
              <p:nvPr/>
            </p:nvSpPr>
            <p:spPr>
              <a:xfrm>
                <a:off x="229450" y="1777825"/>
                <a:ext cx="15075" cy="28025"/>
              </a:xfrm>
              <a:custGeom>
                <a:avLst/>
                <a:gdLst/>
                <a:ahLst/>
                <a:cxnLst/>
                <a:rect l="l" t="t" r="r" b="b"/>
                <a:pathLst>
                  <a:path w="603" h="1121" extrusionOk="0">
                    <a:moveTo>
                      <a:pt x="501" y="1"/>
                    </a:moveTo>
                    <a:cubicBezTo>
                      <a:pt x="483" y="1"/>
                      <a:pt x="464" y="9"/>
                      <a:pt x="450" y="30"/>
                    </a:cubicBezTo>
                    <a:cubicBezTo>
                      <a:pt x="237" y="337"/>
                      <a:pt x="89" y="672"/>
                      <a:pt x="13" y="1039"/>
                    </a:cubicBezTo>
                    <a:cubicBezTo>
                      <a:pt x="1" y="1090"/>
                      <a:pt x="41" y="1120"/>
                      <a:pt x="83" y="1120"/>
                    </a:cubicBezTo>
                    <a:cubicBezTo>
                      <a:pt x="115" y="1120"/>
                      <a:pt x="148" y="1102"/>
                      <a:pt x="156" y="1062"/>
                    </a:cubicBezTo>
                    <a:cubicBezTo>
                      <a:pt x="229" y="720"/>
                      <a:pt x="364" y="408"/>
                      <a:pt x="563" y="122"/>
                    </a:cubicBezTo>
                    <a:cubicBezTo>
                      <a:pt x="602" y="65"/>
                      <a:pt x="552" y="1"/>
                      <a:pt x="501"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a:extLst>
                  <a:ext uri="{FF2B5EF4-FFF2-40B4-BE49-F238E27FC236}">
                    <a16:creationId xmlns:a16="http://schemas.microsoft.com/office/drawing/2014/main" id="{B8080615-0A53-59CE-CDEB-A2FB8D233ABF}"/>
                  </a:ext>
                </a:extLst>
              </p:cNvPr>
              <p:cNvSpPr/>
              <p:nvPr/>
            </p:nvSpPr>
            <p:spPr>
              <a:xfrm>
                <a:off x="414500" y="1802800"/>
                <a:ext cx="8350" cy="36225"/>
              </a:xfrm>
              <a:custGeom>
                <a:avLst/>
                <a:gdLst/>
                <a:ahLst/>
                <a:cxnLst/>
                <a:rect l="l" t="t" r="r" b="b"/>
                <a:pathLst>
                  <a:path w="334" h="1449" extrusionOk="0">
                    <a:moveTo>
                      <a:pt x="95" y="1"/>
                    </a:moveTo>
                    <a:cubicBezTo>
                      <a:pt x="51" y="1"/>
                      <a:pt x="1" y="44"/>
                      <a:pt x="17" y="101"/>
                    </a:cubicBezTo>
                    <a:cubicBezTo>
                      <a:pt x="136" y="515"/>
                      <a:pt x="188" y="936"/>
                      <a:pt x="172" y="1365"/>
                    </a:cubicBezTo>
                    <a:cubicBezTo>
                      <a:pt x="171" y="1418"/>
                      <a:pt x="216" y="1448"/>
                      <a:pt x="256" y="1448"/>
                    </a:cubicBezTo>
                    <a:cubicBezTo>
                      <a:pt x="288" y="1448"/>
                      <a:pt x="316" y="1430"/>
                      <a:pt x="318" y="1388"/>
                    </a:cubicBezTo>
                    <a:cubicBezTo>
                      <a:pt x="333" y="932"/>
                      <a:pt x="280" y="487"/>
                      <a:pt x="153" y="47"/>
                    </a:cubicBezTo>
                    <a:cubicBezTo>
                      <a:pt x="144" y="15"/>
                      <a:pt x="120" y="1"/>
                      <a:pt x="95"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a:extLst>
                  <a:ext uri="{FF2B5EF4-FFF2-40B4-BE49-F238E27FC236}">
                    <a16:creationId xmlns:a16="http://schemas.microsoft.com/office/drawing/2014/main" id="{14FCDA9B-3517-84CF-A316-6B557468CEE4}"/>
                  </a:ext>
                </a:extLst>
              </p:cNvPr>
              <p:cNvSpPr/>
              <p:nvPr/>
            </p:nvSpPr>
            <p:spPr>
              <a:xfrm>
                <a:off x="346875" y="1806500"/>
                <a:ext cx="6000" cy="34000"/>
              </a:xfrm>
              <a:custGeom>
                <a:avLst/>
                <a:gdLst/>
                <a:ahLst/>
                <a:cxnLst/>
                <a:rect l="l" t="t" r="r" b="b"/>
                <a:pathLst>
                  <a:path w="240" h="1360" extrusionOk="0">
                    <a:moveTo>
                      <a:pt x="89" y="1"/>
                    </a:moveTo>
                    <a:cubicBezTo>
                      <a:pt x="48" y="1"/>
                      <a:pt x="10" y="29"/>
                      <a:pt x="19" y="80"/>
                    </a:cubicBezTo>
                    <a:cubicBezTo>
                      <a:pt x="92" y="481"/>
                      <a:pt x="90" y="878"/>
                      <a:pt x="11" y="1279"/>
                    </a:cubicBezTo>
                    <a:cubicBezTo>
                      <a:pt x="1" y="1330"/>
                      <a:pt x="41" y="1359"/>
                      <a:pt x="82" y="1359"/>
                    </a:cubicBezTo>
                    <a:cubicBezTo>
                      <a:pt x="115" y="1359"/>
                      <a:pt x="148" y="1341"/>
                      <a:pt x="155" y="1300"/>
                    </a:cubicBezTo>
                    <a:cubicBezTo>
                      <a:pt x="238" y="887"/>
                      <a:pt x="240" y="477"/>
                      <a:pt x="165" y="62"/>
                    </a:cubicBezTo>
                    <a:cubicBezTo>
                      <a:pt x="157" y="20"/>
                      <a:pt x="12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a:extLst>
                  <a:ext uri="{FF2B5EF4-FFF2-40B4-BE49-F238E27FC236}">
                    <a16:creationId xmlns:a16="http://schemas.microsoft.com/office/drawing/2014/main" id="{FDA895DF-8AB7-92AA-5935-9CDA9490A340}"/>
                  </a:ext>
                </a:extLst>
              </p:cNvPr>
              <p:cNvSpPr/>
              <p:nvPr/>
            </p:nvSpPr>
            <p:spPr>
              <a:xfrm>
                <a:off x="294300" y="1805825"/>
                <a:ext cx="19450" cy="18175"/>
              </a:xfrm>
              <a:custGeom>
                <a:avLst/>
                <a:gdLst/>
                <a:ahLst/>
                <a:cxnLst/>
                <a:rect l="l" t="t" r="r" b="b"/>
                <a:pathLst>
                  <a:path w="778" h="727" extrusionOk="0">
                    <a:moveTo>
                      <a:pt x="390" y="1"/>
                    </a:moveTo>
                    <a:cubicBezTo>
                      <a:pt x="214" y="1"/>
                      <a:pt x="59" y="129"/>
                      <a:pt x="31" y="308"/>
                    </a:cubicBezTo>
                    <a:cubicBezTo>
                      <a:pt x="0" y="506"/>
                      <a:pt x="137" y="692"/>
                      <a:pt x="334" y="722"/>
                    </a:cubicBezTo>
                    <a:cubicBezTo>
                      <a:pt x="353" y="725"/>
                      <a:pt x="372" y="727"/>
                      <a:pt x="390" y="727"/>
                    </a:cubicBezTo>
                    <a:cubicBezTo>
                      <a:pt x="565" y="727"/>
                      <a:pt x="719" y="598"/>
                      <a:pt x="747" y="419"/>
                    </a:cubicBezTo>
                    <a:cubicBezTo>
                      <a:pt x="777" y="222"/>
                      <a:pt x="643" y="36"/>
                      <a:pt x="446" y="5"/>
                    </a:cubicBezTo>
                    <a:cubicBezTo>
                      <a:pt x="427" y="2"/>
                      <a:pt x="40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a:extLst>
                  <a:ext uri="{FF2B5EF4-FFF2-40B4-BE49-F238E27FC236}">
                    <a16:creationId xmlns:a16="http://schemas.microsoft.com/office/drawing/2014/main" id="{D7E3C481-C089-AB45-4D64-FCA8F10309E3}"/>
                  </a:ext>
                </a:extLst>
              </p:cNvPr>
              <p:cNvSpPr/>
              <p:nvPr/>
            </p:nvSpPr>
            <p:spPr>
              <a:xfrm>
                <a:off x="423325" y="1837725"/>
                <a:ext cx="44900" cy="89675"/>
              </a:xfrm>
              <a:custGeom>
                <a:avLst/>
                <a:gdLst/>
                <a:ahLst/>
                <a:cxnLst/>
                <a:rect l="l" t="t" r="r" b="b"/>
                <a:pathLst>
                  <a:path w="1796" h="3587" extrusionOk="0">
                    <a:moveTo>
                      <a:pt x="64" y="1"/>
                    </a:moveTo>
                    <a:cubicBezTo>
                      <a:pt x="31" y="1"/>
                      <a:pt x="1" y="21"/>
                      <a:pt x="1" y="64"/>
                    </a:cubicBezTo>
                    <a:cubicBezTo>
                      <a:pt x="17" y="1382"/>
                      <a:pt x="209" y="3076"/>
                      <a:pt x="1661" y="3582"/>
                    </a:cubicBezTo>
                    <a:cubicBezTo>
                      <a:pt x="1670" y="3585"/>
                      <a:pt x="1678" y="3587"/>
                      <a:pt x="1687" y="3587"/>
                    </a:cubicBezTo>
                    <a:cubicBezTo>
                      <a:pt x="1760" y="3587"/>
                      <a:pt x="1796" y="3474"/>
                      <a:pt x="1714" y="3446"/>
                    </a:cubicBezTo>
                    <a:cubicBezTo>
                      <a:pt x="331" y="2965"/>
                      <a:pt x="163" y="1330"/>
                      <a:pt x="147" y="80"/>
                    </a:cubicBezTo>
                    <a:cubicBezTo>
                      <a:pt x="146" y="29"/>
                      <a:pt x="103"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a:extLst>
                  <a:ext uri="{FF2B5EF4-FFF2-40B4-BE49-F238E27FC236}">
                    <a16:creationId xmlns:a16="http://schemas.microsoft.com/office/drawing/2014/main" id="{FB2E4F91-7143-E2A4-0EE9-2F539CAF49B4}"/>
                  </a:ext>
                </a:extLst>
              </p:cNvPr>
              <p:cNvSpPr/>
              <p:nvPr/>
            </p:nvSpPr>
            <p:spPr>
              <a:xfrm>
                <a:off x="167175" y="1819975"/>
                <a:ext cx="78500" cy="81000"/>
              </a:xfrm>
              <a:custGeom>
                <a:avLst/>
                <a:gdLst/>
                <a:ahLst/>
                <a:cxnLst/>
                <a:rect l="l" t="t" r="r" b="b"/>
                <a:pathLst>
                  <a:path w="3140" h="3240" extrusionOk="0">
                    <a:moveTo>
                      <a:pt x="3043" y="0"/>
                    </a:moveTo>
                    <a:cubicBezTo>
                      <a:pt x="3009" y="0"/>
                      <a:pt x="2974" y="18"/>
                      <a:pt x="2960" y="59"/>
                    </a:cubicBezTo>
                    <a:cubicBezTo>
                      <a:pt x="2502" y="1380"/>
                      <a:pt x="1744" y="3053"/>
                      <a:pt x="106" y="3076"/>
                    </a:cubicBezTo>
                    <a:cubicBezTo>
                      <a:pt x="1" y="3078"/>
                      <a:pt x="10" y="3239"/>
                      <a:pt x="113" y="3239"/>
                    </a:cubicBezTo>
                    <a:cubicBezTo>
                      <a:pt x="114" y="3239"/>
                      <a:pt x="115" y="3239"/>
                      <a:pt x="115" y="3239"/>
                    </a:cubicBezTo>
                    <a:cubicBezTo>
                      <a:pt x="1834" y="3216"/>
                      <a:pt x="2636" y="1486"/>
                      <a:pt x="3119" y="95"/>
                    </a:cubicBezTo>
                    <a:cubicBezTo>
                      <a:pt x="3140" y="37"/>
                      <a:pt x="3092" y="0"/>
                      <a:pt x="3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a:extLst>
                  <a:ext uri="{FF2B5EF4-FFF2-40B4-BE49-F238E27FC236}">
                    <a16:creationId xmlns:a16="http://schemas.microsoft.com/office/drawing/2014/main" id="{32FBB450-5F3D-B12B-461B-C258B30F106A}"/>
                  </a:ext>
                </a:extLst>
              </p:cNvPr>
              <p:cNvSpPr/>
              <p:nvPr/>
            </p:nvSpPr>
            <p:spPr>
              <a:xfrm>
                <a:off x="355450" y="2971325"/>
                <a:ext cx="71850" cy="160875"/>
              </a:xfrm>
              <a:custGeom>
                <a:avLst/>
                <a:gdLst/>
                <a:ahLst/>
                <a:cxnLst/>
                <a:rect l="l" t="t" r="r" b="b"/>
                <a:pathLst>
                  <a:path w="2874" h="6435" extrusionOk="0">
                    <a:moveTo>
                      <a:pt x="77" y="0"/>
                    </a:moveTo>
                    <a:lnTo>
                      <a:pt x="0" y="6394"/>
                    </a:lnTo>
                    <a:lnTo>
                      <a:pt x="2011" y="6434"/>
                    </a:lnTo>
                    <a:lnTo>
                      <a:pt x="2874" y="280"/>
                    </a:lnTo>
                    <a:lnTo>
                      <a:pt x="77"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a:extLst>
                  <a:ext uri="{FF2B5EF4-FFF2-40B4-BE49-F238E27FC236}">
                    <a16:creationId xmlns:a16="http://schemas.microsoft.com/office/drawing/2014/main" id="{BC8B3F71-757E-EDEB-B186-3F6A701CF35A}"/>
                  </a:ext>
                </a:extLst>
              </p:cNvPr>
              <p:cNvSpPr/>
              <p:nvPr/>
            </p:nvSpPr>
            <p:spPr>
              <a:xfrm>
                <a:off x="329500" y="3110350"/>
                <a:ext cx="149225" cy="95250"/>
              </a:xfrm>
              <a:custGeom>
                <a:avLst/>
                <a:gdLst/>
                <a:ahLst/>
                <a:cxnLst/>
                <a:rect l="l" t="t" r="r" b="b"/>
                <a:pathLst>
                  <a:path w="5969" h="3810" extrusionOk="0">
                    <a:moveTo>
                      <a:pt x="2510" y="0"/>
                    </a:moveTo>
                    <a:cubicBezTo>
                      <a:pt x="2490" y="0"/>
                      <a:pt x="2469" y="1"/>
                      <a:pt x="2448" y="2"/>
                    </a:cubicBezTo>
                    <a:cubicBezTo>
                      <a:pt x="1501" y="67"/>
                      <a:pt x="1084" y="773"/>
                      <a:pt x="1084" y="773"/>
                    </a:cubicBezTo>
                    <a:cubicBezTo>
                      <a:pt x="1084" y="773"/>
                      <a:pt x="915" y="360"/>
                      <a:pt x="721" y="360"/>
                    </a:cubicBezTo>
                    <a:cubicBezTo>
                      <a:pt x="637" y="360"/>
                      <a:pt x="550" y="436"/>
                      <a:pt x="469" y="652"/>
                    </a:cubicBezTo>
                    <a:cubicBezTo>
                      <a:pt x="277" y="1165"/>
                      <a:pt x="123" y="2536"/>
                      <a:pt x="48" y="3292"/>
                    </a:cubicBezTo>
                    <a:cubicBezTo>
                      <a:pt x="43" y="3351"/>
                      <a:pt x="37" y="3405"/>
                      <a:pt x="33" y="3455"/>
                    </a:cubicBezTo>
                    <a:cubicBezTo>
                      <a:pt x="12" y="3674"/>
                      <a:pt x="0" y="3810"/>
                      <a:pt x="0" y="3810"/>
                    </a:cubicBezTo>
                    <a:lnTo>
                      <a:pt x="5836" y="3810"/>
                    </a:lnTo>
                    <a:cubicBezTo>
                      <a:pt x="5882" y="3664"/>
                      <a:pt x="5913" y="3526"/>
                      <a:pt x="5930" y="3394"/>
                    </a:cubicBezTo>
                    <a:cubicBezTo>
                      <a:pt x="5936" y="3338"/>
                      <a:pt x="5939" y="3284"/>
                      <a:pt x="5941" y="3231"/>
                    </a:cubicBezTo>
                    <a:cubicBezTo>
                      <a:pt x="5968" y="2482"/>
                      <a:pt x="5512" y="1993"/>
                      <a:pt x="4963" y="1915"/>
                    </a:cubicBezTo>
                    <a:cubicBezTo>
                      <a:pt x="4669" y="1874"/>
                      <a:pt x="4326" y="1575"/>
                      <a:pt x="4075" y="1312"/>
                    </a:cubicBezTo>
                    <a:cubicBezTo>
                      <a:pt x="4073" y="1278"/>
                      <a:pt x="3442" y="261"/>
                      <a:pt x="3221" y="183"/>
                    </a:cubicBezTo>
                    <a:cubicBezTo>
                      <a:pt x="3213" y="180"/>
                      <a:pt x="3205" y="178"/>
                      <a:pt x="3199" y="178"/>
                    </a:cubicBezTo>
                    <a:cubicBezTo>
                      <a:pt x="3115" y="178"/>
                      <a:pt x="3176" y="404"/>
                      <a:pt x="3112" y="541"/>
                    </a:cubicBezTo>
                    <a:cubicBezTo>
                      <a:pt x="2958" y="191"/>
                      <a:pt x="2832" y="0"/>
                      <a:pt x="2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a:extLst>
                  <a:ext uri="{FF2B5EF4-FFF2-40B4-BE49-F238E27FC236}">
                    <a16:creationId xmlns:a16="http://schemas.microsoft.com/office/drawing/2014/main" id="{D301C7C5-0722-344C-92A6-FAF59B29358F}"/>
                  </a:ext>
                </a:extLst>
              </p:cNvPr>
              <p:cNvSpPr/>
              <p:nvPr/>
            </p:nvSpPr>
            <p:spPr>
              <a:xfrm>
                <a:off x="333775" y="3148425"/>
                <a:ext cx="28275" cy="45875"/>
              </a:xfrm>
              <a:custGeom>
                <a:avLst/>
                <a:gdLst/>
                <a:ahLst/>
                <a:cxnLst/>
                <a:rect l="l" t="t" r="r" b="b"/>
                <a:pathLst>
                  <a:path w="1131" h="1835" extrusionOk="0">
                    <a:moveTo>
                      <a:pt x="91" y="1"/>
                    </a:moveTo>
                    <a:cubicBezTo>
                      <a:pt x="37" y="1"/>
                      <a:pt x="1" y="90"/>
                      <a:pt x="60" y="131"/>
                    </a:cubicBezTo>
                    <a:cubicBezTo>
                      <a:pt x="595" y="514"/>
                      <a:pt x="934" y="1113"/>
                      <a:pt x="990" y="1769"/>
                    </a:cubicBezTo>
                    <a:cubicBezTo>
                      <a:pt x="994" y="1812"/>
                      <a:pt x="1030" y="1834"/>
                      <a:pt x="1064" y="1834"/>
                    </a:cubicBezTo>
                    <a:cubicBezTo>
                      <a:pt x="1098" y="1834"/>
                      <a:pt x="1130" y="1813"/>
                      <a:pt x="1126" y="1769"/>
                    </a:cubicBezTo>
                    <a:cubicBezTo>
                      <a:pt x="1065" y="1061"/>
                      <a:pt x="704" y="428"/>
                      <a:pt x="127" y="14"/>
                    </a:cubicBezTo>
                    <a:cubicBezTo>
                      <a:pt x="115" y="5"/>
                      <a:pt x="10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a:extLst>
                  <a:ext uri="{FF2B5EF4-FFF2-40B4-BE49-F238E27FC236}">
                    <a16:creationId xmlns:a16="http://schemas.microsoft.com/office/drawing/2014/main" id="{A4A981CB-629A-061E-7EDB-30EC758BB548}"/>
                  </a:ext>
                </a:extLst>
              </p:cNvPr>
              <p:cNvSpPr/>
              <p:nvPr/>
            </p:nvSpPr>
            <p:spPr>
              <a:xfrm>
                <a:off x="387350" y="3155775"/>
                <a:ext cx="63250" cy="37625"/>
              </a:xfrm>
              <a:custGeom>
                <a:avLst/>
                <a:gdLst/>
                <a:ahLst/>
                <a:cxnLst/>
                <a:rect l="l" t="t" r="r" b="b"/>
                <a:pathLst>
                  <a:path w="2530" h="1505" extrusionOk="0">
                    <a:moveTo>
                      <a:pt x="2048" y="0"/>
                    </a:moveTo>
                    <a:cubicBezTo>
                      <a:pt x="1150" y="0"/>
                      <a:pt x="340" y="548"/>
                      <a:pt x="19" y="1421"/>
                    </a:cubicBezTo>
                    <a:cubicBezTo>
                      <a:pt x="0" y="1471"/>
                      <a:pt x="42" y="1504"/>
                      <a:pt x="83" y="1504"/>
                    </a:cubicBezTo>
                    <a:cubicBezTo>
                      <a:pt x="111" y="1504"/>
                      <a:pt x="138" y="1490"/>
                      <a:pt x="149" y="1458"/>
                    </a:cubicBezTo>
                    <a:cubicBezTo>
                      <a:pt x="448" y="649"/>
                      <a:pt x="1208" y="134"/>
                      <a:pt x="2044" y="134"/>
                    </a:cubicBezTo>
                    <a:cubicBezTo>
                      <a:pt x="2165" y="134"/>
                      <a:pt x="2288" y="144"/>
                      <a:pt x="2411" y="167"/>
                    </a:cubicBezTo>
                    <a:cubicBezTo>
                      <a:pt x="2416" y="168"/>
                      <a:pt x="2421" y="168"/>
                      <a:pt x="2425" y="168"/>
                    </a:cubicBezTo>
                    <a:cubicBezTo>
                      <a:pt x="2501" y="168"/>
                      <a:pt x="2529" y="51"/>
                      <a:pt x="2448" y="36"/>
                    </a:cubicBezTo>
                    <a:cubicBezTo>
                      <a:pt x="2313" y="12"/>
                      <a:pt x="2180"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a:extLst>
                  <a:ext uri="{FF2B5EF4-FFF2-40B4-BE49-F238E27FC236}">
                    <a16:creationId xmlns:a16="http://schemas.microsoft.com/office/drawing/2014/main" id="{6042B319-7D84-7B5E-A75D-9E85010004BE}"/>
                  </a:ext>
                </a:extLst>
              </p:cNvPr>
              <p:cNvSpPr/>
              <p:nvPr/>
            </p:nvSpPr>
            <p:spPr>
              <a:xfrm>
                <a:off x="330325" y="3191100"/>
                <a:ext cx="147725" cy="5650"/>
              </a:xfrm>
              <a:custGeom>
                <a:avLst/>
                <a:gdLst/>
                <a:ahLst/>
                <a:cxnLst/>
                <a:rect l="l" t="t" r="r" b="b"/>
                <a:pathLst>
                  <a:path w="5909" h="226" extrusionOk="0">
                    <a:moveTo>
                      <a:pt x="5908" y="1"/>
                    </a:moveTo>
                    <a:cubicBezTo>
                      <a:pt x="5707" y="3"/>
                      <a:pt x="5507" y="4"/>
                      <a:pt x="5306" y="6"/>
                    </a:cubicBezTo>
                    <a:cubicBezTo>
                      <a:pt x="3543" y="26"/>
                      <a:pt x="1778" y="43"/>
                      <a:pt x="15" y="62"/>
                    </a:cubicBezTo>
                    <a:cubicBezTo>
                      <a:pt x="10" y="120"/>
                      <a:pt x="4" y="175"/>
                      <a:pt x="0" y="225"/>
                    </a:cubicBezTo>
                    <a:lnTo>
                      <a:pt x="111" y="225"/>
                    </a:lnTo>
                    <a:cubicBezTo>
                      <a:pt x="2039" y="204"/>
                      <a:pt x="3967" y="185"/>
                      <a:pt x="5897" y="164"/>
                    </a:cubicBezTo>
                    <a:cubicBezTo>
                      <a:pt x="5903" y="108"/>
                      <a:pt x="5906" y="54"/>
                      <a:pt x="5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a:extLst>
                  <a:ext uri="{FF2B5EF4-FFF2-40B4-BE49-F238E27FC236}">
                    <a16:creationId xmlns:a16="http://schemas.microsoft.com/office/drawing/2014/main" id="{17D9E7A3-1C38-8492-B720-D43AEA01AECC}"/>
                  </a:ext>
                </a:extLst>
              </p:cNvPr>
              <p:cNvSpPr/>
              <p:nvPr/>
            </p:nvSpPr>
            <p:spPr>
              <a:xfrm>
                <a:off x="257700" y="1965575"/>
                <a:ext cx="240675" cy="1065525"/>
              </a:xfrm>
              <a:custGeom>
                <a:avLst/>
                <a:gdLst/>
                <a:ahLst/>
                <a:cxnLst/>
                <a:rect l="l" t="t" r="r" b="b"/>
                <a:pathLst>
                  <a:path w="9627" h="42621" extrusionOk="0">
                    <a:moveTo>
                      <a:pt x="9174" y="1"/>
                    </a:moveTo>
                    <a:lnTo>
                      <a:pt x="1" y="663"/>
                    </a:lnTo>
                    <a:lnTo>
                      <a:pt x="2646" y="25443"/>
                    </a:lnTo>
                    <a:lnTo>
                      <a:pt x="3486" y="42620"/>
                    </a:lnTo>
                    <a:lnTo>
                      <a:pt x="7062" y="42620"/>
                    </a:lnTo>
                    <a:cubicBezTo>
                      <a:pt x="8564" y="28725"/>
                      <a:pt x="9627" y="13778"/>
                      <a:pt x="9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a:extLst>
                  <a:ext uri="{FF2B5EF4-FFF2-40B4-BE49-F238E27FC236}">
                    <a16:creationId xmlns:a16="http://schemas.microsoft.com/office/drawing/2014/main" id="{864FCF6A-D2C1-B411-E8C7-9FC50B2D9146}"/>
                  </a:ext>
                </a:extLst>
              </p:cNvPr>
              <p:cNvSpPr/>
              <p:nvPr/>
            </p:nvSpPr>
            <p:spPr>
              <a:xfrm>
                <a:off x="293150" y="2006500"/>
                <a:ext cx="195100" cy="315675"/>
              </a:xfrm>
              <a:custGeom>
                <a:avLst/>
                <a:gdLst/>
                <a:ahLst/>
                <a:cxnLst/>
                <a:rect l="l" t="t" r="r" b="b"/>
                <a:pathLst>
                  <a:path w="7804" h="12627" extrusionOk="0">
                    <a:moveTo>
                      <a:pt x="7802" y="0"/>
                    </a:moveTo>
                    <a:cubicBezTo>
                      <a:pt x="7203" y="0"/>
                      <a:pt x="6592" y="169"/>
                      <a:pt x="6056" y="445"/>
                    </a:cubicBezTo>
                    <a:cubicBezTo>
                      <a:pt x="3914" y="1546"/>
                      <a:pt x="2625" y="3829"/>
                      <a:pt x="1825" y="6012"/>
                    </a:cubicBezTo>
                    <a:cubicBezTo>
                      <a:pt x="1071" y="8063"/>
                      <a:pt x="676" y="10228"/>
                      <a:pt x="0" y="12302"/>
                    </a:cubicBezTo>
                    <a:lnTo>
                      <a:pt x="35" y="12626"/>
                    </a:lnTo>
                    <a:cubicBezTo>
                      <a:pt x="346" y="11715"/>
                      <a:pt x="599" y="10785"/>
                      <a:pt x="843" y="9852"/>
                    </a:cubicBezTo>
                    <a:cubicBezTo>
                      <a:pt x="1464" y="7483"/>
                      <a:pt x="2070" y="5043"/>
                      <a:pt x="3486" y="3002"/>
                    </a:cubicBezTo>
                    <a:cubicBezTo>
                      <a:pt x="4161" y="2026"/>
                      <a:pt x="5034" y="1134"/>
                      <a:pt x="6091" y="579"/>
                    </a:cubicBezTo>
                    <a:cubicBezTo>
                      <a:pt x="6615" y="305"/>
                      <a:pt x="7215" y="134"/>
                      <a:pt x="7804" y="134"/>
                    </a:cubicBezTo>
                    <a:cubicBezTo>
                      <a:pt x="7804" y="90"/>
                      <a:pt x="7802" y="44"/>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a:extLst>
                  <a:ext uri="{FF2B5EF4-FFF2-40B4-BE49-F238E27FC236}">
                    <a16:creationId xmlns:a16="http://schemas.microsoft.com/office/drawing/2014/main" id="{7A14C3C5-ADCB-D14B-2504-A6A175FAF4B1}"/>
                  </a:ext>
                </a:extLst>
              </p:cNvPr>
              <p:cNvSpPr/>
              <p:nvPr/>
            </p:nvSpPr>
            <p:spPr>
              <a:xfrm>
                <a:off x="394475" y="2079250"/>
                <a:ext cx="94975" cy="268175"/>
              </a:xfrm>
              <a:custGeom>
                <a:avLst/>
                <a:gdLst/>
                <a:ahLst/>
                <a:cxnLst/>
                <a:rect l="l" t="t" r="r" b="b"/>
                <a:pathLst>
                  <a:path w="3799" h="10727" extrusionOk="0">
                    <a:moveTo>
                      <a:pt x="3797" y="0"/>
                    </a:moveTo>
                    <a:cubicBezTo>
                      <a:pt x="2901" y="328"/>
                      <a:pt x="2109" y="917"/>
                      <a:pt x="1512" y="1667"/>
                    </a:cubicBezTo>
                    <a:cubicBezTo>
                      <a:pt x="1" y="3564"/>
                      <a:pt x="8" y="6198"/>
                      <a:pt x="1190" y="8262"/>
                    </a:cubicBezTo>
                    <a:cubicBezTo>
                      <a:pt x="1785" y="9300"/>
                      <a:pt x="2646" y="10127"/>
                      <a:pt x="3651" y="10727"/>
                    </a:cubicBezTo>
                    <a:cubicBezTo>
                      <a:pt x="3653" y="10677"/>
                      <a:pt x="3655" y="10627"/>
                      <a:pt x="3657" y="10577"/>
                    </a:cubicBezTo>
                    <a:cubicBezTo>
                      <a:pt x="3595" y="10539"/>
                      <a:pt x="3534" y="10501"/>
                      <a:pt x="3473" y="10462"/>
                    </a:cubicBezTo>
                    <a:cubicBezTo>
                      <a:pt x="1482" y="9162"/>
                      <a:pt x="216" y="6818"/>
                      <a:pt x="498" y="4418"/>
                    </a:cubicBezTo>
                    <a:cubicBezTo>
                      <a:pt x="720" y="2523"/>
                      <a:pt x="2028" y="815"/>
                      <a:pt x="3799" y="144"/>
                    </a:cubicBezTo>
                    <a:cubicBezTo>
                      <a:pt x="3799" y="96"/>
                      <a:pt x="3799" y="48"/>
                      <a:pt x="3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a:extLst>
                  <a:ext uri="{FF2B5EF4-FFF2-40B4-BE49-F238E27FC236}">
                    <a16:creationId xmlns:a16="http://schemas.microsoft.com/office/drawing/2014/main" id="{6BD96C9B-334F-C79B-83AB-0E1C00D81BE1}"/>
                  </a:ext>
                </a:extLst>
              </p:cNvPr>
              <p:cNvSpPr/>
              <p:nvPr/>
            </p:nvSpPr>
            <p:spPr>
              <a:xfrm>
                <a:off x="297700" y="2313300"/>
                <a:ext cx="124275" cy="269125"/>
              </a:xfrm>
              <a:custGeom>
                <a:avLst/>
                <a:gdLst/>
                <a:ahLst/>
                <a:cxnLst/>
                <a:rect l="l" t="t" r="r" b="b"/>
                <a:pathLst>
                  <a:path w="4971" h="10765" extrusionOk="0">
                    <a:moveTo>
                      <a:pt x="2711" y="1"/>
                    </a:moveTo>
                    <a:cubicBezTo>
                      <a:pt x="2143" y="1"/>
                      <a:pt x="1561" y="197"/>
                      <a:pt x="1107" y="509"/>
                    </a:cubicBezTo>
                    <a:cubicBezTo>
                      <a:pt x="641" y="832"/>
                      <a:pt x="286" y="1265"/>
                      <a:pt x="1" y="1749"/>
                    </a:cubicBezTo>
                    <a:lnTo>
                      <a:pt x="1" y="1751"/>
                    </a:lnTo>
                    <a:lnTo>
                      <a:pt x="26" y="1983"/>
                    </a:lnTo>
                    <a:cubicBezTo>
                      <a:pt x="388" y="1319"/>
                      <a:pt x="864" y="738"/>
                      <a:pt x="1558" y="406"/>
                    </a:cubicBezTo>
                    <a:cubicBezTo>
                      <a:pt x="1910" y="238"/>
                      <a:pt x="2297" y="148"/>
                      <a:pt x="2674" y="148"/>
                    </a:cubicBezTo>
                    <a:cubicBezTo>
                      <a:pt x="3423" y="148"/>
                      <a:pt x="4129" y="503"/>
                      <a:pt x="4426" y="1298"/>
                    </a:cubicBezTo>
                    <a:cubicBezTo>
                      <a:pt x="4844" y="2408"/>
                      <a:pt x="4484" y="3755"/>
                      <a:pt x="4173" y="4848"/>
                    </a:cubicBezTo>
                    <a:cubicBezTo>
                      <a:pt x="3565" y="6982"/>
                      <a:pt x="2448" y="8957"/>
                      <a:pt x="944" y="10584"/>
                    </a:cubicBezTo>
                    <a:lnTo>
                      <a:pt x="964" y="10764"/>
                    </a:lnTo>
                    <a:cubicBezTo>
                      <a:pt x="1838" y="9834"/>
                      <a:pt x="2588" y="8789"/>
                      <a:pt x="3185" y="7661"/>
                    </a:cubicBezTo>
                    <a:cubicBezTo>
                      <a:pt x="3814" y="6473"/>
                      <a:pt x="4278" y="5200"/>
                      <a:pt x="4549" y="3884"/>
                    </a:cubicBezTo>
                    <a:cubicBezTo>
                      <a:pt x="4775" y="2794"/>
                      <a:pt x="4971" y="1365"/>
                      <a:pt x="4071" y="509"/>
                    </a:cubicBezTo>
                    <a:cubicBezTo>
                      <a:pt x="3695" y="152"/>
                      <a:pt x="320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a:extLst>
                  <a:ext uri="{FF2B5EF4-FFF2-40B4-BE49-F238E27FC236}">
                    <a16:creationId xmlns:a16="http://schemas.microsoft.com/office/drawing/2014/main" id="{43D89635-C677-6864-A77B-9F4CBC3F6855}"/>
                  </a:ext>
                </a:extLst>
              </p:cNvPr>
              <p:cNvSpPr/>
              <p:nvPr/>
            </p:nvSpPr>
            <p:spPr>
              <a:xfrm>
                <a:off x="403975" y="2462700"/>
                <a:ext cx="76850" cy="245950"/>
              </a:xfrm>
              <a:custGeom>
                <a:avLst/>
                <a:gdLst/>
                <a:ahLst/>
                <a:cxnLst/>
                <a:rect l="l" t="t" r="r" b="b"/>
                <a:pathLst>
                  <a:path w="3074" h="9838" extrusionOk="0">
                    <a:moveTo>
                      <a:pt x="3074" y="0"/>
                    </a:moveTo>
                    <a:lnTo>
                      <a:pt x="3074" y="0"/>
                    </a:lnTo>
                    <a:cubicBezTo>
                      <a:pt x="2696" y="221"/>
                      <a:pt x="2347" y="490"/>
                      <a:pt x="2032" y="796"/>
                    </a:cubicBezTo>
                    <a:cubicBezTo>
                      <a:pt x="392" y="2400"/>
                      <a:pt x="1" y="4846"/>
                      <a:pt x="691" y="6987"/>
                    </a:cubicBezTo>
                    <a:cubicBezTo>
                      <a:pt x="1040" y="8069"/>
                      <a:pt x="1652" y="9028"/>
                      <a:pt x="2429" y="9837"/>
                    </a:cubicBezTo>
                    <a:cubicBezTo>
                      <a:pt x="2433" y="9778"/>
                      <a:pt x="2439" y="9718"/>
                      <a:pt x="2442" y="9659"/>
                    </a:cubicBezTo>
                    <a:cubicBezTo>
                      <a:pt x="2416" y="9630"/>
                      <a:pt x="2391" y="9601"/>
                      <a:pt x="2364" y="9572"/>
                    </a:cubicBezTo>
                    <a:cubicBezTo>
                      <a:pt x="848" y="7900"/>
                      <a:pt x="96" y="5525"/>
                      <a:pt x="705" y="3309"/>
                    </a:cubicBezTo>
                    <a:cubicBezTo>
                      <a:pt x="1061" y="2011"/>
                      <a:pt x="1926" y="862"/>
                      <a:pt x="3064" y="163"/>
                    </a:cubicBezTo>
                    <a:cubicBezTo>
                      <a:pt x="3068" y="110"/>
                      <a:pt x="3070" y="56"/>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a:extLst>
                  <a:ext uri="{FF2B5EF4-FFF2-40B4-BE49-F238E27FC236}">
                    <a16:creationId xmlns:a16="http://schemas.microsoft.com/office/drawing/2014/main" id="{87AD9929-23CA-2F0D-FC8B-371AF92EFD48}"/>
                  </a:ext>
                </a:extLst>
              </p:cNvPr>
              <p:cNvSpPr/>
              <p:nvPr/>
            </p:nvSpPr>
            <p:spPr>
              <a:xfrm>
                <a:off x="324275" y="2607375"/>
                <a:ext cx="131650" cy="209600"/>
              </a:xfrm>
              <a:custGeom>
                <a:avLst/>
                <a:gdLst/>
                <a:ahLst/>
                <a:cxnLst/>
                <a:rect l="l" t="t" r="r" b="b"/>
                <a:pathLst>
                  <a:path w="5266" h="8384" extrusionOk="0">
                    <a:moveTo>
                      <a:pt x="710" y="0"/>
                    </a:moveTo>
                    <a:cubicBezTo>
                      <a:pt x="620" y="0"/>
                      <a:pt x="529" y="6"/>
                      <a:pt x="438" y="18"/>
                    </a:cubicBezTo>
                    <a:cubicBezTo>
                      <a:pt x="290" y="37"/>
                      <a:pt x="142" y="72"/>
                      <a:pt x="0" y="120"/>
                    </a:cubicBezTo>
                    <a:lnTo>
                      <a:pt x="8" y="267"/>
                    </a:lnTo>
                    <a:cubicBezTo>
                      <a:pt x="241" y="190"/>
                      <a:pt x="488" y="151"/>
                      <a:pt x="733" y="151"/>
                    </a:cubicBezTo>
                    <a:cubicBezTo>
                      <a:pt x="977" y="151"/>
                      <a:pt x="1218" y="190"/>
                      <a:pt x="1441" y="271"/>
                    </a:cubicBezTo>
                    <a:cubicBezTo>
                      <a:pt x="2600" y="693"/>
                      <a:pt x="3281" y="1861"/>
                      <a:pt x="3612" y="2986"/>
                    </a:cubicBezTo>
                    <a:cubicBezTo>
                      <a:pt x="3983" y="4242"/>
                      <a:pt x="4034" y="5569"/>
                      <a:pt x="4439" y="6816"/>
                    </a:cubicBezTo>
                    <a:cubicBezTo>
                      <a:pt x="4625" y="7384"/>
                      <a:pt x="4888" y="7925"/>
                      <a:pt x="5249" y="8383"/>
                    </a:cubicBezTo>
                    <a:cubicBezTo>
                      <a:pt x="5254" y="8322"/>
                      <a:pt x="5260" y="8261"/>
                      <a:pt x="5266" y="8199"/>
                    </a:cubicBezTo>
                    <a:cubicBezTo>
                      <a:pt x="4627" y="7330"/>
                      <a:pt x="4378" y="6208"/>
                      <a:pt x="4194" y="5161"/>
                    </a:cubicBezTo>
                    <a:cubicBezTo>
                      <a:pt x="3969" y="3876"/>
                      <a:pt x="3802" y="2514"/>
                      <a:pt x="3037" y="1413"/>
                    </a:cubicBezTo>
                    <a:cubicBezTo>
                      <a:pt x="2507" y="648"/>
                      <a:pt x="1665" y="0"/>
                      <a:pt x="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a:extLst>
                  <a:ext uri="{FF2B5EF4-FFF2-40B4-BE49-F238E27FC236}">
                    <a16:creationId xmlns:a16="http://schemas.microsoft.com/office/drawing/2014/main" id="{58F12F1C-D48B-984A-4CE3-D3796AD40732}"/>
                  </a:ext>
                </a:extLst>
              </p:cNvPr>
              <p:cNvSpPr/>
              <p:nvPr/>
            </p:nvSpPr>
            <p:spPr>
              <a:xfrm>
                <a:off x="331125" y="2750625"/>
                <a:ext cx="118475" cy="136600"/>
              </a:xfrm>
              <a:custGeom>
                <a:avLst/>
                <a:gdLst/>
                <a:ahLst/>
                <a:cxnLst/>
                <a:rect l="l" t="t" r="r" b="b"/>
                <a:pathLst>
                  <a:path w="4739" h="5464" extrusionOk="0">
                    <a:moveTo>
                      <a:pt x="1" y="1"/>
                    </a:moveTo>
                    <a:lnTo>
                      <a:pt x="8" y="164"/>
                    </a:lnTo>
                    <a:cubicBezTo>
                      <a:pt x="996" y="653"/>
                      <a:pt x="1896" y="1512"/>
                      <a:pt x="2571" y="2256"/>
                    </a:cubicBezTo>
                    <a:cubicBezTo>
                      <a:pt x="3440" y="3214"/>
                      <a:pt x="4161" y="4297"/>
                      <a:pt x="4714" y="5464"/>
                    </a:cubicBezTo>
                    <a:cubicBezTo>
                      <a:pt x="4721" y="5375"/>
                      <a:pt x="4731" y="5287"/>
                      <a:pt x="4739" y="5201"/>
                    </a:cubicBezTo>
                    <a:cubicBezTo>
                      <a:pt x="4583" y="4884"/>
                      <a:pt x="4415" y="4576"/>
                      <a:pt x="4234" y="4274"/>
                    </a:cubicBezTo>
                    <a:cubicBezTo>
                      <a:pt x="3659" y="3311"/>
                      <a:pt x="2962" y="2421"/>
                      <a:pt x="2163" y="1635"/>
                    </a:cubicBezTo>
                    <a:cubicBezTo>
                      <a:pt x="1530" y="1011"/>
                      <a:pt x="816" y="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a:extLst>
                  <a:ext uri="{FF2B5EF4-FFF2-40B4-BE49-F238E27FC236}">
                    <a16:creationId xmlns:a16="http://schemas.microsoft.com/office/drawing/2014/main" id="{97A529B6-73FF-3A90-CC83-6638496992B1}"/>
                  </a:ext>
                </a:extLst>
              </p:cNvPr>
              <p:cNvSpPr/>
              <p:nvPr/>
            </p:nvSpPr>
            <p:spPr>
              <a:xfrm>
                <a:off x="336600" y="2862500"/>
                <a:ext cx="64750" cy="160575"/>
              </a:xfrm>
              <a:custGeom>
                <a:avLst/>
                <a:gdLst/>
                <a:ahLst/>
                <a:cxnLst/>
                <a:rect l="l" t="t" r="r" b="b"/>
                <a:pathLst>
                  <a:path w="2590" h="6423" extrusionOk="0">
                    <a:moveTo>
                      <a:pt x="0" y="1"/>
                    </a:moveTo>
                    <a:lnTo>
                      <a:pt x="10" y="202"/>
                    </a:lnTo>
                    <a:cubicBezTo>
                      <a:pt x="10" y="202"/>
                      <a:pt x="10" y="204"/>
                      <a:pt x="10" y="204"/>
                    </a:cubicBezTo>
                    <a:cubicBezTo>
                      <a:pt x="1568" y="1846"/>
                      <a:pt x="2483" y="4085"/>
                      <a:pt x="2442" y="6356"/>
                    </a:cubicBezTo>
                    <a:cubicBezTo>
                      <a:pt x="2441" y="6400"/>
                      <a:pt x="2475" y="6422"/>
                      <a:pt x="2509" y="6422"/>
                    </a:cubicBezTo>
                    <a:cubicBezTo>
                      <a:pt x="2543" y="6422"/>
                      <a:pt x="2578" y="6400"/>
                      <a:pt x="2578" y="6356"/>
                    </a:cubicBezTo>
                    <a:cubicBezTo>
                      <a:pt x="2590" y="5642"/>
                      <a:pt x="2513" y="4931"/>
                      <a:pt x="2348" y="4236"/>
                    </a:cubicBezTo>
                    <a:cubicBezTo>
                      <a:pt x="1970" y="2644"/>
                      <a:pt x="1146" y="11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a:extLst>
                  <a:ext uri="{FF2B5EF4-FFF2-40B4-BE49-F238E27FC236}">
                    <a16:creationId xmlns:a16="http://schemas.microsoft.com/office/drawing/2014/main" id="{1890A11F-D46F-3ADB-0AAF-269ABD263367}"/>
                  </a:ext>
                </a:extLst>
              </p:cNvPr>
              <p:cNvSpPr/>
              <p:nvPr/>
            </p:nvSpPr>
            <p:spPr>
              <a:xfrm>
                <a:off x="335300" y="2994000"/>
                <a:ext cx="112150" cy="45450"/>
              </a:xfrm>
              <a:custGeom>
                <a:avLst/>
                <a:gdLst/>
                <a:ahLst/>
                <a:cxnLst/>
                <a:rect l="l" t="t" r="r" b="b"/>
                <a:pathLst>
                  <a:path w="4486" h="1818" extrusionOk="0">
                    <a:moveTo>
                      <a:pt x="93" y="1"/>
                    </a:moveTo>
                    <a:lnTo>
                      <a:pt x="1" y="1685"/>
                    </a:lnTo>
                    <a:lnTo>
                      <a:pt x="4309" y="1817"/>
                    </a:lnTo>
                    <a:lnTo>
                      <a:pt x="4485" y="154"/>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a:extLst>
                  <a:ext uri="{FF2B5EF4-FFF2-40B4-BE49-F238E27FC236}">
                    <a16:creationId xmlns:a16="http://schemas.microsoft.com/office/drawing/2014/main" id="{D9B10ADB-A46E-BB1D-59C1-67AB286122D8}"/>
                  </a:ext>
                </a:extLst>
              </p:cNvPr>
              <p:cNvSpPr/>
              <p:nvPr/>
            </p:nvSpPr>
            <p:spPr>
              <a:xfrm>
                <a:off x="255650" y="1858525"/>
                <a:ext cx="25425" cy="226525"/>
              </a:xfrm>
              <a:custGeom>
                <a:avLst/>
                <a:gdLst/>
                <a:ahLst/>
                <a:cxnLst/>
                <a:rect l="l" t="t" r="r" b="b"/>
                <a:pathLst>
                  <a:path w="1017" h="9061" extrusionOk="0">
                    <a:moveTo>
                      <a:pt x="907" y="0"/>
                    </a:moveTo>
                    <a:cubicBezTo>
                      <a:pt x="872" y="0"/>
                      <a:pt x="839" y="20"/>
                      <a:pt x="829" y="65"/>
                    </a:cubicBezTo>
                    <a:cubicBezTo>
                      <a:pt x="160" y="2984"/>
                      <a:pt x="0" y="6002"/>
                      <a:pt x="365" y="8975"/>
                    </a:cubicBezTo>
                    <a:cubicBezTo>
                      <a:pt x="372" y="9032"/>
                      <a:pt x="420" y="9061"/>
                      <a:pt x="465" y="9061"/>
                    </a:cubicBezTo>
                    <a:cubicBezTo>
                      <a:pt x="510" y="9061"/>
                      <a:pt x="551" y="9032"/>
                      <a:pt x="543" y="8975"/>
                    </a:cubicBezTo>
                    <a:cubicBezTo>
                      <a:pt x="183" y="6017"/>
                      <a:pt x="336" y="3017"/>
                      <a:pt x="1002" y="113"/>
                    </a:cubicBezTo>
                    <a:cubicBezTo>
                      <a:pt x="1017" y="45"/>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a:extLst>
                  <a:ext uri="{FF2B5EF4-FFF2-40B4-BE49-F238E27FC236}">
                    <a16:creationId xmlns:a16="http://schemas.microsoft.com/office/drawing/2014/main" id="{531DADC3-CD28-0D7B-E622-6A4CB4D88891}"/>
                  </a:ext>
                </a:extLst>
              </p:cNvPr>
              <p:cNvSpPr/>
              <p:nvPr/>
            </p:nvSpPr>
            <p:spPr>
              <a:xfrm>
                <a:off x="264100" y="1870300"/>
                <a:ext cx="38025" cy="87850"/>
              </a:xfrm>
              <a:custGeom>
                <a:avLst/>
                <a:gdLst/>
                <a:ahLst/>
                <a:cxnLst/>
                <a:rect l="l" t="t" r="r" b="b"/>
                <a:pathLst>
                  <a:path w="1521" h="3514" extrusionOk="0">
                    <a:moveTo>
                      <a:pt x="1411" y="1"/>
                    </a:moveTo>
                    <a:cubicBezTo>
                      <a:pt x="1376" y="1"/>
                      <a:pt x="1343" y="20"/>
                      <a:pt x="1335" y="66"/>
                    </a:cubicBezTo>
                    <a:cubicBezTo>
                      <a:pt x="1220" y="681"/>
                      <a:pt x="1105" y="1295"/>
                      <a:pt x="988" y="1911"/>
                    </a:cubicBezTo>
                    <a:cubicBezTo>
                      <a:pt x="900" y="2379"/>
                      <a:pt x="842" y="3335"/>
                      <a:pt x="204" y="3335"/>
                    </a:cubicBezTo>
                    <a:cubicBezTo>
                      <a:pt x="175" y="3335"/>
                      <a:pt x="145" y="3333"/>
                      <a:pt x="113" y="3329"/>
                    </a:cubicBezTo>
                    <a:cubicBezTo>
                      <a:pt x="109" y="3328"/>
                      <a:pt x="104" y="3328"/>
                      <a:pt x="100" y="3328"/>
                    </a:cubicBezTo>
                    <a:cubicBezTo>
                      <a:pt x="0" y="3328"/>
                      <a:pt x="6" y="3494"/>
                      <a:pt x="113" y="3507"/>
                    </a:cubicBezTo>
                    <a:cubicBezTo>
                      <a:pt x="149" y="3512"/>
                      <a:pt x="184" y="3514"/>
                      <a:pt x="217" y="3514"/>
                    </a:cubicBezTo>
                    <a:cubicBezTo>
                      <a:pt x="735" y="3514"/>
                      <a:pt x="967" y="2964"/>
                      <a:pt x="1057" y="2513"/>
                    </a:cubicBezTo>
                    <a:cubicBezTo>
                      <a:pt x="1218" y="1717"/>
                      <a:pt x="1358" y="913"/>
                      <a:pt x="1508" y="114"/>
                    </a:cubicBezTo>
                    <a:cubicBezTo>
                      <a:pt x="1520" y="45"/>
                      <a:pt x="1463" y="1"/>
                      <a:pt x="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a:extLst>
                  <a:ext uri="{FF2B5EF4-FFF2-40B4-BE49-F238E27FC236}">
                    <a16:creationId xmlns:a16="http://schemas.microsoft.com/office/drawing/2014/main" id="{1D3041DA-1585-2771-BCD5-4C84D475879D}"/>
                  </a:ext>
                </a:extLst>
              </p:cNvPr>
              <p:cNvSpPr/>
              <p:nvPr/>
            </p:nvSpPr>
            <p:spPr>
              <a:xfrm>
                <a:off x="350150" y="1551875"/>
                <a:ext cx="16100" cy="61200"/>
              </a:xfrm>
              <a:custGeom>
                <a:avLst/>
                <a:gdLst/>
                <a:ahLst/>
                <a:cxnLst/>
                <a:rect l="l" t="t" r="r" b="b"/>
                <a:pathLst>
                  <a:path w="644" h="2448" extrusionOk="0">
                    <a:moveTo>
                      <a:pt x="493" y="1"/>
                    </a:moveTo>
                    <a:cubicBezTo>
                      <a:pt x="455" y="1"/>
                      <a:pt x="417" y="26"/>
                      <a:pt x="421" y="75"/>
                    </a:cubicBezTo>
                    <a:cubicBezTo>
                      <a:pt x="496" y="858"/>
                      <a:pt x="362" y="1629"/>
                      <a:pt x="28" y="2340"/>
                    </a:cubicBezTo>
                    <a:cubicBezTo>
                      <a:pt x="1" y="2398"/>
                      <a:pt x="51" y="2448"/>
                      <a:pt x="99" y="2448"/>
                    </a:cubicBezTo>
                    <a:cubicBezTo>
                      <a:pt x="122" y="2448"/>
                      <a:pt x="144" y="2437"/>
                      <a:pt x="157" y="2410"/>
                    </a:cubicBezTo>
                    <a:cubicBezTo>
                      <a:pt x="504" y="1675"/>
                      <a:pt x="644" y="875"/>
                      <a:pt x="569" y="67"/>
                    </a:cubicBezTo>
                    <a:cubicBezTo>
                      <a:pt x="564" y="22"/>
                      <a:pt x="529" y="1"/>
                      <a:pt x="493"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a:extLst>
                  <a:ext uri="{FF2B5EF4-FFF2-40B4-BE49-F238E27FC236}">
                    <a16:creationId xmlns:a16="http://schemas.microsoft.com/office/drawing/2014/main" id="{674F5718-7802-BAB0-D64A-18EDB7F8177E}"/>
                  </a:ext>
                </a:extLst>
              </p:cNvPr>
              <p:cNvSpPr/>
              <p:nvPr/>
            </p:nvSpPr>
            <p:spPr>
              <a:xfrm>
                <a:off x="178825" y="1407100"/>
                <a:ext cx="365250" cy="423950"/>
              </a:xfrm>
              <a:custGeom>
                <a:avLst/>
                <a:gdLst/>
                <a:ahLst/>
                <a:cxnLst/>
                <a:rect l="l" t="t" r="r" b="b"/>
                <a:pathLst>
                  <a:path w="14610" h="16958" extrusionOk="0">
                    <a:moveTo>
                      <a:pt x="9582" y="0"/>
                    </a:moveTo>
                    <a:lnTo>
                      <a:pt x="6985" y="38"/>
                    </a:lnTo>
                    <a:cubicBezTo>
                      <a:pt x="6985" y="38"/>
                      <a:pt x="6074" y="386"/>
                      <a:pt x="5024" y="769"/>
                    </a:cubicBezTo>
                    <a:cubicBezTo>
                      <a:pt x="4443" y="984"/>
                      <a:pt x="3820" y="1207"/>
                      <a:pt x="3286" y="1389"/>
                    </a:cubicBezTo>
                    <a:cubicBezTo>
                      <a:pt x="3286" y="1389"/>
                      <a:pt x="2820" y="2881"/>
                      <a:pt x="2920" y="5162"/>
                    </a:cubicBezTo>
                    <a:cubicBezTo>
                      <a:pt x="3020" y="7441"/>
                      <a:pt x="1817" y="12701"/>
                      <a:pt x="0" y="14026"/>
                    </a:cubicBezTo>
                    <a:cubicBezTo>
                      <a:pt x="0" y="14026"/>
                      <a:pt x="2725" y="16958"/>
                      <a:pt x="8102" y="16958"/>
                    </a:cubicBezTo>
                    <a:cubicBezTo>
                      <a:pt x="9214" y="16958"/>
                      <a:pt x="10440" y="16832"/>
                      <a:pt x="11778" y="16530"/>
                    </a:cubicBezTo>
                    <a:cubicBezTo>
                      <a:pt x="11778" y="16530"/>
                      <a:pt x="10618" y="14055"/>
                      <a:pt x="11539" y="10811"/>
                    </a:cubicBezTo>
                    <a:cubicBezTo>
                      <a:pt x="12459" y="7568"/>
                      <a:pt x="14610" y="4218"/>
                      <a:pt x="14426" y="3223"/>
                    </a:cubicBezTo>
                    <a:cubicBezTo>
                      <a:pt x="14278" y="2417"/>
                      <a:pt x="12352" y="1329"/>
                      <a:pt x="10975" y="646"/>
                    </a:cubicBezTo>
                    <a:cubicBezTo>
                      <a:pt x="10190" y="257"/>
                      <a:pt x="9582" y="0"/>
                      <a:pt x="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a:extLst>
                  <a:ext uri="{FF2B5EF4-FFF2-40B4-BE49-F238E27FC236}">
                    <a16:creationId xmlns:a16="http://schemas.microsoft.com/office/drawing/2014/main" id="{07EC430A-D4C6-04FD-94DB-A94769E79674}"/>
                  </a:ext>
                </a:extLst>
              </p:cNvPr>
              <p:cNvSpPr/>
              <p:nvPr/>
            </p:nvSpPr>
            <p:spPr>
              <a:xfrm>
                <a:off x="257650" y="1423875"/>
                <a:ext cx="200875" cy="69575"/>
              </a:xfrm>
              <a:custGeom>
                <a:avLst/>
                <a:gdLst/>
                <a:ahLst/>
                <a:cxnLst/>
                <a:rect l="l" t="t" r="r" b="b"/>
                <a:pathLst>
                  <a:path w="8035" h="2783" extrusionOk="0">
                    <a:moveTo>
                      <a:pt x="7870" y="0"/>
                    </a:moveTo>
                    <a:cubicBezTo>
                      <a:pt x="7549" y="1362"/>
                      <a:pt x="6270" y="2335"/>
                      <a:pt x="4873" y="2550"/>
                    </a:cubicBezTo>
                    <a:cubicBezTo>
                      <a:pt x="4630" y="2587"/>
                      <a:pt x="4388" y="2605"/>
                      <a:pt x="4148" y="2605"/>
                    </a:cubicBezTo>
                    <a:cubicBezTo>
                      <a:pt x="2661" y="2605"/>
                      <a:pt x="1250" y="1925"/>
                      <a:pt x="41" y="1077"/>
                    </a:cubicBezTo>
                    <a:cubicBezTo>
                      <a:pt x="28" y="1134"/>
                      <a:pt x="14" y="1197"/>
                      <a:pt x="1" y="1266"/>
                    </a:cubicBezTo>
                    <a:cubicBezTo>
                      <a:pt x="1228" y="2119"/>
                      <a:pt x="2658" y="2783"/>
                      <a:pt x="4155" y="2783"/>
                    </a:cubicBezTo>
                    <a:cubicBezTo>
                      <a:pt x="4474" y="2783"/>
                      <a:pt x="4795" y="2752"/>
                      <a:pt x="5119" y="2688"/>
                    </a:cubicBezTo>
                    <a:cubicBezTo>
                      <a:pt x="6485" y="2415"/>
                      <a:pt x="7697" y="1416"/>
                      <a:pt x="8035" y="83"/>
                    </a:cubicBezTo>
                    <a:cubicBezTo>
                      <a:pt x="7979" y="54"/>
                      <a:pt x="7923" y="27"/>
                      <a:pt x="7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a:extLst>
                  <a:ext uri="{FF2B5EF4-FFF2-40B4-BE49-F238E27FC236}">
                    <a16:creationId xmlns:a16="http://schemas.microsoft.com/office/drawing/2014/main" id="{13C97226-1F8A-1DC6-DC81-28B6F906E29A}"/>
                  </a:ext>
                </a:extLst>
              </p:cNvPr>
              <p:cNvSpPr/>
              <p:nvPr/>
            </p:nvSpPr>
            <p:spPr>
              <a:xfrm>
                <a:off x="232050" y="1498975"/>
                <a:ext cx="90700" cy="161000"/>
              </a:xfrm>
              <a:custGeom>
                <a:avLst/>
                <a:gdLst/>
                <a:ahLst/>
                <a:cxnLst/>
                <a:rect l="l" t="t" r="r" b="b"/>
                <a:pathLst>
                  <a:path w="3628" h="6440" extrusionOk="0">
                    <a:moveTo>
                      <a:pt x="1629" y="1"/>
                    </a:moveTo>
                    <a:cubicBezTo>
                      <a:pt x="1553" y="1"/>
                      <a:pt x="1503" y="118"/>
                      <a:pt x="1583" y="171"/>
                    </a:cubicBezTo>
                    <a:cubicBezTo>
                      <a:pt x="2811" y="950"/>
                      <a:pt x="3430" y="2557"/>
                      <a:pt x="2999" y="3956"/>
                    </a:cubicBezTo>
                    <a:cubicBezTo>
                      <a:pt x="2600" y="5239"/>
                      <a:pt x="1370" y="6148"/>
                      <a:pt x="54" y="6256"/>
                    </a:cubicBezTo>
                    <a:cubicBezTo>
                      <a:pt x="37" y="6317"/>
                      <a:pt x="18" y="6380"/>
                      <a:pt x="1" y="6440"/>
                    </a:cubicBezTo>
                    <a:cubicBezTo>
                      <a:pt x="1416" y="6354"/>
                      <a:pt x="2746" y="5377"/>
                      <a:pt x="3171" y="4004"/>
                    </a:cubicBezTo>
                    <a:cubicBezTo>
                      <a:pt x="3628" y="2527"/>
                      <a:pt x="2968" y="837"/>
                      <a:pt x="1675" y="16"/>
                    </a:cubicBezTo>
                    <a:cubicBezTo>
                      <a:pt x="1659" y="5"/>
                      <a:pt x="1643"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a:extLst>
                  <a:ext uri="{FF2B5EF4-FFF2-40B4-BE49-F238E27FC236}">
                    <a16:creationId xmlns:a16="http://schemas.microsoft.com/office/drawing/2014/main" id="{06F12F85-EF0A-E99C-F021-10EB43B2102D}"/>
                  </a:ext>
                </a:extLst>
              </p:cNvPr>
              <p:cNvSpPr/>
              <p:nvPr/>
            </p:nvSpPr>
            <p:spPr>
              <a:xfrm>
                <a:off x="192100" y="1520950"/>
                <a:ext cx="300175" cy="240450"/>
              </a:xfrm>
              <a:custGeom>
                <a:avLst/>
                <a:gdLst/>
                <a:ahLst/>
                <a:cxnLst/>
                <a:rect l="l" t="t" r="r" b="b"/>
                <a:pathLst>
                  <a:path w="12007" h="9618" extrusionOk="0">
                    <a:moveTo>
                      <a:pt x="10089" y="1"/>
                    </a:moveTo>
                    <a:cubicBezTo>
                      <a:pt x="9986" y="1"/>
                      <a:pt x="9883" y="9"/>
                      <a:pt x="9782" y="25"/>
                    </a:cubicBezTo>
                    <a:cubicBezTo>
                      <a:pt x="8706" y="194"/>
                      <a:pt x="7894" y="1059"/>
                      <a:pt x="7330" y="1934"/>
                    </a:cubicBezTo>
                    <a:cubicBezTo>
                      <a:pt x="6613" y="3046"/>
                      <a:pt x="6189" y="4310"/>
                      <a:pt x="5658" y="5517"/>
                    </a:cubicBezTo>
                    <a:cubicBezTo>
                      <a:pt x="5165" y="6635"/>
                      <a:pt x="4558" y="7765"/>
                      <a:pt x="3595" y="8548"/>
                    </a:cubicBezTo>
                    <a:cubicBezTo>
                      <a:pt x="2930" y="9088"/>
                      <a:pt x="2083" y="9438"/>
                      <a:pt x="1233" y="9438"/>
                    </a:cubicBezTo>
                    <a:cubicBezTo>
                      <a:pt x="865" y="9438"/>
                      <a:pt x="497" y="9372"/>
                      <a:pt x="143" y="9229"/>
                    </a:cubicBezTo>
                    <a:cubicBezTo>
                      <a:pt x="131" y="9224"/>
                      <a:pt x="119" y="9221"/>
                      <a:pt x="109" y="9221"/>
                    </a:cubicBezTo>
                    <a:cubicBezTo>
                      <a:pt x="27" y="9221"/>
                      <a:pt x="1" y="9362"/>
                      <a:pt x="95" y="9401"/>
                    </a:cubicBezTo>
                    <a:cubicBezTo>
                      <a:pt x="462" y="9550"/>
                      <a:pt x="846" y="9618"/>
                      <a:pt x="1230" y="9618"/>
                    </a:cubicBezTo>
                    <a:cubicBezTo>
                      <a:pt x="1999" y="9618"/>
                      <a:pt x="2769" y="9346"/>
                      <a:pt x="3409" y="8910"/>
                    </a:cubicBezTo>
                    <a:cubicBezTo>
                      <a:pt x="5391" y="7560"/>
                      <a:pt x="5940" y="5020"/>
                      <a:pt x="6941" y="2994"/>
                    </a:cubicBezTo>
                    <a:cubicBezTo>
                      <a:pt x="7459" y="1947"/>
                      <a:pt x="8176" y="790"/>
                      <a:pt x="9312" y="339"/>
                    </a:cubicBezTo>
                    <a:cubicBezTo>
                      <a:pt x="9551" y="244"/>
                      <a:pt x="9815" y="197"/>
                      <a:pt x="10080" y="197"/>
                    </a:cubicBezTo>
                    <a:cubicBezTo>
                      <a:pt x="10888" y="197"/>
                      <a:pt x="11702" y="640"/>
                      <a:pt x="11825" y="1517"/>
                    </a:cubicBezTo>
                    <a:lnTo>
                      <a:pt x="11823" y="1515"/>
                    </a:lnTo>
                    <a:lnTo>
                      <a:pt x="11823" y="1515"/>
                    </a:lnTo>
                    <a:cubicBezTo>
                      <a:pt x="11830" y="1561"/>
                      <a:pt x="11861" y="1581"/>
                      <a:pt x="11896" y="1581"/>
                    </a:cubicBezTo>
                    <a:cubicBezTo>
                      <a:pt x="11948" y="1581"/>
                      <a:pt x="12007" y="1536"/>
                      <a:pt x="11997" y="1467"/>
                    </a:cubicBezTo>
                    <a:cubicBezTo>
                      <a:pt x="11869" y="560"/>
                      <a:pt x="10961" y="1"/>
                      <a:pt x="10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a:extLst>
                  <a:ext uri="{FF2B5EF4-FFF2-40B4-BE49-F238E27FC236}">
                    <a16:creationId xmlns:a16="http://schemas.microsoft.com/office/drawing/2014/main" id="{B288DE98-E16F-EAF5-6446-AF4DA19D2018}"/>
                  </a:ext>
                </a:extLst>
              </p:cNvPr>
              <p:cNvSpPr/>
              <p:nvPr/>
            </p:nvSpPr>
            <p:spPr>
              <a:xfrm>
                <a:off x="321000" y="1657425"/>
                <a:ext cx="125775" cy="173625"/>
              </a:xfrm>
              <a:custGeom>
                <a:avLst/>
                <a:gdLst/>
                <a:ahLst/>
                <a:cxnLst/>
                <a:rect l="l" t="t" r="r" b="b"/>
                <a:pathLst>
                  <a:path w="5031" h="6945" extrusionOk="0">
                    <a:moveTo>
                      <a:pt x="3828" y="1"/>
                    </a:moveTo>
                    <a:cubicBezTo>
                      <a:pt x="3343" y="1"/>
                      <a:pt x="2858" y="96"/>
                      <a:pt x="2405" y="282"/>
                    </a:cubicBezTo>
                    <a:cubicBezTo>
                      <a:pt x="947" y="883"/>
                      <a:pt x="47" y="2425"/>
                      <a:pt x="204" y="3992"/>
                    </a:cubicBezTo>
                    <a:cubicBezTo>
                      <a:pt x="337" y="5300"/>
                      <a:pt x="1223" y="6432"/>
                      <a:pt x="2410" y="6944"/>
                    </a:cubicBezTo>
                    <a:cubicBezTo>
                      <a:pt x="2577" y="6944"/>
                      <a:pt x="2746" y="6942"/>
                      <a:pt x="2919" y="6937"/>
                    </a:cubicBezTo>
                    <a:cubicBezTo>
                      <a:pt x="1114" y="6430"/>
                      <a:pt x="1" y="4550"/>
                      <a:pt x="490" y="2728"/>
                    </a:cubicBezTo>
                    <a:cubicBezTo>
                      <a:pt x="904" y="1182"/>
                      <a:pt x="2322" y="183"/>
                      <a:pt x="3841" y="183"/>
                    </a:cubicBezTo>
                    <a:cubicBezTo>
                      <a:pt x="4186" y="183"/>
                      <a:pt x="4537" y="235"/>
                      <a:pt x="4883" y="344"/>
                    </a:cubicBezTo>
                    <a:cubicBezTo>
                      <a:pt x="4893" y="347"/>
                      <a:pt x="4902" y="348"/>
                      <a:pt x="4911" y="348"/>
                    </a:cubicBezTo>
                    <a:cubicBezTo>
                      <a:pt x="5001" y="348"/>
                      <a:pt x="5030" y="202"/>
                      <a:pt x="4931" y="169"/>
                    </a:cubicBezTo>
                    <a:cubicBezTo>
                      <a:pt x="4572" y="57"/>
                      <a:pt x="4200" y="1"/>
                      <a:pt x="3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a:extLst>
                  <a:ext uri="{FF2B5EF4-FFF2-40B4-BE49-F238E27FC236}">
                    <a16:creationId xmlns:a16="http://schemas.microsoft.com/office/drawing/2014/main" id="{2D05D738-E4C8-8E17-035E-DDAE985BE23F}"/>
                  </a:ext>
                </a:extLst>
              </p:cNvPr>
              <p:cNvSpPr/>
              <p:nvPr/>
            </p:nvSpPr>
            <p:spPr>
              <a:xfrm>
                <a:off x="221725" y="1767650"/>
                <a:ext cx="118725" cy="61050"/>
              </a:xfrm>
              <a:custGeom>
                <a:avLst/>
                <a:gdLst/>
                <a:ahLst/>
                <a:cxnLst/>
                <a:rect l="l" t="t" r="r" b="b"/>
                <a:pathLst>
                  <a:path w="4749" h="2442" extrusionOk="0">
                    <a:moveTo>
                      <a:pt x="1522" y="0"/>
                    </a:moveTo>
                    <a:cubicBezTo>
                      <a:pt x="967" y="0"/>
                      <a:pt x="436" y="208"/>
                      <a:pt x="49" y="726"/>
                    </a:cubicBezTo>
                    <a:cubicBezTo>
                      <a:pt x="0" y="791"/>
                      <a:pt x="63" y="855"/>
                      <a:pt x="129" y="855"/>
                    </a:cubicBezTo>
                    <a:cubicBezTo>
                      <a:pt x="156" y="855"/>
                      <a:pt x="184" y="844"/>
                      <a:pt x="204" y="817"/>
                    </a:cubicBezTo>
                    <a:cubicBezTo>
                      <a:pt x="549" y="354"/>
                      <a:pt x="1019" y="173"/>
                      <a:pt x="1513" y="173"/>
                    </a:cubicBezTo>
                    <a:cubicBezTo>
                      <a:pt x="2183" y="173"/>
                      <a:pt x="2897" y="507"/>
                      <a:pt x="3400" y="928"/>
                    </a:cubicBezTo>
                    <a:cubicBezTo>
                      <a:pt x="3815" y="1275"/>
                      <a:pt x="4160" y="1701"/>
                      <a:pt x="4419" y="2175"/>
                    </a:cubicBezTo>
                    <a:cubicBezTo>
                      <a:pt x="4457" y="2246"/>
                      <a:pt x="4501" y="2328"/>
                      <a:pt x="4545" y="2416"/>
                    </a:cubicBezTo>
                    <a:cubicBezTo>
                      <a:pt x="4613" y="2426"/>
                      <a:pt x="4680" y="2434"/>
                      <a:pt x="4749" y="2441"/>
                    </a:cubicBezTo>
                    <a:cubicBezTo>
                      <a:pt x="4739" y="2420"/>
                      <a:pt x="4730" y="2399"/>
                      <a:pt x="4720" y="2378"/>
                    </a:cubicBezTo>
                    <a:cubicBezTo>
                      <a:pt x="4434" y="1745"/>
                      <a:pt x="3997" y="1177"/>
                      <a:pt x="3454" y="742"/>
                    </a:cubicBezTo>
                    <a:cubicBezTo>
                      <a:pt x="2919" y="312"/>
                      <a:pt x="2202" y="0"/>
                      <a:pt x="1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a:extLst>
                  <a:ext uri="{FF2B5EF4-FFF2-40B4-BE49-F238E27FC236}">
                    <a16:creationId xmlns:a16="http://schemas.microsoft.com/office/drawing/2014/main" id="{5AF9404C-E248-74D1-5B34-8EC8A11DA2B3}"/>
                  </a:ext>
                </a:extLst>
              </p:cNvPr>
              <p:cNvSpPr/>
              <p:nvPr/>
            </p:nvSpPr>
            <p:spPr>
              <a:xfrm>
                <a:off x="435300" y="1568350"/>
                <a:ext cx="50225" cy="168950"/>
              </a:xfrm>
              <a:custGeom>
                <a:avLst/>
                <a:gdLst/>
                <a:ahLst/>
                <a:cxnLst/>
                <a:rect l="l" t="t" r="r" b="b"/>
                <a:pathLst>
                  <a:path w="2009" h="6758" extrusionOk="0">
                    <a:moveTo>
                      <a:pt x="1913" y="1"/>
                    </a:moveTo>
                    <a:cubicBezTo>
                      <a:pt x="1894" y="1"/>
                      <a:pt x="1875" y="9"/>
                      <a:pt x="1861" y="30"/>
                    </a:cubicBezTo>
                    <a:cubicBezTo>
                      <a:pt x="1199" y="1025"/>
                      <a:pt x="802" y="2203"/>
                      <a:pt x="505" y="3352"/>
                    </a:cubicBezTo>
                    <a:cubicBezTo>
                      <a:pt x="228" y="4426"/>
                      <a:pt x="0" y="5574"/>
                      <a:pt x="62" y="6690"/>
                    </a:cubicBezTo>
                    <a:cubicBezTo>
                      <a:pt x="64" y="6735"/>
                      <a:pt x="102" y="6758"/>
                      <a:pt x="136" y="6758"/>
                    </a:cubicBezTo>
                    <a:cubicBezTo>
                      <a:pt x="169" y="6758"/>
                      <a:pt x="199" y="6737"/>
                      <a:pt x="196" y="6696"/>
                    </a:cubicBezTo>
                    <a:cubicBezTo>
                      <a:pt x="134" y="5591"/>
                      <a:pt x="359" y="4457"/>
                      <a:pt x="633" y="3393"/>
                    </a:cubicBezTo>
                    <a:cubicBezTo>
                      <a:pt x="927" y="2255"/>
                      <a:pt x="1318" y="1089"/>
                      <a:pt x="1974" y="103"/>
                    </a:cubicBezTo>
                    <a:cubicBezTo>
                      <a:pt x="2008" y="52"/>
                      <a:pt x="1961" y="1"/>
                      <a:pt x="1913"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a:extLst>
                  <a:ext uri="{FF2B5EF4-FFF2-40B4-BE49-F238E27FC236}">
                    <a16:creationId xmlns:a16="http://schemas.microsoft.com/office/drawing/2014/main" id="{D2BD14B9-1F35-6DDC-D045-657DC3D4141E}"/>
                  </a:ext>
                </a:extLst>
              </p:cNvPr>
              <p:cNvSpPr/>
              <p:nvPr/>
            </p:nvSpPr>
            <p:spPr>
              <a:xfrm>
                <a:off x="191575" y="1498025"/>
                <a:ext cx="66450" cy="146725"/>
              </a:xfrm>
              <a:custGeom>
                <a:avLst/>
                <a:gdLst/>
                <a:ahLst/>
                <a:cxnLst/>
                <a:rect l="l" t="t" r="r" b="b"/>
                <a:pathLst>
                  <a:path w="2658" h="5869" extrusionOk="0">
                    <a:moveTo>
                      <a:pt x="2414" y="0"/>
                    </a:moveTo>
                    <a:lnTo>
                      <a:pt x="2414" y="0"/>
                    </a:lnTo>
                    <a:cubicBezTo>
                      <a:pt x="2414" y="0"/>
                      <a:pt x="2414" y="15"/>
                      <a:pt x="2416" y="44"/>
                    </a:cubicBezTo>
                    <a:lnTo>
                      <a:pt x="2416" y="44"/>
                    </a:lnTo>
                    <a:cubicBezTo>
                      <a:pt x="2415" y="15"/>
                      <a:pt x="2414" y="0"/>
                      <a:pt x="2414" y="0"/>
                    </a:cubicBezTo>
                    <a:close/>
                    <a:moveTo>
                      <a:pt x="2416" y="44"/>
                    </a:moveTo>
                    <a:cubicBezTo>
                      <a:pt x="2418" y="243"/>
                      <a:pt x="2365" y="1091"/>
                      <a:pt x="1374" y="2148"/>
                    </a:cubicBezTo>
                    <a:cubicBezTo>
                      <a:pt x="1" y="3612"/>
                      <a:pt x="1888" y="5346"/>
                      <a:pt x="2291" y="5841"/>
                    </a:cubicBezTo>
                    <a:cubicBezTo>
                      <a:pt x="2306" y="5860"/>
                      <a:pt x="2320" y="5869"/>
                      <a:pt x="2334" y="5869"/>
                    </a:cubicBezTo>
                    <a:cubicBezTo>
                      <a:pt x="2658" y="5869"/>
                      <a:pt x="2439" y="584"/>
                      <a:pt x="2416"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a:extLst>
                  <a:ext uri="{FF2B5EF4-FFF2-40B4-BE49-F238E27FC236}">
                    <a16:creationId xmlns:a16="http://schemas.microsoft.com/office/drawing/2014/main" id="{5546F015-597D-1A79-F5D9-B6DF78B77603}"/>
                  </a:ext>
                </a:extLst>
              </p:cNvPr>
              <p:cNvSpPr/>
              <p:nvPr/>
            </p:nvSpPr>
            <p:spPr>
              <a:xfrm>
                <a:off x="353100" y="1414050"/>
                <a:ext cx="207525" cy="450700"/>
              </a:xfrm>
              <a:custGeom>
                <a:avLst/>
                <a:gdLst/>
                <a:ahLst/>
                <a:cxnLst/>
                <a:rect l="l" t="t" r="r" b="b"/>
                <a:pathLst>
                  <a:path w="8301"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cubicBezTo>
                      <a:pt x="6286" y="16182"/>
                      <a:pt x="5972" y="15298"/>
                      <a:pt x="5613" y="14203"/>
                    </a:cubicBezTo>
                    <a:cubicBezTo>
                      <a:pt x="4867" y="11930"/>
                      <a:pt x="5866" y="7811"/>
                      <a:pt x="7084" y="6622"/>
                    </a:cubicBezTo>
                    <a:cubicBezTo>
                      <a:pt x="8301" y="5435"/>
                      <a:pt x="8230" y="3016"/>
                      <a:pt x="7508" y="2030"/>
                    </a:cubicBezTo>
                    <a:cubicBezTo>
                      <a:pt x="7023" y="1362"/>
                      <a:pt x="5241" y="672"/>
                      <a:pt x="4138" y="292"/>
                    </a:cubicBezTo>
                    <a:cubicBezTo>
                      <a:pt x="3609" y="111"/>
                      <a:pt x="3236" y="0"/>
                      <a:pt x="3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a:extLst>
                  <a:ext uri="{FF2B5EF4-FFF2-40B4-BE49-F238E27FC236}">
                    <a16:creationId xmlns:a16="http://schemas.microsoft.com/office/drawing/2014/main" id="{97B1FF3E-BE13-614E-089D-993817BEF106}"/>
                  </a:ext>
                </a:extLst>
              </p:cNvPr>
              <p:cNvSpPr/>
              <p:nvPr/>
            </p:nvSpPr>
            <p:spPr>
              <a:xfrm>
                <a:off x="390500" y="1641475"/>
                <a:ext cx="59050" cy="15500"/>
              </a:xfrm>
              <a:custGeom>
                <a:avLst/>
                <a:gdLst/>
                <a:ahLst/>
                <a:cxnLst/>
                <a:rect l="l" t="t" r="r" b="b"/>
                <a:pathLst>
                  <a:path w="2362" h="620" extrusionOk="0">
                    <a:moveTo>
                      <a:pt x="129" y="1"/>
                    </a:moveTo>
                    <a:cubicBezTo>
                      <a:pt x="51" y="1"/>
                      <a:pt x="1" y="119"/>
                      <a:pt x="83" y="170"/>
                    </a:cubicBezTo>
                    <a:cubicBezTo>
                      <a:pt x="574" y="468"/>
                      <a:pt x="1121" y="620"/>
                      <a:pt x="1682" y="620"/>
                    </a:cubicBezTo>
                    <a:cubicBezTo>
                      <a:pt x="1872" y="620"/>
                      <a:pt x="2063" y="602"/>
                      <a:pt x="2254" y="567"/>
                    </a:cubicBezTo>
                    <a:cubicBezTo>
                      <a:pt x="2362" y="547"/>
                      <a:pt x="2324" y="391"/>
                      <a:pt x="2224" y="391"/>
                    </a:cubicBezTo>
                    <a:cubicBezTo>
                      <a:pt x="2218" y="391"/>
                      <a:pt x="2212" y="392"/>
                      <a:pt x="2206" y="393"/>
                    </a:cubicBezTo>
                    <a:cubicBezTo>
                      <a:pt x="2030" y="425"/>
                      <a:pt x="1853" y="441"/>
                      <a:pt x="1678" y="441"/>
                    </a:cubicBezTo>
                    <a:cubicBezTo>
                      <a:pt x="1151" y="441"/>
                      <a:pt x="635" y="296"/>
                      <a:pt x="173" y="15"/>
                    </a:cubicBezTo>
                    <a:lnTo>
                      <a:pt x="175" y="15"/>
                    </a:lnTo>
                    <a:cubicBezTo>
                      <a:pt x="159" y="5"/>
                      <a:pt x="143" y="1"/>
                      <a:pt x="12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a:extLst>
                  <a:ext uri="{FF2B5EF4-FFF2-40B4-BE49-F238E27FC236}">
                    <a16:creationId xmlns:a16="http://schemas.microsoft.com/office/drawing/2014/main" id="{AF79C282-71E2-604E-CFD5-7D8C26BAFA4C}"/>
                  </a:ext>
                </a:extLst>
              </p:cNvPr>
              <p:cNvSpPr/>
              <p:nvPr/>
            </p:nvSpPr>
            <p:spPr>
              <a:xfrm>
                <a:off x="353100" y="1414050"/>
                <a:ext cx="159575" cy="450700"/>
              </a:xfrm>
              <a:custGeom>
                <a:avLst/>
                <a:gdLst/>
                <a:ahLst/>
                <a:cxnLst/>
                <a:rect l="l" t="t" r="r" b="b"/>
                <a:pathLst>
                  <a:path w="6383"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lnTo>
                      <a:pt x="6332" y="16821"/>
                    </a:lnTo>
                    <a:cubicBezTo>
                      <a:pt x="5731" y="17304"/>
                      <a:pt x="4536" y="17427"/>
                      <a:pt x="3476" y="17427"/>
                    </a:cubicBezTo>
                    <a:cubicBezTo>
                      <a:pt x="2377" y="17427"/>
                      <a:pt x="1422" y="17295"/>
                      <a:pt x="1422" y="17295"/>
                    </a:cubicBezTo>
                    <a:cubicBezTo>
                      <a:pt x="802" y="16672"/>
                      <a:pt x="1193" y="14017"/>
                      <a:pt x="1832" y="12593"/>
                    </a:cubicBezTo>
                    <a:cubicBezTo>
                      <a:pt x="2471" y="11172"/>
                      <a:pt x="2041" y="8454"/>
                      <a:pt x="2239" y="7050"/>
                    </a:cubicBezTo>
                    <a:cubicBezTo>
                      <a:pt x="2438" y="5648"/>
                      <a:pt x="3683" y="4926"/>
                      <a:pt x="4182" y="2858"/>
                    </a:cubicBezTo>
                    <a:cubicBezTo>
                      <a:pt x="4464" y="1688"/>
                      <a:pt x="4318" y="823"/>
                      <a:pt x="4138" y="292"/>
                    </a:cubicBezTo>
                    <a:cubicBezTo>
                      <a:pt x="3609" y="111"/>
                      <a:pt x="3236" y="0"/>
                      <a:pt x="323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a:extLst>
                  <a:ext uri="{FF2B5EF4-FFF2-40B4-BE49-F238E27FC236}">
                    <a16:creationId xmlns:a16="http://schemas.microsoft.com/office/drawing/2014/main" id="{AFDED674-A63B-2915-34AA-29CB84C08780}"/>
                  </a:ext>
                </a:extLst>
              </p:cNvPr>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635" y="540"/>
                      <a:pt x="5017" y="689"/>
                      <a:pt x="4559" y="762"/>
                    </a:cubicBezTo>
                    <a:cubicBezTo>
                      <a:pt x="3494" y="931"/>
                      <a:pt x="3640" y="1911"/>
                      <a:pt x="3511" y="3187"/>
                    </a:cubicBezTo>
                    <a:cubicBezTo>
                      <a:pt x="3381" y="4462"/>
                      <a:pt x="1449" y="5435"/>
                      <a:pt x="1785" y="6789"/>
                    </a:cubicBezTo>
                    <a:cubicBezTo>
                      <a:pt x="2123" y="8143"/>
                      <a:pt x="2992" y="8268"/>
                      <a:pt x="2781" y="9258"/>
                    </a:cubicBezTo>
                    <a:cubicBezTo>
                      <a:pt x="2625" y="9979"/>
                      <a:pt x="1183" y="11591"/>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7"/>
                      <a:pt x="7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a:extLst>
                  <a:ext uri="{FF2B5EF4-FFF2-40B4-BE49-F238E27FC236}">
                    <a16:creationId xmlns:a16="http://schemas.microsoft.com/office/drawing/2014/main" id="{E20AE4FE-23A8-4E26-D220-9DE8B363C016}"/>
                  </a:ext>
                </a:extLst>
              </p:cNvPr>
              <p:cNvSpPr/>
              <p:nvPr/>
            </p:nvSpPr>
            <p:spPr>
              <a:xfrm>
                <a:off x="206475" y="1464025"/>
                <a:ext cx="43725" cy="71350"/>
              </a:xfrm>
              <a:custGeom>
                <a:avLst/>
                <a:gdLst/>
                <a:ahLst/>
                <a:cxnLst/>
                <a:rect l="l" t="t" r="r" b="b"/>
                <a:pathLst>
                  <a:path w="1749" h="2854" extrusionOk="0">
                    <a:moveTo>
                      <a:pt x="1662" y="1"/>
                    </a:moveTo>
                    <a:cubicBezTo>
                      <a:pt x="1617" y="1"/>
                      <a:pt x="1568" y="29"/>
                      <a:pt x="1563" y="86"/>
                    </a:cubicBezTo>
                    <a:cubicBezTo>
                      <a:pt x="1459" y="1122"/>
                      <a:pt x="916" y="2068"/>
                      <a:pt x="78" y="2682"/>
                    </a:cubicBezTo>
                    <a:cubicBezTo>
                      <a:pt x="0" y="2737"/>
                      <a:pt x="49" y="2854"/>
                      <a:pt x="121" y="2854"/>
                    </a:cubicBezTo>
                    <a:cubicBezTo>
                      <a:pt x="136" y="2854"/>
                      <a:pt x="152" y="2849"/>
                      <a:pt x="168" y="2837"/>
                    </a:cubicBezTo>
                    <a:cubicBezTo>
                      <a:pt x="1062" y="2181"/>
                      <a:pt x="1630" y="1189"/>
                      <a:pt x="1743" y="86"/>
                    </a:cubicBezTo>
                    <a:cubicBezTo>
                      <a:pt x="1749" y="29"/>
                      <a:pt x="1707" y="1"/>
                      <a:pt x="166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a:extLst>
                  <a:ext uri="{FF2B5EF4-FFF2-40B4-BE49-F238E27FC236}">
                    <a16:creationId xmlns:a16="http://schemas.microsoft.com/office/drawing/2014/main" id="{6D3CEEB5-6C72-7F5A-10E8-A49E6834DDAD}"/>
                  </a:ext>
                </a:extLst>
              </p:cNvPr>
              <p:cNvSpPr/>
              <p:nvPr/>
            </p:nvSpPr>
            <p:spPr>
              <a:xfrm>
                <a:off x="213225" y="1616550"/>
                <a:ext cx="49550" cy="14125"/>
              </a:xfrm>
              <a:custGeom>
                <a:avLst/>
                <a:gdLst/>
                <a:ahLst/>
                <a:cxnLst/>
                <a:rect l="l" t="t" r="r" b="b"/>
                <a:pathLst>
                  <a:path w="1982" h="565" extrusionOk="0">
                    <a:moveTo>
                      <a:pt x="127" y="0"/>
                    </a:moveTo>
                    <a:cubicBezTo>
                      <a:pt x="50" y="0"/>
                      <a:pt x="0" y="118"/>
                      <a:pt x="82" y="170"/>
                    </a:cubicBezTo>
                    <a:cubicBezTo>
                      <a:pt x="509" y="433"/>
                      <a:pt x="979" y="564"/>
                      <a:pt x="1467" y="564"/>
                    </a:cubicBezTo>
                    <a:cubicBezTo>
                      <a:pt x="1601" y="564"/>
                      <a:pt x="1737" y="554"/>
                      <a:pt x="1874" y="534"/>
                    </a:cubicBezTo>
                    <a:cubicBezTo>
                      <a:pt x="1982" y="518"/>
                      <a:pt x="1943" y="360"/>
                      <a:pt x="1842" y="360"/>
                    </a:cubicBezTo>
                    <a:cubicBezTo>
                      <a:pt x="1836" y="360"/>
                      <a:pt x="1831" y="361"/>
                      <a:pt x="1826" y="362"/>
                    </a:cubicBezTo>
                    <a:cubicBezTo>
                      <a:pt x="1705" y="379"/>
                      <a:pt x="1586" y="388"/>
                      <a:pt x="1467" y="388"/>
                    </a:cubicBezTo>
                    <a:cubicBezTo>
                      <a:pt x="1010" y="388"/>
                      <a:pt x="570" y="260"/>
                      <a:pt x="172" y="14"/>
                    </a:cubicBezTo>
                    <a:cubicBezTo>
                      <a:pt x="157" y="5"/>
                      <a:pt x="141" y="0"/>
                      <a:pt x="12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a:extLst>
                  <a:ext uri="{FF2B5EF4-FFF2-40B4-BE49-F238E27FC236}">
                    <a16:creationId xmlns:a16="http://schemas.microsoft.com/office/drawing/2014/main" id="{2F631118-4CB0-6672-2348-07FDC0933956}"/>
                  </a:ext>
                </a:extLst>
              </p:cNvPr>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708" y="1042"/>
                      <a:pt x="5100" y="2114"/>
                      <a:pt x="5244" y="3227"/>
                    </a:cubicBezTo>
                    <a:cubicBezTo>
                      <a:pt x="5476" y="5019"/>
                      <a:pt x="4369" y="6256"/>
                      <a:pt x="4344" y="7591"/>
                    </a:cubicBezTo>
                    <a:cubicBezTo>
                      <a:pt x="4319" y="8926"/>
                      <a:pt x="3128" y="14169"/>
                      <a:pt x="3373" y="15220"/>
                    </a:cubicBezTo>
                    <a:cubicBezTo>
                      <a:pt x="3373" y="15220"/>
                      <a:pt x="1273" y="14236"/>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9"/>
                      <a:pt x="75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a:extLst>
                  <a:ext uri="{FF2B5EF4-FFF2-40B4-BE49-F238E27FC236}">
                    <a16:creationId xmlns:a16="http://schemas.microsoft.com/office/drawing/2014/main" id="{F6115B3C-0D5A-5AE8-520D-9D1DC5DCA2CC}"/>
                  </a:ext>
                </a:extLst>
              </p:cNvPr>
              <p:cNvSpPr/>
              <p:nvPr/>
            </p:nvSpPr>
            <p:spPr>
              <a:xfrm>
                <a:off x="458700" y="1456625"/>
                <a:ext cx="256400" cy="485000"/>
              </a:xfrm>
              <a:custGeom>
                <a:avLst/>
                <a:gdLst/>
                <a:ahLst/>
                <a:cxnLst/>
                <a:rect l="l" t="t" r="r" b="b"/>
                <a:pathLst>
                  <a:path w="10256" h="19400" extrusionOk="0">
                    <a:moveTo>
                      <a:pt x="2952" y="1"/>
                    </a:moveTo>
                    <a:cubicBezTo>
                      <a:pt x="2952" y="1"/>
                      <a:pt x="1092" y="3643"/>
                      <a:pt x="885" y="6258"/>
                    </a:cubicBezTo>
                    <a:cubicBezTo>
                      <a:pt x="787" y="7486"/>
                      <a:pt x="4251" y="10282"/>
                      <a:pt x="4217" y="10697"/>
                    </a:cubicBezTo>
                    <a:cubicBezTo>
                      <a:pt x="4174" y="11226"/>
                      <a:pt x="2364" y="13029"/>
                      <a:pt x="1182" y="14332"/>
                    </a:cubicBezTo>
                    <a:cubicBezTo>
                      <a:pt x="0" y="15634"/>
                      <a:pt x="783" y="16018"/>
                      <a:pt x="1333" y="17773"/>
                    </a:cubicBezTo>
                    <a:cubicBezTo>
                      <a:pt x="1658" y="18807"/>
                      <a:pt x="2193" y="19400"/>
                      <a:pt x="2880" y="19400"/>
                    </a:cubicBezTo>
                    <a:cubicBezTo>
                      <a:pt x="3359" y="19400"/>
                      <a:pt x="3912" y="19112"/>
                      <a:pt x="4518" y="18485"/>
                    </a:cubicBezTo>
                    <a:cubicBezTo>
                      <a:pt x="5676" y="17284"/>
                      <a:pt x="6729" y="15899"/>
                      <a:pt x="8582" y="13662"/>
                    </a:cubicBezTo>
                    <a:cubicBezTo>
                      <a:pt x="8889" y="13290"/>
                      <a:pt x="9150" y="12970"/>
                      <a:pt x="9361" y="12674"/>
                    </a:cubicBezTo>
                    <a:cubicBezTo>
                      <a:pt x="10200" y="11497"/>
                      <a:pt x="10255" y="10727"/>
                      <a:pt x="9402" y="8823"/>
                    </a:cubicBezTo>
                    <a:cubicBezTo>
                      <a:pt x="9179" y="8324"/>
                      <a:pt x="8893" y="7746"/>
                      <a:pt x="8542" y="7064"/>
                    </a:cubicBezTo>
                    <a:cubicBezTo>
                      <a:pt x="6430" y="2949"/>
                      <a:pt x="2952" y="1"/>
                      <a:pt x="29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a:extLst>
                  <a:ext uri="{FF2B5EF4-FFF2-40B4-BE49-F238E27FC236}">
                    <a16:creationId xmlns:a16="http://schemas.microsoft.com/office/drawing/2014/main" id="{6DDBAD77-A9E4-CA3C-DBCA-C34F2A244DBA}"/>
                  </a:ext>
                </a:extLst>
              </p:cNvPr>
              <p:cNvSpPr/>
              <p:nvPr/>
            </p:nvSpPr>
            <p:spPr>
              <a:xfrm>
                <a:off x="663275" y="1677175"/>
                <a:ext cx="51825" cy="96325"/>
              </a:xfrm>
              <a:custGeom>
                <a:avLst/>
                <a:gdLst/>
                <a:ahLst/>
                <a:cxnLst/>
                <a:rect l="l" t="t" r="r" b="b"/>
                <a:pathLst>
                  <a:path w="2073" h="3853" extrusionOk="0">
                    <a:moveTo>
                      <a:pt x="1219" y="1"/>
                    </a:moveTo>
                    <a:lnTo>
                      <a:pt x="1219" y="1"/>
                    </a:lnTo>
                    <a:cubicBezTo>
                      <a:pt x="492" y="432"/>
                      <a:pt x="0" y="2682"/>
                      <a:pt x="1178" y="3852"/>
                    </a:cubicBezTo>
                    <a:cubicBezTo>
                      <a:pt x="2017" y="2675"/>
                      <a:pt x="2072" y="1905"/>
                      <a:pt x="12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a:extLst>
                  <a:ext uri="{FF2B5EF4-FFF2-40B4-BE49-F238E27FC236}">
                    <a16:creationId xmlns:a16="http://schemas.microsoft.com/office/drawing/2014/main" id="{0540B291-02FC-0D3F-F18D-6FE5547DC784}"/>
                  </a:ext>
                </a:extLst>
              </p:cNvPr>
              <p:cNvSpPr/>
              <p:nvPr/>
            </p:nvSpPr>
            <p:spPr>
              <a:xfrm>
                <a:off x="473950" y="1459100"/>
                <a:ext cx="58950" cy="67350"/>
              </a:xfrm>
              <a:custGeom>
                <a:avLst/>
                <a:gdLst/>
                <a:ahLst/>
                <a:cxnLst/>
                <a:rect l="l" t="t" r="r" b="b"/>
                <a:pathLst>
                  <a:path w="2358" h="2694" extrusionOk="0">
                    <a:moveTo>
                      <a:pt x="2228" y="1"/>
                    </a:moveTo>
                    <a:cubicBezTo>
                      <a:pt x="2224" y="1"/>
                      <a:pt x="2220" y="1"/>
                      <a:pt x="2216" y="1"/>
                    </a:cubicBezTo>
                    <a:cubicBezTo>
                      <a:pt x="927" y="185"/>
                      <a:pt x="0" y="1315"/>
                      <a:pt x="62" y="2616"/>
                    </a:cubicBezTo>
                    <a:cubicBezTo>
                      <a:pt x="64" y="2668"/>
                      <a:pt x="105" y="2694"/>
                      <a:pt x="145" y="2694"/>
                    </a:cubicBezTo>
                    <a:cubicBezTo>
                      <a:pt x="185" y="2694"/>
                      <a:pt x="225" y="2668"/>
                      <a:pt x="223" y="2616"/>
                    </a:cubicBezTo>
                    <a:cubicBezTo>
                      <a:pt x="165" y="1381"/>
                      <a:pt x="1038" y="331"/>
                      <a:pt x="2260" y="157"/>
                    </a:cubicBezTo>
                    <a:cubicBezTo>
                      <a:pt x="2357" y="144"/>
                      <a:pt x="2321" y="1"/>
                      <a:pt x="2228"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a:extLst>
                  <a:ext uri="{FF2B5EF4-FFF2-40B4-BE49-F238E27FC236}">
                    <a16:creationId xmlns:a16="http://schemas.microsoft.com/office/drawing/2014/main" id="{666AD49B-BB3A-74DB-1975-E339A7C0FB1C}"/>
                  </a:ext>
                </a:extLst>
              </p:cNvPr>
              <p:cNvSpPr/>
              <p:nvPr/>
            </p:nvSpPr>
            <p:spPr>
              <a:xfrm>
                <a:off x="443700" y="1594675"/>
                <a:ext cx="55000" cy="56750"/>
              </a:xfrm>
              <a:custGeom>
                <a:avLst/>
                <a:gdLst/>
                <a:ahLst/>
                <a:cxnLst/>
                <a:rect l="l" t="t" r="r" b="b"/>
                <a:pathLst>
                  <a:path w="2200" h="2270" extrusionOk="0">
                    <a:moveTo>
                      <a:pt x="128" y="0"/>
                    </a:moveTo>
                    <a:cubicBezTo>
                      <a:pt x="61" y="0"/>
                      <a:pt x="1" y="90"/>
                      <a:pt x="61" y="155"/>
                    </a:cubicBezTo>
                    <a:cubicBezTo>
                      <a:pt x="711" y="851"/>
                      <a:pt x="1362" y="1547"/>
                      <a:pt x="2010" y="2242"/>
                    </a:cubicBezTo>
                    <a:lnTo>
                      <a:pt x="2012" y="2242"/>
                    </a:lnTo>
                    <a:cubicBezTo>
                      <a:pt x="2030" y="2261"/>
                      <a:pt x="2051" y="2270"/>
                      <a:pt x="2071" y="2270"/>
                    </a:cubicBezTo>
                    <a:cubicBezTo>
                      <a:pt x="2138" y="2270"/>
                      <a:pt x="2199" y="2180"/>
                      <a:pt x="2139" y="2115"/>
                    </a:cubicBezTo>
                    <a:cubicBezTo>
                      <a:pt x="1488" y="1419"/>
                      <a:pt x="838" y="724"/>
                      <a:pt x="188" y="28"/>
                    </a:cubicBezTo>
                    <a:cubicBezTo>
                      <a:pt x="170" y="8"/>
                      <a:pt x="149" y="0"/>
                      <a:pt x="12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a:extLst>
                  <a:ext uri="{FF2B5EF4-FFF2-40B4-BE49-F238E27FC236}">
                    <a16:creationId xmlns:a16="http://schemas.microsoft.com/office/drawing/2014/main" id="{204E22C0-7F4B-351C-3F5F-E4576210D3D1}"/>
                  </a:ext>
                </a:extLst>
              </p:cNvPr>
              <p:cNvSpPr/>
              <p:nvPr/>
            </p:nvSpPr>
            <p:spPr>
              <a:xfrm>
                <a:off x="562375" y="1697725"/>
                <a:ext cx="58675" cy="28550"/>
              </a:xfrm>
              <a:custGeom>
                <a:avLst/>
                <a:gdLst/>
                <a:ahLst/>
                <a:cxnLst/>
                <a:rect l="l" t="t" r="r" b="b"/>
                <a:pathLst>
                  <a:path w="2347" h="1142" extrusionOk="0">
                    <a:moveTo>
                      <a:pt x="2225" y="1"/>
                    </a:moveTo>
                    <a:cubicBezTo>
                      <a:pt x="2216" y="1"/>
                      <a:pt x="2207" y="2"/>
                      <a:pt x="2197" y="5"/>
                    </a:cubicBezTo>
                    <a:cubicBezTo>
                      <a:pt x="1453" y="237"/>
                      <a:pt x="747" y="562"/>
                      <a:pt x="83" y="974"/>
                    </a:cubicBezTo>
                    <a:cubicBezTo>
                      <a:pt x="1" y="1024"/>
                      <a:pt x="51" y="1142"/>
                      <a:pt x="129" y="1142"/>
                    </a:cubicBezTo>
                    <a:cubicBezTo>
                      <a:pt x="143" y="1142"/>
                      <a:pt x="159" y="1137"/>
                      <a:pt x="175" y="1128"/>
                    </a:cubicBezTo>
                    <a:cubicBezTo>
                      <a:pt x="823" y="725"/>
                      <a:pt x="1514" y="406"/>
                      <a:pt x="2245" y="178"/>
                    </a:cubicBezTo>
                    <a:cubicBezTo>
                      <a:pt x="2346" y="147"/>
                      <a:pt x="2315" y="1"/>
                      <a:pt x="22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a:extLst>
                  <a:ext uri="{FF2B5EF4-FFF2-40B4-BE49-F238E27FC236}">
                    <a16:creationId xmlns:a16="http://schemas.microsoft.com/office/drawing/2014/main" id="{43383D5C-A9C9-948D-72E1-3C7787F1BBED}"/>
                  </a:ext>
                </a:extLst>
              </p:cNvPr>
              <p:cNvSpPr/>
              <p:nvPr/>
            </p:nvSpPr>
            <p:spPr>
              <a:xfrm>
                <a:off x="580750" y="1695225"/>
                <a:ext cx="20600" cy="20075"/>
              </a:xfrm>
              <a:custGeom>
                <a:avLst/>
                <a:gdLst/>
                <a:ahLst/>
                <a:cxnLst/>
                <a:rect l="l" t="t" r="r" b="b"/>
                <a:pathLst>
                  <a:path w="824" h="803" extrusionOk="0">
                    <a:moveTo>
                      <a:pt x="690" y="1"/>
                    </a:moveTo>
                    <a:cubicBezTo>
                      <a:pt x="669" y="1"/>
                      <a:pt x="648" y="8"/>
                      <a:pt x="629" y="25"/>
                    </a:cubicBezTo>
                    <a:cubicBezTo>
                      <a:pt x="420" y="215"/>
                      <a:pt x="228" y="422"/>
                      <a:pt x="54" y="644"/>
                    </a:cubicBezTo>
                    <a:cubicBezTo>
                      <a:pt x="0" y="713"/>
                      <a:pt x="60" y="803"/>
                      <a:pt x="122" y="803"/>
                    </a:cubicBezTo>
                    <a:cubicBezTo>
                      <a:pt x="143" y="803"/>
                      <a:pt x="163" y="793"/>
                      <a:pt x="180" y="771"/>
                    </a:cubicBezTo>
                    <a:cubicBezTo>
                      <a:pt x="355" y="548"/>
                      <a:pt x="547" y="341"/>
                      <a:pt x="758" y="151"/>
                    </a:cubicBezTo>
                    <a:lnTo>
                      <a:pt x="756" y="151"/>
                    </a:lnTo>
                    <a:cubicBezTo>
                      <a:pt x="823" y="90"/>
                      <a:pt x="761" y="1"/>
                      <a:pt x="69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a:extLst>
                  <a:ext uri="{FF2B5EF4-FFF2-40B4-BE49-F238E27FC236}">
                    <a16:creationId xmlns:a16="http://schemas.microsoft.com/office/drawing/2014/main" id="{1A4B7806-30D6-C786-157E-43F48ED057B6}"/>
                  </a:ext>
                </a:extLst>
              </p:cNvPr>
              <p:cNvSpPr/>
              <p:nvPr/>
            </p:nvSpPr>
            <p:spPr>
              <a:xfrm>
                <a:off x="490675" y="1809575"/>
                <a:ext cx="78575" cy="117100"/>
              </a:xfrm>
              <a:custGeom>
                <a:avLst/>
                <a:gdLst/>
                <a:ahLst/>
                <a:cxnLst/>
                <a:rect l="l" t="t" r="r" b="b"/>
                <a:pathLst>
                  <a:path w="3143" h="4684" extrusionOk="0">
                    <a:moveTo>
                      <a:pt x="144" y="0"/>
                    </a:moveTo>
                    <a:cubicBezTo>
                      <a:pt x="58" y="0"/>
                      <a:pt x="1" y="122"/>
                      <a:pt x="93" y="162"/>
                    </a:cubicBezTo>
                    <a:cubicBezTo>
                      <a:pt x="920" y="525"/>
                      <a:pt x="1627" y="1115"/>
                      <a:pt x="2128" y="1867"/>
                    </a:cubicBezTo>
                    <a:cubicBezTo>
                      <a:pt x="2368" y="2228"/>
                      <a:pt x="2560" y="2621"/>
                      <a:pt x="2692" y="3036"/>
                    </a:cubicBezTo>
                    <a:cubicBezTo>
                      <a:pt x="2840" y="3498"/>
                      <a:pt x="2999" y="4094"/>
                      <a:pt x="2759" y="4547"/>
                    </a:cubicBezTo>
                    <a:cubicBezTo>
                      <a:pt x="2722" y="4619"/>
                      <a:pt x="2785" y="4684"/>
                      <a:pt x="2845" y="4684"/>
                    </a:cubicBezTo>
                    <a:cubicBezTo>
                      <a:pt x="2872" y="4684"/>
                      <a:pt x="2898" y="4671"/>
                      <a:pt x="2915" y="4639"/>
                    </a:cubicBezTo>
                    <a:cubicBezTo>
                      <a:pt x="3143" y="4206"/>
                      <a:pt x="3055" y="3697"/>
                      <a:pt x="2938" y="3243"/>
                    </a:cubicBezTo>
                    <a:cubicBezTo>
                      <a:pt x="2821" y="2778"/>
                      <a:pt x="2629" y="2332"/>
                      <a:pt x="2377" y="1925"/>
                    </a:cubicBezTo>
                    <a:cubicBezTo>
                      <a:pt x="1859" y="1081"/>
                      <a:pt x="1092" y="406"/>
                      <a:pt x="183" y="9"/>
                    </a:cubicBezTo>
                    <a:cubicBezTo>
                      <a:pt x="169" y="3"/>
                      <a:pt x="156" y="0"/>
                      <a:pt x="14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a:extLst>
                  <a:ext uri="{FF2B5EF4-FFF2-40B4-BE49-F238E27FC236}">
                    <a16:creationId xmlns:a16="http://schemas.microsoft.com/office/drawing/2014/main" id="{E346E891-81DA-4436-57A6-340354AFE51A}"/>
                  </a:ext>
                </a:extLst>
              </p:cNvPr>
              <p:cNvSpPr/>
              <p:nvPr/>
            </p:nvSpPr>
            <p:spPr>
              <a:xfrm>
                <a:off x="398950" y="1856475"/>
                <a:ext cx="121975" cy="100000"/>
              </a:xfrm>
              <a:custGeom>
                <a:avLst/>
                <a:gdLst/>
                <a:ahLst/>
                <a:cxnLst/>
                <a:rect l="l" t="t" r="r" b="b"/>
                <a:pathLst>
                  <a:path w="4879" h="4000" extrusionOk="0">
                    <a:moveTo>
                      <a:pt x="2980" y="1"/>
                    </a:moveTo>
                    <a:cubicBezTo>
                      <a:pt x="2917" y="1"/>
                      <a:pt x="2862" y="11"/>
                      <a:pt x="2820" y="35"/>
                    </a:cubicBezTo>
                    <a:cubicBezTo>
                      <a:pt x="2478" y="229"/>
                      <a:pt x="194" y="1489"/>
                      <a:pt x="35" y="1913"/>
                    </a:cubicBezTo>
                    <a:cubicBezTo>
                      <a:pt x="1" y="2004"/>
                      <a:pt x="64" y="2040"/>
                      <a:pt x="184" y="2040"/>
                    </a:cubicBezTo>
                    <a:cubicBezTo>
                      <a:pt x="621" y="2040"/>
                      <a:pt x="1809" y="1568"/>
                      <a:pt x="1809" y="1568"/>
                    </a:cubicBezTo>
                    <a:lnTo>
                      <a:pt x="1809" y="1568"/>
                    </a:lnTo>
                    <a:cubicBezTo>
                      <a:pt x="1809" y="1568"/>
                      <a:pt x="200" y="2731"/>
                      <a:pt x="464" y="2967"/>
                    </a:cubicBezTo>
                    <a:cubicBezTo>
                      <a:pt x="491" y="2990"/>
                      <a:pt x="535" y="3001"/>
                      <a:pt x="590" y="3001"/>
                    </a:cubicBezTo>
                    <a:cubicBezTo>
                      <a:pt x="1078" y="3001"/>
                      <a:pt x="2524" y="2174"/>
                      <a:pt x="2525" y="2174"/>
                    </a:cubicBezTo>
                    <a:lnTo>
                      <a:pt x="2525" y="2174"/>
                    </a:lnTo>
                    <a:cubicBezTo>
                      <a:pt x="2524" y="2174"/>
                      <a:pt x="1523" y="3108"/>
                      <a:pt x="1491" y="3390"/>
                    </a:cubicBezTo>
                    <a:cubicBezTo>
                      <a:pt x="1482" y="3465"/>
                      <a:pt x="1522" y="3496"/>
                      <a:pt x="1594" y="3496"/>
                    </a:cubicBezTo>
                    <a:cubicBezTo>
                      <a:pt x="1971" y="3496"/>
                      <a:pt x="3234" y="2650"/>
                      <a:pt x="3234" y="2650"/>
                    </a:cubicBezTo>
                    <a:lnTo>
                      <a:pt x="3234" y="2650"/>
                    </a:lnTo>
                    <a:cubicBezTo>
                      <a:pt x="3234" y="2650"/>
                      <a:pt x="2697" y="3761"/>
                      <a:pt x="2860" y="3945"/>
                    </a:cubicBezTo>
                    <a:cubicBezTo>
                      <a:pt x="2894" y="3983"/>
                      <a:pt x="2977" y="4000"/>
                      <a:pt x="3087" y="4000"/>
                    </a:cubicBezTo>
                    <a:cubicBezTo>
                      <a:pt x="3513" y="4000"/>
                      <a:pt x="4343" y="3752"/>
                      <a:pt x="4285" y="3550"/>
                    </a:cubicBezTo>
                    <a:cubicBezTo>
                      <a:pt x="4249" y="3424"/>
                      <a:pt x="4152" y="3390"/>
                      <a:pt x="4048" y="3390"/>
                    </a:cubicBezTo>
                    <a:cubicBezTo>
                      <a:pt x="3928" y="3390"/>
                      <a:pt x="3797" y="3435"/>
                      <a:pt x="3738" y="3435"/>
                    </a:cubicBezTo>
                    <a:cubicBezTo>
                      <a:pt x="3727" y="3435"/>
                      <a:pt x="3719" y="3434"/>
                      <a:pt x="3714" y="3431"/>
                    </a:cubicBezTo>
                    <a:cubicBezTo>
                      <a:pt x="3647" y="3387"/>
                      <a:pt x="4773" y="3059"/>
                      <a:pt x="4826" y="2629"/>
                    </a:cubicBezTo>
                    <a:cubicBezTo>
                      <a:pt x="4878" y="2199"/>
                      <a:pt x="4285" y="521"/>
                      <a:pt x="4285" y="521"/>
                    </a:cubicBezTo>
                    <a:lnTo>
                      <a:pt x="4284" y="521"/>
                    </a:lnTo>
                    <a:cubicBezTo>
                      <a:pt x="4284" y="521"/>
                      <a:pt x="3423" y="1"/>
                      <a:pt x="298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a:extLst>
                  <a:ext uri="{FF2B5EF4-FFF2-40B4-BE49-F238E27FC236}">
                    <a16:creationId xmlns:a16="http://schemas.microsoft.com/office/drawing/2014/main" id="{500317EA-2C63-7B85-4322-B81D306DFBDF}"/>
                  </a:ext>
                </a:extLst>
              </p:cNvPr>
              <p:cNvSpPr/>
              <p:nvPr/>
            </p:nvSpPr>
            <p:spPr>
              <a:xfrm>
                <a:off x="395250" y="1133725"/>
                <a:ext cx="141800" cy="105200"/>
              </a:xfrm>
              <a:custGeom>
                <a:avLst/>
                <a:gdLst/>
                <a:ahLst/>
                <a:cxnLst/>
                <a:rect l="l" t="t" r="r" b="b"/>
                <a:pathLst>
                  <a:path w="5672" h="4208" extrusionOk="0">
                    <a:moveTo>
                      <a:pt x="2797" y="1"/>
                    </a:moveTo>
                    <a:cubicBezTo>
                      <a:pt x="1018" y="1"/>
                      <a:pt x="0" y="2471"/>
                      <a:pt x="1658" y="3682"/>
                    </a:cubicBezTo>
                    <a:cubicBezTo>
                      <a:pt x="1734" y="3740"/>
                      <a:pt x="1817" y="3795"/>
                      <a:pt x="1901" y="3853"/>
                    </a:cubicBezTo>
                    <a:cubicBezTo>
                      <a:pt x="2273" y="4100"/>
                      <a:pt x="2628" y="4207"/>
                      <a:pt x="2954" y="4207"/>
                    </a:cubicBezTo>
                    <a:cubicBezTo>
                      <a:pt x="4754" y="4207"/>
                      <a:pt x="5671" y="955"/>
                      <a:pt x="3609" y="166"/>
                    </a:cubicBezTo>
                    <a:cubicBezTo>
                      <a:pt x="3570" y="151"/>
                      <a:pt x="3532" y="137"/>
                      <a:pt x="3495" y="124"/>
                    </a:cubicBezTo>
                    <a:cubicBezTo>
                      <a:pt x="3253" y="39"/>
                      <a:pt x="3019" y="1"/>
                      <a:pt x="2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a:extLst>
                  <a:ext uri="{FF2B5EF4-FFF2-40B4-BE49-F238E27FC236}">
                    <a16:creationId xmlns:a16="http://schemas.microsoft.com/office/drawing/2014/main" id="{207956AB-5742-3FB0-02EF-5E9004585FB0}"/>
                  </a:ext>
                </a:extLst>
              </p:cNvPr>
              <p:cNvSpPr/>
              <p:nvPr/>
            </p:nvSpPr>
            <p:spPr>
              <a:xfrm>
                <a:off x="339525" y="1308725"/>
                <a:ext cx="89750" cy="131550"/>
              </a:xfrm>
              <a:custGeom>
                <a:avLst/>
                <a:gdLst/>
                <a:ahLst/>
                <a:cxnLst/>
                <a:rect l="l" t="t" r="r" b="b"/>
                <a:pathLst>
                  <a:path w="3590" h="5262" extrusionOk="0">
                    <a:moveTo>
                      <a:pt x="3263" y="1"/>
                    </a:moveTo>
                    <a:lnTo>
                      <a:pt x="724" y="1259"/>
                    </a:lnTo>
                    <a:lnTo>
                      <a:pt x="530" y="2057"/>
                    </a:lnTo>
                    <a:lnTo>
                      <a:pt x="254" y="3197"/>
                    </a:lnTo>
                    <a:lnTo>
                      <a:pt x="0" y="4240"/>
                    </a:lnTo>
                    <a:cubicBezTo>
                      <a:pt x="218" y="5007"/>
                      <a:pt x="758" y="5261"/>
                      <a:pt x="1358" y="5261"/>
                    </a:cubicBezTo>
                    <a:cubicBezTo>
                      <a:pt x="2289" y="5261"/>
                      <a:pt x="3362" y="4649"/>
                      <a:pt x="3589" y="4394"/>
                    </a:cubicBezTo>
                    <a:lnTo>
                      <a:pt x="3263" y="1"/>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a:extLst>
                  <a:ext uri="{FF2B5EF4-FFF2-40B4-BE49-F238E27FC236}">
                    <a16:creationId xmlns:a16="http://schemas.microsoft.com/office/drawing/2014/main" id="{4FCA28CF-BE95-6F29-EB29-F6AE45780453}"/>
                  </a:ext>
                </a:extLst>
              </p:cNvPr>
              <p:cNvSpPr/>
              <p:nvPr/>
            </p:nvSpPr>
            <p:spPr>
              <a:xfrm>
                <a:off x="342200" y="1340950"/>
                <a:ext cx="63475" cy="62825"/>
              </a:xfrm>
              <a:custGeom>
                <a:avLst/>
                <a:gdLst/>
                <a:ahLst/>
                <a:cxnLst/>
                <a:rect l="l" t="t" r="r" b="b"/>
                <a:pathLst>
                  <a:path w="2539" h="2513" extrusionOk="0">
                    <a:moveTo>
                      <a:pt x="2539" y="1"/>
                    </a:moveTo>
                    <a:lnTo>
                      <a:pt x="423" y="768"/>
                    </a:lnTo>
                    <a:lnTo>
                      <a:pt x="1" y="2508"/>
                    </a:lnTo>
                    <a:cubicBezTo>
                      <a:pt x="16" y="2511"/>
                      <a:pt x="32" y="2512"/>
                      <a:pt x="49" y="2512"/>
                    </a:cubicBezTo>
                    <a:cubicBezTo>
                      <a:pt x="422" y="2512"/>
                      <a:pt x="1430" y="1842"/>
                      <a:pt x="253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a:extLst>
                  <a:ext uri="{FF2B5EF4-FFF2-40B4-BE49-F238E27FC236}">
                    <a16:creationId xmlns:a16="http://schemas.microsoft.com/office/drawing/2014/main" id="{802A2A8E-EF9D-5361-A44F-DCC405D267FA}"/>
                  </a:ext>
                </a:extLst>
              </p:cNvPr>
              <p:cNvSpPr/>
              <p:nvPr/>
            </p:nvSpPr>
            <p:spPr>
              <a:xfrm>
                <a:off x="302275" y="1200750"/>
                <a:ext cx="175950" cy="164400"/>
              </a:xfrm>
              <a:custGeom>
                <a:avLst/>
                <a:gdLst/>
                <a:ahLst/>
                <a:cxnLst/>
                <a:rect l="l" t="t" r="r" b="b"/>
                <a:pathLst>
                  <a:path w="7038" h="6576" extrusionOk="0">
                    <a:moveTo>
                      <a:pt x="2779" y="0"/>
                    </a:moveTo>
                    <a:cubicBezTo>
                      <a:pt x="2006" y="0"/>
                      <a:pt x="1250" y="266"/>
                      <a:pt x="667" y="777"/>
                    </a:cubicBezTo>
                    <a:cubicBezTo>
                      <a:pt x="641" y="800"/>
                      <a:pt x="616" y="823"/>
                      <a:pt x="591" y="848"/>
                    </a:cubicBezTo>
                    <a:lnTo>
                      <a:pt x="589" y="848"/>
                    </a:lnTo>
                    <a:cubicBezTo>
                      <a:pt x="196" y="1375"/>
                      <a:pt x="545" y="2190"/>
                      <a:pt x="332" y="3606"/>
                    </a:cubicBezTo>
                    <a:cubicBezTo>
                      <a:pt x="1" y="5827"/>
                      <a:pt x="702" y="6575"/>
                      <a:pt x="2310" y="6575"/>
                    </a:cubicBezTo>
                    <a:cubicBezTo>
                      <a:pt x="2351" y="6575"/>
                      <a:pt x="2392" y="6575"/>
                      <a:pt x="2434" y="6574"/>
                    </a:cubicBezTo>
                    <a:cubicBezTo>
                      <a:pt x="2902" y="6564"/>
                      <a:pt x="3831" y="6263"/>
                      <a:pt x="4400" y="5595"/>
                    </a:cubicBezTo>
                    <a:cubicBezTo>
                      <a:pt x="5039" y="4849"/>
                      <a:pt x="5283" y="4596"/>
                      <a:pt x="5563" y="3806"/>
                    </a:cubicBezTo>
                    <a:cubicBezTo>
                      <a:pt x="5964" y="2670"/>
                      <a:pt x="7038" y="199"/>
                      <a:pt x="2935" y="4"/>
                    </a:cubicBezTo>
                    <a:cubicBezTo>
                      <a:pt x="2883" y="1"/>
                      <a:pt x="2831" y="0"/>
                      <a:pt x="2779"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a:extLst>
                  <a:ext uri="{FF2B5EF4-FFF2-40B4-BE49-F238E27FC236}">
                    <a16:creationId xmlns:a16="http://schemas.microsoft.com/office/drawing/2014/main" id="{AEA2DE8C-9F83-C2FA-6FC0-3378BB2B54D3}"/>
                  </a:ext>
                </a:extLst>
              </p:cNvPr>
              <p:cNvSpPr/>
              <p:nvPr/>
            </p:nvSpPr>
            <p:spPr>
              <a:xfrm>
                <a:off x="334000" y="1276350"/>
                <a:ext cx="15675" cy="28300"/>
              </a:xfrm>
              <a:custGeom>
                <a:avLst/>
                <a:gdLst/>
                <a:ahLst/>
                <a:cxnLst/>
                <a:rect l="l" t="t" r="r" b="b"/>
                <a:pathLst>
                  <a:path w="627" h="1132" extrusionOk="0">
                    <a:moveTo>
                      <a:pt x="549" y="0"/>
                    </a:moveTo>
                    <a:cubicBezTo>
                      <a:pt x="514" y="0"/>
                      <a:pt x="484" y="26"/>
                      <a:pt x="478" y="62"/>
                    </a:cubicBezTo>
                    <a:lnTo>
                      <a:pt x="423" y="457"/>
                    </a:lnTo>
                    <a:lnTo>
                      <a:pt x="62" y="534"/>
                    </a:lnTo>
                    <a:cubicBezTo>
                      <a:pt x="35" y="540"/>
                      <a:pt x="14" y="561"/>
                      <a:pt x="7" y="586"/>
                    </a:cubicBezTo>
                    <a:cubicBezTo>
                      <a:pt x="1" y="613"/>
                      <a:pt x="8" y="642"/>
                      <a:pt x="30" y="659"/>
                    </a:cubicBezTo>
                    <a:cubicBezTo>
                      <a:pt x="158" y="774"/>
                      <a:pt x="381" y="995"/>
                      <a:pt x="423" y="1089"/>
                    </a:cubicBezTo>
                    <a:cubicBezTo>
                      <a:pt x="432" y="1112"/>
                      <a:pt x="455" y="1127"/>
                      <a:pt x="478" y="1131"/>
                    </a:cubicBezTo>
                    <a:cubicBezTo>
                      <a:pt x="482" y="1131"/>
                      <a:pt x="485" y="1131"/>
                      <a:pt x="488" y="1131"/>
                    </a:cubicBezTo>
                    <a:cubicBezTo>
                      <a:pt x="499" y="1131"/>
                      <a:pt x="509" y="1129"/>
                      <a:pt x="519" y="1125"/>
                    </a:cubicBezTo>
                    <a:cubicBezTo>
                      <a:pt x="553" y="1110"/>
                      <a:pt x="571" y="1067"/>
                      <a:pt x="553" y="1031"/>
                    </a:cubicBezTo>
                    <a:cubicBezTo>
                      <a:pt x="507" y="924"/>
                      <a:pt x="338" y="753"/>
                      <a:pt x="227" y="647"/>
                    </a:cubicBezTo>
                    <a:lnTo>
                      <a:pt x="501" y="588"/>
                    </a:lnTo>
                    <a:cubicBezTo>
                      <a:pt x="530" y="580"/>
                      <a:pt x="553" y="557"/>
                      <a:pt x="557" y="528"/>
                    </a:cubicBezTo>
                    <a:lnTo>
                      <a:pt x="620" y="81"/>
                    </a:lnTo>
                    <a:cubicBezTo>
                      <a:pt x="626" y="43"/>
                      <a:pt x="599" y="7"/>
                      <a:pt x="559" y="1"/>
                    </a:cubicBezTo>
                    <a:cubicBezTo>
                      <a:pt x="556" y="0"/>
                      <a:pt x="55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a:extLst>
                  <a:ext uri="{FF2B5EF4-FFF2-40B4-BE49-F238E27FC236}">
                    <a16:creationId xmlns:a16="http://schemas.microsoft.com/office/drawing/2014/main" id="{29C4E970-F62B-0E7A-D9C5-BA1CD56F60C3}"/>
                  </a:ext>
                </a:extLst>
              </p:cNvPr>
              <p:cNvSpPr/>
              <p:nvPr/>
            </p:nvSpPr>
            <p:spPr>
              <a:xfrm>
                <a:off x="362500" y="1273900"/>
                <a:ext cx="7875" cy="10125"/>
              </a:xfrm>
              <a:custGeom>
                <a:avLst/>
                <a:gdLst/>
                <a:ahLst/>
                <a:cxnLst/>
                <a:rect l="l" t="t" r="r" b="b"/>
                <a:pathLst>
                  <a:path w="315" h="405" extrusionOk="0">
                    <a:moveTo>
                      <a:pt x="151" y="1"/>
                    </a:moveTo>
                    <a:cubicBezTo>
                      <a:pt x="150" y="1"/>
                      <a:pt x="148" y="1"/>
                      <a:pt x="146" y="1"/>
                    </a:cubicBezTo>
                    <a:cubicBezTo>
                      <a:pt x="64" y="5"/>
                      <a:pt x="0" y="99"/>
                      <a:pt x="6" y="210"/>
                    </a:cubicBezTo>
                    <a:cubicBezTo>
                      <a:pt x="12" y="319"/>
                      <a:pt x="82" y="404"/>
                      <a:pt x="162" y="404"/>
                    </a:cubicBezTo>
                    <a:cubicBezTo>
                      <a:pt x="164" y="404"/>
                      <a:pt x="165" y="404"/>
                      <a:pt x="167" y="404"/>
                    </a:cubicBezTo>
                    <a:cubicBezTo>
                      <a:pt x="252" y="400"/>
                      <a:pt x="315" y="306"/>
                      <a:pt x="309" y="195"/>
                    </a:cubicBezTo>
                    <a:cubicBezTo>
                      <a:pt x="302" y="86"/>
                      <a:pt x="23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a:extLst>
                  <a:ext uri="{FF2B5EF4-FFF2-40B4-BE49-F238E27FC236}">
                    <a16:creationId xmlns:a16="http://schemas.microsoft.com/office/drawing/2014/main" id="{95FBAC1B-76F7-38A4-6573-39F5E9E64D49}"/>
                  </a:ext>
                </a:extLst>
              </p:cNvPr>
              <p:cNvSpPr/>
              <p:nvPr/>
            </p:nvSpPr>
            <p:spPr>
              <a:xfrm>
                <a:off x="328925" y="1273150"/>
                <a:ext cx="7900" cy="10100"/>
              </a:xfrm>
              <a:custGeom>
                <a:avLst/>
                <a:gdLst/>
                <a:ahLst/>
                <a:cxnLst/>
                <a:rect l="l" t="t" r="r" b="b"/>
                <a:pathLst>
                  <a:path w="316" h="404" extrusionOk="0">
                    <a:moveTo>
                      <a:pt x="156" y="0"/>
                    </a:moveTo>
                    <a:cubicBezTo>
                      <a:pt x="153" y="0"/>
                      <a:pt x="151" y="0"/>
                      <a:pt x="148" y="0"/>
                    </a:cubicBezTo>
                    <a:cubicBezTo>
                      <a:pt x="64" y="4"/>
                      <a:pt x="0" y="98"/>
                      <a:pt x="8" y="209"/>
                    </a:cubicBezTo>
                    <a:cubicBezTo>
                      <a:pt x="14" y="318"/>
                      <a:pt x="82" y="403"/>
                      <a:pt x="164" y="403"/>
                    </a:cubicBezTo>
                    <a:cubicBezTo>
                      <a:pt x="166" y="403"/>
                      <a:pt x="167" y="403"/>
                      <a:pt x="169" y="403"/>
                    </a:cubicBezTo>
                    <a:cubicBezTo>
                      <a:pt x="252" y="397"/>
                      <a:pt x="315" y="303"/>
                      <a:pt x="309" y="194"/>
                    </a:cubicBezTo>
                    <a:cubicBezTo>
                      <a:pt x="304" y="86"/>
                      <a:pt x="235"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a:extLst>
                  <a:ext uri="{FF2B5EF4-FFF2-40B4-BE49-F238E27FC236}">
                    <a16:creationId xmlns:a16="http://schemas.microsoft.com/office/drawing/2014/main" id="{26BFB36B-BDA2-0277-765C-0EA0E3E60827}"/>
                  </a:ext>
                </a:extLst>
              </p:cNvPr>
              <p:cNvSpPr/>
              <p:nvPr/>
            </p:nvSpPr>
            <p:spPr>
              <a:xfrm>
                <a:off x="335650" y="1333750"/>
                <a:ext cx="15575" cy="5350"/>
              </a:xfrm>
              <a:custGeom>
                <a:avLst/>
                <a:gdLst/>
                <a:ahLst/>
                <a:cxnLst/>
                <a:rect l="l" t="t" r="r" b="b"/>
                <a:pathLst>
                  <a:path w="623" h="214" extrusionOk="0">
                    <a:moveTo>
                      <a:pt x="514" y="0"/>
                    </a:moveTo>
                    <a:cubicBezTo>
                      <a:pt x="499" y="0"/>
                      <a:pt x="484" y="5"/>
                      <a:pt x="470" y="16"/>
                    </a:cubicBezTo>
                    <a:cubicBezTo>
                      <a:pt x="423" y="54"/>
                      <a:pt x="370" y="69"/>
                      <a:pt x="317" y="69"/>
                    </a:cubicBezTo>
                    <a:cubicBezTo>
                      <a:pt x="253" y="69"/>
                      <a:pt x="188" y="48"/>
                      <a:pt x="127" y="22"/>
                    </a:cubicBezTo>
                    <a:cubicBezTo>
                      <a:pt x="116" y="18"/>
                      <a:pt x="106" y="15"/>
                      <a:pt x="97" y="15"/>
                    </a:cubicBezTo>
                    <a:cubicBezTo>
                      <a:pt x="30" y="15"/>
                      <a:pt x="1" y="126"/>
                      <a:pt x="77" y="158"/>
                    </a:cubicBezTo>
                    <a:cubicBezTo>
                      <a:pt x="155" y="193"/>
                      <a:pt x="237" y="214"/>
                      <a:pt x="318" y="214"/>
                    </a:cubicBezTo>
                    <a:cubicBezTo>
                      <a:pt x="404" y="214"/>
                      <a:pt x="488" y="189"/>
                      <a:pt x="564" y="130"/>
                    </a:cubicBezTo>
                    <a:cubicBezTo>
                      <a:pt x="623" y="82"/>
                      <a:pt x="573" y="0"/>
                      <a:pt x="51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a:extLst>
                  <a:ext uri="{FF2B5EF4-FFF2-40B4-BE49-F238E27FC236}">
                    <a16:creationId xmlns:a16="http://schemas.microsoft.com/office/drawing/2014/main" id="{FE7466AA-1D6D-0AE1-3161-73A4C7A964FF}"/>
                  </a:ext>
                </a:extLst>
              </p:cNvPr>
              <p:cNvSpPr/>
              <p:nvPr/>
            </p:nvSpPr>
            <p:spPr>
              <a:xfrm>
                <a:off x="367000" y="1291825"/>
                <a:ext cx="21700" cy="11200"/>
              </a:xfrm>
              <a:custGeom>
                <a:avLst/>
                <a:gdLst/>
                <a:ahLst/>
                <a:cxnLst/>
                <a:rect l="l" t="t" r="r" b="b"/>
                <a:pathLst>
                  <a:path w="868" h="448" extrusionOk="0">
                    <a:moveTo>
                      <a:pt x="386" y="1"/>
                    </a:moveTo>
                    <a:cubicBezTo>
                      <a:pt x="183" y="1"/>
                      <a:pt x="21" y="78"/>
                      <a:pt x="10" y="188"/>
                    </a:cubicBezTo>
                    <a:cubicBezTo>
                      <a:pt x="1" y="310"/>
                      <a:pt x="181" y="425"/>
                      <a:pt x="415" y="445"/>
                    </a:cubicBezTo>
                    <a:cubicBezTo>
                      <a:pt x="438" y="446"/>
                      <a:pt x="460" y="447"/>
                      <a:pt x="482" y="447"/>
                    </a:cubicBezTo>
                    <a:cubicBezTo>
                      <a:pt x="686" y="447"/>
                      <a:pt x="848" y="370"/>
                      <a:pt x="858" y="260"/>
                    </a:cubicBezTo>
                    <a:cubicBezTo>
                      <a:pt x="868" y="138"/>
                      <a:pt x="687" y="23"/>
                      <a:pt x="453" y="3"/>
                    </a:cubicBezTo>
                    <a:cubicBezTo>
                      <a:pt x="430" y="2"/>
                      <a:pt x="408" y="1"/>
                      <a:pt x="386"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a:extLst>
                  <a:ext uri="{FF2B5EF4-FFF2-40B4-BE49-F238E27FC236}">
                    <a16:creationId xmlns:a16="http://schemas.microsoft.com/office/drawing/2014/main" id="{3986721F-5A10-9A27-0D5D-0A23BE32BE65}"/>
                  </a:ext>
                </a:extLst>
              </p:cNvPr>
              <p:cNvSpPr/>
              <p:nvPr/>
            </p:nvSpPr>
            <p:spPr>
              <a:xfrm>
                <a:off x="309550" y="1289775"/>
                <a:ext cx="18350" cy="11200"/>
              </a:xfrm>
              <a:custGeom>
                <a:avLst/>
                <a:gdLst/>
                <a:ahLst/>
                <a:cxnLst/>
                <a:rect l="l" t="t" r="r" b="b"/>
                <a:pathLst>
                  <a:path w="734" h="448" extrusionOk="0">
                    <a:moveTo>
                      <a:pt x="249" y="0"/>
                    </a:moveTo>
                    <a:cubicBezTo>
                      <a:pt x="173" y="0"/>
                      <a:pt x="102" y="10"/>
                      <a:pt x="43" y="30"/>
                    </a:cubicBezTo>
                    <a:cubicBezTo>
                      <a:pt x="43" y="36"/>
                      <a:pt x="43" y="39"/>
                      <a:pt x="41" y="43"/>
                    </a:cubicBezTo>
                    <a:cubicBezTo>
                      <a:pt x="25" y="153"/>
                      <a:pt x="12" y="260"/>
                      <a:pt x="0" y="364"/>
                    </a:cubicBezTo>
                    <a:cubicBezTo>
                      <a:pt x="71" y="406"/>
                      <a:pt x="169" y="436"/>
                      <a:pt x="281" y="444"/>
                    </a:cubicBezTo>
                    <a:cubicBezTo>
                      <a:pt x="305" y="446"/>
                      <a:pt x="329" y="447"/>
                      <a:pt x="353" y="447"/>
                    </a:cubicBezTo>
                    <a:cubicBezTo>
                      <a:pt x="554" y="447"/>
                      <a:pt x="713" y="370"/>
                      <a:pt x="722" y="260"/>
                    </a:cubicBezTo>
                    <a:cubicBezTo>
                      <a:pt x="733" y="139"/>
                      <a:pt x="551" y="24"/>
                      <a:pt x="317" y="3"/>
                    </a:cubicBezTo>
                    <a:cubicBezTo>
                      <a:pt x="294" y="1"/>
                      <a:pt x="272" y="0"/>
                      <a:pt x="249"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a:extLst>
                  <a:ext uri="{FF2B5EF4-FFF2-40B4-BE49-F238E27FC236}">
                    <a16:creationId xmlns:a16="http://schemas.microsoft.com/office/drawing/2014/main" id="{689BB102-C3E9-0511-9758-3EBDECF3D716}"/>
                  </a:ext>
                </a:extLst>
              </p:cNvPr>
              <p:cNvSpPr/>
              <p:nvPr/>
            </p:nvSpPr>
            <p:spPr>
              <a:xfrm>
                <a:off x="301400" y="1186300"/>
                <a:ext cx="161300" cy="121875"/>
              </a:xfrm>
              <a:custGeom>
                <a:avLst/>
                <a:gdLst/>
                <a:ahLst/>
                <a:cxnLst/>
                <a:rect l="l" t="t" r="r" b="b"/>
                <a:pathLst>
                  <a:path w="6452" h="4875" extrusionOk="0">
                    <a:moveTo>
                      <a:pt x="2848" y="0"/>
                    </a:moveTo>
                    <a:cubicBezTo>
                      <a:pt x="2057" y="0"/>
                      <a:pt x="1247" y="257"/>
                      <a:pt x="526" y="923"/>
                    </a:cubicBezTo>
                    <a:cubicBezTo>
                      <a:pt x="1" y="1521"/>
                      <a:pt x="278" y="2768"/>
                      <a:pt x="394" y="2768"/>
                    </a:cubicBezTo>
                    <a:cubicBezTo>
                      <a:pt x="413" y="2768"/>
                      <a:pt x="428" y="2736"/>
                      <a:pt x="434" y="2663"/>
                    </a:cubicBezTo>
                    <a:cubicBezTo>
                      <a:pt x="520" y="1673"/>
                      <a:pt x="997" y="1098"/>
                      <a:pt x="1310" y="1098"/>
                    </a:cubicBezTo>
                    <a:cubicBezTo>
                      <a:pt x="1387" y="1098"/>
                      <a:pt x="1453" y="1132"/>
                      <a:pt x="1502" y="1203"/>
                    </a:cubicBezTo>
                    <a:cubicBezTo>
                      <a:pt x="1502" y="1203"/>
                      <a:pt x="3400" y="3506"/>
                      <a:pt x="4760" y="3506"/>
                    </a:cubicBezTo>
                    <a:cubicBezTo>
                      <a:pt x="4773" y="3506"/>
                      <a:pt x="4787" y="3506"/>
                      <a:pt x="4800" y="3505"/>
                    </a:cubicBezTo>
                    <a:cubicBezTo>
                      <a:pt x="4800" y="3505"/>
                      <a:pt x="5013" y="4533"/>
                      <a:pt x="5765" y="4875"/>
                    </a:cubicBezTo>
                    <a:cubicBezTo>
                      <a:pt x="6344" y="3758"/>
                      <a:pt x="6451" y="2289"/>
                      <a:pt x="5861" y="1171"/>
                    </a:cubicBezTo>
                    <a:cubicBezTo>
                      <a:pt x="5127" y="552"/>
                      <a:pt x="4008" y="0"/>
                      <a:pt x="2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a:extLst>
                  <a:ext uri="{FF2B5EF4-FFF2-40B4-BE49-F238E27FC236}">
                    <a16:creationId xmlns:a16="http://schemas.microsoft.com/office/drawing/2014/main" id="{3A748FB9-226C-A22C-F9D9-EE965DED0C97}"/>
                  </a:ext>
                </a:extLst>
              </p:cNvPr>
              <p:cNvSpPr/>
              <p:nvPr/>
            </p:nvSpPr>
            <p:spPr>
              <a:xfrm>
                <a:off x="417675" y="1166375"/>
                <a:ext cx="66825" cy="70425"/>
              </a:xfrm>
              <a:custGeom>
                <a:avLst/>
                <a:gdLst/>
                <a:ahLst/>
                <a:cxnLst/>
                <a:rect l="l" t="t" r="r" b="b"/>
                <a:pathLst>
                  <a:path w="2673" h="2817" extrusionOk="0">
                    <a:moveTo>
                      <a:pt x="129" y="0"/>
                    </a:moveTo>
                    <a:cubicBezTo>
                      <a:pt x="35" y="0"/>
                      <a:pt x="1" y="144"/>
                      <a:pt x="99" y="163"/>
                    </a:cubicBezTo>
                    <a:lnTo>
                      <a:pt x="101" y="163"/>
                    </a:lnTo>
                    <a:cubicBezTo>
                      <a:pt x="1340" y="379"/>
                      <a:pt x="2437" y="1444"/>
                      <a:pt x="2504" y="2737"/>
                    </a:cubicBezTo>
                    <a:cubicBezTo>
                      <a:pt x="2507" y="2790"/>
                      <a:pt x="2550" y="2817"/>
                      <a:pt x="2592" y="2817"/>
                    </a:cubicBezTo>
                    <a:cubicBezTo>
                      <a:pt x="2633" y="2817"/>
                      <a:pt x="2672" y="2790"/>
                      <a:pt x="2669" y="2737"/>
                    </a:cubicBezTo>
                    <a:cubicBezTo>
                      <a:pt x="2600" y="1375"/>
                      <a:pt x="1459" y="232"/>
                      <a:pt x="145" y="1"/>
                    </a:cubicBezTo>
                    <a:cubicBezTo>
                      <a:pt x="140" y="0"/>
                      <a:pt x="134"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a:extLst>
                  <a:ext uri="{FF2B5EF4-FFF2-40B4-BE49-F238E27FC236}">
                    <a16:creationId xmlns:a16="http://schemas.microsoft.com/office/drawing/2014/main" id="{4D24F3B7-69E7-5992-889F-08AE8E17D60F}"/>
                  </a:ext>
                </a:extLst>
              </p:cNvPr>
              <p:cNvSpPr/>
              <p:nvPr/>
            </p:nvSpPr>
            <p:spPr>
              <a:xfrm>
                <a:off x="358975" y="1257525"/>
                <a:ext cx="24525" cy="15400"/>
              </a:xfrm>
              <a:custGeom>
                <a:avLst/>
                <a:gdLst/>
                <a:ahLst/>
                <a:cxnLst/>
                <a:rect l="l" t="t" r="r" b="b"/>
                <a:pathLst>
                  <a:path w="981" h="616" extrusionOk="0">
                    <a:moveTo>
                      <a:pt x="348" y="1"/>
                    </a:moveTo>
                    <a:cubicBezTo>
                      <a:pt x="287" y="1"/>
                      <a:pt x="226" y="9"/>
                      <a:pt x="164" y="27"/>
                    </a:cubicBezTo>
                    <a:cubicBezTo>
                      <a:pt x="0" y="74"/>
                      <a:pt x="29" y="321"/>
                      <a:pt x="176" y="321"/>
                    </a:cubicBezTo>
                    <a:cubicBezTo>
                      <a:pt x="189" y="321"/>
                      <a:pt x="203" y="319"/>
                      <a:pt x="218" y="315"/>
                    </a:cubicBezTo>
                    <a:cubicBezTo>
                      <a:pt x="259" y="303"/>
                      <a:pt x="302" y="297"/>
                      <a:pt x="346" y="297"/>
                    </a:cubicBezTo>
                    <a:cubicBezTo>
                      <a:pt x="484" y="297"/>
                      <a:pt x="621" y="359"/>
                      <a:pt x="663" y="505"/>
                    </a:cubicBezTo>
                    <a:cubicBezTo>
                      <a:pt x="685" y="581"/>
                      <a:pt x="751" y="616"/>
                      <a:pt x="815" y="616"/>
                    </a:cubicBezTo>
                    <a:cubicBezTo>
                      <a:pt x="899" y="616"/>
                      <a:pt x="980" y="555"/>
                      <a:pt x="951" y="451"/>
                    </a:cubicBezTo>
                    <a:cubicBezTo>
                      <a:pt x="869" y="174"/>
                      <a:pt x="62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a:extLst>
                  <a:ext uri="{FF2B5EF4-FFF2-40B4-BE49-F238E27FC236}">
                    <a16:creationId xmlns:a16="http://schemas.microsoft.com/office/drawing/2014/main" id="{16868701-9FB3-3537-6774-EE16513E27ED}"/>
                  </a:ext>
                </a:extLst>
              </p:cNvPr>
              <p:cNvSpPr/>
              <p:nvPr/>
            </p:nvSpPr>
            <p:spPr>
              <a:xfrm>
                <a:off x="314700" y="1253300"/>
                <a:ext cx="25850" cy="14950"/>
              </a:xfrm>
              <a:custGeom>
                <a:avLst/>
                <a:gdLst/>
                <a:ahLst/>
                <a:cxnLst/>
                <a:rect l="l" t="t" r="r" b="b"/>
                <a:pathLst>
                  <a:path w="1034" h="598" extrusionOk="0">
                    <a:moveTo>
                      <a:pt x="694" y="1"/>
                    </a:moveTo>
                    <a:cubicBezTo>
                      <a:pt x="461" y="1"/>
                      <a:pt x="269" y="158"/>
                      <a:pt x="101" y="332"/>
                    </a:cubicBezTo>
                    <a:cubicBezTo>
                      <a:pt x="1" y="437"/>
                      <a:pt x="94" y="598"/>
                      <a:pt x="201" y="598"/>
                    </a:cubicBezTo>
                    <a:cubicBezTo>
                      <a:pt x="231" y="598"/>
                      <a:pt x="262" y="586"/>
                      <a:pt x="289" y="557"/>
                    </a:cubicBezTo>
                    <a:lnTo>
                      <a:pt x="291" y="557"/>
                    </a:lnTo>
                    <a:cubicBezTo>
                      <a:pt x="396" y="445"/>
                      <a:pt x="526" y="293"/>
                      <a:pt x="686" y="293"/>
                    </a:cubicBezTo>
                    <a:cubicBezTo>
                      <a:pt x="714" y="293"/>
                      <a:pt x="742" y="297"/>
                      <a:pt x="771" y="307"/>
                    </a:cubicBezTo>
                    <a:cubicBezTo>
                      <a:pt x="788" y="313"/>
                      <a:pt x="805" y="316"/>
                      <a:pt x="820" y="316"/>
                    </a:cubicBezTo>
                    <a:cubicBezTo>
                      <a:pt x="966" y="316"/>
                      <a:pt x="1034" y="86"/>
                      <a:pt x="873" y="31"/>
                    </a:cubicBezTo>
                    <a:cubicBezTo>
                      <a:pt x="810" y="10"/>
                      <a:pt x="751"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a:extLst>
                  <a:ext uri="{FF2B5EF4-FFF2-40B4-BE49-F238E27FC236}">
                    <a16:creationId xmlns:a16="http://schemas.microsoft.com/office/drawing/2014/main" id="{3364956F-519C-6121-2408-9D53DD90B12B}"/>
                  </a:ext>
                </a:extLst>
              </p:cNvPr>
              <p:cNvSpPr/>
              <p:nvPr/>
            </p:nvSpPr>
            <p:spPr>
              <a:xfrm>
                <a:off x="325850" y="1308875"/>
                <a:ext cx="38925" cy="21175"/>
              </a:xfrm>
              <a:custGeom>
                <a:avLst/>
                <a:gdLst/>
                <a:ahLst/>
                <a:cxnLst/>
                <a:rect l="l" t="t" r="r" b="b"/>
                <a:pathLst>
                  <a:path w="1557" h="847" extrusionOk="0">
                    <a:moveTo>
                      <a:pt x="1556" y="0"/>
                    </a:moveTo>
                    <a:lnTo>
                      <a:pt x="1556" y="0"/>
                    </a:lnTo>
                    <a:cubicBezTo>
                      <a:pt x="1175" y="66"/>
                      <a:pt x="860" y="87"/>
                      <a:pt x="616" y="87"/>
                    </a:cubicBezTo>
                    <a:cubicBezTo>
                      <a:pt x="213" y="87"/>
                      <a:pt x="1" y="31"/>
                      <a:pt x="1" y="31"/>
                    </a:cubicBezTo>
                    <a:lnTo>
                      <a:pt x="1" y="31"/>
                    </a:lnTo>
                    <a:cubicBezTo>
                      <a:pt x="1" y="31"/>
                      <a:pt x="22" y="785"/>
                      <a:pt x="653" y="843"/>
                    </a:cubicBezTo>
                    <a:cubicBezTo>
                      <a:pt x="680" y="845"/>
                      <a:pt x="706" y="846"/>
                      <a:pt x="732" y="846"/>
                    </a:cubicBezTo>
                    <a:cubicBezTo>
                      <a:pt x="1409" y="846"/>
                      <a:pt x="1556" y="1"/>
                      <a:pt x="1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a:extLst>
                  <a:ext uri="{FF2B5EF4-FFF2-40B4-BE49-F238E27FC236}">
                    <a16:creationId xmlns:a16="http://schemas.microsoft.com/office/drawing/2014/main" id="{E6662110-697D-3E5B-9BB7-09091D260B78}"/>
                  </a:ext>
                </a:extLst>
              </p:cNvPr>
              <p:cNvSpPr/>
              <p:nvPr/>
            </p:nvSpPr>
            <p:spPr>
              <a:xfrm>
                <a:off x="398025" y="1268675"/>
                <a:ext cx="49050" cy="55100"/>
              </a:xfrm>
              <a:custGeom>
                <a:avLst/>
                <a:gdLst/>
                <a:ahLst/>
                <a:cxnLst/>
                <a:rect l="l" t="t" r="r" b="b"/>
                <a:pathLst>
                  <a:path w="1962" h="2204" extrusionOk="0">
                    <a:moveTo>
                      <a:pt x="1271" y="0"/>
                    </a:moveTo>
                    <a:cubicBezTo>
                      <a:pt x="908" y="0"/>
                      <a:pt x="506" y="435"/>
                      <a:pt x="277" y="730"/>
                    </a:cubicBezTo>
                    <a:cubicBezTo>
                      <a:pt x="83" y="975"/>
                      <a:pt x="1" y="1296"/>
                      <a:pt x="75" y="1599"/>
                    </a:cubicBezTo>
                    <a:cubicBezTo>
                      <a:pt x="137" y="1848"/>
                      <a:pt x="296" y="2092"/>
                      <a:pt x="651" y="2176"/>
                    </a:cubicBezTo>
                    <a:cubicBezTo>
                      <a:pt x="729" y="2195"/>
                      <a:pt x="804" y="2204"/>
                      <a:pt x="875" y="2204"/>
                    </a:cubicBezTo>
                    <a:cubicBezTo>
                      <a:pt x="1447" y="2204"/>
                      <a:pt x="1773" y="1634"/>
                      <a:pt x="1861" y="1175"/>
                    </a:cubicBezTo>
                    <a:cubicBezTo>
                      <a:pt x="1961" y="657"/>
                      <a:pt x="1936" y="139"/>
                      <a:pt x="1365" y="11"/>
                    </a:cubicBezTo>
                    <a:cubicBezTo>
                      <a:pt x="1334" y="4"/>
                      <a:pt x="1303" y="0"/>
                      <a:pt x="127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a:extLst>
                  <a:ext uri="{FF2B5EF4-FFF2-40B4-BE49-F238E27FC236}">
                    <a16:creationId xmlns:a16="http://schemas.microsoft.com/office/drawing/2014/main" id="{D30C621C-B71A-C626-E747-7BD8016FECC6}"/>
                  </a:ext>
                </a:extLst>
              </p:cNvPr>
              <p:cNvSpPr/>
              <p:nvPr/>
            </p:nvSpPr>
            <p:spPr>
              <a:xfrm>
                <a:off x="419125" y="1313750"/>
                <a:ext cx="6800" cy="29025"/>
              </a:xfrm>
              <a:custGeom>
                <a:avLst/>
                <a:gdLst/>
                <a:ahLst/>
                <a:cxnLst/>
                <a:rect l="l" t="t" r="r" b="b"/>
                <a:pathLst>
                  <a:path w="272" h="1161" extrusionOk="0">
                    <a:moveTo>
                      <a:pt x="208" y="0"/>
                    </a:moveTo>
                    <a:cubicBezTo>
                      <a:pt x="181" y="0"/>
                      <a:pt x="157" y="22"/>
                      <a:pt x="152" y="49"/>
                    </a:cubicBezTo>
                    <a:lnTo>
                      <a:pt x="5" y="1096"/>
                    </a:lnTo>
                    <a:cubicBezTo>
                      <a:pt x="1" y="1127"/>
                      <a:pt x="22" y="1156"/>
                      <a:pt x="52" y="1160"/>
                    </a:cubicBezTo>
                    <a:cubicBezTo>
                      <a:pt x="56" y="1160"/>
                      <a:pt x="59" y="1161"/>
                      <a:pt x="62" y="1161"/>
                    </a:cubicBezTo>
                    <a:cubicBezTo>
                      <a:pt x="91" y="1161"/>
                      <a:pt x="114" y="1139"/>
                      <a:pt x="118" y="1112"/>
                    </a:cubicBezTo>
                    <a:lnTo>
                      <a:pt x="267" y="64"/>
                    </a:lnTo>
                    <a:cubicBezTo>
                      <a:pt x="271" y="34"/>
                      <a:pt x="250" y="5"/>
                      <a:pt x="217" y="1"/>
                    </a:cubicBezTo>
                    <a:cubicBezTo>
                      <a:pt x="214" y="1"/>
                      <a:pt x="211"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a:extLst>
                  <a:ext uri="{FF2B5EF4-FFF2-40B4-BE49-F238E27FC236}">
                    <a16:creationId xmlns:a16="http://schemas.microsoft.com/office/drawing/2014/main" id="{91E73A3C-8F54-39C2-B352-8546E3FA0736}"/>
                  </a:ext>
                </a:extLst>
              </p:cNvPr>
              <p:cNvSpPr/>
              <p:nvPr/>
            </p:nvSpPr>
            <p:spPr>
              <a:xfrm>
                <a:off x="410025" y="1337225"/>
                <a:ext cx="19825" cy="18575"/>
              </a:xfrm>
              <a:custGeom>
                <a:avLst/>
                <a:gdLst/>
                <a:ahLst/>
                <a:cxnLst/>
                <a:rect l="l" t="t" r="r" b="b"/>
                <a:pathLst>
                  <a:path w="793" h="743" extrusionOk="0">
                    <a:moveTo>
                      <a:pt x="396" y="0"/>
                    </a:moveTo>
                    <a:cubicBezTo>
                      <a:pt x="214" y="0"/>
                      <a:pt x="55" y="133"/>
                      <a:pt x="29" y="319"/>
                    </a:cubicBezTo>
                    <a:cubicBezTo>
                      <a:pt x="0" y="522"/>
                      <a:pt x="140" y="710"/>
                      <a:pt x="344" y="739"/>
                    </a:cubicBezTo>
                    <a:cubicBezTo>
                      <a:pt x="361" y="741"/>
                      <a:pt x="379" y="742"/>
                      <a:pt x="396" y="742"/>
                    </a:cubicBezTo>
                    <a:cubicBezTo>
                      <a:pt x="578" y="742"/>
                      <a:pt x="737" y="608"/>
                      <a:pt x="764" y="422"/>
                    </a:cubicBezTo>
                    <a:cubicBezTo>
                      <a:pt x="792" y="221"/>
                      <a:pt x="650" y="33"/>
                      <a:pt x="449" y="4"/>
                    </a:cubicBezTo>
                    <a:cubicBezTo>
                      <a:pt x="431" y="1"/>
                      <a:pt x="414"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a:extLst>
                  <a:ext uri="{FF2B5EF4-FFF2-40B4-BE49-F238E27FC236}">
                    <a16:creationId xmlns:a16="http://schemas.microsoft.com/office/drawing/2014/main" id="{B8FD12F5-6891-0896-3C56-B5FC79038A1C}"/>
                  </a:ext>
                </a:extLst>
              </p:cNvPr>
              <p:cNvSpPr/>
              <p:nvPr/>
            </p:nvSpPr>
            <p:spPr>
              <a:xfrm>
                <a:off x="415350" y="1279575"/>
                <a:ext cx="22250" cy="29875"/>
              </a:xfrm>
              <a:custGeom>
                <a:avLst/>
                <a:gdLst/>
                <a:ahLst/>
                <a:cxnLst/>
                <a:rect l="l" t="t" r="r" b="b"/>
                <a:pathLst>
                  <a:path w="890" h="1195" extrusionOk="0">
                    <a:moveTo>
                      <a:pt x="670" y="1"/>
                    </a:moveTo>
                    <a:cubicBezTo>
                      <a:pt x="501" y="1"/>
                      <a:pt x="343" y="103"/>
                      <a:pt x="230" y="238"/>
                    </a:cubicBezTo>
                    <a:cubicBezTo>
                      <a:pt x="21" y="490"/>
                      <a:pt x="0" y="821"/>
                      <a:pt x="21" y="1136"/>
                    </a:cubicBezTo>
                    <a:cubicBezTo>
                      <a:pt x="24" y="1175"/>
                      <a:pt x="55" y="1194"/>
                      <a:pt x="86" y="1194"/>
                    </a:cubicBezTo>
                    <a:cubicBezTo>
                      <a:pt x="120" y="1194"/>
                      <a:pt x="155" y="1172"/>
                      <a:pt x="152" y="1128"/>
                    </a:cubicBezTo>
                    <a:cubicBezTo>
                      <a:pt x="136" y="912"/>
                      <a:pt x="136" y="687"/>
                      <a:pt x="226" y="488"/>
                    </a:cubicBezTo>
                    <a:cubicBezTo>
                      <a:pt x="297" y="334"/>
                      <a:pt x="468" y="127"/>
                      <a:pt x="660" y="127"/>
                    </a:cubicBezTo>
                    <a:cubicBezTo>
                      <a:pt x="693" y="127"/>
                      <a:pt x="726" y="133"/>
                      <a:pt x="760" y="146"/>
                    </a:cubicBezTo>
                    <a:cubicBezTo>
                      <a:pt x="768" y="149"/>
                      <a:pt x="777" y="151"/>
                      <a:pt x="785" y="151"/>
                    </a:cubicBezTo>
                    <a:cubicBezTo>
                      <a:pt x="850" y="151"/>
                      <a:pt x="889" y="57"/>
                      <a:pt x="821" y="29"/>
                    </a:cubicBezTo>
                    <a:cubicBezTo>
                      <a:pt x="771" y="10"/>
                      <a:pt x="720"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8">
              <a:extLst>
                <a:ext uri="{FF2B5EF4-FFF2-40B4-BE49-F238E27FC236}">
                  <a16:creationId xmlns:a16="http://schemas.microsoft.com/office/drawing/2014/main" id="{C8F63946-E015-F1AE-A3E0-8147F734401E}"/>
                </a:ext>
              </a:extLst>
            </p:cNvPr>
            <p:cNvGrpSpPr/>
            <p:nvPr/>
          </p:nvGrpSpPr>
          <p:grpSpPr>
            <a:xfrm>
              <a:off x="4013670" y="1313512"/>
              <a:ext cx="267669" cy="218487"/>
              <a:chOff x="5717825" y="3704150"/>
              <a:chExt cx="191575" cy="156375"/>
            </a:xfrm>
          </p:grpSpPr>
          <p:sp>
            <p:nvSpPr>
              <p:cNvPr id="531" name="Google Shape;531;p28">
                <a:extLst>
                  <a:ext uri="{FF2B5EF4-FFF2-40B4-BE49-F238E27FC236}">
                    <a16:creationId xmlns:a16="http://schemas.microsoft.com/office/drawing/2014/main" id="{6E52C6B0-6214-D673-5E97-B3B06B69B93F}"/>
                  </a:ext>
                </a:extLst>
              </p:cNvPr>
              <p:cNvSpPr/>
              <p:nvPr/>
            </p:nvSpPr>
            <p:spPr>
              <a:xfrm>
                <a:off x="5747375" y="3704150"/>
                <a:ext cx="162025" cy="137400"/>
              </a:xfrm>
              <a:custGeom>
                <a:avLst/>
                <a:gdLst/>
                <a:ahLst/>
                <a:cxnLst/>
                <a:rect l="l" t="t" r="r" b="b"/>
                <a:pathLst>
                  <a:path w="6481" h="5496" extrusionOk="0">
                    <a:moveTo>
                      <a:pt x="194" y="0"/>
                    </a:moveTo>
                    <a:cubicBezTo>
                      <a:pt x="87" y="0"/>
                      <a:pt x="0" y="86"/>
                      <a:pt x="0" y="194"/>
                    </a:cubicBezTo>
                    <a:lnTo>
                      <a:pt x="0" y="5302"/>
                    </a:lnTo>
                    <a:cubicBezTo>
                      <a:pt x="0" y="5410"/>
                      <a:pt x="87" y="5496"/>
                      <a:pt x="194" y="5496"/>
                    </a:cubicBezTo>
                    <a:lnTo>
                      <a:pt x="6286" y="5496"/>
                    </a:lnTo>
                    <a:cubicBezTo>
                      <a:pt x="6394" y="5496"/>
                      <a:pt x="6480" y="5410"/>
                      <a:pt x="6480" y="5302"/>
                    </a:cubicBezTo>
                    <a:lnTo>
                      <a:pt x="6480" y="194"/>
                    </a:lnTo>
                    <a:cubicBezTo>
                      <a:pt x="6480" y="86"/>
                      <a:pt x="6394"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a:extLst>
                  <a:ext uri="{FF2B5EF4-FFF2-40B4-BE49-F238E27FC236}">
                    <a16:creationId xmlns:a16="http://schemas.microsoft.com/office/drawing/2014/main" id="{8ABF1B6F-63C8-3C61-E62D-04AFFFB9AE16}"/>
                  </a:ext>
                </a:extLst>
              </p:cNvPr>
              <p:cNvSpPr/>
              <p:nvPr/>
            </p:nvSpPr>
            <p:spPr>
              <a:xfrm>
                <a:off x="5717825" y="3806375"/>
                <a:ext cx="64000" cy="54150"/>
              </a:xfrm>
              <a:custGeom>
                <a:avLst/>
                <a:gdLst/>
                <a:ahLst/>
                <a:cxnLst/>
                <a:rect l="l" t="t" r="r" b="b"/>
                <a:pathLst>
                  <a:path w="2560" h="2166" extrusionOk="0">
                    <a:moveTo>
                      <a:pt x="1190" y="1"/>
                    </a:moveTo>
                    <a:lnTo>
                      <a:pt x="79" y="1879"/>
                    </a:lnTo>
                    <a:cubicBezTo>
                      <a:pt x="0" y="2012"/>
                      <a:pt x="104" y="2166"/>
                      <a:pt x="241" y="2166"/>
                    </a:cubicBezTo>
                    <a:cubicBezTo>
                      <a:pt x="263" y="2166"/>
                      <a:pt x="286" y="2162"/>
                      <a:pt x="310" y="2153"/>
                    </a:cubicBezTo>
                    <a:lnTo>
                      <a:pt x="2560" y="1298"/>
                    </a:lnTo>
                    <a:lnTo>
                      <a:pt x="11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a:extLst>
                  <a:ext uri="{FF2B5EF4-FFF2-40B4-BE49-F238E27FC236}">
                    <a16:creationId xmlns:a16="http://schemas.microsoft.com/office/drawing/2014/main" id="{32FA3ED0-ACCB-0234-A0EC-DB081E2B60B6}"/>
                  </a:ext>
                </a:extLst>
              </p:cNvPr>
              <p:cNvSpPr/>
              <p:nvPr/>
            </p:nvSpPr>
            <p:spPr>
              <a:xfrm>
                <a:off x="5786125" y="3739900"/>
                <a:ext cx="93450" cy="62825"/>
              </a:xfrm>
              <a:custGeom>
                <a:avLst/>
                <a:gdLst/>
                <a:ahLst/>
                <a:cxnLst/>
                <a:rect l="l" t="t" r="r" b="b"/>
                <a:pathLst>
                  <a:path w="3738" h="2513" extrusionOk="0">
                    <a:moveTo>
                      <a:pt x="3593" y="1"/>
                    </a:moveTo>
                    <a:cubicBezTo>
                      <a:pt x="3566" y="1"/>
                      <a:pt x="3540" y="9"/>
                      <a:pt x="3516" y="26"/>
                    </a:cubicBezTo>
                    <a:lnTo>
                      <a:pt x="576" y="2176"/>
                    </a:lnTo>
                    <a:lnTo>
                      <a:pt x="265" y="1217"/>
                    </a:lnTo>
                    <a:cubicBezTo>
                      <a:pt x="248" y="1163"/>
                      <a:pt x="198" y="1128"/>
                      <a:pt x="144" y="1128"/>
                    </a:cubicBezTo>
                    <a:cubicBezTo>
                      <a:pt x="131" y="1128"/>
                      <a:pt x="117" y="1130"/>
                      <a:pt x="104" y="1135"/>
                    </a:cubicBezTo>
                    <a:cubicBezTo>
                      <a:pt x="37" y="1156"/>
                      <a:pt x="0" y="1229"/>
                      <a:pt x="21" y="1296"/>
                    </a:cubicBezTo>
                    <a:lnTo>
                      <a:pt x="386" y="2424"/>
                    </a:lnTo>
                    <a:cubicBezTo>
                      <a:pt x="399" y="2462"/>
                      <a:pt x="430" y="2493"/>
                      <a:pt x="468" y="2506"/>
                    </a:cubicBezTo>
                    <a:cubicBezTo>
                      <a:pt x="482" y="2510"/>
                      <a:pt x="495" y="2512"/>
                      <a:pt x="509" y="2512"/>
                    </a:cubicBezTo>
                    <a:cubicBezTo>
                      <a:pt x="535" y="2512"/>
                      <a:pt x="560" y="2504"/>
                      <a:pt x="583" y="2487"/>
                    </a:cubicBezTo>
                    <a:lnTo>
                      <a:pt x="3668" y="231"/>
                    </a:lnTo>
                    <a:cubicBezTo>
                      <a:pt x="3724" y="191"/>
                      <a:pt x="3737" y="110"/>
                      <a:pt x="3695" y="53"/>
                    </a:cubicBezTo>
                    <a:cubicBezTo>
                      <a:pt x="3670" y="19"/>
                      <a:pt x="3632" y="1"/>
                      <a:pt x="3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8">
              <a:extLst>
                <a:ext uri="{FF2B5EF4-FFF2-40B4-BE49-F238E27FC236}">
                  <a16:creationId xmlns:a16="http://schemas.microsoft.com/office/drawing/2014/main" id="{918D7AC6-1AEB-5BD7-B482-226856FE6575}"/>
                </a:ext>
              </a:extLst>
            </p:cNvPr>
            <p:cNvGrpSpPr/>
            <p:nvPr/>
          </p:nvGrpSpPr>
          <p:grpSpPr>
            <a:xfrm>
              <a:off x="1998818" y="1314021"/>
              <a:ext cx="574253" cy="902668"/>
              <a:chOff x="5007550" y="3794525"/>
              <a:chExt cx="470275" cy="739225"/>
            </a:xfrm>
          </p:grpSpPr>
          <p:sp>
            <p:nvSpPr>
              <p:cNvPr id="535" name="Google Shape;535;p28">
                <a:extLst>
                  <a:ext uri="{FF2B5EF4-FFF2-40B4-BE49-F238E27FC236}">
                    <a16:creationId xmlns:a16="http://schemas.microsoft.com/office/drawing/2014/main" id="{0F52ED84-F555-DB38-A2DB-FD6070682A7B}"/>
                  </a:ext>
                </a:extLst>
              </p:cNvPr>
              <p:cNvSpPr/>
              <p:nvPr/>
            </p:nvSpPr>
            <p:spPr>
              <a:xfrm>
                <a:off x="5007550" y="3794525"/>
                <a:ext cx="470275" cy="575900"/>
              </a:xfrm>
              <a:custGeom>
                <a:avLst/>
                <a:gdLst/>
                <a:ahLst/>
                <a:cxnLst/>
                <a:rect l="l" t="t" r="r" b="b"/>
                <a:pathLst>
                  <a:path w="18811" h="23036" extrusionOk="0">
                    <a:moveTo>
                      <a:pt x="9344" y="1"/>
                    </a:moveTo>
                    <a:cubicBezTo>
                      <a:pt x="9308" y="1"/>
                      <a:pt x="9273" y="1"/>
                      <a:pt x="9239" y="3"/>
                    </a:cubicBezTo>
                    <a:cubicBezTo>
                      <a:pt x="4117" y="95"/>
                      <a:pt x="1" y="4281"/>
                      <a:pt x="14" y="9421"/>
                    </a:cubicBezTo>
                    <a:cubicBezTo>
                      <a:pt x="18" y="11129"/>
                      <a:pt x="478" y="12730"/>
                      <a:pt x="1280" y="14110"/>
                    </a:cubicBezTo>
                    <a:cubicBezTo>
                      <a:pt x="2339" y="15934"/>
                      <a:pt x="3363" y="17779"/>
                      <a:pt x="4328" y="19655"/>
                    </a:cubicBezTo>
                    <a:cubicBezTo>
                      <a:pt x="4660" y="20300"/>
                      <a:pt x="4984" y="20946"/>
                      <a:pt x="5301" y="21598"/>
                    </a:cubicBezTo>
                    <a:lnTo>
                      <a:pt x="5999" y="23035"/>
                    </a:lnTo>
                    <a:lnTo>
                      <a:pt x="11702" y="23022"/>
                    </a:lnTo>
                    <a:lnTo>
                      <a:pt x="12891" y="23018"/>
                    </a:lnTo>
                    <a:lnTo>
                      <a:pt x="13900" y="20919"/>
                    </a:lnTo>
                    <a:cubicBezTo>
                      <a:pt x="14420" y="19838"/>
                      <a:pt x="14965" y="18769"/>
                      <a:pt x="15531" y="17710"/>
                    </a:cubicBezTo>
                    <a:cubicBezTo>
                      <a:pt x="16177" y="16498"/>
                      <a:pt x="16850" y="15299"/>
                      <a:pt x="17541" y="14110"/>
                    </a:cubicBezTo>
                    <a:cubicBezTo>
                      <a:pt x="18350" y="12717"/>
                      <a:pt x="18811" y="11098"/>
                      <a:pt x="18807" y="9374"/>
                    </a:cubicBezTo>
                    <a:cubicBezTo>
                      <a:pt x="18794" y="4271"/>
                      <a:pt x="14683" y="112"/>
                      <a:pt x="9617" y="3"/>
                    </a:cubicBezTo>
                    <a:cubicBezTo>
                      <a:pt x="9525" y="1"/>
                      <a:pt x="9434" y="1"/>
                      <a:pt x="9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a:extLst>
                  <a:ext uri="{FF2B5EF4-FFF2-40B4-BE49-F238E27FC236}">
                    <a16:creationId xmlns:a16="http://schemas.microsoft.com/office/drawing/2014/main" id="{C8143B52-70E6-7BC7-2D3A-8331BC5FDE8B}"/>
                  </a:ext>
                </a:extLst>
              </p:cNvPr>
              <p:cNvSpPr/>
              <p:nvPr/>
            </p:nvSpPr>
            <p:spPr>
              <a:xfrm>
                <a:off x="5115750" y="3794525"/>
                <a:ext cx="362075" cy="575900"/>
              </a:xfrm>
              <a:custGeom>
                <a:avLst/>
                <a:gdLst/>
                <a:ahLst/>
                <a:cxnLst/>
                <a:rect l="l" t="t" r="r" b="b"/>
                <a:pathLst>
                  <a:path w="14483" h="23036" extrusionOk="0">
                    <a:moveTo>
                      <a:pt x="5016" y="1"/>
                    </a:moveTo>
                    <a:cubicBezTo>
                      <a:pt x="4980" y="1"/>
                      <a:pt x="4945" y="1"/>
                      <a:pt x="4911" y="3"/>
                    </a:cubicBezTo>
                    <a:cubicBezTo>
                      <a:pt x="6856" y="596"/>
                      <a:pt x="12074" y="3266"/>
                      <a:pt x="11339" y="9410"/>
                    </a:cubicBezTo>
                    <a:cubicBezTo>
                      <a:pt x="10681" y="14901"/>
                      <a:pt x="6388" y="19716"/>
                      <a:pt x="1046" y="19716"/>
                    </a:cubicBezTo>
                    <a:cubicBezTo>
                      <a:pt x="701" y="19716"/>
                      <a:pt x="352" y="19696"/>
                      <a:pt x="0" y="19655"/>
                    </a:cubicBezTo>
                    <a:lnTo>
                      <a:pt x="0" y="19655"/>
                    </a:lnTo>
                    <a:cubicBezTo>
                      <a:pt x="332" y="20300"/>
                      <a:pt x="656" y="20946"/>
                      <a:pt x="973" y="21598"/>
                    </a:cubicBezTo>
                    <a:lnTo>
                      <a:pt x="1671" y="23035"/>
                    </a:lnTo>
                    <a:lnTo>
                      <a:pt x="7374" y="23022"/>
                    </a:lnTo>
                    <a:lnTo>
                      <a:pt x="8563" y="23018"/>
                    </a:lnTo>
                    <a:lnTo>
                      <a:pt x="9572" y="20919"/>
                    </a:lnTo>
                    <a:cubicBezTo>
                      <a:pt x="10092" y="19838"/>
                      <a:pt x="10637" y="18769"/>
                      <a:pt x="11203" y="17710"/>
                    </a:cubicBezTo>
                    <a:cubicBezTo>
                      <a:pt x="11849" y="16498"/>
                      <a:pt x="12522" y="15299"/>
                      <a:pt x="13213" y="14110"/>
                    </a:cubicBezTo>
                    <a:cubicBezTo>
                      <a:pt x="14022" y="12717"/>
                      <a:pt x="14483" y="11098"/>
                      <a:pt x="14479" y="9374"/>
                    </a:cubicBezTo>
                    <a:cubicBezTo>
                      <a:pt x="14464" y="4271"/>
                      <a:pt x="10355" y="112"/>
                      <a:pt x="5287" y="3"/>
                    </a:cubicBezTo>
                    <a:cubicBezTo>
                      <a:pt x="5197" y="1"/>
                      <a:pt x="5106" y="1"/>
                      <a:pt x="5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a:extLst>
                  <a:ext uri="{FF2B5EF4-FFF2-40B4-BE49-F238E27FC236}">
                    <a16:creationId xmlns:a16="http://schemas.microsoft.com/office/drawing/2014/main" id="{C766E89E-AFF3-0486-64EF-975E9CD36362}"/>
                  </a:ext>
                </a:extLst>
              </p:cNvPr>
              <p:cNvSpPr/>
              <p:nvPr/>
            </p:nvSpPr>
            <p:spPr>
              <a:xfrm>
                <a:off x="5157550" y="4067575"/>
                <a:ext cx="38050" cy="302600"/>
              </a:xfrm>
              <a:custGeom>
                <a:avLst/>
                <a:gdLst/>
                <a:ahLst/>
                <a:cxnLst/>
                <a:rect l="l" t="t" r="r" b="b"/>
                <a:pathLst>
                  <a:path w="1522" h="12104" extrusionOk="0">
                    <a:moveTo>
                      <a:pt x="128" y="1"/>
                    </a:moveTo>
                    <a:cubicBezTo>
                      <a:pt x="123" y="1"/>
                      <a:pt x="119" y="1"/>
                      <a:pt x="114" y="1"/>
                    </a:cubicBezTo>
                    <a:cubicBezTo>
                      <a:pt x="49" y="7"/>
                      <a:pt x="1" y="67"/>
                      <a:pt x="8" y="132"/>
                    </a:cubicBezTo>
                    <a:lnTo>
                      <a:pt x="1278" y="11998"/>
                    </a:lnTo>
                    <a:cubicBezTo>
                      <a:pt x="1286" y="12060"/>
                      <a:pt x="1338" y="12104"/>
                      <a:pt x="1397" y="12104"/>
                    </a:cubicBezTo>
                    <a:lnTo>
                      <a:pt x="1411" y="12104"/>
                    </a:lnTo>
                    <a:cubicBezTo>
                      <a:pt x="1476" y="12096"/>
                      <a:pt x="1522" y="12038"/>
                      <a:pt x="1516" y="11973"/>
                    </a:cubicBezTo>
                    <a:lnTo>
                      <a:pt x="244" y="107"/>
                    </a:lnTo>
                    <a:cubicBezTo>
                      <a:pt x="239" y="46"/>
                      <a:pt x="187"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a:extLst>
                  <a:ext uri="{FF2B5EF4-FFF2-40B4-BE49-F238E27FC236}">
                    <a16:creationId xmlns:a16="http://schemas.microsoft.com/office/drawing/2014/main" id="{5ADBE5E2-16AD-2A04-1D20-8ADB7ECAAF16}"/>
                  </a:ext>
                </a:extLst>
              </p:cNvPr>
              <p:cNvSpPr/>
              <p:nvPr/>
            </p:nvSpPr>
            <p:spPr>
              <a:xfrm>
                <a:off x="5293550" y="4067575"/>
                <a:ext cx="38125" cy="302600"/>
              </a:xfrm>
              <a:custGeom>
                <a:avLst/>
                <a:gdLst/>
                <a:ahLst/>
                <a:cxnLst/>
                <a:rect l="l" t="t" r="r" b="b"/>
                <a:pathLst>
                  <a:path w="1525" h="12104" extrusionOk="0">
                    <a:moveTo>
                      <a:pt x="1397" y="1"/>
                    </a:moveTo>
                    <a:cubicBezTo>
                      <a:pt x="1338" y="1"/>
                      <a:pt x="1286" y="46"/>
                      <a:pt x="1280" y="107"/>
                    </a:cubicBezTo>
                    <a:lnTo>
                      <a:pt x="1137" y="1436"/>
                    </a:lnTo>
                    <a:lnTo>
                      <a:pt x="1137" y="1438"/>
                    </a:lnTo>
                    <a:lnTo>
                      <a:pt x="1056" y="2196"/>
                    </a:lnTo>
                    <a:lnTo>
                      <a:pt x="9" y="11973"/>
                    </a:lnTo>
                    <a:cubicBezTo>
                      <a:pt x="1" y="12038"/>
                      <a:pt x="49" y="12096"/>
                      <a:pt x="114" y="12104"/>
                    </a:cubicBezTo>
                    <a:lnTo>
                      <a:pt x="128" y="12104"/>
                    </a:lnTo>
                    <a:cubicBezTo>
                      <a:pt x="187" y="12104"/>
                      <a:pt x="239" y="12060"/>
                      <a:pt x="246" y="11998"/>
                    </a:cubicBezTo>
                    <a:lnTo>
                      <a:pt x="1372" y="1482"/>
                    </a:lnTo>
                    <a:lnTo>
                      <a:pt x="1445" y="782"/>
                    </a:lnTo>
                    <a:lnTo>
                      <a:pt x="1516" y="132"/>
                    </a:lnTo>
                    <a:cubicBezTo>
                      <a:pt x="1524" y="67"/>
                      <a:pt x="1476" y="7"/>
                      <a:pt x="1411" y="1"/>
                    </a:cubicBezTo>
                    <a:cubicBezTo>
                      <a:pt x="1406" y="1"/>
                      <a:pt x="1402"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a:extLst>
                  <a:ext uri="{FF2B5EF4-FFF2-40B4-BE49-F238E27FC236}">
                    <a16:creationId xmlns:a16="http://schemas.microsoft.com/office/drawing/2014/main" id="{B0B5FB1B-9FB4-245F-CA46-ADCB0D92BAD3}"/>
                  </a:ext>
                </a:extLst>
              </p:cNvPr>
              <p:cNvSpPr/>
              <p:nvPr/>
            </p:nvSpPr>
            <p:spPr>
              <a:xfrm>
                <a:off x="5164425" y="4086600"/>
                <a:ext cx="165325" cy="36500"/>
              </a:xfrm>
              <a:custGeom>
                <a:avLst/>
                <a:gdLst/>
                <a:ahLst/>
                <a:cxnLst/>
                <a:rect l="l" t="t" r="r" b="b"/>
                <a:pathLst>
                  <a:path w="6613" h="1460" extrusionOk="0">
                    <a:moveTo>
                      <a:pt x="5469" y="0"/>
                    </a:moveTo>
                    <a:cubicBezTo>
                      <a:pt x="5319" y="0"/>
                      <a:pt x="5193" y="98"/>
                      <a:pt x="5156" y="244"/>
                    </a:cubicBezTo>
                    <a:lnTo>
                      <a:pt x="4922" y="1157"/>
                    </a:lnTo>
                    <a:cubicBezTo>
                      <a:pt x="4907" y="1216"/>
                      <a:pt x="4857" y="1220"/>
                      <a:pt x="4840" y="1220"/>
                    </a:cubicBezTo>
                    <a:cubicBezTo>
                      <a:pt x="4825" y="1220"/>
                      <a:pt x="4775" y="1216"/>
                      <a:pt x="4759" y="1157"/>
                    </a:cubicBezTo>
                    <a:lnTo>
                      <a:pt x="4525" y="244"/>
                    </a:lnTo>
                    <a:cubicBezTo>
                      <a:pt x="4506" y="171"/>
                      <a:pt x="4466" y="111"/>
                      <a:pt x="4410" y="67"/>
                    </a:cubicBezTo>
                    <a:cubicBezTo>
                      <a:pt x="4355" y="25"/>
                      <a:pt x="4287" y="2"/>
                      <a:pt x="4211" y="2"/>
                    </a:cubicBezTo>
                    <a:cubicBezTo>
                      <a:pt x="4063" y="2"/>
                      <a:pt x="3936" y="98"/>
                      <a:pt x="3900" y="244"/>
                    </a:cubicBezTo>
                    <a:lnTo>
                      <a:pt x="3664" y="1157"/>
                    </a:lnTo>
                    <a:cubicBezTo>
                      <a:pt x="3651" y="1216"/>
                      <a:pt x="3599" y="1220"/>
                      <a:pt x="3583" y="1220"/>
                    </a:cubicBezTo>
                    <a:cubicBezTo>
                      <a:pt x="3568" y="1220"/>
                      <a:pt x="3516" y="1216"/>
                      <a:pt x="3501" y="1157"/>
                    </a:cubicBezTo>
                    <a:lnTo>
                      <a:pt x="3267" y="244"/>
                    </a:lnTo>
                    <a:cubicBezTo>
                      <a:pt x="3230" y="98"/>
                      <a:pt x="3106" y="2"/>
                      <a:pt x="2954" y="2"/>
                    </a:cubicBezTo>
                    <a:cubicBezTo>
                      <a:pt x="2805" y="2"/>
                      <a:pt x="2680" y="100"/>
                      <a:pt x="2642" y="244"/>
                    </a:cubicBezTo>
                    <a:lnTo>
                      <a:pt x="2408" y="1157"/>
                    </a:lnTo>
                    <a:cubicBezTo>
                      <a:pt x="2394" y="1214"/>
                      <a:pt x="2342" y="1220"/>
                      <a:pt x="2327" y="1220"/>
                    </a:cubicBezTo>
                    <a:cubicBezTo>
                      <a:pt x="2312" y="1220"/>
                      <a:pt x="2260" y="1214"/>
                      <a:pt x="2244" y="1157"/>
                    </a:cubicBezTo>
                    <a:lnTo>
                      <a:pt x="2010" y="244"/>
                    </a:lnTo>
                    <a:cubicBezTo>
                      <a:pt x="1993" y="171"/>
                      <a:pt x="1953" y="111"/>
                      <a:pt x="1897" y="67"/>
                    </a:cubicBezTo>
                    <a:cubicBezTo>
                      <a:pt x="1842" y="27"/>
                      <a:pt x="1773" y="2"/>
                      <a:pt x="1698" y="2"/>
                    </a:cubicBezTo>
                    <a:cubicBezTo>
                      <a:pt x="1548" y="2"/>
                      <a:pt x="1423" y="100"/>
                      <a:pt x="1385" y="244"/>
                    </a:cubicBezTo>
                    <a:lnTo>
                      <a:pt x="1151" y="1157"/>
                    </a:lnTo>
                    <a:cubicBezTo>
                      <a:pt x="1138" y="1214"/>
                      <a:pt x="1086" y="1220"/>
                      <a:pt x="1070" y="1220"/>
                    </a:cubicBezTo>
                    <a:cubicBezTo>
                      <a:pt x="1055" y="1220"/>
                      <a:pt x="1003" y="1214"/>
                      <a:pt x="988" y="1157"/>
                    </a:cubicBezTo>
                    <a:lnTo>
                      <a:pt x="756" y="244"/>
                    </a:lnTo>
                    <a:cubicBezTo>
                      <a:pt x="737" y="173"/>
                      <a:pt x="696" y="111"/>
                      <a:pt x="641" y="69"/>
                    </a:cubicBezTo>
                    <a:cubicBezTo>
                      <a:pt x="585" y="27"/>
                      <a:pt x="518" y="2"/>
                      <a:pt x="441" y="2"/>
                    </a:cubicBezTo>
                    <a:cubicBezTo>
                      <a:pt x="292" y="2"/>
                      <a:pt x="167" y="100"/>
                      <a:pt x="129" y="246"/>
                    </a:cubicBezTo>
                    <a:lnTo>
                      <a:pt x="0" y="746"/>
                    </a:lnTo>
                    <a:lnTo>
                      <a:pt x="63" y="1341"/>
                    </a:lnTo>
                    <a:cubicBezTo>
                      <a:pt x="92" y="1304"/>
                      <a:pt x="113" y="1262"/>
                      <a:pt x="127" y="1216"/>
                    </a:cubicBezTo>
                    <a:lnTo>
                      <a:pt x="361" y="305"/>
                    </a:lnTo>
                    <a:cubicBezTo>
                      <a:pt x="376" y="246"/>
                      <a:pt x="426" y="240"/>
                      <a:pt x="441" y="240"/>
                    </a:cubicBezTo>
                    <a:cubicBezTo>
                      <a:pt x="459" y="240"/>
                      <a:pt x="508" y="246"/>
                      <a:pt x="524" y="305"/>
                    </a:cubicBezTo>
                    <a:lnTo>
                      <a:pt x="758" y="1214"/>
                    </a:lnTo>
                    <a:cubicBezTo>
                      <a:pt x="777" y="1287"/>
                      <a:pt x="817" y="1349"/>
                      <a:pt x="871" y="1391"/>
                    </a:cubicBezTo>
                    <a:cubicBezTo>
                      <a:pt x="927" y="1433"/>
                      <a:pt x="996" y="1458"/>
                      <a:pt x="1070" y="1458"/>
                    </a:cubicBezTo>
                    <a:cubicBezTo>
                      <a:pt x="1220" y="1458"/>
                      <a:pt x="1347" y="1360"/>
                      <a:pt x="1383" y="1214"/>
                    </a:cubicBezTo>
                    <a:lnTo>
                      <a:pt x="1617" y="303"/>
                    </a:lnTo>
                    <a:cubicBezTo>
                      <a:pt x="1633" y="244"/>
                      <a:pt x="1682" y="240"/>
                      <a:pt x="1698" y="240"/>
                    </a:cubicBezTo>
                    <a:cubicBezTo>
                      <a:pt x="1713" y="240"/>
                      <a:pt x="1765" y="244"/>
                      <a:pt x="1780" y="303"/>
                    </a:cubicBezTo>
                    <a:lnTo>
                      <a:pt x="2014" y="1214"/>
                    </a:lnTo>
                    <a:cubicBezTo>
                      <a:pt x="2051" y="1360"/>
                      <a:pt x="2177" y="1458"/>
                      <a:pt x="2327" y="1458"/>
                    </a:cubicBezTo>
                    <a:cubicBezTo>
                      <a:pt x="2477" y="1458"/>
                      <a:pt x="2601" y="1360"/>
                      <a:pt x="2640" y="1216"/>
                    </a:cubicBezTo>
                    <a:lnTo>
                      <a:pt x="2872" y="303"/>
                    </a:lnTo>
                    <a:cubicBezTo>
                      <a:pt x="2887" y="244"/>
                      <a:pt x="2939" y="240"/>
                      <a:pt x="2956" y="240"/>
                    </a:cubicBezTo>
                    <a:cubicBezTo>
                      <a:pt x="2970" y="240"/>
                      <a:pt x="3021" y="244"/>
                      <a:pt x="3037" y="303"/>
                    </a:cubicBezTo>
                    <a:lnTo>
                      <a:pt x="3271" y="1216"/>
                    </a:lnTo>
                    <a:cubicBezTo>
                      <a:pt x="3307" y="1362"/>
                      <a:pt x="3434" y="1460"/>
                      <a:pt x="3583" y="1460"/>
                    </a:cubicBezTo>
                    <a:cubicBezTo>
                      <a:pt x="3733" y="1460"/>
                      <a:pt x="3860" y="1362"/>
                      <a:pt x="3896" y="1216"/>
                    </a:cubicBezTo>
                    <a:lnTo>
                      <a:pt x="4130" y="303"/>
                    </a:lnTo>
                    <a:cubicBezTo>
                      <a:pt x="4145" y="244"/>
                      <a:pt x="4195" y="240"/>
                      <a:pt x="4213" y="240"/>
                    </a:cubicBezTo>
                    <a:cubicBezTo>
                      <a:pt x="4228" y="240"/>
                      <a:pt x="4278" y="244"/>
                      <a:pt x="4293" y="303"/>
                    </a:cubicBezTo>
                    <a:lnTo>
                      <a:pt x="4527" y="1216"/>
                    </a:lnTo>
                    <a:cubicBezTo>
                      <a:pt x="4566" y="1362"/>
                      <a:pt x="4692" y="1460"/>
                      <a:pt x="4840" y="1460"/>
                    </a:cubicBezTo>
                    <a:cubicBezTo>
                      <a:pt x="4989" y="1460"/>
                      <a:pt x="5116" y="1362"/>
                      <a:pt x="5153" y="1216"/>
                    </a:cubicBezTo>
                    <a:lnTo>
                      <a:pt x="5387" y="303"/>
                    </a:lnTo>
                    <a:cubicBezTo>
                      <a:pt x="5402" y="244"/>
                      <a:pt x="5454" y="240"/>
                      <a:pt x="5469" y="240"/>
                    </a:cubicBezTo>
                    <a:cubicBezTo>
                      <a:pt x="5484" y="240"/>
                      <a:pt x="5536" y="244"/>
                      <a:pt x="5552" y="303"/>
                    </a:cubicBezTo>
                    <a:lnTo>
                      <a:pt x="5786" y="1216"/>
                    </a:lnTo>
                    <a:cubicBezTo>
                      <a:pt x="5822" y="1360"/>
                      <a:pt x="5949" y="1458"/>
                      <a:pt x="6096" y="1458"/>
                    </a:cubicBezTo>
                    <a:cubicBezTo>
                      <a:pt x="6142" y="1458"/>
                      <a:pt x="6183" y="1450"/>
                      <a:pt x="6221" y="1435"/>
                    </a:cubicBezTo>
                    <a:cubicBezTo>
                      <a:pt x="6313" y="1398"/>
                      <a:pt x="6384" y="1320"/>
                      <a:pt x="6411" y="1216"/>
                    </a:cubicBezTo>
                    <a:lnTo>
                      <a:pt x="6537" y="721"/>
                    </a:lnTo>
                    <a:lnTo>
                      <a:pt x="6612" y="21"/>
                    </a:lnTo>
                    <a:lnTo>
                      <a:pt x="6610" y="21"/>
                    </a:lnTo>
                    <a:cubicBezTo>
                      <a:pt x="6514" y="56"/>
                      <a:pt x="6440" y="136"/>
                      <a:pt x="6413" y="242"/>
                    </a:cubicBezTo>
                    <a:lnTo>
                      <a:pt x="6302" y="673"/>
                    </a:lnTo>
                    <a:lnTo>
                      <a:pt x="6302" y="677"/>
                    </a:lnTo>
                    <a:lnTo>
                      <a:pt x="6179" y="1157"/>
                    </a:lnTo>
                    <a:cubicBezTo>
                      <a:pt x="6163" y="1214"/>
                      <a:pt x="6112" y="1220"/>
                      <a:pt x="6096" y="1220"/>
                    </a:cubicBezTo>
                    <a:cubicBezTo>
                      <a:pt x="6081" y="1220"/>
                      <a:pt x="6029" y="1214"/>
                      <a:pt x="6016" y="1157"/>
                    </a:cubicBezTo>
                    <a:lnTo>
                      <a:pt x="5782" y="244"/>
                    </a:lnTo>
                    <a:cubicBezTo>
                      <a:pt x="5743" y="98"/>
                      <a:pt x="5619" y="0"/>
                      <a:pt x="5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a:extLst>
                  <a:ext uri="{FF2B5EF4-FFF2-40B4-BE49-F238E27FC236}">
                    <a16:creationId xmlns:a16="http://schemas.microsoft.com/office/drawing/2014/main" id="{38F58A89-CB57-0FE6-FF36-4EE636D00720}"/>
                  </a:ext>
                </a:extLst>
              </p:cNvPr>
              <p:cNvSpPr/>
              <p:nvPr/>
            </p:nvSpPr>
            <p:spPr>
              <a:xfrm>
                <a:off x="5203775" y="4455750"/>
                <a:ext cx="78025" cy="78000"/>
              </a:xfrm>
              <a:custGeom>
                <a:avLst/>
                <a:gdLst/>
                <a:ahLst/>
                <a:cxnLst/>
                <a:rect l="l" t="t" r="r" b="b"/>
                <a:pathLst>
                  <a:path w="3121" h="3120" extrusionOk="0">
                    <a:moveTo>
                      <a:pt x="1561" y="1"/>
                    </a:moveTo>
                    <a:cubicBezTo>
                      <a:pt x="699" y="1"/>
                      <a:pt x="1" y="699"/>
                      <a:pt x="1" y="1560"/>
                    </a:cubicBezTo>
                    <a:cubicBezTo>
                      <a:pt x="1" y="2422"/>
                      <a:pt x="699" y="3120"/>
                      <a:pt x="1561" y="3120"/>
                    </a:cubicBezTo>
                    <a:cubicBezTo>
                      <a:pt x="2422" y="3120"/>
                      <a:pt x="3120" y="2422"/>
                      <a:pt x="3120" y="1560"/>
                    </a:cubicBezTo>
                    <a:cubicBezTo>
                      <a:pt x="3120" y="699"/>
                      <a:pt x="2422"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a:extLst>
                  <a:ext uri="{FF2B5EF4-FFF2-40B4-BE49-F238E27FC236}">
                    <a16:creationId xmlns:a16="http://schemas.microsoft.com/office/drawing/2014/main" id="{CE1E1A5B-7054-7255-949E-452E6F744E6A}"/>
                  </a:ext>
                </a:extLst>
              </p:cNvPr>
              <p:cNvSpPr/>
              <p:nvPr/>
            </p:nvSpPr>
            <p:spPr>
              <a:xfrm>
                <a:off x="5128775" y="4367175"/>
                <a:ext cx="235650" cy="54750"/>
              </a:xfrm>
              <a:custGeom>
                <a:avLst/>
                <a:gdLst/>
                <a:ahLst/>
                <a:cxnLst/>
                <a:rect l="l" t="t" r="r" b="b"/>
                <a:pathLst>
                  <a:path w="9426" h="2190" extrusionOk="0">
                    <a:moveTo>
                      <a:pt x="76" y="1"/>
                    </a:moveTo>
                    <a:cubicBezTo>
                      <a:pt x="33" y="1"/>
                      <a:pt x="1" y="35"/>
                      <a:pt x="1" y="76"/>
                    </a:cubicBezTo>
                    <a:lnTo>
                      <a:pt x="1" y="2115"/>
                    </a:lnTo>
                    <a:cubicBezTo>
                      <a:pt x="1" y="2155"/>
                      <a:pt x="33" y="2189"/>
                      <a:pt x="76" y="2189"/>
                    </a:cubicBezTo>
                    <a:lnTo>
                      <a:pt x="9350" y="2189"/>
                    </a:lnTo>
                    <a:cubicBezTo>
                      <a:pt x="9391" y="2189"/>
                      <a:pt x="9425" y="2155"/>
                      <a:pt x="9425" y="2115"/>
                    </a:cubicBezTo>
                    <a:lnTo>
                      <a:pt x="9425" y="76"/>
                    </a:lnTo>
                    <a:cubicBezTo>
                      <a:pt x="9425" y="35"/>
                      <a:pt x="9391" y="1"/>
                      <a:pt x="9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a:extLst>
                  <a:ext uri="{FF2B5EF4-FFF2-40B4-BE49-F238E27FC236}">
                    <a16:creationId xmlns:a16="http://schemas.microsoft.com/office/drawing/2014/main" id="{F1ACE9AA-9FEE-277A-A8BE-36315A1042D7}"/>
                  </a:ext>
                </a:extLst>
              </p:cNvPr>
              <p:cNvSpPr/>
              <p:nvPr/>
            </p:nvSpPr>
            <p:spPr>
              <a:xfrm>
                <a:off x="5128775" y="4421900"/>
                <a:ext cx="235650" cy="54750"/>
              </a:xfrm>
              <a:custGeom>
                <a:avLst/>
                <a:gdLst/>
                <a:ahLst/>
                <a:cxnLst/>
                <a:rect l="l" t="t" r="r" b="b"/>
                <a:pathLst>
                  <a:path w="9426" h="2190" extrusionOk="0">
                    <a:moveTo>
                      <a:pt x="76" y="0"/>
                    </a:moveTo>
                    <a:cubicBezTo>
                      <a:pt x="33" y="0"/>
                      <a:pt x="1" y="35"/>
                      <a:pt x="1" y="75"/>
                    </a:cubicBezTo>
                    <a:lnTo>
                      <a:pt x="1" y="2114"/>
                    </a:lnTo>
                    <a:cubicBezTo>
                      <a:pt x="1" y="2155"/>
                      <a:pt x="33" y="2189"/>
                      <a:pt x="76" y="2189"/>
                    </a:cubicBezTo>
                    <a:lnTo>
                      <a:pt x="9350" y="2189"/>
                    </a:lnTo>
                    <a:cubicBezTo>
                      <a:pt x="9391" y="2189"/>
                      <a:pt x="9425" y="2155"/>
                      <a:pt x="9425" y="2114"/>
                    </a:cubicBezTo>
                    <a:lnTo>
                      <a:pt x="9425" y="75"/>
                    </a:lnTo>
                    <a:cubicBezTo>
                      <a:pt x="9425" y="35"/>
                      <a:pt x="9391" y="0"/>
                      <a:pt x="9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a:extLst>
                  <a:ext uri="{FF2B5EF4-FFF2-40B4-BE49-F238E27FC236}">
                    <a16:creationId xmlns:a16="http://schemas.microsoft.com/office/drawing/2014/main" id="{B310DC17-A0F0-E903-27A0-364AE737FAE5}"/>
                  </a:ext>
                </a:extLst>
              </p:cNvPr>
              <p:cNvSpPr/>
              <p:nvPr/>
            </p:nvSpPr>
            <p:spPr>
              <a:xfrm>
                <a:off x="5187675" y="4458500"/>
                <a:ext cx="117850" cy="36275"/>
              </a:xfrm>
              <a:custGeom>
                <a:avLst/>
                <a:gdLst/>
                <a:ahLst/>
                <a:cxnLst/>
                <a:rect l="l" t="t" r="r" b="b"/>
                <a:pathLst>
                  <a:path w="4714" h="1451" extrusionOk="0">
                    <a:moveTo>
                      <a:pt x="50" y="0"/>
                    </a:moveTo>
                    <a:cubicBezTo>
                      <a:pt x="23" y="0"/>
                      <a:pt x="0" y="23"/>
                      <a:pt x="0" y="50"/>
                    </a:cubicBezTo>
                    <a:lnTo>
                      <a:pt x="0" y="1400"/>
                    </a:lnTo>
                    <a:cubicBezTo>
                      <a:pt x="0" y="1427"/>
                      <a:pt x="23" y="1450"/>
                      <a:pt x="50" y="1450"/>
                    </a:cubicBezTo>
                    <a:lnTo>
                      <a:pt x="4664" y="1450"/>
                    </a:lnTo>
                    <a:cubicBezTo>
                      <a:pt x="4691" y="1450"/>
                      <a:pt x="4714" y="1427"/>
                      <a:pt x="4714" y="1400"/>
                    </a:cubicBezTo>
                    <a:lnTo>
                      <a:pt x="4714" y="50"/>
                    </a:lnTo>
                    <a:cubicBezTo>
                      <a:pt x="4714" y="23"/>
                      <a:pt x="4691" y="0"/>
                      <a:pt x="4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28">
              <a:extLst>
                <a:ext uri="{FF2B5EF4-FFF2-40B4-BE49-F238E27FC236}">
                  <a16:creationId xmlns:a16="http://schemas.microsoft.com/office/drawing/2014/main" id="{6501CC85-7D0A-46F8-FB49-B441D4403362}"/>
                </a:ext>
              </a:extLst>
            </p:cNvPr>
            <p:cNvSpPr/>
            <p:nvPr/>
          </p:nvSpPr>
          <p:spPr>
            <a:xfrm>
              <a:off x="3976123" y="2366077"/>
              <a:ext cx="184300" cy="180413"/>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a:extLst>
                <a:ext uri="{FF2B5EF4-FFF2-40B4-BE49-F238E27FC236}">
                  <a16:creationId xmlns:a16="http://schemas.microsoft.com/office/drawing/2014/main" id="{9BD7A972-863A-70FC-6028-92982E4CA56F}"/>
                </a:ext>
              </a:extLst>
            </p:cNvPr>
            <p:cNvGrpSpPr/>
            <p:nvPr/>
          </p:nvGrpSpPr>
          <p:grpSpPr>
            <a:xfrm>
              <a:off x="888262" y="2232099"/>
              <a:ext cx="433831" cy="339205"/>
              <a:chOff x="4408425" y="3794200"/>
              <a:chExt cx="310500" cy="242775"/>
            </a:xfrm>
          </p:grpSpPr>
          <p:sp>
            <p:nvSpPr>
              <p:cNvPr id="546" name="Google Shape;546;p28">
                <a:extLst>
                  <a:ext uri="{FF2B5EF4-FFF2-40B4-BE49-F238E27FC236}">
                    <a16:creationId xmlns:a16="http://schemas.microsoft.com/office/drawing/2014/main" id="{D9AFA6ED-B6CC-1758-0924-058631D52B84}"/>
                  </a:ext>
                </a:extLst>
              </p:cNvPr>
              <p:cNvSpPr/>
              <p:nvPr/>
            </p:nvSpPr>
            <p:spPr>
              <a:xfrm>
                <a:off x="4408425" y="3831500"/>
                <a:ext cx="258025" cy="205425"/>
              </a:xfrm>
              <a:custGeom>
                <a:avLst/>
                <a:gdLst/>
                <a:ahLst/>
                <a:cxnLst/>
                <a:rect l="l" t="t" r="r" b="b"/>
                <a:pathLst>
                  <a:path w="10321" h="8217" extrusionOk="0">
                    <a:moveTo>
                      <a:pt x="3087" y="1"/>
                    </a:moveTo>
                    <a:lnTo>
                      <a:pt x="528" y="11"/>
                    </a:lnTo>
                    <a:cubicBezTo>
                      <a:pt x="237" y="11"/>
                      <a:pt x="1" y="248"/>
                      <a:pt x="3" y="540"/>
                    </a:cubicBezTo>
                    <a:lnTo>
                      <a:pt x="26" y="7400"/>
                    </a:lnTo>
                    <a:cubicBezTo>
                      <a:pt x="28" y="7851"/>
                      <a:pt x="394" y="8217"/>
                      <a:pt x="845" y="8217"/>
                    </a:cubicBezTo>
                    <a:cubicBezTo>
                      <a:pt x="846" y="8217"/>
                      <a:pt x="848" y="8217"/>
                      <a:pt x="849" y="8217"/>
                    </a:cubicBezTo>
                    <a:lnTo>
                      <a:pt x="9826" y="8186"/>
                    </a:lnTo>
                    <a:cubicBezTo>
                      <a:pt x="10098" y="8184"/>
                      <a:pt x="10321" y="7962"/>
                      <a:pt x="10319" y="7687"/>
                    </a:cubicBezTo>
                    <a:lnTo>
                      <a:pt x="10298" y="1300"/>
                    </a:lnTo>
                    <a:cubicBezTo>
                      <a:pt x="10296" y="1062"/>
                      <a:pt x="10104" y="870"/>
                      <a:pt x="9866" y="870"/>
                    </a:cubicBezTo>
                    <a:lnTo>
                      <a:pt x="4631" y="889"/>
                    </a:lnTo>
                    <a:lnTo>
                      <a:pt x="3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a:extLst>
                  <a:ext uri="{FF2B5EF4-FFF2-40B4-BE49-F238E27FC236}">
                    <a16:creationId xmlns:a16="http://schemas.microsoft.com/office/drawing/2014/main" id="{10DE90F5-EF5C-136C-5CBD-DCE5373362C2}"/>
                  </a:ext>
                </a:extLst>
              </p:cNvPr>
              <p:cNvSpPr/>
              <p:nvPr/>
            </p:nvSpPr>
            <p:spPr>
              <a:xfrm>
                <a:off x="4408725" y="3912750"/>
                <a:ext cx="257725" cy="124225"/>
              </a:xfrm>
              <a:custGeom>
                <a:avLst/>
                <a:gdLst/>
                <a:ahLst/>
                <a:cxnLst/>
                <a:rect l="l" t="t" r="r" b="b"/>
                <a:pathLst>
                  <a:path w="10309" h="4969" extrusionOk="0">
                    <a:moveTo>
                      <a:pt x="10292" y="0"/>
                    </a:moveTo>
                    <a:lnTo>
                      <a:pt x="0" y="37"/>
                    </a:lnTo>
                    <a:lnTo>
                      <a:pt x="16" y="4474"/>
                    </a:lnTo>
                    <a:cubicBezTo>
                      <a:pt x="16" y="4748"/>
                      <a:pt x="238" y="4969"/>
                      <a:pt x="513" y="4969"/>
                    </a:cubicBezTo>
                    <a:lnTo>
                      <a:pt x="9814" y="4936"/>
                    </a:lnTo>
                    <a:cubicBezTo>
                      <a:pt x="10086" y="4936"/>
                      <a:pt x="10309" y="4712"/>
                      <a:pt x="10307" y="4439"/>
                    </a:cubicBezTo>
                    <a:lnTo>
                      <a:pt x="10307" y="4437"/>
                    </a:lnTo>
                    <a:lnTo>
                      <a:pt x="10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a:extLst>
                  <a:ext uri="{FF2B5EF4-FFF2-40B4-BE49-F238E27FC236}">
                    <a16:creationId xmlns:a16="http://schemas.microsoft.com/office/drawing/2014/main" id="{ED311DA1-8B36-2C26-439C-E6784C6BE01B}"/>
                  </a:ext>
                </a:extLst>
              </p:cNvPr>
              <p:cNvSpPr/>
              <p:nvPr/>
            </p:nvSpPr>
            <p:spPr>
              <a:xfrm>
                <a:off x="4422925" y="3880675"/>
                <a:ext cx="228000" cy="32950"/>
              </a:xfrm>
              <a:custGeom>
                <a:avLst/>
                <a:gdLst/>
                <a:ahLst/>
                <a:cxnLst/>
                <a:rect l="l" t="t" r="r" b="b"/>
                <a:pathLst>
                  <a:path w="9120" h="1318" extrusionOk="0">
                    <a:moveTo>
                      <a:pt x="8935" y="0"/>
                    </a:moveTo>
                    <a:lnTo>
                      <a:pt x="180" y="31"/>
                    </a:lnTo>
                    <a:cubicBezTo>
                      <a:pt x="81" y="31"/>
                      <a:pt x="0" y="111"/>
                      <a:pt x="0" y="211"/>
                    </a:cubicBezTo>
                    <a:lnTo>
                      <a:pt x="4" y="1318"/>
                    </a:lnTo>
                    <a:lnTo>
                      <a:pt x="9119" y="1285"/>
                    </a:lnTo>
                    <a:lnTo>
                      <a:pt x="9116" y="180"/>
                    </a:lnTo>
                    <a:cubicBezTo>
                      <a:pt x="9116" y="81"/>
                      <a:pt x="9035" y="0"/>
                      <a:pt x="8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a:extLst>
                  <a:ext uri="{FF2B5EF4-FFF2-40B4-BE49-F238E27FC236}">
                    <a16:creationId xmlns:a16="http://schemas.microsoft.com/office/drawing/2014/main" id="{83861721-3FD4-84D3-AECD-CE844E6880C3}"/>
                  </a:ext>
                </a:extLst>
              </p:cNvPr>
              <p:cNvSpPr/>
              <p:nvPr/>
            </p:nvSpPr>
            <p:spPr>
              <a:xfrm>
                <a:off x="4621550" y="3892425"/>
                <a:ext cx="10100" cy="20500"/>
              </a:xfrm>
              <a:custGeom>
                <a:avLst/>
                <a:gdLst/>
                <a:ahLst/>
                <a:cxnLst/>
                <a:rect l="l" t="t" r="r" b="b"/>
                <a:pathLst>
                  <a:path w="404" h="820" extrusionOk="0">
                    <a:moveTo>
                      <a:pt x="200" y="0"/>
                    </a:moveTo>
                    <a:cubicBezTo>
                      <a:pt x="89" y="0"/>
                      <a:pt x="1" y="90"/>
                      <a:pt x="1" y="202"/>
                    </a:cubicBezTo>
                    <a:lnTo>
                      <a:pt x="2" y="819"/>
                    </a:lnTo>
                    <a:lnTo>
                      <a:pt x="403" y="819"/>
                    </a:lnTo>
                    <a:lnTo>
                      <a:pt x="400" y="200"/>
                    </a:lnTo>
                    <a:cubicBezTo>
                      <a:pt x="400"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a:extLst>
                  <a:ext uri="{FF2B5EF4-FFF2-40B4-BE49-F238E27FC236}">
                    <a16:creationId xmlns:a16="http://schemas.microsoft.com/office/drawing/2014/main" id="{05F2589E-AAA5-754F-EA67-A1C59577FFF1}"/>
                  </a:ext>
                </a:extLst>
              </p:cNvPr>
              <p:cNvSpPr/>
              <p:nvPr/>
            </p:nvSpPr>
            <p:spPr>
              <a:xfrm>
                <a:off x="4598975" y="3892500"/>
                <a:ext cx="10075" cy="20525"/>
              </a:xfrm>
              <a:custGeom>
                <a:avLst/>
                <a:gdLst/>
                <a:ahLst/>
                <a:cxnLst/>
                <a:rect l="l" t="t" r="r" b="b"/>
                <a:pathLst>
                  <a:path w="403" h="821" extrusionOk="0">
                    <a:moveTo>
                      <a:pt x="200" y="1"/>
                    </a:moveTo>
                    <a:cubicBezTo>
                      <a:pt x="90" y="1"/>
                      <a:pt x="0" y="91"/>
                      <a:pt x="0" y="200"/>
                    </a:cubicBezTo>
                    <a:lnTo>
                      <a:pt x="4" y="820"/>
                    </a:lnTo>
                    <a:lnTo>
                      <a:pt x="403" y="818"/>
                    </a:lnTo>
                    <a:lnTo>
                      <a:pt x="401" y="200"/>
                    </a:lnTo>
                    <a:cubicBezTo>
                      <a:pt x="401" y="89"/>
                      <a:pt x="31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a:extLst>
                  <a:ext uri="{FF2B5EF4-FFF2-40B4-BE49-F238E27FC236}">
                    <a16:creationId xmlns:a16="http://schemas.microsoft.com/office/drawing/2014/main" id="{B72EB077-B705-2A9E-730E-3F8A61C1F335}"/>
                  </a:ext>
                </a:extLst>
              </p:cNvPr>
              <p:cNvSpPr/>
              <p:nvPr/>
            </p:nvSpPr>
            <p:spPr>
              <a:xfrm>
                <a:off x="4576425" y="3892550"/>
                <a:ext cx="10100" cy="20550"/>
              </a:xfrm>
              <a:custGeom>
                <a:avLst/>
                <a:gdLst/>
                <a:ahLst/>
                <a:cxnLst/>
                <a:rect l="l" t="t" r="r" b="b"/>
                <a:pathLst>
                  <a:path w="404" h="822" extrusionOk="0">
                    <a:moveTo>
                      <a:pt x="200" y="1"/>
                    </a:moveTo>
                    <a:cubicBezTo>
                      <a:pt x="91" y="3"/>
                      <a:pt x="0" y="93"/>
                      <a:pt x="0" y="202"/>
                    </a:cubicBezTo>
                    <a:lnTo>
                      <a:pt x="2" y="822"/>
                    </a:lnTo>
                    <a:lnTo>
                      <a:pt x="403" y="820"/>
                    </a:lnTo>
                    <a:lnTo>
                      <a:pt x="401" y="200"/>
                    </a:lnTo>
                    <a:cubicBezTo>
                      <a:pt x="399" y="91"/>
                      <a:pt x="30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a:extLst>
                  <a:ext uri="{FF2B5EF4-FFF2-40B4-BE49-F238E27FC236}">
                    <a16:creationId xmlns:a16="http://schemas.microsoft.com/office/drawing/2014/main" id="{AD266CCE-539D-FA38-694B-A3D3B60E6BCE}"/>
                  </a:ext>
                </a:extLst>
              </p:cNvPr>
              <p:cNvSpPr/>
              <p:nvPr/>
            </p:nvSpPr>
            <p:spPr>
              <a:xfrm>
                <a:off x="4553875" y="3892650"/>
                <a:ext cx="10100" cy="20500"/>
              </a:xfrm>
              <a:custGeom>
                <a:avLst/>
                <a:gdLst/>
                <a:ahLst/>
                <a:cxnLst/>
                <a:rect l="l" t="t" r="r" b="b"/>
                <a:pathLst>
                  <a:path w="404" h="820" extrusionOk="0">
                    <a:moveTo>
                      <a:pt x="200" y="1"/>
                    </a:moveTo>
                    <a:cubicBezTo>
                      <a:pt x="91" y="1"/>
                      <a:pt x="1" y="91"/>
                      <a:pt x="1" y="202"/>
                    </a:cubicBezTo>
                    <a:lnTo>
                      <a:pt x="3" y="820"/>
                    </a:lnTo>
                    <a:lnTo>
                      <a:pt x="404" y="820"/>
                    </a:lnTo>
                    <a:lnTo>
                      <a:pt x="400" y="200"/>
                    </a:lnTo>
                    <a:lnTo>
                      <a:pt x="402" y="200"/>
                    </a:lnTo>
                    <a:cubicBezTo>
                      <a:pt x="400" y="91"/>
                      <a:pt x="310"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a:extLst>
                  <a:ext uri="{FF2B5EF4-FFF2-40B4-BE49-F238E27FC236}">
                    <a16:creationId xmlns:a16="http://schemas.microsoft.com/office/drawing/2014/main" id="{A290070F-0EED-2A42-5321-95F65080401C}"/>
                  </a:ext>
                </a:extLst>
              </p:cNvPr>
              <p:cNvSpPr/>
              <p:nvPr/>
            </p:nvSpPr>
            <p:spPr>
              <a:xfrm>
                <a:off x="4531300" y="3892750"/>
                <a:ext cx="10100" cy="20500"/>
              </a:xfrm>
              <a:custGeom>
                <a:avLst/>
                <a:gdLst/>
                <a:ahLst/>
                <a:cxnLst/>
                <a:rect l="l" t="t" r="r" b="b"/>
                <a:pathLst>
                  <a:path w="404" h="820" extrusionOk="0">
                    <a:moveTo>
                      <a:pt x="203" y="1"/>
                    </a:moveTo>
                    <a:cubicBezTo>
                      <a:pt x="202" y="1"/>
                      <a:pt x="201" y="1"/>
                      <a:pt x="200" y="1"/>
                    </a:cubicBezTo>
                    <a:cubicBezTo>
                      <a:pt x="91" y="1"/>
                      <a:pt x="0" y="91"/>
                      <a:pt x="2" y="200"/>
                    </a:cubicBezTo>
                    <a:lnTo>
                      <a:pt x="4" y="820"/>
                    </a:lnTo>
                    <a:lnTo>
                      <a:pt x="403" y="818"/>
                    </a:lnTo>
                    <a:lnTo>
                      <a:pt x="401" y="200"/>
                    </a:lnTo>
                    <a:cubicBezTo>
                      <a:pt x="401" y="90"/>
                      <a:pt x="313"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a:extLst>
                  <a:ext uri="{FF2B5EF4-FFF2-40B4-BE49-F238E27FC236}">
                    <a16:creationId xmlns:a16="http://schemas.microsoft.com/office/drawing/2014/main" id="{4F0D5723-55BB-7A08-34EE-58F808615DDD}"/>
                  </a:ext>
                </a:extLst>
              </p:cNvPr>
              <p:cNvSpPr/>
              <p:nvPr/>
            </p:nvSpPr>
            <p:spPr>
              <a:xfrm>
                <a:off x="4508750" y="3892800"/>
                <a:ext cx="10100" cy="20550"/>
              </a:xfrm>
              <a:custGeom>
                <a:avLst/>
                <a:gdLst/>
                <a:ahLst/>
                <a:cxnLst/>
                <a:rect l="l" t="t" r="r" b="b"/>
                <a:pathLst>
                  <a:path w="404" h="822" extrusionOk="0">
                    <a:moveTo>
                      <a:pt x="200" y="0"/>
                    </a:moveTo>
                    <a:cubicBezTo>
                      <a:pt x="91" y="2"/>
                      <a:pt x="1" y="93"/>
                      <a:pt x="1" y="202"/>
                    </a:cubicBezTo>
                    <a:lnTo>
                      <a:pt x="3" y="821"/>
                    </a:lnTo>
                    <a:lnTo>
                      <a:pt x="404" y="820"/>
                    </a:lnTo>
                    <a:lnTo>
                      <a:pt x="402" y="200"/>
                    </a:lnTo>
                    <a:cubicBezTo>
                      <a:pt x="400" y="91"/>
                      <a:pt x="310"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a:extLst>
                  <a:ext uri="{FF2B5EF4-FFF2-40B4-BE49-F238E27FC236}">
                    <a16:creationId xmlns:a16="http://schemas.microsoft.com/office/drawing/2014/main" id="{595D399C-F920-0F24-06D7-65067C332762}"/>
                  </a:ext>
                </a:extLst>
              </p:cNvPr>
              <p:cNvSpPr/>
              <p:nvPr/>
            </p:nvSpPr>
            <p:spPr>
              <a:xfrm>
                <a:off x="4486225" y="3892900"/>
                <a:ext cx="10050" cy="20500"/>
              </a:xfrm>
              <a:custGeom>
                <a:avLst/>
                <a:gdLst/>
                <a:ahLst/>
                <a:cxnLst/>
                <a:rect l="l" t="t" r="r" b="b"/>
                <a:pathLst>
                  <a:path w="402" h="820" extrusionOk="0">
                    <a:moveTo>
                      <a:pt x="200" y="0"/>
                    </a:moveTo>
                    <a:cubicBezTo>
                      <a:pt x="88" y="0"/>
                      <a:pt x="0" y="90"/>
                      <a:pt x="0" y="202"/>
                    </a:cubicBezTo>
                    <a:lnTo>
                      <a:pt x="2" y="819"/>
                    </a:lnTo>
                    <a:lnTo>
                      <a:pt x="401" y="817"/>
                    </a:lnTo>
                    <a:lnTo>
                      <a:pt x="399" y="200"/>
                    </a:lnTo>
                    <a:cubicBezTo>
                      <a:pt x="399" y="89"/>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a:extLst>
                  <a:ext uri="{FF2B5EF4-FFF2-40B4-BE49-F238E27FC236}">
                    <a16:creationId xmlns:a16="http://schemas.microsoft.com/office/drawing/2014/main" id="{80360DBD-B4E2-C07A-69E6-06CE0FD622EF}"/>
                  </a:ext>
                </a:extLst>
              </p:cNvPr>
              <p:cNvSpPr/>
              <p:nvPr/>
            </p:nvSpPr>
            <p:spPr>
              <a:xfrm>
                <a:off x="4463625" y="3893000"/>
                <a:ext cx="10100" cy="20500"/>
              </a:xfrm>
              <a:custGeom>
                <a:avLst/>
                <a:gdLst/>
                <a:ahLst/>
                <a:cxnLst/>
                <a:rect l="l" t="t" r="r" b="b"/>
                <a:pathLst>
                  <a:path w="404" h="820" extrusionOk="0">
                    <a:moveTo>
                      <a:pt x="204" y="0"/>
                    </a:moveTo>
                    <a:cubicBezTo>
                      <a:pt x="203" y="0"/>
                      <a:pt x="201" y="0"/>
                      <a:pt x="200" y="0"/>
                    </a:cubicBezTo>
                    <a:cubicBezTo>
                      <a:pt x="91" y="0"/>
                      <a:pt x="1" y="90"/>
                      <a:pt x="1" y="200"/>
                    </a:cubicBezTo>
                    <a:lnTo>
                      <a:pt x="5" y="819"/>
                    </a:lnTo>
                    <a:lnTo>
                      <a:pt x="404" y="817"/>
                    </a:lnTo>
                    <a:lnTo>
                      <a:pt x="402" y="198"/>
                    </a:lnTo>
                    <a:cubicBezTo>
                      <a:pt x="402" y="90"/>
                      <a:pt x="313"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a:extLst>
                  <a:ext uri="{FF2B5EF4-FFF2-40B4-BE49-F238E27FC236}">
                    <a16:creationId xmlns:a16="http://schemas.microsoft.com/office/drawing/2014/main" id="{C2E48EEC-9F77-4B15-A5DD-21F28F2ED642}"/>
                  </a:ext>
                </a:extLst>
              </p:cNvPr>
              <p:cNvSpPr/>
              <p:nvPr/>
            </p:nvSpPr>
            <p:spPr>
              <a:xfrm>
                <a:off x="4441100" y="3893050"/>
                <a:ext cx="10075" cy="20500"/>
              </a:xfrm>
              <a:custGeom>
                <a:avLst/>
                <a:gdLst/>
                <a:ahLst/>
                <a:cxnLst/>
                <a:rect l="l" t="t" r="r" b="b"/>
                <a:pathLst>
                  <a:path w="403" h="820" extrusionOk="0">
                    <a:moveTo>
                      <a:pt x="200" y="0"/>
                    </a:moveTo>
                    <a:cubicBezTo>
                      <a:pt x="90" y="0"/>
                      <a:pt x="0" y="90"/>
                      <a:pt x="0" y="201"/>
                    </a:cubicBezTo>
                    <a:lnTo>
                      <a:pt x="2" y="819"/>
                    </a:lnTo>
                    <a:lnTo>
                      <a:pt x="403" y="819"/>
                    </a:lnTo>
                    <a:lnTo>
                      <a:pt x="401" y="200"/>
                    </a:lnTo>
                    <a:cubicBezTo>
                      <a:pt x="399"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a:extLst>
                  <a:ext uri="{FF2B5EF4-FFF2-40B4-BE49-F238E27FC236}">
                    <a16:creationId xmlns:a16="http://schemas.microsoft.com/office/drawing/2014/main" id="{4554834C-F7D3-2419-324D-71091BA47559}"/>
                  </a:ext>
                </a:extLst>
              </p:cNvPr>
              <p:cNvSpPr/>
              <p:nvPr/>
            </p:nvSpPr>
            <p:spPr>
              <a:xfrm>
                <a:off x="4591300" y="3794200"/>
                <a:ext cx="127625" cy="116025"/>
              </a:xfrm>
              <a:custGeom>
                <a:avLst/>
                <a:gdLst/>
                <a:ahLst/>
                <a:cxnLst/>
                <a:rect l="l" t="t" r="r" b="b"/>
                <a:pathLst>
                  <a:path w="5105" h="4641" extrusionOk="0">
                    <a:moveTo>
                      <a:pt x="2550" y="1"/>
                    </a:moveTo>
                    <a:cubicBezTo>
                      <a:pt x="1501" y="1"/>
                      <a:pt x="548" y="719"/>
                      <a:pt x="296" y="1785"/>
                    </a:cubicBezTo>
                    <a:cubicBezTo>
                      <a:pt x="0" y="3031"/>
                      <a:pt x="771" y="4282"/>
                      <a:pt x="2016" y="4577"/>
                    </a:cubicBezTo>
                    <a:cubicBezTo>
                      <a:pt x="2196" y="4620"/>
                      <a:pt x="2376" y="4641"/>
                      <a:pt x="2553" y="4641"/>
                    </a:cubicBezTo>
                    <a:cubicBezTo>
                      <a:pt x="3604" y="4641"/>
                      <a:pt x="4556" y="3922"/>
                      <a:pt x="4809" y="2855"/>
                    </a:cubicBezTo>
                    <a:cubicBezTo>
                      <a:pt x="5105" y="1610"/>
                      <a:pt x="4333" y="359"/>
                      <a:pt x="3087" y="64"/>
                    </a:cubicBezTo>
                    <a:cubicBezTo>
                      <a:pt x="2907" y="21"/>
                      <a:pt x="2727" y="1"/>
                      <a:pt x="2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a:extLst>
                  <a:ext uri="{FF2B5EF4-FFF2-40B4-BE49-F238E27FC236}">
                    <a16:creationId xmlns:a16="http://schemas.microsoft.com/office/drawing/2014/main" id="{E47CE4A1-9F12-2195-555D-0F5F5B8445E0}"/>
                  </a:ext>
                </a:extLst>
              </p:cNvPr>
              <p:cNvSpPr/>
              <p:nvPr/>
            </p:nvSpPr>
            <p:spPr>
              <a:xfrm>
                <a:off x="4623075" y="3824950"/>
                <a:ext cx="70475" cy="55125"/>
              </a:xfrm>
              <a:custGeom>
                <a:avLst/>
                <a:gdLst/>
                <a:ahLst/>
                <a:cxnLst/>
                <a:rect l="l" t="t" r="r" b="b"/>
                <a:pathLst>
                  <a:path w="2819" h="2205" extrusionOk="0">
                    <a:moveTo>
                      <a:pt x="2571" y="1"/>
                    </a:moveTo>
                    <a:cubicBezTo>
                      <a:pt x="2514" y="1"/>
                      <a:pt x="2456" y="22"/>
                      <a:pt x="2412" y="65"/>
                    </a:cubicBezTo>
                    <a:lnTo>
                      <a:pt x="816" y="1661"/>
                    </a:lnTo>
                    <a:lnTo>
                      <a:pt x="408" y="1253"/>
                    </a:lnTo>
                    <a:cubicBezTo>
                      <a:pt x="363" y="1209"/>
                      <a:pt x="306" y="1187"/>
                      <a:pt x="248" y="1187"/>
                    </a:cubicBezTo>
                    <a:cubicBezTo>
                      <a:pt x="191" y="1187"/>
                      <a:pt x="133" y="1209"/>
                      <a:pt x="89" y="1253"/>
                    </a:cubicBezTo>
                    <a:cubicBezTo>
                      <a:pt x="1" y="1339"/>
                      <a:pt x="1" y="1483"/>
                      <a:pt x="89" y="1571"/>
                    </a:cubicBezTo>
                    <a:lnTo>
                      <a:pt x="657" y="2139"/>
                    </a:lnTo>
                    <a:cubicBezTo>
                      <a:pt x="699" y="2181"/>
                      <a:pt x="757" y="2204"/>
                      <a:pt x="816" y="2204"/>
                    </a:cubicBezTo>
                    <a:lnTo>
                      <a:pt x="818" y="2204"/>
                    </a:lnTo>
                    <a:cubicBezTo>
                      <a:pt x="878" y="2204"/>
                      <a:pt x="933" y="2181"/>
                      <a:pt x="975" y="2139"/>
                    </a:cubicBezTo>
                    <a:lnTo>
                      <a:pt x="2731" y="384"/>
                    </a:lnTo>
                    <a:cubicBezTo>
                      <a:pt x="2819" y="296"/>
                      <a:pt x="2819" y="154"/>
                      <a:pt x="2731" y="65"/>
                    </a:cubicBezTo>
                    <a:cubicBezTo>
                      <a:pt x="2686" y="22"/>
                      <a:pt x="2629"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a:extLst>
                <a:ext uri="{FF2B5EF4-FFF2-40B4-BE49-F238E27FC236}">
                  <a16:creationId xmlns:a16="http://schemas.microsoft.com/office/drawing/2014/main" id="{1B5B6FC1-428D-2539-6DEF-83CDA3EAF683}"/>
                </a:ext>
              </a:extLst>
            </p:cNvPr>
            <p:cNvGrpSpPr/>
            <p:nvPr/>
          </p:nvGrpSpPr>
          <p:grpSpPr>
            <a:xfrm>
              <a:off x="649446" y="3026681"/>
              <a:ext cx="1291759" cy="510594"/>
              <a:chOff x="408013" y="4288375"/>
              <a:chExt cx="1284438" cy="507700"/>
            </a:xfrm>
          </p:grpSpPr>
          <p:sp>
            <p:nvSpPr>
              <p:cNvPr id="561" name="Google Shape;561;p28">
                <a:extLst>
                  <a:ext uri="{FF2B5EF4-FFF2-40B4-BE49-F238E27FC236}">
                    <a16:creationId xmlns:a16="http://schemas.microsoft.com/office/drawing/2014/main" id="{BD2E17EC-3503-DD0C-1E01-5F52864CBD65}"/>
                  </a:ext>
                </a:extLst>
              </p:cNvPr>
              <p:cNvSpPr/>
              <p:nvPr/>
            </p:nvSpPr>
            <p:spPr>
              <a:xfrm>
                <a:off x="408013" y="428865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a:extLst>
                  <a:ext uri="{FF2B5EF4-FFF2-40B4-BE49-F238E27FC236}">
                    <a16:creationId xmlns:a16="http://schemas.microsoft.com/office/drawing/2014/main" id="{B5D89DCD-7E5A-7201-4E17-2B45341E15FC}"/>
                  </a:ext>
                </a:extLst>
              </p:cNvPr>
              <p:cNvSpPr/>
              <p:nvPr/>
            </p:nvSpPr>
            <p:spPr>
              <a:xfrm>
                <a:off x="408025" y="4626950"/>
                <a:ext cx="1028000" cy="169125"/>
              </a:xfrm>
              <a:custGeom>
                <a:avLst/>
                <a:gdLst/>
                <a:ahLst/>
                <a:cxnLst/>
                <a:rect l="l" t="t" r="r" b="b"/>
                <a:pathLst>
                  <a:path w="41120" h="6765" extrusionOk="0">
                    <a:moveTo>
                      <a:pt x="3382" y="1"/>
                    </a:moveTo>
                    <a:cubicBezTo>
                      <a:pt x="2450" y="1"/>
                      <a:pt x="1604" y="378"/>
                      <a:pt x="992" y="990"/>
                    </a:cubicBezTo>
                    <a:cubicBezTo>
                      <a:pt x="380" y="1602"/>
                      <a:pt x="0" y="2448"/>
                      <a:pt x="0" y="3382"/>
                    </a:cubicBezTo>
                    <a:cubicBezTo>
                      <a:pt x="0" y="5245"/>
                      <a:pt x="1506" y="6755"/>
                      <a:pt x="3365"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a:extLst>
                  <a:ext uri="{FF2B5EF4-FFF2-40B4-BE49-F238E27FC236}">
                    <a16:creationId xmlns:a16="http://schemas.microsoft.com/office/drawing/2014/main" id="{D5F0ECBC-0EFF-7109-5DB7-7B07ACAE554A}"/>
                  </a:ext>
                </a:extLst>
              </p:cNvPr>
              <p:cNvSpPr/>
              <p:nvPr/>
            </p:nvSpPr>
            <p:spPr>
              <a:xfrm>
                <a:off x="529575" y="4626950"/>
                <a:ext cx="1028025" cy="169125"/>
              </a:xfrm>
              <a:custGeom>
                <a:avLst/>
                <a:gdLst/>
                <a:ahLst/>
                <a:cxnLst/>
                <a:rect l="l" t="t" r="r" b="b"/>
                <a:pathLst>
                  <a:path w="41121" h="6765" extrusionOk="0">
                    <a:moveTo>
                      <a:pt x="336" y="1"/>
                    </a:moveTo>
                    <a:cubicBezTo>
                      <a:pt x="152" y="1"/>
                      <a:pt x="1" y="150"/>
                      <a:pt x="1" y="336"/>
                    </a:cubicBezTo>
                    <a:lnTo>
                      <a:pt x="1" y="6429"/>
                    </a:lnTo>
                    <a:cubicBezTo>
                      <a:pt x="1" y="6615"/>
                      <a:pt x="152" y="6764"/>
                      <a:pt x="336"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a:extLst>
                  <a:ext uri="{FF2B5EF4-FFF2-40B4-BE49-F238E27FC236}">
                    <a16:creationId xmlns:a16="http://schemas.microsoft.com/office/drawing/2014/main" id="{90DA71CF-9D5D-8810-FA35-5905121699BF}"/>
                  </a:ext>
                </a:extLst>
              </p:cNvPr>
              <p:cNvSpPr/>
              <p:nvPr/>
            </p:nvSpPr>
            <p:spPr>
              <a:xfrm>
                <a:off x="604775" y="4659325"/>
                <a:ext cx="952825" cy="104375"/>
              </a:xfrm>
              <a:custGeom>
                <a:avLst/>
                <a:gdLst/>
                <a:ahLst/>
                <a:cxnLst/>
                <a:rect l="l" t="t" r="r" b="b"/>
                <a:pathLst>
                  <a:path w="38113" h="4175" extrusionOk="0">
                    <a:moveTo>
                      <a:pt x="2034" y="0"/>
                    </a:moveTo>
                    <a:cubicBezTo>
                      <a:pt x="912" y="0"/>
                      <a:pt x="1" y="910"/>
                      <a:pt x="1" y="2034"/>
                    </a:cubicBezTo>
                    <a:lnTo>
                      <a:pt x="1" y="2141"/>
                    </a:lnTo>
                    <a:cubicBezTo>
                      <a:pt x="1" y="3263"/>
                      <a:pt x="912" y="4174"/>
                      <a:pt x="2034" y="4174"/>
                    </a:cubicBezTo>
                    <a:lnTo>
                      <a:pt x="38112" y="4174"/>
                    </a:lnTo>
                    <a:lnTo>
                      <a:pt x="38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a:extLst>
                  <a:ext uri="{FF2B5EF4-FFF2-40B4-BE49-F238E27FC236}">
                    <a16:creationId xmlns:a16="http://schemas.microsoft.com/office/drawing/2014/main" id="{31139EAF-8E9F-4D92-53D1-2E0DA88FE1DC}"/>
                  </a:ext>
                </a:extLst>
              </p:cNvPr>
              <p:cNvSpPr/>
              <p:nvPr/>
            </p:nvSpPr>
            <p:spPr>
              <a:xfrm>
                <a:off x="661275" y="4737500"/>
                <a:ext cx="893875" cy="4150"/>
              </a:xfrm>
              <a:custGeom>
                <a:avLst/>
                <a:gdLst/>
                <a:ahLst/>
                <a:cxnLst/>
                <a:rect l="l" t="t" r="r" b="b"/>
                <a:pathLst>
                  <a:path w="35755" h="166" extrusionOk="0">
                    <a:moveTo>
                      <a:pt x="83" y="0"/>
                    </a:moveTo>
                    <a:cubicBezTo>
                      <a:pt x="37" y="0"/>
                      <a:pt x="0" y="37"/>
                      <a:pt x="0" y="83"/>
                    </a:cubicBezTo>
                    <a:cubicBezTo>
                      <a:pt x="0" y="129"/>
                      <a:pt x="37" y="165"/>
                      <a:pt x="83" y="165"/>
                    </a:cubicBezTo>
                    <a:lnTo>
                      <a:pt x="35672" y="165"/>
                    </a:lnTo>
                    <a:cubicBezTo>
                      <a:pt x="35718" y="165"/>
                      <a:pt x="35755" y="129"/>
                      <a:pt x="35755" y="83"/>
                    </a:cubicBezTo>
                    <a:cubicBezTo>
                      <a:pt x="35755" y="37"/>
                      <a:pt x="35718" y="0"/>
                      <a:pt x="35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a:extLst>
                  <a:ext uri="{FF2B5EF4-FFF2-40B4-BE49-F238E27FC236}">
                    <a16:creationId xmlns:a16="http://schemas.microsoft.com/office/drawing/2014/main" id="{43453ADC-0B33-5492-BF3B-9BB28C39167E}"/>
                  </a:ext>
                </a:extLst>
              </p:cNvPr>
              <p:cNvSpPr/>
              <p:nvPr/>
            </p:nvSpPr>
            <p:spPr>
              <a:xfrm>
                <a:off x="661275" y="4709000"/>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a:extLst>
                  <a:ext uri="{FF2B5EF4-FFF2-40B4-BE49-F238E27FC236}">
                    <a16:creationId xmlns:a16="http://schemas.microsoft.com/office/drawing/2014/main" id="{BE4D7255-F48F-2824-E4BB-36ACC5689FCF}"/>
                  </a:ext>
                </a:extLst>
              </p:cNvPr>
              <p:cNvSpPr/>
              <p:nvPr/>
            </p:nvSpPr>
            <p:spPr>
              <a:xfrm>
                <a:off x="661275" y="4681325"/>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a:extLst>
                  <a:ext uri="{FF2B5EF4-FFF2-40B4-BE49-F238E27FC236}">
                    <a16:creationId xmlns:a16="http://schemas.microsoft.com/office/drawing/2014/main" id="{98D5CE64-8846-F2A4-7C79-94BDB3DB1686}"/>
                  </a:ext>
                </a:extLst>
              </p:cNvPr>
              <p:cNvSpPr/>
              <p:nvPr/>
            </p:nvSpPr>
            <p:spPr>
              <a:xfrm>
                <a:off x="602725" y="4657200"/>
                <a:ext cx="458950" cy="56375"/>
              </a:xfrm>
              <a:custGeom>
                <a:avLst/>
                <a:gdLst/>
                <a:ahLst/>
                <a:cxnLst/>
                <a:rect l="l" t="t" r="r" b="b"/>
                <a:pathLst>
                  <a:path w="18358" h="2255" extrusionOk="0">
                    <a:moveTo>
                      <a:pt x="2170" y="1"/>
                    </a:moveTo>
                    <a:cubicBezTo>
                      <a:pt x="973" y="1"/>
                      <a:pt x="0" y="975"/>
                      <a:pt x="0" y="2172"/>
                    </a:cubicBezTo>
                    <a:cubicBezTo>
                      <a:pt x="0" y="2218"/>
                      <a:pt x="37" y="2255"/>
                      <a:pt x="83" y="2255"/>
                    </a:cubicBezTo>
                    <a:cubicBezTo>
                      <a:pt x="129" y="2255"/>
                      <a:pt x="165" y="2218"/>
                      <a:pt x="165" y="2172"/>
                    </a:cubicBezTo>
                    <a:cubicBezTo>
                      <a:pt x="165" y="1068"/>
                      <a:pt x="1065" y="168"/>
                      <a:pt x="2170" y="168"/>
                    </a:cubicBezTo>
                    <a:lnTo>
                      <a:pt x="18275" y="168"/>
                    </a:lnTo>
                    <a:cubicBezTo>
                      <a:pt x="18321" y="168"/>
                      <a:pt x="18358" y="131"/>
                      <a:pt x="18358" y="85"/>
                    </a:cubicBezTo>
                    <a:cubicBezTo>
                      <a:pt x="18358" y="39"/>
                      <a:pt x="18321" y="1"/>
                      <a:pt x="18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a:extLst>
                  <a:ext uri="{FF2B5EF4-FFF2-40B4-BE49-F238E27FC236}">
                    <a16:creationId xmlns:a16="http://schemas.microsoft.com/office/drawing/2014/main" id="{866B90ED-77F7-3285-B961-7A41AAA66823}"/>
                  </a:ext>
                </a:extLst>
              </p:cNvPr>
              <p:cNvSpPr/>
              <p:nvPr/>
            </p:nvSpPr>
            <p:spPr>
              <a:xfrm>
                <a:off x="1147250" y="4761600"/>
                <a:ext cx="412450" cy="4200"/>
              </a:xfrm>
              <a:custGeom>
                <a:avLst/>
                <a:gdLst/>
                <a:ahLst/>
                <a:cxnLst/>
                <a:rect l="l" t="t" r="r" b="b"/>
                <a:pathLst>
                  <a:path w="16498" h="168" extrusionOk="0">
                    <a:moveTo>
                      <a:pt x="83" y="1"/>
                    </a:moveTo>
                    <a:cubicBezTo>
                      <a:pt x="37" y="1"/>
                      <a:pt x="1" y="37"/>
                      <a:pt x="1" y="83"/>
                    </a:cubicBezTo>
                    <a:cubicBezTo>
                      <a:pt x="1" y="130"/>
                      <a:pt x="37" y="168"/>
                      <a:pt x="83" y="168"/>
                    </a:cubicBezTo>
                    <a:lnTo>
                      <a:pt x="16413" y="168"/>
                    </a:lnTo>
                    <a:cubicBezTo>
                      <a:pt x="16459" y="168"/>
                      <a:pt x="16498" y="130"/>
                      <a:pt x="16498" y="83"/>
                    </a:cubicBezTo>
                    <a:cubicBezTo>
                      <a:pt x="16498" y="37"/>
                      <a:pt x="16459" y="1"/>
                      <a:pt x="16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a:extLst>
                  <a:ext uri="{FF2B5EF4-FFF2-40B4-BE49-F238E27FC236}">
                    <a16:creationId xmlns:a16="http://schemas.microsoft.com/office/drawing/2014/main" id="{74064D7F-B232-C9F5-C152-18382D3DFCC1}"/>
                  </a:ext>
                </a:extLst>
              </p:cNvPr>
              <p:cNvSpPr/>
              <p:nvPr/>
            </p:nvSpPr>
            <p:spPr>
              <a:xfrm>
                <a:off x="540275" y="445780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a:extLst>
                  <a:ext uri="{FF2B5EF4-FFF2-40B4-BE49-F238E27FC236}">
                    <a16:creationId xmlns:a16="http://schemas.microsoft.com/office/drawing/2014/main" id="{04C4E73C-F900-4DEA-D623-A043823658E1}"/>
                  </a:ext>
                </a:extLst>
              </p:cNvPr>
              <p:cNvSpPr/>
              <p:nvPr/>
            </p:nvSpPr>
            <p:spPr>
              <a:xfrm>
                <a:off x="664425" y="4457800"/>
                <a:ext cx="1028025" cy="169175"/>
              </a:xfrm>
              <a:custGeom>
                <a:avLst/>
                <a:gdLst/>
                <a:ahLst/>
                <a:cxnLst/>
                <a:rect l="l" t="t" r="r" b="b"/>
                <a:pathLst>
                  <a:path w="41121" h="6767" extrusionOk="0">
                    <a:moveTo>
                      <a:pt x="337" y="1"/>
                    </a:moveTo>
                    <a:cubicBezTo>
                      <a:pt x="152" y="1"/>
                      <a:pt x="1" y="152"/>
                      <a:pt x="1" y="337"/>
                    </a:cubicBezTo>
                    <a:lnTo>
                      <a:pt x="1" y="6431"/>
                    </a:lnTo>
                    <a:cubicBezTo>
                      <a:pt x="1" y="6615"/>
                      <a:pt x="152" y="6767"/>
                      <a:pt x="337"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a:extLst>
                  <a:ext uri="{FF2B5EF4-FFF2-40B4-BE49-F238E27FC236}">
                    <a16:creationId xmlns:a16="http://schemas.microsoft.com/office/drawing/2014/main" id="{8F66689F-3FEB-6A2D-1789-38AE941DBCA0}"/>
                  </a:ext>
                </a:extLst>
              </p:cNvPr>
              <p:cNvSpPr/>
              <p:nvPr/>
            </p:nvSpPr>
            <p:spPr>
              <a:xfrm>
                <a:off x="739625" y="4490175"/>
                <a:ext cx="952825" cy="104425"/>
              </a:xfrm>
              <a:custGeom>
                <a:avLst/>
                <a:gdLst/>
                <a:ahLst/>
                <a:cxnLst/>
                <a:rect l="l" t="t" r="r" b="b"/>
                <a:pathLst>
                  <a:path w="38113" h="4177" extrusionOk="0">
                    <a:moveTo>
                      <a:pt x="2034" y="1"/>
                    </a:moveTo>
                    <a:cubicBezTo>
                      <a:pt x="912" y="1"/>
                      <a:pt x="1" y="912"/>
                      <a:pt x="1" y="2036"/>
                    </a:cubicBezTo>
                    <a:lnTo>
                      <a:pt x="1" y="2142"/>
                    </a:lnTo>
                    <a:cubicBezTo>
                      <a:pt x="1" y="3266"/>
                      <a:pt x="912" y="4177"/>
                      <a:pt x="2034" y="4177"/>
                    </a:cubicBezTo>
                    <a:lnTo>
                      <a:pt x="38112" y="4177"/>
                    </a:lnTo>
                    <a:lnTo>
                      <a:pt x="38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a:extLst>
                  <a:ext uri="{FF2B5EF4-FFF2-40B4-BE49-F238E27FC236}">
                    <a16:creationId xmlns:a16="http://schemas.microsoft.com/office/drawing/2014/main" id="{31FCAC5F-90FA-FECD-5CC0-61896F4154C6}"/>
                  </a:ext>
                </a:extLst>
              </p:cNvPr>
              <p:cNvSpPr/>
              <p:nvPr/>
            </p:nvSpPr>
            <p:spPr>
              <a:xfrm>
                <a:off x="789750" y="45683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a:extLst>
                  <a:ext uri="{FF2B5EF4-FFF2-40B4-BE49-F238E27FC236}">
                    <a16:creationId xmlns:a16="http://schemas.microsoft.com/office/drawing/2014/main" id="{EF7285CC-FBAE-A6D6-1574-BC8ECB6FECB1}"/>
                  </a:ext>
                </a:extLst>
              </p:cNvPr>
              <p:cNvSpPr/>
              <p:nvPr/>
            </p:nvSpPr>
            <p:spPr>
              <a:xfrm>
                <a:off x="789750" y="4539900"/>
                <a:ext cx="898725" cy="4200"/>
              </a:xfrm>
              <a:custGeom>
                <a:avLst/>
                <a:gdLst/>
                <a:ahLst/>
                <a:cxnLst/>
                <a:rect l="l" t="t" r="r" b="b"/>
                <a:pathLst>
                  <a:path w="35949" h="168" extrusionOk="0">
                    <a:moveTo>
                      <a:pt x="83" y="1"/>
                    </a:moveTo>
                    <a:cubicBezTo>
                      <a:pt x="37" y="1"/>
                      <a:pt x="0" y="37"/>
                      <a:pt x="0" y="83"/>
                    </a:cubicBezTo>
                    <a:cubicBezTo>
                      <a:pt x="0" y="129"/>
                      <a:pt x="37" y="168"/>
                      <a:pt x="83" y="168"/>
                    </a:cubicBezTo>
                    <a:lnTo>
                      <a:pt x="35864" y="168"/>
                    </a:lnTo>
                    <a:cubicBezTo>
                      <a:pt x="35910" y="168"/>
                      <a:pt x="35948" y="129"/>
                      <a:pt x="35948" y="83"/>
                    </a:cubicBezTo>
                    <a:cubicBezTo>
                      <a:pt x="35948" y="37"/>
                      <a:pt x="35910" y="1"/>
                      <a:pt x="3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a:extLst>
                  <a:ext uri="{FF2B5EF4-FFF2-40B4-BE49-F238E27FC236}">
                    <a16:creationId xmlns:a16="http://schemas.microsoft.com/office/drawing/2014/main" id="{B98E418F-E757-B797-93D4-6413D40EDB05}"/>
                  </a:ext>
                </a:extLst>
              </p:cNvPr>
              <p:cNvSpPr/>
              <p:nvPr/>
            </p:nvSpPr>
            <p:spPr>
              <a:xfrm>
                <a:off x="789750" y="45122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a:extLst>
                  <a:ext uri="{FF2B5EF4-FFF2-40B4-BE49-F238E27FC236}">
                    <a16:creationId xmlns:a16="http://schemas.microsoft.com/office/drawing/2014/main" id="{FE50FB6D-BEC1-1E8B-FB9D-225644ACDFF4}"/>
                  </a:ext>
                </a:extLst>
              </p:cNvPr>
              <p:cNvSpPr/>
              <p:nvPr/>
            </p:nvSpPr>
            <p:spPr>
              <a:xfrm>
                <a:off x="548000" y="4288375"/>
                <a:ext cx="1028000" cy="169125"/>
              </a:xfrm>
              <a:custGeom>
                <a:avLst/>
                <a:gdLst/>
                <a:ahLst/>
                <a:cxnLst/>
                <a:rect l="l" t="t" r="r" b="b"/>
                <a:pathLst>
                  <a:path w="41120" h="6765" extrusionOk="0">
                    <a:moveTo>
                      <a:pt x="336" y="1"/>
                    </a:moveTo>
                    <a:cubicBezTo>
                      <a:pt x="150" y="1"/>
                      <a:pt x="0" y="150"/>
                      <a:pt x="0" y="336"/>
                    </a:cubicBezTo>
                    <a:lnTo>
                      <a:pt x="0" y="6429"/>
                    </a:lnTo>
                    <a:cubicBezTo>
                      <a:pt x="0" y="6615"/>
                      <a:pt x="150" y="6765"/>
                      <a:pt x="336" y="6765"/>
                    </a:cubicBezTo>
                    <a:lnTo>
                      <a:pt x="41120" y="6765"/>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a:extLst>
                  <a:ext uri="{FF2B5EF4-FFF2-40B4-BE49-F238E27FC236}">
                    <a16:creationId xmlns:a16="http://schemas.microsoft.com/office/drawing/2014/main" id="{B7419D21-84F8-56EC-E671-B48215C9D96F}"/>
                  </a:ext>
                </a:extLst>
              </p:cNvPr>
              <p:cNvSpPr/>
              <p:nvPr/>
            </p:nvSpPr>
            <p:spPr>
              <a:xfrm>
                <a:off x="623150" y="4320750"/>
                <a:ext cx="952850" cy="104375"/>
              </a:xfrm>
              <a:custGeom>
                <a:avLst/>
                <a:gdLst/>
                <a:ahLst/>
                <a:cxnLst/>
                <a:rect l="l" t="t" r="r" b="b"/>
                <a:pathLst>
                  <a:path w="38114" h="4175" extrusionOk="0">
                    <a:moveTo>
                      <a:pt x="2036" y="1"/>
                    </a:moveTo>
                    <a:cubicBezTo>
                      <a:pt x="911" y="1"/>
                      <a:pt x="0" y="912"/>
                      <a:pt x="0" y="2034"/>
                    </a:cubicBezTo>
                    <a:lnTo>
                      <a:pt x="0" y="2141"/>
                    </a:lnTo>
                    <a:cubicBezTo>
                      <a:pt x="0" y="3265"/>
                      <a:pt x="911" y="4175"/>
                      <a:pt x="2036" y="4175"/>
                    </a:cubicBezTo>
                    <a:lnTo>
                      <a:pt x="38114" y="4175"/>
                    </a:lnTo>
                    <a:lnTo>
                      <a:pt x="3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a:extLst>
                  <a:ext uri="{FF2B5EF4-FFF2-40B4-BE49-F238E27FC236}">
                    <a16:creationId xmlns:a16="http://schemas.microsoft.com/office/drawing/2014/main" id="{5AF979AB-5E46-8AA6-0303-3516CC6611A8}"/>
                  </a:ext>
                </a:extLst>
              </p:cNvPr>
              <p:cNvSpPr/>
              <p:nvPr/>
            </p:nvSpPr>
            <p:spPr>
              <a:xfrm>
                <a:off x="673250" y="4398925"/>
                <a:ext cx="898725" cy="4150"/>
              </a:xfrm>
              <a:custGeom>
                <a:avLst/>
                <a:gdLst/>
                <a:ahLst/>
                <a:cxnLst/>
                <a:rect l="l" t="t" r="r" b="b"/>
                <a:pathLst>
                  <a:path w="35949" h="166" extrusionOk="0">
                    <a:moveTo>
                      <a:pt x="85" y="0"/>
                    </a:moveTo>
                    <a:cubicBezTo>
                      <a:pt x="39" y="0"/>
                      <a:pt x="1" y="37"/>
                      <a:pt x="1" y="83"/>
                    </a:cubicBezTo>
                    <a:cubicBezTo>
                      <a:pt x="1" y="129"/>
                      <a:pt x="39" y="165"/>
                      <a:pt x="85" y="165"/>
                    </a:cubicBezTo>
                    <a:lnTo>
                      <a:pt x="35866" y="165"/>
                    </a:lnTo>
                    <a:cubicBezTo>
                      <a:pt x="35912" y="165"/>
                      <a:pt x="35949" y="129"/>
                      <a:pt x="35949" y="83"/>
                    </a:cubicBezTo>
                    <a:cubicBezTo>
                      <a:pt x="35949" y="37"/>
                      <a:pt x="35912" y="0"/>
                      <a:pt x="35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a:extLst>
                  <a:ext uri="{FF2B5EF4-FFF2-40B4-BE49-F238E27FC236}">
                    <a16:creationId xmlns:a16="http://schemas.microsoft.com/office/drawing/2014/main" id="{F62AE8FA-E41F-9C16-E951-93BEAB493605}"/>
                  </a:ext>
                </a:extLst>
              </p:cNvPr>
              <p:cNvSpPr/>
              <p:nvPr/>
            </p:nvSpPr>
            <p:spPr>
              <a:xfrm>
                <a:off x="673250" y="4370425"/>
                <a:ext cx="898725" cy="4200"/>
              </a:xfrm>
              <a:custGeom>
                <a:avLst/>
                <a:gdLst/>
                <a:ahLst/>
                <a:cxnLst/>
                <a:rect l="l" t="t" r="r" b="b"/>
                <a:pathLst>
                  <a:path w="35949" h="168" extrusionOk="0">
                    <a:moveTo>
                      <a:pt x="85" y="1"/>
                    </a:moveTo>
                    <a:cubicBezTo>
                      <a:pt x="39" y="1"/>
                      <a:pt x="1" y="39"/>
                      <a:pt x="1" y="85"/>
                    </a:cubicBezTo>
                    <a:cubicBezTo>
                      <a:pt x="1" y="131"/>
                      <a:pt x="39" y="168"/>
                      <a:pt x="85" y="168"/>
                    </a:cubicBezTo>
                    <a:lnTo>
                      <a:pt x="35866" y="168"/>
                    </a:lnTo>
                    <a:cubicBezTo>
                      <a:pt x="35912" y="168"/>
                      <a:pt x="35949" y="131"/>
                      <a:pt x="35949" y="85"/>
                    </a:cubicBezTo>
                    <a:cubicBezTo>
                      <a:pt x="35949" y="39"/>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a:extLst>
                  <a:ext uri="{FF2B5EF4-FFF2-40B4-BE49-F238E27FC236}">
                    <a16:creationId xmlns:a16="http://schemas.microsoft.com/office/drawing/2014/main" id="{D8A39DF1-7631-5CF1-2083-4096C9968556}"/>
                  </a:ext>
                </a:extLst>
              </p:cNvPr>
              <p:cNvSpPr/>
              <p:nvPr/>
            </p:nvSpPr>
            <p:spPr>
              <a:xfrm>
                <a:off x="673250" y="4342800"/>
                <a:ext cx="898725" cy="4150"/>
              </a:xfrm>
              <a:custGeom>
                <a:avLst/>
                <a:gdLst/>
                <a:ahLst/>
                <a:cxnLst/>
                <a:rect l="l" t="t" r="r" b="b"/>
                <a:pathLst>
                  <a:path w="35949" h="166" extrusionOk="0">
                    <a:moveTo>
                      <a:pt x="85" y="1"/>
                    </a:moveTo>
                    <a:cubicBezTo>
                      <a:pt x="39" y="1"/>
                      <a:pt x="1" y="37"/>
                      <a:pt x="1" y="83"/>
                    </a:cubicBezTo>
                    <a:cubicBezTo>
                      <a:pt x="1" y="130"/>
                      <a:pt x="39" y="166"/>
                      <a:pt x="85" y="166"/>
                    </a:cubicBezTo>
                    <a:lnTo>
                      <a:pt x="35866" y="166"/>
                    </a:lnTo>
                    <a:cubicBezTo>
                      <a:pt x="35912" y="166"/>
                      <a:pt x="35949" y="130"/>
                      <a:pt x="35949" y="83"/>
                    </a:cubicBezTo>
                    <a:cubicBezTo>
                      <a:pt x="35949" y="37"/>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8">
              <a:extLst>
                <a:ext uri="{FF2B5EF4-FFF2-40B4-BE49-F238E27FC236}">
                  <a16:creationId xmlns:a16="http://schemas.microsoft.com/office/drawing/2014/main" id="{10147E37-B4AD-25BB-5F1F-6DEEBBC64B74}"/>
                </a:ext>
              </a:extLst>
            </p:cNvPr>
            <p:cNvGrpSpPr/>
            <p:nvPr/>
          </p:nvGrpSpPr>
          <p:grpSpPr>
            <a:xfrm>
              <a:off x="1408274" y="1996720"/>
              <a:ext cx="986617" cy="1540556"/>
              <a:chOff x="1929475" y="3160175"/>
              <a:chExt cx="981025" cy="1531825"/>
            </a:xfrm>
          </p:grpSpPr>
          <p:sp>
            <p:nvSpPr>
              <p:cNvPr id="582" name="Google Shape;582;p28">
                <a:extLst>
                  <a:ext uri="{FF2B5EF4-FFF2-40B4-BE49-F238E27FC236}">
                    <a16:creationId xmlns:a16="http://schemas.microsoft.com/office/drawing/2014/main" id="{4DD25855-9A2C-3FA0-33D0-C6F81833E110}"/>
                  </a:ext>
                </a:extLst>
              </p:cNvPr>
              <p:cNvSpPr/>
              <p:nvPr/>
            </p:nvSpPr>
            <p:spPr>
              <a:xfrm>
                <a:off x="2645950" y="4493550"/>
                <a:ext cx="110800" cy="118050"/>
              </a:xfrm>
              <a:custGeom>
                <a:avLst/>
                <a:gdLst/>
                <a:ahLst/>
                <a:cxnLst/>
                <a:rect l="l" t="t" r="r" b="b"/>
                <a:pathLst>
                  <a:path w="4432" h="4722" extrusionOk="0">
                    <a:moveTo>
                      <a:pt x="3461" y="0"/>
                    </a:moveTo>
                    <a:lnTo>
                      <a:pt x="0" y="286"/>
                    </a:lnTo>
                    <a:lnTo>
                      <a:pt x="1725" y="4391"/>
                    </a:lnTo>
                    <a:lnTo>
                      <a:pt x="4432" y="4721"/>
                    </a:lnTo>
                    <a:lnTo>
                      <a:pt x="346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a:extLst>
                  <a:ext uri="{FF2B5EF4-FFF2-40B4-BE49-F238E27FC236}">
                    <a16:creationId xmlns:a16="http://schemas.microsoft.com/office/drawing/2014/main" id="{F0AB1588-CA96-C401-9A96-79EC09C533DC}"/>
                  </a:ext>
                </a:extLst>
              </p:cNvPr>
              <p:cNvSpPr/>
              <p:nvPr/>
            </p:nvSpPr>
            <p:spPr>
              <a:xfrm>
                <a:off x="2422625" y="4015850"/>
                <a:ext cx="362600" cy="533725"/>
              </a:xfrm>
              <a:custGeom>
                <a:avLst/>
                <a:gdLst/>
                <a:ahLst/>
                <a:cxnLst/>
                <a:rect l="l" t="t" r="r" b="b"/>
                <a:pathLst>
                  <a:path w="14504" h="21349" extrusionOk="0">
                    <a:moveTo>
                      <a:pt x="8308" y="1"/>
                    </a:moveTo>
                    <a:lnTo>
                      <a:pt x="0" y="3513"/>
                    </a:lnTo>
                    <a:lnTo>
                      <a:pt x="8500" y="21349"/>
                    </a:lnTo>
                    <a:lnTo>
                      <a:pt x="14504" y="21109"/>
                    </a:lnTo>
                    <a:lnTo>
                      <a:pt x="83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a:extLst>
                  <a:ext uri="{FF2B5EF4-FFF2-40B4-BE49-F238E27FC236}">
                    <a16:creationId xmlns:a16="http://schemas.microsoft.com/office/drawing/2014/main" id="{338EDDEE-A6CC-A8B6-CDBC-A10E93CDFAFC}"/>
                  </a:ext>
                </a:extLst>
              </p:cNvPr>
              <p:cNvSpPr/>
              <p:nvPr/>
            </p:nvSpPr>
            <p:spPr>
              <a:xfrm>
                <a:off x="2562600" y="4320550"/>
                <a:ext cx="89650" cy="191300"/>
              </a:xfrm>
              <a:custGeom>
                <a:avLst/>
                <a:gdLst/>
                <a:ahLst/>
                <a:cxnLst/>
                <a:rect l="l" t="t" r="r" b="b"/>
                <a:pathLst>
                  <a:path w="3586" h="7652" extrusionOk="0">
                    <a:moveTo>
                      <a:pt x="105" y="1"/>
                    </a:moveTo>
                    <a:cubicBezTo>
                      <a:pt x="92" y="1"/>
                      <a:pt x="80" y="3"/>
                      <a:pt x="68" y="9"/>
                    </a:cubicBezTo>
                    <a:cubicBezTo>
                      <a:pt x="22" y="30"/>
                      <a:pt x="0" y="84"/>
                      <a:pt x="22" y="130"/>
                    </a:cubicBezTo>
                    <a:lnTo>
                      <a:pt x="346" y="845"/>
                    </a:lnTo>
                    <a:cubicBezTo>
                      <a:pt x="361" y="880"/>
                      <a:pt x="394" y="899"/>
                      <a:pt x="428" y="899"/>
                    </a:cubicBezTo>
                    <a:cubicBezTo>
                      <a:pt x="442" y="899"/>
                      <a:pt x="453" y="897"/>
                      <a:pt x="467" y="891"/>
                    </a:cubicBezTo>
                    <a:cubicBezTo>
                      <a:pt x="513" y="870"/>
                      <a:pt x="532" y="816"/>
                      <a:pt x="511" y="770"/>
                    </a:cubicBezTo>
                    <a:lnTo>
                      <a:pt x="187" y="55"/>
                    </a:lnTo>
                    <a:cubicBezTo>
                      <a:pt x="172" y="21"/>
                      <a:pt x="140" y="1"/>
                      <a:pt x="105" y="1"/>
                    </a:cubicBezTo>
                    <a:close/>
                    <a:moveTo>
                      <a:pt x="753" y="1434"/>
                    </a:moveTo>
                    <a:cubicBezTo>
                      <a:pt x="741" y="1434"/>
                      <a:pt x="728" y="1436"/>
                      <a:pt x="716" y="1442"/>
                    </a:cubicBezTo>
                    <a:cubicBezTo>
                      <a:pt x="670" y="1463"/>
                      <a:pt x="649" y="1517"/>
                      <a:pt x="670" y="1563"/>
                    </a:cubicBezTo>
                    <a:lnTo>
                      <a:pt x="994" y="2280"/>
                    </a:lnTo>
                    <a:cubicBezTo>
                      <a:pt x="1009" y="2313"/>
                      <a:pt x="1042" y="2332"/>
                      <a:pt x="1077" y="2332"/>
                    </a:cubicBezTo>
                    <a:cubicBezTo>
                      <a:pt x="1090" y="2332"/>
                      <a:pt x="1103" y="2330"/>
                      <a:pt x="1115" y="2324"/>
                    </a:cubicBezTo>
                    <a:cubicBezTo>
                      <a:pt x="1161" y="2303"/>
                      <a:pt x="1180" y="2249"/>
                      <a:pt x="1159" y="2205"/>
                    </a:cubicBezTo>
                    <a:lnTo>
                      <a:pt x="835" y="1488"/>
                    </a:lnTo>
                    <a:cubicBezTo>
                      <a:pt x="821" y="1454"/>
                      <a:pt x="788" y="1434"/>
                      <a:pt x="753" y="1434"/>
                    </a:cubicBezTo>
                    <a:close/>
                    <a:moveTo>
                      <a:pt x="1403" y="2868"/>
                    </a:moveTo>
                    <a:cubicBezTo>
                      <a:pt x="1390" y="2868"/>
                      <a:pt x="1377" y="2871"/>
                      <a:pt x="1364" y="2877"/>
                    </a:cubicBezTo>
                    <a:cubicBezTo>
                      <a:pt x="1318" y="2896"/>
                      <a:pt x="1297" y="2950"/>
                      <a:pt x="1318" y="2996"/>
                    </a:cubicBezTo>
                    <a:lnTo>
                      <a:pt x="1642" y="3713"/>
                    </a:lnTo>
                    <a:cubicBezTo>
                      <a:pt x="1658" y="3746"/>
                      <a:pt x="1690" y="3767"/>
                      <a:pt x="1725" y="3767"/>
                    </a:cubicBezTo>
                    <a:cubicBezTo>
                      <a:pt x="1738" y="3767"/>
                      <a:pt x="1752" y="3763"/>
                      <a:pt x="1763" y="3757"/>
                    </a:cubicBezTo>
                    <a:cubicBezTo>
                      <a:pt x="1809" y="3738"/>
                      <a:pt x="1829" y="3684"/>
                      <a:pt x="1807" y="3638"/>
                    </a:cubicBezTo>
                    <a:lnTo>
                      <a:pt x="1483" y="2921"/>
                    </a:lnTo>
                    <a:cubicBezTo>
                      <a:pt x="1469" y="2887"/>
                      <a:pt x="1437" y="2868"/>
                      <a:pt x="1403" y="2868"/>
                    </a:cubicBezTo>
                    <a:close/>
                    <a:moveTo>
                      <a:pt x="2050" y="4301"/>
                    </a:moveTo>
                    <a:cubicBezTo>
                      <a:pt x="2038" y="4301"/>
                      <a:pt x="2025" y="4304"/>
                      <a:pt x="2013" y="4310"/>
                    </a:cubicBezTo>
                    <a:cubicBezTo>
                      <a:pt x="1967" y="4331"/>
                      <a:pt x="1946" y="4384"/>
                      <a:pt x="1967" y="4428"/>
                    </a:cubicBezTo>
                    <a:lnTo>
                      <a:pt x="2291" y="5146"/>
                    </a:lnTo>
                    <a:cubicBezTo>
                      <a:pt x="2306" y="5180"/>
                      <a:pt x="2339" y="5200"/>
                      <a:pt x="2373" y="5200"/>
                    </a:cubicBezTo>
                    <a:cubicBezTo>
                      <a:pt x="2387" y="5200"/>
                      <a:pt x="2400" y="5198"/>
                      <a:pt x="2412" y="5192"/>
                    </a:cubicBezTo>
                    <a:cubicBezTo>
                      <a:pt x="2458" y="5171"/>
                      <a:pt x="2477" y="5117"/>
                      <a:pt x="2456" y="5071"/>
                    </a:cubicBezTo>
                    <a:lnTo>
                      <a:pt x="2132" y="4354"/>
                    </a:lnTo>
                    <a:cubicBezTo>
                      <a:pt x="2118" y="4321"/>
                      <a:pt x="2085" y="4301"/>
                      <a:pt x="2050" y="4301"/>
                    </a:cubicBezTo>
                    <a:close/>
                    <a:moveTo>
                      <a:pt x="2698" y="5734"/>
                    </a:moveTo>
                    <a:cubicBezTo>
                      <a:pt x="2686" y="5734"/>
                      <a:pt x="2673" y="5737"/>
                      <a:pt x="2661" y="5742"/>
                    </a:cubicBezTo>
                    <a:cubicBezTo>
                      <a:pt x="2615" y="5764"/>
                      <a:pt x="2594" y="5817"/>
                      <a:pt x="2615" y="5863"/>
                    </a:cubicBezTo>
                    <a:lnTo>
                      <a:pt x="2939" y="6579"/>
                    </a:lnTo>
                    <a:cubicBezTo>
                      <a:pt x="2955" y="6613"/>
                      <a:pt x="2987" y="6633"/>
                      <a:pt x="3022" y="6633"/>
                    </a:cubicBezTo>
                    <a:cubicBezTo>
                      <a:pt x="3035" y="6633"/>
                      <a:pt x="3049" y="6631"/>
                      <a:pt x="3060" y="6625"/>
                    </a:cubicBezTo>
                    <a:cubicBezTo>
                      <a:pt x="3106" y="6604"/>
                      <a:pt x="3125" y="6550"/>
                      <a:pt x="3104" y="6504"/>
                    </a:cubicBezTo>
                    <a:lnTo>
                      <a:pt x="2780" y="5789"/>
                    </a:lnTo>
                    <a:cubicBezTo>
                      <a:pt x="2766" y="5755"/>
                      <a:pt x="2733" y="5734"/>
                      <a:pt x="2698" y="5734"/>
                    </a:cubicBezTo>
                    <a:close/>
                    <a:moveTo>
                      <a:pt x="3346" y="7168"/>
                    </a:moveTo>
                    <a:cubicBezTo>
                      <a:pt x="3334" y="7168"/>
                      <a:pt x="3321" y="7170"/>
                      <a:pt x="3309" y="7175"/>
                    </a:cubicBezTo>
                    <a:cubicBezTo>
                      <a:pt x="3263" y="7197"/>
                      <a:pt x="3242" y="7250"/>
                      <a:pt x="3263" y="7296"/>
                    </a:cubicBezTo>
                    <a:lnTo>
                      <a:pt x="3400" y="7597"/>
                    </a:lnTo>
                    <a:cubicBezTo>
                      <a:pt x="3415" y="7630"/>
                      <a:pt x="3448" y="7651"/>
                      <a:pt x="3482" y="7651"/>
                    </a:cubicBezTo>
                    <a:cubicBezTo>
                      <a:pt x="3495" y="7651"/>
                      <a:pt x="3509" y="7647"/>
                      <a:pt x="3520" y="7643"/>
                    </a:cubicBezTo>
                    <a:cubicBezTo>
                      <a:pt x="3566" y="7622"/>
                      <a:pt x="3586" y="7569"/>
                      <a:pt x="3565" y="7523"/>
                    </a:cubicBezTo>
                    <a:lnTo>
                      <a:pt x="3428" y="7221"/>
                    </a:lnTo>
                    <a:cubicBezTo>
                      <a:pt x="3414" y="7187"/>
                      <a:pt x="3381" y="7168"/>
                      <a:pt x="3346" y="71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a:extLst>
                  <a:ext uri="{FF2B5EF4-FFF2-40B4-BE49-F238E27FC236}">
                    <a16:creationId xmlns:a16="http://schemas.microsoft.com/office/drawing/2014/main" id="{77600078-D046-1B33-8DB2-8B9787084965}"/>
                  </a:ext>
                </a:extLst>
              </p:cNvPr>
              <p:cNvSpPr/>
              <p:nvPr/>
            </p:nvSpPr>
            <p:spPr>
              <a:xfrm>
                <a:off x="2607200" y="4506725"/>
                <a:ext cx="188100" cy="54450"/>
              </a:xfrm>
              <a:custGeom>
                <a:avLst/>
                <a:gdLst/>
                <a:ahLst/>
                <a:cxnLst/>
                <a:rect l="l" t="t" r="r" b="b"/>
                <a:pathLst>
                  <a:path w="7524" h="2178" extrusionOk="0">
                    <a:moveTo>
                      <a:pt x="6927" y="1"/>
                    </a:moveTo>
                    <a:lnTo>
                      <a:pt x="0" y="223"/>
                    </a:lnTo>
                    <a:lnTo>
                      <a:pt x="896" y="2178"/>
                    </a:lnTo>
                    <a:lnTo>
                      <a:pt x="7524" y="1957"/>
                    </a:lnTo>
                    <a:lnTo>
                      <a:pt x="69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a:extLst>
                  <a:ext uri="{FF2B5EF4-FFF2-40B4-BE49-F238E27FC236}">
                    <a16:creationId xmlns:a16="http://schemas.microsoft.com/office/drawing/2014/main" id="{E1C99700-B84A-2AD7-1A61-70B5563F0B49}"/>
                  </a:ext>
                </a:extLst>
              </p:cNvPr>
              <p:cNvSpPr/>
              <p:nvPr/>
            </p:nvSpPr>
            <p:spPr>
              <a:xfrm>
                <a:off x="2679825" y="4593600"/>
                <a:ext cx="230675" cy="98400"/>
              </a:xfrm>
              <a:custGeom>
                <a:avLst/>
                <a:gdLst/>
                <a:ahLst/>
                <a:cxnLst/>
                <a:rect l="l" t="t" r="r" b="b"/>
                <a:pathLst>
                  <a:path w="9227" h="3936" extrusionOk="0">
                    <a:moveTo>
                      <a:pt x="153" y="1"/>
                    </a:moveTo>
                    <a:cubicBezTo>
                      <a:pt x="60" y="1"/>
                      <a:pt x="1" y="56"/>
                      <a:pt x="17" y="213"/>
                    </a:cubicBezTo>
                    <a:cubicBezTo>
                      <a:pt x="55" y="619"/>
                      <a:pt x="261" y="2495"/>
                      <a:pt x="360" y="3420"/>
                    </a:cubicBezTo>
                    <a:cubicBezTo>
                      <a:pt x="395" y="3733"/>
                      <a:pt x="416" y="3936"/>
                      <a:pt x="416" y="3936"/>
                    </a:cubicBezTo>
                    <a:lnTo>
                      <a:pt x="9226" y="3936"/>
                    </a:lnTo>
                    <a:cubicBezTo>
                      <a:pt x="9188" y="3746"/>
                      <a:pt x="9146" y="3573"/>
                      <a:pt x="9096" y="3420"/>
                    </a:cubicBezTo>
                    <a:cubicBezTo>
                      <a:pt x="8779" y="2424"/>
                      <a:pt x="8219" y="2114"/>
                      <a:pt x="7590" y="2073"/>
                    </a:cubicBezTo>
                    <a:cubicBezTo>
                      <a:pt x="6865" y="2027"/>
                      <a:pt x="4174" y="1166"/>
                      <a:pt x="4174" y="1166"/>
                    </a:cubicBezTo>
                    <a:cubicBezTo>
                      <a:pt x="4174" y="1166"/>
                      <a:pt x="4227" y="335"/>
                      <a:pt x="3733" y="170"/>
                    </a:cubicBezTo>
                    <a:cubicBezTo>
                      <a:pt x="3662" y="147"/>
                      <a:pt x="3580" y="137"/>
                      <a:pt x="3491" y="137"/>
                    </a:cubicBezTo>
                    <a:cubicBezTo>
                      <a:pt x="2948" y="137"/>
                      <a:pt x="2142" y="506"/>
                      <a:pt x="2142" y="506"/>
                    </a:cubicBezTo>
                    <a:lnTo>
                      <a:pt x="824" y="349"/>
                    </a:lnTo>
                    <a:cubicBezTo>
                      <a:pt x="824" y="349"/>
                      <a:pt x="38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a:extLst>
                  <a:ext uri="{FF2B5EF4-FFF2-40B4-BE49-F238E27FC236}">
                    <a16:creationId xmlns:a16="http://schemas.microsoft.com/office/drawing/2014/main" id="{6D65E33A-97FA-ECEA-DE6A-ADD486421E4D}"/>
                  </a:ext>
                </a:extLst>
              </p:cNvPr>
              <p:cNvSpPr/>
              <p:nvPr/>
            </p:nvSpPr>
            <p:spPr>
              <a:xfrm>
                <a:off x="2688825" y="4679050"/>
                <a:ext cx="221675" cy="12950"/>
              </a:xfrm>
              <a:custGeom>
                <a:avLst/>
                <a:gdLst/>
                <a:ahLst/>
                <a:cxnLst/>
                <a:rect l="l" t="t" r="r" b="b"/>
                <a:pathLst>
                  <a:path w="8867" h="518" extrusionOk="0">
                    <a:moveTo>
                      <a:pt x="0" y="0"/>
                    </a:moveTo>
                    <a:cubicBezTo>
                      <a:pt x="35" y="315"/>
                      <a:pt x="56" y="518"/>
                      <a:pt x="56" y="518"/>
                    </a:cubicBezTo>
                    <a:lnTo>
                      <a:pt x="8866"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a:extLst>
                  <a:ext uri="{FF2B5EF4-FFF2-40B4-BE49-F238E27FC236}">
                    <a16:creationId xmlns:a16="http://schemas.microsoft.com/office/drawing/2014/main" id="{6CA92830-55BD-F90B-80A5-440D5C68D51E}"/>
                  </a:ext>
                </a:extLst>
              </p:cNvPr>
              <p:cNvSpPr/>
              <p:nvPr/>
            </p:nvSpPr>
            <p:spPr>
              <a:xfrm>
                <a:off x="2683025" y="4625875"/>
                <a:ext cx="31625" cy="52275"/>
              </a:xfrm>
              <a:custGeom>
                <a:avLst/>
                <a:gdLst/>
                <a:ahLst/>
                <a:cxnLst/>
                <a:rect l="l" t="t" r="r" b="b"/>
                <a:pathLst>
                  <a:path w="1265" h="2091" extrusionOk="0">
                    <a:moveTo>
                      <a:pt x="101" y="0"/>
                    </a:moveTo>
                    <a:cubicBezTo>
                      <a:pt x="40" y="0"/>
                      <a:pt x="0" y="90"/>
                      <a:pt x="65" y="126"/>
                    </a:cubicBezTo>
                    <a:cubicBezTo>
                      <a:pt x="729" y="502"/>
                      <a:pt x="1115" y="1252"/>
                      <a:pt x="783" y="1987"/>
                    </a:cubicBezTo>
                    <a:cubicBezTo>
                      <a:pt x="758" y="2041"/>
                      <a:pt x="805" y="2091"/>
                      <a:pt x="849" y="2091"/>
                    </a:cubicBezTo>
                    <a:cubicBezTo>
                      <a:pt x="869" y="2091"/>
                      <a:pt x="888" y="2081"/>
                      <a:pt x="900" y="2056"/>
                    </a:cubicBezTo>
                    <a:cubicBezTo>
                      <a:pt x="1264" y="1254"/>
                      <a:pt x="869" y="426"/>
                      <a:pt x="134"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a:extLst>
                  <a:ext uri="{FF2B5EF4-FFF2-40B4-BE49-F238E27FC236}">
                    <a16:creationId xmlns:a16="http://schemas.microsoft.com/office/drawing/2014/main" id="{C7A01109-C4DE-C190-AB86-D0C03023693C}"/>
                  </a:ext>
                </a:extLst>
              </p:cNvPr>
              <p:cNvSpPr/>
              <p:nvPr/>
            </p:nvSpPr>
            <p:spPr>
              <a:xfrm>
                <a:off x="2772550" y="4622800"/>
                <a:ext cx="38475" cy="14525"/>
              </a:xfrm>
              <a:custGeom>
                <a:avLst/>
                <a:gdLst/>
                <a:ahLst/>
                <a:cxnLst/>
                <a:rect l="l" t="t" r="r" b="b"/>
                <a:pathLst>
                  <a:path w="1539" h="581" extrusionOk="0">
                    <a:moveTo>
                      <a:pt x="894" y="1"/>
                    </a:moveTo>
                    <a:cubicBezTo>
                      <a:pt x="567" y="1"/>
                      <a:pt x="252" y="178"/>
                      <a:pt x="35" y="481"/>
                    </a:cubicBezTo>
                    <a:cubicBezTo>
                      <a:pt x="0" y="532"/>
                      <a:pt x="47" y="581"/>
                      <a:pt x="96" y="581"/>
                    </a:cubicBezTo>
                    <a:cubicBezTo>
                      <a:pt x="117" y="581"/>
                      <a:pt x="138" y="572"/>
                      <a:pt x="154" y="550"/>
                    </a:cubicBezTo>
                    <a:cubicBezTo>
                      <a:pt x="341" y="287"/>
                      <a:pt x="609" y="139"/>
                      <a:pt x="888" y="139"/>
                    </a:cubicBezTo>
                    <a:cubicBezTo>
                      <a:pt x="1064" y="139"/>
                      <a:pt x="1244" y="197"/>
                      <a:pt x="1412" y="322"/>
                    </a:cubicBezTo>
                    <a:cubicBezTo>
                      <a:pt x="1425" y="332"/>
                      <a:pt x="1437" y="336"/>
                      <a:pt x="1448" y="336"/>
                    </a:cubicBezTo>
                    <a:cubicBezTo>
                      <a:pt x="1502" y="336"/>
                      <a:pt x="1538" y="248"/>
                      <a:pt x="1481" y="205"/>
                    </a:cubicBezTo>
                    <a:cubicBezTo>
                      <a:pt x="1294" y="65"/>
                      <a:pt x="1092"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a:extLst>
                  <a:ext uri="{FF2B5EF4-FFF2-40B4-BE49-F238E27FC236}">
                    <a16:creationId xmlns:a16="http://schemas.microsoft.com/office/drawing/2014/main" id="{4802AD72-09D1-9B6F-C6AD-BF7FAA6C1EA6}"/>
                  </a:ext>
                </a:extLst>
              </p:cNvPr>
              <p:cNvSpPr/>
              <p:nvPr/>
            </p:nvSpPr>
            <p:spPr>
              <a:xfrm>
                <a:off x="2791500" y="4628500"/>
                <a:ext cx="38475" cy="14525"/>
              </a:xfrm>
              <a:custGeom>
                <a:avLst/>
                <a:gdLst/>
                <a:ahLst/>
                <a:cxnLst/>
                <a:rect l="l" t="t" r="r" b="b"/>
                <a:pathLst>
                  <a:path w="1539" h="581" extrusionOk="0">
                    <a:moveTo>
                      <a:pt x="895" y="1"/>
                    </a:moveTo>
                    <a:cubicBezTo>
                      <a:pt x="568" y="1"/>
                      <a:pt x="253" y="178"/>
                      <a:pt x="37" y="484"/>
                    </a:cubicBezTo>
                    <a:cubicBezTo>
                      <a:pt x="0" y="533"/>
                      <a:pt x="48" y="581"/>
                      <a:pt x="96" y="581"/>
                    </a:cubicBezTo>
                    <a:cubicBezTo>
                      <a:pt x="117" y="581"/>
                      <a:pt x="139" y="572"/>
                      <a:pt x="154" y="551"/>
                    </a:cubicBezTo>
                    <a:cubicBezTo>
                      <a:pt x="342" y="287"/>
                      <a:pt x="609" y="139"/>
                      <a:pt x="888" y="139"/>
                    </a:cubicBezTo>
                    <a:cubicBezTo>
                      <a:pt x="1064" y="139"/>
                      <a:pt x="1244" y="198"/>
                      <a:pt x="1412" y="324"/>
                    </a:cubicBezTo>
                    <a:cubicBezTo>
                      <a:pt x="1424" y="333"/>
                      <a:pt x="1436"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a:extLst>
                  <a:ext uri="{FF2B5EF4-FFF2-40B4-BE49-F238E27FC236}">
                    <a16:creationId xmlns:a16="http://schemas.microsoft.com/office/drawing/2014/main" id="{00A41883-16F5-DCCE-11A6-83793E4BFB85}"/>
                  </a:ext>
                </a:extLst>
              </p:cNvPr>
              <p:cNvSpPr/>
              <p:nvPr/>
            </p:nvSpPr>
            <p:spPr>
              <a:xfrm>
                <a:off x="2811100" y="4634250"/>
                <a:ext cx="38475" cy="14525"/>
              </a:xfrm>
              <a:custGeom>
                <a:avLst/>
                <a:gdLst/>
                <a:ahLst/>
                <a:cxnLst/>
                <a:rect l="l" t="t" r="r" b="b"/>
                <a:pathLst>
                  <a:path w="1539" h="581" extrusionOk="0">
                    <a:moveTo>
                      <a:pt x="894" y="0"/>
                    </a:moveTo>
                    <a:cubicBezTo>
                      <a:pt x="567" y="0"/>
                      <a:pt x="252" y="178"/>
                      <a:pt x="35" y="482"/>
                    </a:cubicBezTo>
                    <a:cubicBezTo>
                      <a:pt x="0" y="532"/>
                      <a:pt x="48" y="581"/>
                      <a:pt x="97" y="581"/>
                    </a:cubicBezTo>
                    <a:cubicBezTo>
                      <a:pt x="118" y="581"/>
                      <a:pt x="139" y="572"/>
                      <a:pt x="154" y="551"/>
                    </a:cubicBezTo>
                    <a:cubicBezTo>
                      <a:pt x="341" y="286"/>
                      <a:pt x="608" y="138"/>
                      <a:pt x="887" y="138"/>
                    </a:cubicBezTo>
                    <a:cubicBezTo>
                      <a:pt x="1063" y="138"/>
                      <a:pt x="1244" y="197"/>
                      <a:pt x="1413" y="323"/>
                    </a:cubicBezTo>
                    <a:cubicBezTo>
                      <a:pt x="1425" y="332"/>
                      <a:pt x="1437" y="336"/>
                      <a:pt x="1448" y="336"/>
                    </a:cubicBezTo>
                    <a:cubicBezTo>
                      <a:pt x="1502" y="336"/>
                      <a:pt x="1539" y="248"/>
                      <a:pt x="1482" y="206"/>
                    </a:cubicBezTo>
                    <a:cubicBezTo>
                      <a:pt x="1294" y="65"/>
                      <a:pt x="1092"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a:extLst>
                  <a:ext uri="{FF2B5EF4-FFF2-40B4-BE49-F238E27FC236}">
                    <a16:creationId xmlns:a16="http://schemas.microsoft.com/office/drawing/2014/main" id="{BC428F46-93C2-1140-33A5-BC7993B22ECC}"/>
                  </a:ext>
                </a:extLst>
              </p:cNvPr>
              <p:cNvSpPr/>
              <p:nvPr/>
            </p:nvSpPr>
            <p:spPr>
              <a:xfrm>
                <a:off x="2128250" y="3662650"/>
                <a:ext cx="195875" cy="326825"/>
              </a:xfrm>
              <a:custGeom>
                <a:avLst/>
                <a:gdLst/>
                <a:ahLst/>
                <a:cxnLst/>
                <a:rect l="l" t="t" r="r" b="b"/>
                <a:pathLst>
                  <a:path w="7835" h="13073" extrusionOk="0">
                    <a:moveTo>
                      <a:pt x="4467" y="1"/>
                    </a:moveTo>
                    <a:lnTo>
                      <a:pt x="1" y="546"/>
                    </a:lnTo>
                    <a:cubicBezTo>
                      <a:pt x="1" y="546"/>
                      <a:pt x="622" y="8336"/>
                      <a:pt x="1610" y="10829"/>
                    </a:cubicBezTo>
                    <a:cubicBezTo>
                      <a:pt x="2267" y="12484"/>
                      <a:pt x="3065" y="13072"/>
                      <a:pt x="3868" y="13072"/>
                    </a:cubicBezTo>
                    <a:cubicBezTo>
                      <a:pt x="5838" y="13072"/>
                      <a:pt x="7835" y="9533"/>
                      <a:pt x="7835" y="9533"/>
                    </a:cubicBezTo>
                    <a:lnTo>
                      <a:pt x="5215" y="5779"/>
                    </a:lnTo>
                    <a:lnTo>
                      <a:pt x="4467"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a:extLst>
                  <a:ext uri="{FF2B5EF4-FFF2-40B4-BE49-F238E27FC236}">
                    <a16:creationId xmlns:a16="http://schemas.microsoft.com/office/drawing/2014/main" id="{8F65EF5F-E6EE-68F5-DD8B-B76592A6875F}"/>
                  </a:ext>
                </a:extLst>
              </p:cNvPr>
              <p:cNvSpPr/>
              <p:nvPr/>
            </p:nvSpPr>
            <p:spPr>
              <a:xfrm>
                <a:off x="2228825" y="3805850"/>
                <a:ext cx="30025" cy="9775"/>
              </a:xfrm>
              <a:custGeom>
                <a:avLst/>
                <a:gdLst/>
                <a:ahLst/>
                <a:cxnLst/>
                <a:rect l="l" t="t" r="r" b="b"/>
                <a:pathLst>
                  <a:path w="1201" h="391" extrusionOk="0">
                    <a:moveTo>
                      <a:pt x="1069" y="0"/>
                    </a:moveTo>
                    <a:cubicBezTo>
                      <a:pt x="1062" y="0"/>
                      <a:pt x="1054" y="1"/>
                      <a:pt x="1046" y="3"/>
                    </a:cubicBezTo>
                    <a:cubicBezTo>
                      <a:pt x="735" y="68"/>
                      <a:pt x="424" y="133"/>
                      <a:pt x="116" y="200"/>
                    </a:cubicBezTo>
                    <a:cubicBezTo>
                      <a:pt x="1" y="223"/>
                      <a:pt x="28" y="391"/>
                      <a:pt x="133" y="391"/>
                    </a:cubicBezTo>
                    <a:cubicBezTo>
                      <a:pt x="140" y="391"/>
                      <a:pt x="148" y="390"/>
                      <a:pt x="156" y="388"/>
                    </a:cubicBezTo>
                    <a:cubicBezTo>
                      <a:pt x="467" y="323"/>
                      <a:pt x="777" y="258"/>
                      <a:pt x="1086" y="193"/>
                    </a:cubicBezTo>
                    <a:cubicBezTo>
                      <a:pt x="1201" y="167"/>
                      <a:pt x="1173" y="0"/>
                      <a:pt x="1069"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a:extLst>
                  <a:ext uri="{FF2B5EF4-FFF2-40B4-BE49-F238E27FC236}">
                    <a16:creationId xmlns:a16="http://schemas.microsoft.com/office/drawing/2014/main" id="{6BF2A863-D787-3C0B-FD96-6EA8C2832CEB}"/>
                  </a:ext>
                </a:extLst>
              </p:cNvPr>
              <p:cNvSpPr/>
              <p:nvPr/>
            </p:nvSpPr>
            <p:spPr>
              <a:xfrm>
                <a:off x="2311925" y="3635325"/>
                <a:ext cx="195400" cy="296850"/>
              </a:xfrm>
              <a:custGeom>
                <a:avLst/>
                <a:gdLst/>
                <a:ahLst/>
                <a:cxnLst/>
                <a:rect l="l" t="t" r="r" b="b"/>
                <a:pathLst>
                  <a:path w="7816" h="11874" extrusionOk="0">
                    <a:moveTo>
                      <a:pt x="3615" y="0"/>
                    </a:moveTo>
                    <a:lnTo>
                      <a:pt x="346" y="1871"/>
                    </a:lnTo>
                    <a:cubicBezTo>
                      <a:pt x="346" y="1871"/>
                      <a:pt x="1" y="11096"/>
                      <a:pt x="2191" y="11706"/>
                    </a:cubicBezTo>
                    <a:cubicBezTo>
                      <a:pt x="2603" y="11820"/>
                      <a:pt x="3065" y="11874"/>
                      <a:pt x="3537" y="11874"/>
                    </a:cubicBezTo>
                    <a:cubicBezTo>
                      <a:pt x="5579" y="11874"/>
                      <a:pt x="7816" y="10864"/>
                      <a:pt x="7079" y="9342"/>
                    </a:cubicBezTo>
                    <a:cubicBezTo>
                      <a:pt x="6172" y="7466"/>
                      <a:pt x="3615" y="0"/>
                      <a:pt x="3615"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a:extLst>
                  <a:ext uri="{FF2B5EF4-FFF2-40B4-BE49-F238E27FC236}">
                    <a16:creationId xmlns:a16="http://schemas.microsoft.com/office/drawing/2014/main" id="{AC1A4810-98C0-A528-4C47-40B675692662}"/>
                  </a:ext>
                </a:extLst>
              </p:cNvPr>
              <p:cNvSpPr/>
              <p:nvPr/>
            </p:nvSpPr>
            <p:spPr>
              <a:xfrm>
                <a:off x="2204375" y="3463750"/>
                <a:ext cx="222575" cy="257350"/>
              </a:xfrm>
              <a:custGeom>
                <a:avLst/>
                <a:gdLst/>
                <a:ahLst/>
                <a:cxnLst/>
                <a:rect l="l" t="t" r="r" b="b"/>
                <a:pathLst>
                  <a:path w="8903" h="10294" extrusionOk="0">
                    <a:moveTo>
                      <a:pt x="4921" y="0"/>
                    </a:moveTo>
                    <a:cubicBezTo>
                      <a:pt x="3572" y="0"/>
                      <a:pt x="2352" y="685"/>
                      <a:pt x="2352" y="685"/>
                    </a:cubicBezTo>
                    <a:cubicBezTo>
                      <a:pt x="2352" y="685"/>
                      <a:pt x="0" y="5831"/>
                      <a:pt x="1544" y="10293"/>
                    </a:cubicBezTo>
                    <a:lnTo>
                      <a:pt x="8866" y="8296"/>
                    </a:lnTo>
                    <a:cubicBezTo>
                      <a:pt x="8866" y="8296"/>
                      <a:pt x="8903" y="5012"/>
                      <a:pt x="8001" y="2407"/>
                    </a:cubicBezTo>
                    <a:cubicBezTo>
                      <a:pt x="7345" y="510"/>
                      <a:pt x="6084" y="0"/>
                      <a:pt x="4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a:extLst>
                  <a:ext uri="{FF2B5EF4-FFF2-40B4-BE49-F238E27FC236}">
                    <a16:creationId xmlns:a16="http://schemas.microsoft.com/office/drawing/2014/main" id="{00A2C9BB-EF02-37CC-6131-8F7AE09C8689}"/>
                  </a:ext>
                </a:extLst>
              </p:cNvPr>
              <p:cNvSpPr/>
              <p:nvPr/>
            </p:nvSpPr>
            <p:spPr>
              <a:xfrm>
                <a:off x="2359375" y="3645425"/>
                <a:ext cx="66475" cy="19300"/>
              </a:xfrm>
              <a:custGeom>
                <a:avLst/>
                <a:gdLst/>
                <a:ahLst/>
                <a:cxnLst/>
                <a:rect l="l" t="t" r="r" b="b"/>
                <a:pathLst>
                  <a:path w="2659" h="772" extrusionOk="0">
                    <a:moveTo>
                      <a:pt x="2541" y="0"/>
                    </a:moveTo>
                    <a:cubicBezTo>
                      <a:pt x="2534" y="0"/>
                      <a:pt x="2526" y="1"/>
                      <a:pt x="2519" y="3"/>
                    </a:cubicBezTo>
                    <a:cubicBezTo>
                      <a:pt x="1711" y="204"/>
                      <a:pt x="903" y="406"/>
                      <a:pt x="96" y="607"/>
                    </a:cubicBezTo>
                    <a:cubicBezTo>
                      <a:pt x="0" y="632"/>
                      <a:pt x="30" y="771"/>
                      <a:pt x="117" y="771"/>
                    </a:cubicBezTo>
                    <a:cubicBezTo>
                      <a:pt x="124" y="771"/>
                      <a:pt x="132" y="771"/>
                      <a:pt x="140" y="768"/>
                    </a:cubicBezTo>
                    <a:cubicBezTo>
                      <a:pt x="948" y="567"/>
                      <a:pt x="1755" y="366"/>
                      <a:pt x="2563" y="162"/>
                    </a:cubicBezTo>
                    <a:cubicBezTo>
                      <a:pt x="2658" y="139"/>
                      <a:pt x="2628" y="0"/>
                      <a:pt x="2541" y="0"/>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a:extLst>
                  <a:ext uri="{FF2B5EF4-FFF2-40B4-BE49-F238E27FC236}">
                    <a16:creationId xmlns:a16="http://schemas.microsoft.com/office/drawing/2014/main" id="{37B8CF43-91C7-598C-A09C-E2799D32F44A}"/>
                  </a:ext>
                </a:extLst>
              </p:cNvPr>
              <p:cNvSpPr/>
              <p:nvPr/>
            </p:nvSpPr>
            <p:spPr>
              <a:xfrm>
                <a:off x="1960225" y="3379675"/>
                <a:ext cx="424000" cy="537425"/>
              </a:xfrm>
              <a:custGeom>
                <a:avLst/>
                <a:gdLst/>
                <a:ahLst/>
                <a:cxnLst/>
                <a:rect l="l" t="t" r="r" b="b"/>
                <a:pathLst>
                  <a:path w="16960" h="21497" extrusionOk="0">
                    <a:moveTo>
                      <a:pt x="8721" y="0"/>
                    </a:moveTo>
                    <a:cubicBezTo>
                      <a:pt x="8721" y="0"/>
                      <a:pt x="7543" y="395"/>
                      <a:pt x="6160" y="1027"/>
                    </a:cubicBezTo>
                    <a:cubicBezTo>
                      <a:pt x="4391" y="1832"/>
                      <a:pt x="2289" y="3021"/>
                      <a:pt x="1896" y="4259"/>
                    </a:cubicBezTo>
                    <a:cubicBezTo>
                      <a:pt x="1295" y="6154"/>
                      <a:pt x="883" y="8137"/>
                      <a:pt x="601" y="10060"/>
                    </a:cubicBezTo>
                    <a:lnTo>
                      <a:pt x="601" y="10061"/>
                    </a:lnTo>
                    <a:cubicBezTo>
                      <a:pt x="405" y="11395"/>
                      <a:pt x="273" y="12695"/>
                      <a:pt x="186" y="13915"/>
                    </a:cubicBezTo>
                    <a:cubicBezTo>
                      <a:pt x="98" y="15143"/>
                      <a:pt x="56" y="16286"/>
                      <a:pt x="41" y="17295"/>
                    </a:cubicBezTo>
                    <a:cubicBezTo>
                      <a:pt x="0" y="19821"/>
                      <a:pt x="129" y="21496"/>
                      <a:pt x="129" y="21496"/>
                    </a:cubicBezTo>
                    <a:lnTo>
                      <a:pt x="15663" y="20570"/>
                    </a:lnTo>
                    <a:cubicBezTo>
                      <a:pt x="14890" y="20311"/>
                      <a:pt x="15168" y="16956"/>
                      <a:pt x="15705" y="13357"/>
                    </a:cubicBezTo>
                    <a:cubicBezTo>
                      <a:pt x="15717" y="13274"/>
                      <a:pt x="15730" y="13190"/>
                      <a:pt x="15743" y="13108"/>
                    </a:cubicBezTo>
                    <a:lnTo>
                      <a:pt x="15743" y="13104"/>
                    </a:lnTo>
                    <a:cubicBezTo>
                      <a:pt x="15954" y="11711"/>
                      <a:pt x="16112" y="10320"/>
                      <a:pt x="16351" y="9041"/>
                    </a:cubicBezTo>
                    <a:cubicBezTo>
                      <a:pt x="16797" y="6658"/>
                      <a:pt x="16718" y="4706"/>
                      <a:pt x="16802" y="4341"/>
                    </a:cubicBezTo>
                    <a:cubicBezTo>
                      <a:pt x="16960" y="3676"/>
                      <a:pt x="15022" y="2484"/>
                      <a:pt x="12663" y="1508"/>
                    </a:cubicBezTo>
                    <a:cubicBezTo>
                      <a:pt x="10633" y="668"/>
                      <a:pt x="8721" y="0"/>
                      <a:pt x="8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a:extLst>
                  <a:ext uri="{FF2B5EF4-FFF2-40B4-BE49-F238E27FC236}">
                    <a16:creationId xmlns:a16="http://schemas.microsoft.com/office/drawing/2014/main" id="{C35716A5-D769-CDB1-6964-F3B0C98F9711}"/>
                  </a:ext>
                </a:extLst>
              </p:cNvPr>
              <p:cNvSpPr/>
              <p:nvPr/>
            </p:nvSpPr>
            <p:spPr>
              <a:xfrm>
                <a:off x="2125925" y="3437900"/>
                <a:ext cx="155800" cy="57200"/>
              </a:xfrm>
              <a:custGeom>
                <a:avLst/>
                <a:gdLst/>
                <a:ahLst/>
                <a:cxnLst/>
                <a:rect l="l" t="t" r="r" b="b"/>
                <a:pathLst>
                  <a:path w="6232" h="2288" extrusionOk="0">
                    <a:moveTo>
                      <a:pt x="101" y="0"/>
                    </a:moveTo>
                    <a:cubicBezTo>
                      <a:pt x="49" y="0"/>
                      <a:pt x="1" y="62"/>
                      <a:pt x="50" y="104"/>
                    </a:cubicBezTo>
                    <a:cubicBezTo>
                      <a:pt x="959" y="911"/>
                      <a:pt x="1935" y="1732"/>
                      <a:pt x="3119" y="2097"/>
                    </a:cubicBezTo>
                    <a:cubicBezTo>
                      <a:pt x="3518" y="2219"/>
                      <a:pt x="3937" y="2287"/>
                      <a:pt x="4354" y="2287"/>
                    </a:cubicBezTo>
                    <a:cubicBezTo>
                      <a:pt x="4997" y="2287"/>
                      <a:pt x="5634" y="2125"/>
                      <a:pt x="6177" y="1749"/>
                    </a:cubicBezTo>
                    <a:cubicBezTo>
                      <a:pt x="6231" y="1710"/>
                      <a:pt x="6184" y="1639"/>
                      <a:pt x="6128" y="1639"/>
                    </a:cubicBezTo>
                    <a:cubicBezTo>
                      <a:pt x="6116" y="1639"/>
                      <a:pt x="6103" y="1643"/>
                      <a:pt x="6090" y="1652"/>
                    </a:cubicBezTo>
                    <a:cubicBezTo>
                      <a:pt x="5576" y="2006"/>
                      <a:pt x="4971" y="2159"/>
                      <a:pt x="4359" y="2159"/>
                    </a:cubicBezTo>
                    <a:cubicBezTo>
                      <a:pt x="3909" y="2159"/>
                      <a:pt x="3456" y="2076"/>
                      <a:pt x="3035" y="1932"/>
                    </a:cubicBezTo>
                    <a:cubicBezTo>
                      <a:pt x="1928" y="1554"/>
                      <a:pt x="1007" y="783"/>
                      <a:pt x="146" y="17"/>
                    </a:cubicBezTo>
                    <a:cubicBezTo>
                      <a:pt x="132" y="5"/>
                      <a:pt x="11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a:extLst>
                  <a:ext uri="{FF2B5EF4-FFF2-40B4-BE49-F238E27FC236}">
                    <a16:creationId xmlns:a16="http://schemas.microsoft.com/office/drawing/2014/main" id="{9E9FD586-6A9D-7E80-2768-DD364A4DB34A}"/>
                  </a:ext>
                </a:extLst>
              </p:cNvPr>
              <p:cNvSpPr/>
              <p:nvPr/>
            </p:nvSpPr>
            <p:spPr>
              <a:xfrm>
                <a:off x="2114200" y="3379675"/>
                <a:ext cx="165125" cy="94800"/>
              </a:xfrm>
              <a:custGeom>
                <a:avLst/>
                <a:gdLst/>
                <a:ahLst/>
                <a:cxnLst/>
                <a:rect l="l" t="t" r="r" b="b"/>
                <a:pathLst>
                  <a:path w="6605" h="3792" extrusionOk="0">
                    <a:moveTo>
                      <a:pt x="2562" y="0"/>
                    </a:moveTo>
                    <a:cubicBezTo>
                      <a:pt x="2562" y="0"/>
                      <a:pt x="1382" y="395"/>
                      <a:pt x="1" y="1027"/>
                    </a:cubicBezTo>
                    <a:cubicBezTo>
                      <a:pt x="808" y="1918"/>
                      <a:pt x="2441" y="3440"/>
                      <a:pt x="4384" y="3752"/>
                    </a:cubicBezTo>
                    <a:cubicBezTo>
                      <a:pt x="4547" y="3779"/>
                      <a:pt x="4699" y="3791"/>
                      <a:pt x="4841" y="3791"/>
                    </a:cubicBezTo>
                    <a:cubicBezTo>
                      <a:pt x="6236" y="3791"/>
                      <a:pt x="6605" y="2581"/>
                      <a:pt x="6504" y="1508"/>
                    </a:cubicBezTo>
                    <a:cubicBezTo>
                      <a:pt x="4474" y="668"/>
                      <a:pt x="2562" y="0"/>
                      <a:pt x="2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a:extLst>
                  <a:ext uri="{FF2B5EF4-FFF2-40B4-BE49-F238E27FC236}">
                    <a16:creationId xmlns:a16="http://schemas.microsoft.com/office/drawing/2014/main" id="{D908FEC0-F84D-F51C-D709-4E514D21FED6}"/>
                  </a:ext>
                </a:extLst>
              </p:cNvPr>
              <p:cNvSpPr/>
              <p:nvPr/>
            </p:nvSpPr>
            <p:spPr>
              <a:xfrm>
                <a:off x="1953600" y="3635325"/>
                <a:ext cx="487000" cy="430075"/>
              </a:xfrm>
              <a:custGeom>
                <a:avLst/>
                <a:gdLst/>
                <a:ahLst/>
                <a:cxnLst/>
                <a:rect l="l" t="t" r="r" b="b"/>
                <a:pathLst>
                  <a:path w="19480" h="17203" extrusionOk="0">
                    <a:moveTo>
                      <a:pt x="1178" y="0"/>
                    </a:moveTo>
                    <a:cubicBezTo>
                      <a:pt x="1178" y="0"/>
                      <a:pt x="906" y="1554"/>
                      <a:pt x="643" y="3710"/>
                    </a:cubicBezTo>
                    <a:cubicBezTo>
                      <a:pt x="519" y="4729"/>
                      <a:pt x="396" y="5882"/>
                      <a:pt x="304" y="7069"/>
                    </a:cubicBezTo>
                    <a:cubicBezTo>
                      <a:pt x="1" y="11034"/>
                      <a:pt x="50" y="15387"/>
                      <a:pt x="1554" y="16401"/>
                    </a:cubicBezTo>
                    <a:cubicBezTo>
                      <a:pt x="2283" y="16893"/>
                      <a:pt x="4660" y="17203"/>
                      <a:pt x="7386" y="17203"/>
                    </a:cubicBezTo>
                    <a:cubicBezTo>
                      <a:pt x="12756" y="17203"/>
                      <a:pt x="19480" y="16001"/>
                      <a:pt x="17639" y="12617"/>
                    </a:cubicBezTo>
                    <a:cubicBezTo>
                      <a:pt x="15786" y="9210"/>
                      <a:pt x="15930" y="4270"/>
                      <a:pt x="15993" y="3121"/>
                    </a:cubicBezTo>
                    <a:cubicBezTo>
                      <a:pt x="16001" y="2983"/>
                      <a:pt x="16006" y="2901"/>
                      <a:pt x="16008" y="2882"/>
                    </a:cubicBezTo>
                    <a:lnTo>
                      <a:pt x="16008" y="2878"/>
                    </a:lnTo>
                    <a:lnTo>
                      <a:pt x="1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a:extLst>
                  <a:ext uri="{FF2B5EF4-FFF2-40B4-BE49-F238E27FC236}">
                    <a16:creationId xmlns:a16="http://schemas.microsoft.com/office/drawing/2014/main" id="{925ED345-93D2-12AA-D626-F9F5803C7C38}"/>
                  </a:ext>
                </a:extLst>
              </p:cNvPr>
              <p:cNvSpPr/>
              <p:nvPr/>
            </p:nvSpPr>
            <p:spPr>
              <a:xfrm>
                <a:off x="2300325" y="3429450"/>
                <a:ext cx="74825" cy="138750"/>
              </a:xfrm>
              <a:custGeom>
                <a:avLst/>
                <a:gdLst/>
                <a:ahLst/>
                <a:cxnLst/>
                <a:rect l="l" t="t" r="r" b="b"/>
                <a:pathLst>
                  <a:path w="2993" h="5550" extrusionOk="0">
                    <a:moveTo>
                      <a:pt x="158" y="0"/>
                    </a:moveTo>
                    <a:cubicBezTo>
                      <a:pt x="106" y="259"/>
                      <a:pt x="75" y="522"/>
                      <a:pt x="64" y="787"/>
                    </a:cubicBezTo>
                    <a:cubicBezTo>
                      <a:pt x="1" y="2304"/>
                      <a:pt x="609" y="3802"/>
                      <a:pt x="1773" y="4788"/>
                    </a:cubicBezTo>
                    <a:lnTo>
                      <a:pt x="1775" y="4788"/>
                    </a:lnTo>
                    <a:cubicBezTo>
                      <a:pt x="2139" y="5097"/>
                      <a:pt x="2542" y="5352"/>
                      <a:pt x="2972" y="5550"/>
                    </a:cubicBezTo>
                    <a:cubicBezTo>
                      <a:pt x="2980" y="5487"/>
                      <a:pt x="2987" y="5423"/>
                      <a:pt x="2993" y="5360"/>
                    </a:cubicBezTo>
                    <a:cubicBezTo>
                      <a:pt x="2218" y="4995"/>
                      <a:pt x="1535" y="4435"/>
                      <a:pt x="1050" y="3720"/>
                    </a:cubicBezTo>
                    <a:cubicBezTo>
                      <a:pt x="330" y="2657"/>
                      <a:pt x="96" y="1328"/>
                      <a:pt x="330" y="83"/>
                    </a:cubicBezTo>
                    <a:cubicBezTo>
                      <a:pt x="273" y="56"/>
                      <a:pt x="215" y="29"/>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a:extLst>
                  <a:ext uri="{FF2B5EF4-FFF2-40B4-BE49-F238E27FC236}">
                    <a16:creationId xmlns:a16="http://schemas.microsoft.com/office/drawing/2014/main" id="{932A5548-482E-57F4-9A32-F62729E50850}"/>
                  </a:ext>
                </a:extLst>
              </p:cNvPr>
              <p:cNvSpPr/>
              <p:nvPr/>
            </p:nvSpPr>
            <p:spPr>
              <a:xfrm>
                <a:off x="2033250" y="3564325"/>
                <a:ext cx="332600" cy="165775"/>
              </a:xfrm>
              <a:custGeom>
                <a:avLst/>
                <a:gdLst/>
                <a:ahLst/>
                <a:cxnLst/>
                <a:rect l="l" t="t" r="r" b="b"/>
                <a:pathLst>
                  <a:path w="13304" h="6631" extrusionOk="0">
                    <a:moveTo>
                      <a:pt x="8270" y="1"/>
                    </a:moveTo>
                    <a:cubicBezTo>
                      <a:pt x="7245" y="1"/>
                      <a:pt x="6233" y="296"/>
                      <a:pt x="5324" y="765"/>
                    </a:cubicBezTo>
                    <a:cubicBezTo>
                      <a:pt x="3998" y="1452"/>
                      <a:pt x="2945" y="2474"/>
                      <a:pt x="2030" y="3625"/>
                    </a:cubicBezTo>
                    <a:cubicBezTo>
                      <a:pt x="1303" y="4536"/>
                      <a:pt x="665" y="5528"/>
                      <a:pt x="45" y="6497"/>
                    </a:cubicBezTo>
                    <a:cubicBezTo>
                      <a:pt x="1" y="6566"/>
                      <a:pt x="64" y="6631"/>
                      <a:pt x="127" y="6631"/>
                    </a:cubicBezTo>
                    <a:cubicBezTo>
                      <a:pt x="155" y="6631"/>
                      <a:pt x="183" y="6618"/>
                      <a:pt x="202" y="6589"/>
                    </a:cubicBezTo>
                    <a:cubicBezTo>
                      <a:pt x="841" y="5591"/>
                      <a:pt x="1484" y="4586"/>
                      <a:pt x="2228" y="3663"/>
                    </a:cubicBezTo>
                    <a:cubicBezTo>
                      <a:pt x="2399" y="3450"/>
                      <a:pt x="2575" y="3241"/>
                      <a:pt x="2759" y="3038"/>
                    </a:cubicBezTo>
                    <a:cubicBezTo>
                      <a:pt x="4169" y="1475"/>
                      <a:pt x="6137" y="184"/>
                      <a:pt x="8270" y="184"/>
                    </a:cubicBezTo>
                    <a:cubicBezTo>
                      <a:pt x="8630" y="184"/>
                      <a:pt x="8995" y="220"/>
                      <a:pt x="9362" y="299"/>
                    </a:cubicBezTo>
                    <a:cubicBezTo>
                      <a:pt x="10908" y="629"/>
                      <a:pt x="12166" y="1523"/>
                      <a:pt x="13269" y="2604"/>
                    </a:cubicBezTo>
                    <a:cubicBezTo>
                      <a:pt x="13281" y="2530"/>
                      <a:pt x="13292" y="2455"/>
                      <a:pt x="13304" y="2382"/>
                    </a:cubicBezTo>
                    <a:cubicBezTo>
                      <a:pt x="12968" y="2058"/>
                      <a:pt x="12615" y="1753"/>
                      <a:pt x="12239" y="1471"/>
                    </a:cubicBezTo>
                    <a:cubicBezTo>
                      <a:pt x="11246" y="728"/>
                      <a:pt x="10085" y="168"/>
                      <a:pt x="8840" y="32"/>
                    </a:cubicBezTo>
                    <a:cubicBezTo>
                      <a:pt x="8650" y="11"/>
                      <a:pt x="8460" y="1"/>
                      <a:pt x="8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a:extLst>
                  <a:ext uri="{FF2B5EF4-FFF2-40B4-BE49-F238E27FC236}">
                    <a16:creationId xmlns:a16="http://schemas.microsoft.com/office/drawing/2014/main" id="{D16F65E2-BFC7-6EC0-C228-6FF6FED6391E}"/>
                  </a:ext>
                </a:extLst>
              </p:cNvPr>
              <p:cNvSpPr/>
              <p:nvPr/>
            </p:nvSpPr>
            <p:spPr>
              <a:xfrm>
                <a:off x="1957625" y="3679275"/>
                <a:ext cx="396625" cy="204825"/>
              </a:xfrm>
              <a:custGeom>
                <a:avLst/>
                <a:gdLst/>
                <a:ahLst/>
                <a:cxnLst/>
                <a:rect l="l" t="t" r="r" b="b"/>
                <a:pathLst>
                  <a:path w="15865" h="8193" extrusionOk="0">
                    <a:moveTo>
                      <a:pt x="12439" y="0"/>
                    </a:moveTo>
                    <a:cubicBezTo>
                      <a:pt x="11930" y="0"/>
                      <a:pt x="11443" y="62"/>
                      <a:pt x="10977" y="176"/>
                    </a:cubicBezTo>
                    <a:cubicBezTo>
                      <a:pt x="7706" y="970"/>
                      <a:pt x="5389" y="4287"/>
                      <a:pt x="2878" y="6330"/>
                    </a:cubicBezTo>
                    <a:cubicBezTo>
                      <a:pt x="2055" y="6999"/>
                      <a:pt x="1154" y="7582"/>
                      <a:pt x="160" y="7964"/>
                    </a:cubicBezTo>
                    <a:cubicBezTo>
                      <a:pt x="120" y="7979"/>
                      <a:pt x="79" y="7995"/>
                      <a:pt x="39" y="8008"/>
                    </a:cubicBezTo>
                    <a:cubicBezTo>
                      <a:pt x="28" y="8012"/>
                      <a:pt x="16" y="8018"/>
                      <a:pt x="5" y="8020"/>
                    </a:cubicBezTo>
                    <a:cubicBezTo>
                      <a:pt x="3" y="8077"/>
                      <a:pt x="3" y="8135"/>
                      <a:pt x="1" y="8192"/>
                    </a:cubicBezTo>
                    <a:cubicBezTo>
                      <a:pt x="56" y="8173"/>
                      <a:pt x="112" y="8152"/>
                      <a:pt x="166" y="8131"/>
                    </a:cubicBezTo>
                    <a:cubicBezTo>
                      <a:pt x="1077" y="7786"/>
                      <a:pt x="1934" y="7295"/>
                      <a:pt x="2728" y="6677"/>
                    </a:cubicBezTo>
                    <a:cubicBezTo>
                      <a:pt x="4384" y="5394"/>
                      <a:pt x="5725" y="3763"/>
                      <a:pt x="7328" y="2424"/>
                    </a:cubicBezTo>
                    <a:cubicBezTo>
                      <a:pt x="8537" y="1413"/>
                      <a:pt x="9945" y="548"/>
                      <a:pt x="11491" y="274"/>
                    </a:cubicBezTo>
                    <a:cubicBezTo>
                      <a:pt x="11823" y="215"/>
                      <a:pt x="12161" y="184"/>
                      <a:pt x="12505" y="184"/>
                    </a:cubicBezTo>
                    <a:cubicBezTo>
                      <a:pt x="12666" y="184"/>
                      <a:pt x="12829" y="191"/>
                      <a:pt x="12993" y="205"/>
                    </a:cubicBezTo>
                    <a:cubicBezTo>
                      <a:pt x="13935" y="289"/>
                      <a:pt x="14848" y="596"/>
                      <a:pt x="15654" y="1083"/>
                    </a:cubicBezTo>
                    <a:cubicBezTo>
                      <a:pt x="15713" y="1118"/>
                      <a:pt x="15774" y="1158"/>
                      <a:pt x="15836" y="1196"/>
                    </a:cubicBezTo>
                    <a:cubicBezTo>
                      <a:pt x="15838" y="1198"/>
                      <a:pt x="15840" y="1198"/>
                      <a:pt x="15842" y="1200"/>
                    </a:cubicBezTo>
                    <a:cubicBezTo>
                      <a:pt x="15844" y="1158"/>
                      <a:pt x="15845" y="1133"/>
                      <a:pt x="15847" y="1124"/>
                    </a:cubicBezTo>
                    <a:lnTo>
                      <a:pt x="15847" y="1120"/>
                    </a:lnTo>
                    <a:cubicBezTo>
                      <a:pt x="15853" y="1081"/>
                      <a:pt x="15859" y="1041"/>
                      <a:pt x="15865" y="1003"/>
                    </a:cubicBezTo>
                    <a:cubicBezTo>
                      <a:pt x="14992" y="448"/>
                      <a:pt x="13987" y="105"/>
                      <a:pt x="12949" y="21"/>
                    </a:cubicBezTo>
                    <a:cubicBezTo>
                      <a:pt x="12776" y="7"/>
                      <a:pt x="12606" y="0"/>
                      <a:pt x="12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a:extLst>
                  <a:ext uri="{FF2B5EF4-FFF2-40B4-BE49-F238E27FC236}">
                    <a16:creationId xmlns:a16="http://schemas.microsoft.com/office/drawing/2014/main" id="{2EDE90D7-47AB-9228-A7CA-7A2CDF53B044}"/>
                  </a:ext>
                </a:extLst>
              </p:cNvPr>
              <p:cNvSpPr/>
              <p:nvPr/>
            </p:nvSpPr>
            <p:spPr>
              <a:xfrm>
                <a:off x="2208000" y="3759050"/>
                <a:ext cx="145000" cy="273875"/>
              </a:xfrm>
              <a:custGeom>
                <a:avLst/>
                <a:gdLst/>
                <a:ahLst/>
                <a:cxnLst/>
                <a:rect l="l" t="t" r="r" b="b"/>
                <a:pathLst>
                  <a:path w="5800" h="10955" extrusionOk="0">
                    <a:moveTo>
                      <a:pt x="5070" y="1"/>
                    </a:moveTo>
                    <a:cubicBezTo>
                      <a:pt x="4942" y="1"/>
                      <a:pt x="4815" y="7"/>
                      <a:pt x="4689" y="18"/>
                    </a:cubicBezTo>
                    <a:cubicBezTo>
                      <a:pt x="3371" y="141"/>
                      <a:pt x="2130" y="833"/>
                      <a:pt x="1286" y="1846"/>
                    </a:cubicBezTo>
                    <a:cubicBezTo>
                      <a:pt x="400" y="2909"/>
                      <a:pt x="1" y="4290"/>
                      <a:pt x="118" y="5661"/>
                    </a:cubicBezTo>
                    <a:cubicBezTo>
                      <a:pt x="120" y="5684"/>
                      <a:pt x="122" y="5707"/>
                      <a:pt x="126" y="5730"/>
                    </a:cubicBezTo>
                    <a:cubicBezTo>
                      <a:pt x="400" y="8560"/>
                      <a:pt x="2773" y="10683"/>
                      <a:pt x="5558" y="10954"/>
                    </a:cubicBezTo>
                    <a:cubicBezTo>
                      <a:pt x="5562" y="10954"/>
                      <a:pt x="5565" y="10954"/>
                      <a:pt x="5568" y="10954"/>
                    </a:cubicBezTo>
                    <a:cubicBezTo>
                      <a:pt x="5675" y="10954"/>
                      <a:pt x="5670" y="10783"/>
                      <a:pt x="5558" y="10773"/>
                    </a:cubicBezTo>
                    <a:cubicBezTo>
                      <a:pt x="4119" y="10633"/>
                      <a:pt x="2742" y="9979"/>
                      <a:pt x="1750" y="8924"/>
                    </a:cubicBezTo>
                    <a:cubicBezTo>
                      <a:pt x="918" y="8038"/>
                      <a:pt x="429" y="6893"/>
                      <a:pt x="317" y="5719"/>
                    </a:cubicBezTo>
                    <a:cubicBezTo>
                      <a:pt x="177" y="4269"/>
                      <a:pt x="613" y="2774"/>
                      <a:pt x="1681" y="1679"/>
                    </a:cubicBezTo>
                    <a:cubicBezTo>
                      <a:pt x="2554" y="785"/>
                      <a:pt x="3774" y="194"/>
                      <a:pt x="5034" y="181"/>
                    </a:cubicBezTo>
                    <a:cubicBezTo>
                      <a:pt x="5050" y="181"/>
                      <a:pt x="5066" y="181"/>
                      <a:pt x="5082" y="181"/>
                    </a:cubicBezTo>
                    <a:cubicBezTo>
                      <a:pt x="5227" y="181"/>
                      <a:pt x="5374" y="189"/>
                      <a:pt x="5520" y="208"/>
                    </a:cubicBezTo>
                    <a:cubicBezTo>
                      <a:pt x="5614" y="217"/>
                      <a:pt x="5708" y="231"/>
                      <a:pt x="5800" y="250"/>
                    </a:cubicBezTo>
                    <a:cubicBezTo>
                      <a:pt x="5798" y="187"/>
                      <a:pt x="5796" y="127"/>
                      <a:pt x="5794" y="66"/>
                    </a:cubicBezTo>
                    <a:cubicBezTo>
                      <a:pt x="5710" y="50"/>
                      <a:pt x="5625" y="37"/>
                      <a:pt x="5541" y="27"/>
                    </a:cubicBezTo>
                    <a:cubicBezTo>
                      <a:pt x="5384" y="9"/>
                      <a:pt x="5226" y="1"/>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a:extLst>
                  <a:ext uri="{FF2B5EF4-FFF2-40B4-BE49-F238E27FC236}">
                    <a16:creationId xmlns:a16="http://schemas.microsoft.com/office/drawing/2014/main" id="{9E97F204-8FD4-9FDA-6574-390077B0A539}"/>
                  </a:ext>
                </a:extLst>
              </p:cNvPr>
              <p:cNvSpPr/>
              <p:nvPr/>
            </p:nvSpPr>
            <p:spPr>
              <a:xfrm>
                <a:off x="1960025" y="3806450"/>
                <a:ext cx="228775" cy="222425"/>
              </a:xfrm>
              <a:custGeom>
                <a:avLst/>
                <a:gdLst/>
                <a:ahLst/>
                <a:cxnLst/>
                <a:rect l="l" t="t" r="r" b="b"/>
                <a:pathLst>
                  <a:path w="9151" h="8897" extrusionOk="0">
                    <a:moveTo>
                      <a:pt x="6826" y="1"/>
                    </a:moveTo>
                    <a:cubicBezTo>
                      <a:pt x="6685" y="1"/>
                      <a:pt x="6542" y="12"/>
                      <a:pt x="6400" y="34"/>
                    </a:cubicBezTo>
                    <a:cubicBezTo>
                      <a:pt x="4727" y="297"/>
                      <a:pt x="3340" y="1659"/>
                      <a:pt x="2310" y="2910"/>
                    </a:cubicBezTo>
                    <a:cubicBezTo>
                      <a:pt x="1934" y="3366"/>
                      <a:pt x="1574" y="3857"/>
                      <a:pt x="1213" y="4362"/>
                    </a:cubicBezTo>
                    <a:cubicBezTo>
                      <a:pt x="814" y="4920"/>
                      <a:pt x="415" y="5495"/>
                      <a:pt x="1" y="6054"/>
                    </a:cubicBezTo>
                    <a:lnTo>
                      <a:pt x="1" y="6056"/>
                    </a:lnTo>
                    <a:cubicBezTo>
                      <a:pt x="8" y="6142"/>
                      <a:pt x="18" y="6230"/>
                      <a:pt x="27" y="6315"/>
                    </a:cubicBezTo>
                    <a:cubicBezTo>
                      <a:pt x="513" y="5670"/>
                      <a:pt x="969" y="5002"/>
                      <a:pt x="1441" y="4348"/>
                    </a:cubicBezTo>
                    <a:cubicBezTo>
                      <a:pt x="1675" y="4020"/>
                      <a:pt x="1915" y="3698"/>
                      <a:pt x="2164" y="3382"/>
                    </a:cubicBezTo>
                    <a:cubicBezTo>
                      <a:pt x="3164" y="2104"/>
                      <a:pt x="4441" y="738"/>
                      <a:pt x="6060" y="293"/>
                    </a:cubicBezTo>
                    <a:cubicBezTo>
                      <a:pt x="6310" y="225"/>
                      <a:pt x="6564" y="188"/>
                      <a:pt x="6813" y="188"/>
                    </a:cubicBezTo>
                    <a:cubicBezTo>
                      <a:pt x="7463" y="188"/>
                      <a:pt x="8076" y="439"/>
                      <a:pt x="8475" y="1026"/>
                    </a:cubicBezTo>
                    <a:cubicBezTo>
                      <a:pt x="9022" y="1828"/>
                      <a:pt x="8993" y="2846"/>
                      <a:pt x="8855" y="3765"/>
                    </a:cubicBezTo>
                    <a:cubicBezTo>
                      <a:pt x="8850" y="3813"/>
                      <a:pt x="8842" y="3859"/>
                      <a:pt x="8834" y="3907"/>
                    </a:cubicBezTo>
                    <a:cubicBezTo>
                      <a:pt x="8556" y="5635"/>
                      <a:pt x="7911" y="7289"/>
                      <a:pt x="6970" y="8764"/>
                    </a:cubicBezTo>
                    <a:cubicBezTo>
                      <a:pt x="6926" y="8832"/>
                      <a:pt x="6988" y="8896"/>
                      <a:pt x="7052" y="8896"/>
                    </a:cubicBezTo>
                    <a:cubicBezTo>
                      <a:pt x="7080" y="8896"/>
                      <a:pt x="7108" y="8884"/>
                      <a:pt x="7127" y="8854"/>
                    </a:cubicBezTo>
                    <a:cubicBezTo>
                      <a:pt x="8067" y="7385"/>
                      <a:pt x="8788" y="5653"/>
                      <a:pt x="9034" y="3894"/>
                    </a:cubicBezTo>
                    <a:cubicBezTo>
                      <a:pt x="9078" y="3581"/>
                      <a:pt x="9107" y="3266"/>
                      <a:pt x="9118" y="2952"/>
                    </a:cubicBezTo>
                    <a:cubicBezTo>
                      <a:pt x="9151" y="2139"/>
                      <a:pt x="8984" y="1287"/>
                      <a:pt x="8424" y="667"/>
                    </a:cubicBezTo>
                    <a:cubicBezTo>
                      <a:pt x="8005" y="205"/>
                      <a:pt x="7426" y="1"/>
                      <a:pt x="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a:extLst>
                  <a:ext uri="{FF2B5EF4-FFF2-40B4-BE49-F238E27FC236}">
                    <a16:creationId xmlns:a16="http://schemas.microsoft.com/office/drawing/2014/main" id="{DDDF9433-CCF9-23B9-C509-5861FA7461F4}"/>
                  </a:ext>
                </a:extLst>
              </p:cNvPr>
              <p:cNvSpPr/>
              <p:nvPr/>
            </p:nvSpPr>
            <p:spPr>
              <a:xfrm>
                <a:off x="1972025" y="3950775"/>
                <a:ext cx="136250" cy="107375"/>
              </a:xfrm>
              <a:custGeom>
                <a:avLst/>
                <a:gdLst/>
                <a:ahLst/>
                <a:cxnLst/>
                <a:rect l="l" t="t" r="r" b="b"/>
                <a:pathLst>
                  <a:path w="5450" h="4295" extrusionOk="0">
                    <a:moveTo>
                      <a:pt x="3495" y="1"/>
                    </a:moveTo>
                    <a:cubicBezTo>
                      <a:pt x="2953" y="1"/>
                      <a:pt x="2405" y="215"/>
                      <a:pt x="1949" y="482"/>
                    </a:cubicBezTo>
                    <a:cubicBezTo>
                      <a:pt x="1103" y="981"/>
                      <a:pt x="426" y="1731"/>
                      <a:pt x="0" y="2607"/>
                    </a:cubicBezTo>
                    <a:cubicBezTo>
                      <a:pt x="31" y="2688"/>
                      <a:pt x="62" y="2765"/>
                      <a:pt x="96" y="2838"/>
                    </a:cubicBezTo>
                    <a:cubicBezTo>
                      <a:pt x="624" y="1650"/>
                      <a:pt x="1613" y="630"/>
                      <a:pt x="2864" y="279"/>
                    </a:cubicBezTo>
                    <a:cubicBezTo>
                      <a:pt x="3061" y="224"/>
                      <a:pt x="3255" y="196"/>
                      <a:pt x="3442" y="196"/>
                    </a:cubicBezTo>
                    <a:cubicBezTo>
                      <a:pt x="4196" y="196"/>
                      <a:pt x="4829" y="639"/>
                      <a:pt x="5049" y="1458"/>
                    </a:cubicBezTo>
                    <a:cubicBezTo>
                      <a:pt x="5298" y="2391"/>
                      <a:pt x="4911" y="3333"/>
                      <a:pt x="4562" y="4186"/>
                    </a:cubicBezTo>
                    <a:cubicBezTo>
                      <a:pt x="4534" y="4251"/>
                      <a:pt x="4588" y="4295"/>
                      <a:pt x="4644" y="4295"/>
                    </a:cubicBezTo>
                    <a:cubicBezTo>
                      <a:pt x="4681" y="4295"/>
                      <a:pt x="4719" y="4276"/>
                      <a:pt x="4736" y="4234"/>
                    </a:cubicBezTo>
                    <a:cubicBezTo>
                      <a:pt x="5084" y="3386"/>
                      <a:pt x="5450" y="2469"/>
                      <a:pt x="5254" y="1537"/>
                    </a:cubicBezTo>
                    <a:cubicBezTo>
                      <a:pt x="5122" y="904"/>
                      <a:pt x="4729" y="321"/>
                      <a:pt x="4100" y="100"/>
                    </a:cubicBezTo>
                    <a:cubicBezTo>
                      <a:pt x="3903" y="31"/>
                      <a:pt x="3699"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a:extLst>
                  <a:ext uri="{FF2B5EF4-FFF2-40B4-BE49-F238E27FC236}">
                    <a16:creationId xmlns:a16="http://schemas.microsoft.com/office/drawing/2014/main" id="{1E04A505-CE27-24DE-2C6F-76F96128C6B7}"/>
                  </a:ext>
                </a:extLst>
              </p:cNvPr>
              <p:cNvSpPr/>
              <p:nvPr/>
            </p:nvSpPr>
            <p:spPr>
              <a:xfrm>
                <a:off x="2120900" y="3943875"/>
                <a:ext cx="220575" cy="38625"/>
              </a:xfrm>
              <a:custGeom>
                <a:avLst/>
                <a:gdLst/>
                <a:ahLst/>
                <a:cxnLst/>
                <a:rect l="l" t="t" r="r" b="b"/>
                <a:pathLst>
                  <a:path w="8823" h="1545" extrusionOk="0">
                    <a:moveTo>
                      <a:pt x="108" y="0"/>
                    </a:moveTo>
                    <a:cubicBezTo>
                      <a:pt x="46" y="0"/>
                      <a:pt x="1" y="86"/>
                      <a:pt x="67" y="119"/>
                    </a:cubicBezTo>
                    <a:cubicBezTo>
                      <a:pt x="1928" y="1060"/>
                      <a:pt x="3997" y="1545"/>
                      <a:pt x="6071" y="1545"/>
                    </a:cubicBezTo>
                    <a:cubicBezTo>
                      <a:pt x="6966" y="1545"/>
                      <a:pt x="7862" y="1455"/>
                      <a:pt x="8743" y="1272"/>
                    </a:cubicBezTo>
                    <a:cubicBezTo>
                      <a:pt x="8822" y="1256"/>
                      <a:pt x="8803" y="1140"/>
                      <a:pt x="8731" y="1140"/>
                    </a:cubicBezTo>
                    <a:cubicBezTo>
                      <a:pt x="8726" y="1140"/>
                      <a:pt x="8721" y="1141"/>
                      <a:pt x="8716" y="1142"/>
                    </a:cubicBezTo>
                    <a:cubicBezTo>
                      <a:pt x="7843" y="1323"/>
                      <a:pt x="6955" y="1412"/>
                      <a:pt x="6068" y="1412"/>
                    </a:cubicBezTo>
                    <a:cubicBezTo>
                      <a:pt x="4020" y="1412"/>
                      <a:pt x="1977" y="936"/>
                      <a:pt x="139" y="8"/>
                    </a:cubicBezTo>
                    <a:cubicBezTo>
                      <a:pt x="129" y="3"/>
                      <a:pt x="1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a:extLst>
                  <a:ext uri="{FF2B5EF4-FFF2-40B4-BE49-F238E27FC236}">
                    <a16:creationId xmlns:a16="http://schemas.microsoft.com/office/drawing/2014/main" id="{4B36BF3F-A0C0-159A-2727-2D4B5F1E34CA}"/>
                  </a:ext>
                </a:extLst>
              </p:cNvPr>
              <p:cNvSpPr/>
              <p:nvPr/>
            </p:nvSpPr>
            <p:spPr>
              <a:xfrm>
                <a:off x="1980550" y="3606550"/>
                <a:ext cx="41350" cy="436275"/>
              </a:xfrm>
              <a:custGeom>
                <a:avLst/>
                <a:gdLst/>
                <a:ahLst/>
                <a:cxnLst/>
                <a:rect l="l" t="t" r="r" b="b"/>
                <a:pathLst>
                  <a:path w="1654" h="17451" extrusionOk="0">
                    <a:moveTo>
                      <a:pt x="1569" y="1"/>
                    </a:moveTo>
                    <a:cubicBezTo>
                      <a:pt x="1544" y="1"/>
                      <a:pt x="1520" y="14"/>
                      <a:pt x="1510" y="45"/>
                    </a:cubicBezTo>
                    <a:cubicBezTo>
                      <a:pt x="781" y="2327"/>
                      <a:pt x="380" y="4714"/>
                      <a:pt x="189" y="7098"/>
                    </a:cubicBezTo>
                    <a:cubicBezTo>
                      <a:pt x="1" y="9427"/>
                      <a:pt x="10" y="11786"/>
                      <a:pt x="300" y="14107"/>
                    </a:cubicBezTo>
                    <a:cubicBezTo>
                      <a:pt x="438" y="15220"/>
                      <a:pt x="643" y="16329"/>
                      <a:pt x="977" y="17401"/>
                    </a:cubicBezTo>
                    <a:cubicBezTo>
                      <a:pt x="987" y="17435"/>
                      <a:pt x="1017" y="17451"/>
                      <a:pt x="1045" y="17451"/>
                    </a:cubicBezTo>
                    <a:cubicBezTo>
                      <a:pt x="1085" y="17451"/>
                      <a:pt x="1123" y="17421"/>
                      <a:pt x="1107" y="17372"/>
                    </a:cubicBezTo>
                    <a:cubicBezTo>
                      <a:pt x="490" y="15377"/>
                      <a:pt x="275" y="13256"/>
                      <a:pt x="215" y="11176"/>
                    </a:cubicBezTo>
                    <a:cubicBezTo>
                      <a:pt x="145" y="8761"/>
                      <a:pt x="309" y="6333"/>
                      <a:pt x="714" y="3952"/>
                    </a:cubicBezTo>
                    <a:cubicBezTo>
                      <a:pt x="935" y="2646"/>
                      <a:pt x="1234" y="1351"/>
                      <a:pt x="1637" y="89"/>
                    </a:cubicBezTo>
                    <a:cubicBezTo>
                      <a:pt x="1654" y="37"/>
                      <a:pt x="1610"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a:extLst>
                  <a:ext uri="{FF2B5EF4-FFF2-40B4-BE49-F238E27FC236}">
                    <a16:creationId xmlns:a16="http://schemas.microsoft.com/office/drawing/2014/main" id="{60C439A5-BE75-D97A-9DA8-F140158F2577}"/>
                  </a:ext>
                </a:extLst>
              </p:cNvPr>
              <p:cNvSpPr/>
              <p:nvPr/>
            </p:nvSpPr>
            <p:spPr>
              <a:xfrm>
                <a:off x="2027650" y="3822675"/>
                <a:ext cx="320175" cy="101550"/>
              </a:xfrm>
              <a:custGeom>
                <a:avLst/>
                <a:gdLst/>
                <a:ahLst/>
                <a:cxnLst/>
                <a:rect l="l" t="t" r="r" b="b"/>
                <a:pathLst>
                  <a:path w="12807" h="4062" extrusionOk="0">
                    <a:moveTo>
                      <a:pt x="12705" y="1"/>
                    </a:moveTo>
                    <a:cubicBezTo>
                      <a:pt x="12691" y="1"/>
                      <a:pt x="12676" y="6"/>
                      <a:pt x="12663" y="16"/>
                    </a:cubicBezTo>
                    <a:cubicBezTo>
                      <a:pt x="9943" y="2205"/>
                      <a:pt x="6574" y="3546"/>
                      <a:pt x="3100" y="3859"/>
                    </a:cubicBezTo>
                    <a:cubicBezTo>
                      <a:pt x="2583" y="3905"/>
                      <a:pt x="2065" y="3928"/>
                      <a:pt x="1546" y="3928"/>
                    </a:cubicBezTo>
                    <a:cubicBezTo>
                      <a:pt x="1061" y="3928"/>
                      <a:pt x="576" y="3908"/>
                      <a:pt x="92" y="3868"/>
                    </a:cubicBezTo>
                    <a:cubicBezTo>
                      <a:pt x="90" y="3868"/>
                      <a:pt x="88" y="3868"/>
                      <a:pt x="85" y="3868"/>
                    </a:cubicBezTo>
                    <a:cubicBezTo>
                      <a:pt x="6" y="3868"/>
                      <a:pt x="1" y="3995"/>
                      <a:pt x="85" y="4002"/>
                    </a:cubicBezTo>
                    <a:cubicBezTo>
                      <a:pt x="564" y="4042"/>
                      <a:pt x="1044" y="4062"/>
                      <a:pt x="1523" y="4062"/>
                    </a:cubicBezTo>
                    <a:cubicBezTo>
                      <a:pt x="4577" y="4062"/>
                      <a:pt x="7623" y="3268"/>
                      <a:pt x="10292" y="1777"/>
                    </a:cubicBezTo>
                    <a:cubicBezTo>
                      <a:pt x="11157" y="1294"/>
                      <a:pt x="11980" y="738"/>
                      <a:pt x="12753" y="116"/>
                    </a:cubicBezTo>
                    <a:cubicBezTo>
                      <a:pt x="12807" y="73"/>
                      <a:pt x="12760" y="1"/>
                      <a:pt x="1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a:extLst>
                  <a:ext uri="{FF2B5EF4-FFF2-40B4-BE49-F238E27FC236}">
                    <a16:creationId xmlns:a16="http://schemas.microsoft.com/office/drawing/2014/main" id="{8ACF1FA1-FF2A-7B13-98FC-02E51AEA6411}"/>
                  </a:ext>
                </a:extLst>
              </p:cNvPr>
              <p:cNvSpPr/>
              <p:nvPr/>
            </p:nvSpPr>
            <p:spPr>
              <a:xfrm>
                <a:off x="2355900" y="3580575"/>
                <a:ext cx="21675" cy="109575"/>
              </a:xfrm>
              <a:custGeom>
                <a:avLst/>
                <a:gdLst/>
                <a:ahLst/>
                <a:cxnLst/>
                <a:rect l="l" t="t" r="r" b="b"/>
                <a:pathLst>
                  <a:path w="867" h="4383" extrusionOk="0">
                    <a:moveTo>
                      <a:pt x="797" y="0"/>
                    </a:moveTo>
                    <a:cubicBezTo>
                      <a:pt x="765" y="0"/>
                      <a:pt x="731" y="20"/>
                      <a:pt x="726" y="61"/>
                    </a:cubicBezTo>
                    <a:cubicBezTo>
                      <a:pt x="532" y="1486"/>
                      <a:pt x="198" y="2889"/>
                      <a:pt x="7" y="4314"/>
                    </a:cubicBezTo>
                    <a:cubicBezTo>
                      <a:pt x="1" y="4359"/>
                      <a:pt x="34" y="4383"/>
                      <a:pt x="70" y="4383"/>
                    </a:cubicBezTo>
                    <a:cubicBezTo>
                      <a:pt x="102" y="4383"/>
                      <a:pt x="135" y="4363"/>
                      <a:pt x="141" y="4322"/>
                    </a:cubicBezTo>
                    <a:cubicBezTo>
                      <a:pt x="335" y="2896"/>
                      <a:pt x="668" y="1494"/>
                      <a:pt x="860" y="69"/>
                    </a:cubicBezTo>
                    <a:cubicBezTo>
                      <a:pt x="866" y="24"/>
                      <a:pt x="832"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a:extLst>
                  <a:ext uri="{FF2B5EF4-FFF2-40B4-BE49-F238E27FC236}">
                    <a16:creationId xmlns:a16="http://schemas.microsoft.com/office/drawing/2014/main" id="{10AFDB25-F6EC-F2D7-35FB-F42004BFA931}"/>
                  </a:ext>
                </a:extLst>
              </p:cNvPr>
              <p:cNvSpPr/>
              <p:nvPr/>
            </p:nvSpPr>
            <p:spPr>
              <a:xfrm>
                <a:off x="2138750" y="3393525"/>
                <a:ext cx="139500" cy="167500"/>
              </a:xfrm>
              <a:custGeom>
                <a:avLst/>
                <a:gdLst/>
                <a:ahLst/>
                <a:cxnLst/>
                <a:rect l="l" t="t" r="r" b="b"/>
                <a:pathLst>
                  <a:path w="5580" h="6700" extrusionOk="0">
                    <a:moveTo>
                      <a:pt x="112" y="0"/>
                    </a:moveTo>
                    <a:cubicBezTo>
                      <a:pt x="60" y="0"/>
                      <a:pt x="1" y="46"/>
                      <a:pt x="12" y="114"/>
                    </a:cubicBezTo>
                    <a:cubicBezTo>
                      <a:pt x="208" y="1246"/>
                      <a:pt x="410" y="2383"/>
                      <a:pt x="791" y="3469"/>
                    </a:cubicBezTo>
                    <a:cubicBezTo>
                      <a:pt x="1104" y="4351"/>
                      <a:pt x="1539" y="5232"/>
                      <a:pt x="2186" y="5920"/>
                    </a:cubicBezTo>
                    <a:cubicBezTo>
                      <a:pt x="2568" y="6327"/>
                      <a:pt x="3125" y="6700"/>
                      <a:pt x="3688" y="6700"/>
                    </a:cubicBezTo>
                    <a:cubicBezTo>
                      <a:pt x="3902" y="6700"/>
                      <a:pt x="4118" y="6646"/>
                      <a:pt x="4325" y="6519"/>
                    </a:cubicBezTo>
                    <a:cubicBezTo>
                      <a:pt x="5079" y="6057"/>
                      <a:pt x="5282" y="4965"/>
                      <a:pt x="5408" y="4167"/>
                    </a:cubicBezTo>
                    <a:cubicBezTo>
                      <a:pt x="5579" y="3085"/>
                      <a:pt x="5537" y="1984"/>
                      <a:pt x="5301" y="916"/>
                    </a:cubicBezTo>
                    <a:cubicBezTo>
                      <a:pt x="5291" y="871"/>
                      <a:pt x="5257" y="851"/>
                      <a:pt x="5222" y="851"/>
                    </a:cubicBezTo>
                    <a:cubicBezTo>
                      <a:pt x="5169" y="851"/>
                      <a:pt x="5112" y="896"/>
                      <a:pt x="5127" y="964"/>
                    </a:cubicBezTo>
                    <a:cubicBezTo>
                      <a:pt x="5380" y="2111"/>
                      <a:pt x="5403" y="3300"/>
                      <a:pt x="5173" y="4453"/>
                    </a:cubicBezTo>
                    <a:cubicBezTo>
                      <a:pt x="5021" y="5218"/>
                      <a:pt x="4737" y="6421"/>
                      <a:pt x="3786" y="6517"/>
                    </a:cubicBezTo>
                    <a:cubicBezTo>
                      <a:pt x="3743" y="6521"/>
                      <a:pt x="3701" y="6523"/>
                      <a:pt x="3660" y="6523"/>
                    </a:cubicBezTo>
                    <a:cubicBezTo>
                      <a:pt x="2802" y="6523"/>
                      <a:pt x="2124" y="5645"/>
                      <a:pt x="1712" y="4992"/>
                    </a:cubicBezTo>
                    <a:cubicBezTo>
                      <a:pt x="784" y="3519"/>
                      <a:pt x="479" y="1756"/>
                      <a:pt x="187" y="66"/>
                    </a:cubicBezTo>
                    <a:cubicBezTo>
                      <a:pt x="179" y="20"/>
                      <a:pt x="147"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a:extLst>
                  <a:ext uri="{FF2B5EF4-FFF2-40B4-BE49-F238E27FC236}">
                    <a16:creationId xmlns:a16="http://schemas.microsoft.com/office/drawing/2014/main" id="{D0299950-E3ED-B5E5-5746-83D8431C0375}"/>
                  </a:ext>
                </a:extLst>
              </p:cNvPr>
              <p:cNvSpPr/>
              <p:nvPr/>
            </p:nvSpPr>
            <p:spPr>
              <a:xfrm>
                <a:off x="2169875" y="3160175"/>
                <a:ext cx="238475" cy="172975"/>
              </a:xfrm>
              <a:custGeom>
                <a:avLst/>
                <a:gdLst/>
                <a:ahLst/>
                <a:cxnLst/>
                <a:rect l="l" t="t" r="r" b="b"/>
                <a:pathLst>
                  <a:path w="9539" h="6919" extrusionOk="0">
                    <a:moveTo>
                      <a:pt x="1583" y="1"/>
                    </a:moveTo>
                    <a:cubicBezTo>
                      <a:pt x="1560" y="1"/>
                      <a:pt x="1538" y="3"/>
                      <a:pt x="1518" y="8"/>
                    </a:cubicBezTo>
                    <a:cubicBezTo>
                      <a:pt x="1169" y="96"/>
                      <a:pt x="1449" y="718"/>
                      <a:pt x="1449" y="718"/>
                    </a:cubicBezTo>
                    <a:cubicBezTo>
                      <a:pt x="1449" y="718"/>
                      <a:pt x="1310" y="674"/>
                      <a:pt x="1170" y="674"/>
                    </a:cubicBezTo>
                    <a:cubicBezTo>
                      <a:pt x="1027" y="674"/>
                      <a:pt x="883" y="719"/>
                      <a:pt x="883" y="900"/>
                    </a:cubicBezTo>
                    <a:cubicBezTo>
                      <a:pt x="883" y="1184"/>
                      <a:pt x="1112" y="1270"/>
                      <a:pt x="1112" y="1270"/>
                    </a:cubicBezTo>
                    <a:cubicBezTo>
                      <a:pt x="1112" y="1270"/>
                      <a:pt x="1" y="2172"/>
                      <a:pt x="308" y="3507"/>
                    </a:cubicBezTo>
                    <a:cubicBezTo>
                      <a:pt x="617" y="4842"/>
                      <a:pt x="778" y="6076"/>
                      <a:pt x="438" y="6438"/>
                    </a:cubicBezTo>
                    <a:cubicBezTo>
                      <a:pt x="203" y="6688"/>
                      <a:pt x="672" y="6918"/>
                      <a:pt x="938" y="6918"/>
                    </a:cubicBezTo>
                    <a:cubicBezTo>
                      <a:pt x="1056" y="6918"/>
                      <a:pt x="1134" y="6874"/>
                      <a:pt x="1094" y="6766"/>
                    </a:cubicBezTo>
                    <a:cubicBezTo>
                      <a:pt x="743" y="5815"/>
                      <a:pt x="6040" y="4011"/>
                      <a:pt x="6040" y="4011"/>
                    </a:cubicBezTo>
                    <a:lnTo>
                      <a:pt x="6041" y="4011"/>
                    </a:lnTo>
                    <a:cubicBezTo>
                      <a:pt x="6041" y="4011"/>
                      <a:pt x="6462" y="4052"/>
                      <a:pt x="6984" y="4052"/>
                    </a:cubicBezTo>
                    <a:cubicBezTo>
                      <a:pt x="7695" y="4052"/>
                      <a:pt x="8594" y="3977"/>
                      <a:pt x="8875" y="3618"/>
                    </a:cubicBezTo>
                    <a:cubicBezTo>
                      <a:pt x="9360" y="2997"/>
                      <a:pt x="7860" y="2947"/>
                      <a:pt x="7860" y="2947"/>
                    </a:cubicBezTo>
                    <a:cubicBezTo>
                      <a:pt x="7860" y="2947"/>
                      <a:pt x="9538" y="2076"/>
                      <a:pt x="8934" y="1575"/>
                    </a:cubicBezTo>
                    <a:cubicBezTo>
                      <a:pt x="8821" y="1481"/>
                      <a:pt x="8691" y="1443"/>
                      <a:pt x="8556" y="1443"/>
                    </a:cubicBezTo>
                    <a:cubicBezTo>
                      <a:pt x="7970" y="1443"/>
                      <a:pt x="7273" y="2157"/>
                      <a:pt x="7273" y="2157"/>
                    </a:cubicBezTo>
                    <a:cubicBezTo>
                      <a:pt x="7273" y="2157"/>
                      <a:pt x="8286" y="1017"/>
                      <a:pt x="7860" y="641"/>
                    </a:cubicBezTo>
                    <a:cubicBezTo>
                      <a:pt x="7790" y="579"/>
                      <a:pt x="7710" y="553"/>
                      <a:pt x="7624" y="553"/>
                    </a:cubicBezTo>
                    <a:cubicBezTo>
                      <a:pt x="7187" y="553"/>
                      <a:pt x="6615" y="1226"/>
                      <a:pt x="6615" y="1226"/>
                    </a:cubicBezTo>
                    <a:cubicBezTo>
                      <a:pt x="6615" y="1226"/>
                      <a:pt x="5414" y="535"/>
                      <a:pt x="3838" y="535"/>
                    </a:cubicBezTo>
                    <a:cubicBezTo>
                      <a:pt x="3504" y="535"/>
                      <a:pt x="3154" y="566"/>
                      <a:pt x="2794" y="641"/>
                    </a:cubicBezTo>
                    <a:cubicBezTo>
                      <a:pt x="2794" y="641"/>
                      <a:pt x="197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a:extLst>
                  <a:ext uri="{FF2B5EF4-FFF2-40B4-BE49-F238E27FC236}">
                    <a16:creationId xmlns:a16="http://schemas.microsoft.com/office/drawing/2014/main" id="{2750CCF4-F04E-5D70-D885-92ABF11EFFDB}"/>
                  </a:ext>
                </a:extLst>
              </p:cNvPr>
              <p:cNvSpPr/>
              <p:nvPr/>
            </p:nvSpPr>
            <p:spPr>
              <a:xfrm>
                <a:off x="2154550" y="3309075"/>
                <a:ext cx="109600" cy="140200"/>
              </a:xfrm>
              <a:custGeom>
                <a:avLst/>
                <a:gdLst/>
                <a:ahLst/>
                <a:cxnLst/>
                <a:rect l="l" t="t" r="r" b="b"/>
                <a:pathLst>
                  <a:path w="4384" h="5608" extrusionOk="0">
                    <a:moveTo>
                      <a:pt x="1665" y="1"/>
                    </a:moveTo>
                    <a:cubicBezTo>
                      <a:pt x="1255" y="1401"/>
                      <a:pt x="687" y="2533"/>
                      <a:pt x="0" y="3459"/>
                    </a:cubicBezTo>
                    <a:cubicBezTo>
                      <a:pt x="0" y="3459"/>
                      <a:pt x="965" y="5608"/>
                      <a:pt x="2919" y="5608"/>
                    </a:cubicBezTo>
                    <a:cubicBezTo>
                      <a:pt x="3243" y="5608"/>
                      <a:pt x="3595" y="5548"/>
                      <a:pt x="3975" y="5410"/>
                    </a:cubicBezTo>
                    <a:lnTo>
                      <a:pt x="4166" y="3663"/>
                    </a:lnTo>
                    <a:lnTo>
                      <a:pt x="4295" y="2508"/>
                    </a:lnTo>
                    <a:lnTo>
                      <a:pt x="4383" y="1700"/>
                    </a:lnTo>
                    <a:lnTo>
                      <a:pt x="166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a:extLst>
                  <a:ext uri="{FF2B5EF4-FFF2-40B4-BE49-F238E27FC236}">
                    <a16:creationId xmlns:a16="http://schemas.microsoft.com/office/drawing/2014/main" id="{B9CFEFFE-1F14-4DB1-EE20-748FCC9E2079}"/>
                  </a:ext>
                </a:extLst>
              </p:cNvPr>
              <p:cNvSpPr/>
              <p:nvPr/>
            </p:nvSpPr>
            <p:spPr>
              <a:xfrm>
                <a:off x="2202300" y="3343175"/>
                <a:ext cx="59650" cy="68450"/>
              </a:xfrm>
              <a:custGeom>
                <a:avLst/>
                <a:gdLst/>
                <a:ahLst/>
                <a:cxnLst/>
                <a:rect l="l" t="t" r="r" b="b"/>
                <a:pathLst>
                  <a:path w="2386" h="2738" extrusionOk="0">
                    <a:moveTo>
                      <a:pt x="1" y="0"/>
                    </a:moveTo>
                    <a:lnTo>
                      <a:pt x="1" y="0"/>
                    </a:lnTo>
                    <a:cubicBezTo>
                      <a:pt x="673" y="2083"/>
                      <a:pt x="1760" y="2738"/>
                      <a:pt x="2207" y="2738"/>
                    </a:cubicBezTo>
                    <a:cubicBezTo>
                      <a:pt x="2207" y="2738"/>
                      <a:pt x="2208" y="2738"/>
                      <a:pt x="2209" y="2738"/>
                    </a:cubicBezTo>
                    <a:lnTo>
                      <a:pt x="2385" y="1144"/>
                    </a:lnTo>
                    <a:lnTo>
                      <a:pt x="1" y="0"/>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a:extLst>
                  <a:ext uri="{FF2B5EF4-FFF2-40B4-BE49-F238E27FC236}">
                    <a16:creationId xmlns:a16="http://schemas.microsoft.com/office/drawing/2014/main" id="{345BD315-FAD3-378D-D3D2-F86087964819}"/>
                  </a:ext>
                </a:extLst>
              </p:cNvPr>
              <p:cNvSpPr/>
              <p:nvPr/>
            </p:nvSpPr>
            <p:spPr>
              <a:xfrm>
                <a:off x="2193000" y="3205175"/>
                <a:ext cx="151900" cy="180425"/>
              </a:xfrm>
              <a:custGeom>
                <a:avLst/>
                <a:gdLst/>
                <a:ahLst/>
                <a:cxnLst/>
                <a:rect l="l" t="t" r="r" b="b"/>
                <a:pathLst>
                  <a:path w="6076" h="7217" extrusionOk="0">
                    <a:moveTo>
                      <a:pt x="2677" y="0"/>
                    </a:moveTo>
                    <a:cubicBezTo>
                      <a:pt x="1487" y="0"/>
                      <a:pt x="920" y="724"/>
                      <a:pt x="605" y="1519"/>
                    </a:cubicBezTo>
                    <a:cubicBezTo>
                      <a:pt x="352" y="2152"/>
                      <a:pt x="259" y="2831"/>
                      <a:pt x="135" y="3226"/>
                    </a:cubicBezTo>
                    <a:cubicBezTo>
                      <a:pt x="98" y="3349"/>
                      <a:pt x="68" y="3464"/>
                      <a:pt x="48" y="3575"/>
                    </a:cubicBezTo>
                    <a:cubicBezTo>
                      <a:pt x="2" y="3832"/>
                      <a:pt x="0" y="4070"/>
                      <a:pt x="39" y="4325"/>
                    </a:cubicBezTo>
                    <a:cubicBezTo>
                      <a:pt x="81" y="4613"/>
                      <a:pt x="171" y="4924"/>
                      <a:pt x="298" y="5317"/>
                    </a:cubicBezTo>
                    <a:cubicBezTo>
                      <a:pt x="321" y="5384"/>
                      <a:pt x="344" y="5455"/>
                      <a:pt x="369" y="5530"/>
                    </a:cubicBezTo>
                    <a:cubicBezTo>
                      <a:pt x="630" y="6305"/>
                      <a:pt x="1320" y="6794"/>
                      <a:pt x="2063" y="7044"/>
                    </a:cubicBezTo>
                    <a:cubicBezTo>
                      <a:pt x="2415" y="7161"/>
                      <a:pt x="2724" y="7217"/>
                      <a:pt x="2998" y="7217"/>
                    </a:cubicBezTo>
                    <a:cubicBezTo>
                      <a:pt x="4022" y="7217"/>
                      <a:pt x="4542" y="6437"/>
                      <a:pt x="4925" y="5221"/>
                    </a:cubicBezTo>
                    <a:cubicBezTo>
                      <a:pt x="5013" y="4945"/>
                      <a:pt x="5092" y="4646"/>
                      <a:pt x="5170" y="4329"/>
                    </a:cubicBezTo>
                    <a:cubicBezTo>
                      <a:pt x="5487" y="3033"/>
                      <a:pt x="6076" y="2451"/>
                      <a:pt x="5922" y="1857"/>
                    </a:cubicBezTo>
                    <a:lnTo>
                      <a:pt x="5920" y="1857"/>
                    </a:lnTo>
                    <a:cubicBezTo>
                      <a:pt x="5907" y="1826"/>
                      <a:pt x="5893" y="1797"/>
                      <a:pt x="5878" y="1768"/>
                    </a:cubicBezTo>
                    <a:cubicBezTo>
                      <a:pt x="5533" y="1080"/>
                      <a:pt x="4921" y="560"/>
                      <a:pt x="4194" y="303"/>
                    </a:cubicBezTo>
                    <a:cubicBezTo>
                      <a:pt x="4054" y="253"/>
                      <a:pt x="3919" y="209"/>
                      <a:pt x="3787" y="172"/>
                    </a:cubicBezTo>
                    <a:cubicBezTo>
                      <a:pt x="3758" y="165"/>
                      <a:pt x="3728" y="155"/>
                      <a:pt x="3699" y="149"/>
                    </a:cubicBezTo>
                    <a:cubicBezTo>
                      <a:pt x="3685" y="146"/>
                      <a:pt x="3674" y="142"/>
                      <a:pt x="3662" y="140"/>
                    </a:cubicBezTo>
                    <a:cubicBezTo>
                      <a:pt x="3628" y="130"/>
                      <a:pt x="3595" y="121"/>
                      <a:pt x="3563" y="115"/>
                    </a:cubicBezTo>
                    <a:cubicBezTo>
                      <a:pt x="3540" y="109"/>
                      <a:pt x="3515" y="103"/>
                      <a:pt x="3492" y="98"/>
                    </a:cubicBezTo>
                    <a:cubicBezTo>
                      <a:pt x="3438" y="86"/>
                      <a:pt x="3386" y="75"/>
                      <a:pt x="3334" y="65"/>
                    </a:cubicBezTo>
                    <a:cubicBezTo>
                      <a:pt x="3097" y="21"/>
                      <a:pt x="2878" y="0"/>
                      <a:pt x="267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a:extLst>
                  <a:ext uri="{FF2B5EF4-FFF2-40B4-BE49-F238E27FC236}">
                    <a16:creationId xmlns:a16="http://schemas.microsoft.com/office/drawing/2014/main" id="{8AABA404-8CE2-EE92-142C-4E55691A5C24}"/>
                  </a:ext>
                </a:extLst>
              </p:cNvPr>
              <p:cNvSpPr/>
              <p:nvPr/>
            </p:nvSpPr>
            <p:spPr>
              <a:xfrm>
                <a:off x="2202100" y="3285875"/>
                <a:ext cx="114075" cy="99725"/>
              </a:xfrm>
              <a:custGeom>
                <a:avLst/>
                <a:gdLst/>
                <a:ahLst/>
                <a:cxnLst/>
                <a:rect l="l" t="t" r="r" b="b"/>
                <a:pathLst>
                  <a:path w="4563" h="3989" extrusionOk="0">
                    <a:moveTo>
                      <a:pt x="1685" y="0"/>
                    </a:moveTo>
                    <a:lnTo>
                      <a:pt x="1200" y="259"/>
                    </a:lnTo>
                    <a:cubicBezTo>
                      <a:pt x="1200" y="259"/>
                      <a:pt x="1254" y="994"/>
                      <a:pt x="914" y="1826"/>
                    </a:cubicBezTo>
                    <a:cubicBezTo>
                      <a:pt x="706" y="2238"/>
                      <a:pt x="395" y="2293"/>
                      <a:pt x="196" y="2293"/>
                    </a:cubicBezTo>
                    <a:cubicBezTo>
                      <a:pt x="124" y="2293"/>
                      <a:pt x="67" y="2286"/>
                      <a:pt x="34" y="2286"/>
                    </a:cubicBezTo>
                    <a:cubicBezTo>
                      <a:pt x="12" y="2286"/>
                      <a:pt x="1" y="2289"/>
                      <a:pt x="5" y="2300"/>
                    </a:cubicBezTo>
                    <a:cubicBezTo>
                      <a:pt x="266" y="3077"/>
                      <a:pt x="956" y="3566"/>
                      <a:pt x="1701" y="3816"/>
                    </a:cubicBezTo>
                    <a:cubicBezTo>
                      <a:pt x="2053" y="3933"/>
                      <a:pt x="2362" y="3989"/>
                      <a:pt x="2635" y="3989"/>
                    </a:cubicBezTo>
                    <a:cubicBezTo>
                      <a:pt x="3658" y="3989"/>
                      <a:pt x="4178" y="3209"/>
                      <a:pt x="4563" y="1993"/>
                    </a:cubicBezTo>
                    <a:cubicBezTo>
                      <a:pt x="3366" y="1374"/>
                      <a:pt x="2696" y="1084"/>
                      <a:pt x="1898" y="929"/>
                    </a:cubicBezTo>
                    <a:cubicBezTo>
                      <a:pt x="1346" y="821"/>
                      <a:pt x="1685"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a:extLst>
                  <a:ext uri="{FF2B5EF4-FFF2-40B4-BE49-F238E27FC236}">
                    <a16:creationId xmlns:a16="http://schemas.microsoft.com/office/drawing/2014/main" id="{989D2EDC-C0E9-0776-28A3-D7096D7888F4}"/>
                  </a:ext>
                </a:extLst>
              </p:cNvPr>
              <p:cNvSpPr/>
              <p:nvPr/>
            </p:nvSpPr>
            <p:spPr>
              <a:xfrm>
                <a:off x="2282925" y="3288225"/>
                <a:ext cx="18875" cy="30025"/>
              </a:xfrm>
              <a:custGeom>
                <a:avLst/>
                <a:gdLst/>
                <a:ahLst/>
                <a:cxnLst/>
                <a:rect l="l" t="t" r="r" b="b"/>
                <a:pathLst>
                  <a:path w="755" h="1201" extrusionOk="0">
                    <a:moveTo>
                      <a:pt x="486" y="1"/>
                    </a:moveTo>
                    <a:cubicBezTo>
                      <a:pt x="454" y="1"/>
                      <a:pt x="424" y="21"/>
                      <a:pt x="413" y="54"/>
                    </a:cubicBezTo>
                    <a:lnTo>
                      <a:pt x="240" y="614"/>
                    </a:lnTo>
                    <a:cubicBezTo>
                      <a:pt x="234" y="635"/>
                      <a:pt x="236" y="658"/>
                      <a:pt x="248" y="675"/>
                    </a:cubicBezTo>
                    <a:cubicBezTo>
                      <a:pt x="259" y="695"/>
                      <a:pt x="278" y="708"/>
                      <a:pt x="301" y="710"/>
                    </a:cubicBezTo>
                    <a:cubicBezTo>
                      <a:pt x="355" y="720"/>
                      <a:pt x="510" y="762"/>
                      <a:pt x="570" y="846"/>
                    </a:cubicBezTo>
                    <a:cubicBezTo>
                      <a:pt x="591" y="879"/>
                      <a:pt x="599" y="911"/>
                      <a:pt x="591" y="952"/>
                    </a:cubicBezTo>
                    <a:cubicBezTo>
                      <a:pt x="585" y="980"/>
                      <a:pt x="572" y="1000"/>
                      <a:pt x="547" y="1015"/>
                    </a:cubicBezTo>
                    <a:cubicBezTo>
                      <a:pt x="506" y="1040"/>
                      <a:pt x="443" y="1049"/>
                      <a:pt x="373" y="1049"/>
                    </a:cubicBezTo>
                    <a:cubicBezTo>
                      <a:pt x="279" y="1049"/>
                      <a:pt x="174" y="1032"/>
                      <a:pt x="104" y="1013"/>
                    </a:cubicBezTo>
                    <a:cubicBezTo>
                      <a:pt x="97" y="1011"/>
                      <a:pt x="90" y="1010"/>
                      <a:pt x="83" y="1010"/>
                    </a:cubicBezTo>
                    <a:cubicBezTo>
                      <a:pt x="50" y="1010"/>
                      <a:pt x="19" y="1032"/>
                      <a:pt x="10" y="1065"/>
                    </a:cubicBezTo>
                    <a:cubicBezTo>
                      <a:pt x="0" y="1105"/>
                      <a:pt x="23" y="1147"/>
                      <a:pt x="64" y="1159"/>
                    </a:cubicBezTo>
                    <a:cubicBezTo>
                      <a:pt x="87" y="1165"/>
                      <a:pt x="227" y="1201"/>
                      <a:pt x="372" y="1201"/>
                    </a:cubicBezTo>
                    <a:cubicBezTo>
                      <a:pt x="463" y="1201"/>
                      <a:pt x="557" y="1188"/>
                      <a:pt x="627" y="1143"/>
                    </a:cubicBezTo>
                    <a:cubicBezTo>
                      <a:pt x="687" y="1105"/>
                      <a:pt x="725" y="1049"/>
                      <a:pt x="739" y="980"/>
                    </a:cubicBezTo>
                    <a:cubicBezTo>
                      <a:pt x="754" y="900"/>
                      <a:pt x="739" y="823"/>
                      <a:pt x="693" y="760"/>
                    </a:cubicBezTo>
                    <a:cubicBezTo>
                      <a:pt x="622" y="658"/>
                      <a:pt x="495" y="606"/>
                      <a:pt x="409" y="581"/>
                    </a:cubicBezTo>
                    <a:lnTo>
                      <a:pt x="558" y="98"/>
                    </a:lnTo>
                    <a:cubicBezTo>
                      <a:pt x="570" y="60"/>
                      <a:pt x="547" y="17"/>
                      <a:pt x="509" y="4"/>
                    </a:cubicBezTo>
                    <a:cubicBezTo>
                      <a:pt x="501" y="2"/>
                      <a:pt x="494"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a:extLst>
                  <a:ext uri="{FF2B5EF4-FFF2-40B4-BE49-F238E27FC236}">
                    <a16:creationId xmlns:a16="http://schemas.microsoft.com/office/drawing/2014/main" id="{B59454E7-4713-A5FC-670B-87334999D5E6}"/>
                  </a:ext>
                </a:extLst>
              </p:cNvPr>
              <p:cNvSpPr/>
              <p:nvPr/>
            </p:nvSpPr>
            <p:spPr>
              <a:xfrm>
                <a:off x="2165725" y="3199550"/>
                <a:ext cx="181950" cy="94850"/>
              </a:xfrm>
              <a:custGeom>
                <a:avLst/>
                <a:gdLst/>
                <a:ahLst/>
                <a:cxnLst/>
                <a:rect l="l" t="t" r="r" b="b"/>
                <a:pathLst>
                  <a:path w="7278" h="3794" extrusionOk="0">
                    <a:moveTo>
                      <a:pt x="4326" y="1"/>
                    </a:moveTo>
                    <a:cubicBezTo>
                      <a:pt x="3356" y="1"/>
                      <a:pt x="2354" y="378"/>
                      <a:pt x="1592" y="961"/>
                    </a:cubicBezTo>
                    <a:cubicBezTo>
                      <a:pt x="0" y="2183"/>
                      <a:pt x="1997" y="2749"/>
                      <a:pt x="1997" y="2749"/>
                    </a:cubicBezTo>
                    <a:lnTo>
                      <a:pt x="2411" y="3580"/>
                    </a:lnTo>
                    <a:cubicBezTo>
                      <a:pt x="2485" y="3726"/>
                      <a:pt x="2620" y="3794"/>
                      <a:pt x="2754" y="3794"/>
                    </a:cubicBezTo>
                    <a:cubicBezTo>
                      <a:pt x="2935" y="3794"/>
                      <a:pt x="3115" y="3671"/>
                      <a:pt x="3140" y="3453"/>
                    </a:cubicBezTo>
                    <a:cubicBezTo>
                      <a:pt x="3246" y="2544"/>
                      <a:pt x="3131" y="1951"/>
                      <a:pt x="3459" y="1897"/>
                    </a:cubicBezTo>
                    <a:cubicBezTo>
                      <a:pt x="3888" y="1825"/>
                      <a:pt x="3936" y="1205"/>
                      <a:pt x="3936" y="1205"/>
                    </a:cubicBezTo>
                    <a:cubicBezTo>
                      <a:pt x="3936" y="1205"/>
                      <a:pt x="5009" y="1721"/>
                      <a:pt x="5839" y="2281"/>
                    </a:cubicBezTo>
                    <a:cubicBezTo>
                      <a:pt x="5927" y="2341"/>
                      <a:pt x="6050" y="2362"/>
                      <a:pt x="6177" y="2362"/>
                    </a:cubicBezTo>
                    <a:cubicBezTo>
                      <a:pt x="6475" y="2362"/>
                      <a:pt x="6802" y="2249"/>
                      <a:pt x="6802" y="2249"/>
                    </a:cubicBezTo>
                    <a:lnTo>
                      <a:pt x="6867" y="2931"/>
                    </a:lnTo>
                    <a:cubicBezTo>
                      <a:pt x="7278" y="2337"/>
                      <a:pt x="7038" y="1564"/>
                      <a:pt x="7038" y="1564"/>
                    </a:cubicBezTo>
                    <a:cubicBezTo>
                      <a:pt x="6405" y="448"/>
                      <a:pt x="5384" y="1"/>
                      <a:pt x="4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a:extLst>
                  <a:ext uri="{FF2B5EF4-FFF2-40B4-BE49-F238E27FC236}">
                    <a16:creationId xmlns:a16="http://schemas.microsoft.com/office/drawing/2014/main" id="{736DC765-E676-27B2-B149-9473814461A2}"/>
                  </a:ext>
                </a:extLst>
              </p:cNvPr>
              <p:cNvSpPr/>
              <p:nvPr/>
            </p:nvSpPr>
            <p:spPr>
              <a:xfrm>
                <a:off x="2273425" y="3286275"/>
                <a:ext cx="9275" cy="9875"/>
              </a:xfrm>
              <a:custGeom>
                <a:avLst/>
                <a:gdLst/>
                <a:ahLst/>
                <a:cxnLst/>
                <a:rect l="l" t="t" r="r" b="b"/>
                <a:pathLst>
                  <a:path w="371" h="395" extrusionOk="0">
                    <a:moveTo>
                      <a:pt x="219" y="1"/>
                    </a:moveTo>
                    <a:cubicBezTo>
                      <a:pt x="152" y="1"/>
                      <a:pt x="81" y="53"/>
                      <a:pt x="45" y="136"/>
                    </a:cubicBezTo>
                    <a:cubicBezTo>
                      <a:pt x="0" y="239"/>
                      <a:pt x="25" y="351"/>
                      <a:pt x="102" y="385"/>
                    </a:cubicBezTo>
                    <a:cubicBezTo>
                      <a:pt x="117" y="391"/>
                      <a:pt x="133" y="394"/>
                      <a:pt x="149" y="394"/>
                    </a:cubicBezTo>
                    <a:cubicBezTo>
                      <a:pt x="215" y="394"/>
                      <a:pt x="287" y="342"/>
                      <a:pt x="325" y="260"/>
                    </a:cubicBezTo>
                    <a:cubicBezTo>
                      <a:pt x="371" y="157"/>
                      <a:pt x="346" y="46"/>
                      <a:pt x="267" y="11"/>
                    </a:cubicBezTo>
                    <a:cubicBezTo>
                      <a:pt x="252" y="4"/>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a:extLst>
                  <a:ext uri="{FF2B5EF4-FFF2-40B4-BE49-F238E27FC236}">
                    <a16:creationId xmlns:a16="http://schemas.microsoft.com/office/drawing/2014/main" id="{E8994217-0B0A-9AA3-5FE4-7AA1E64D316C}"/>
                  </a:ext>
                </a:extLst>
              </p:cNvPr>
              <p:cNvSpPr/>
              <p:nvPr/>
            </p:nvSpPr>
            <p:spPr>
              <a:xfrm>
                <a:off x="2305400" y="3297650"/>
                <a:ext cx="9350" cy="9850"/>
              </a:xfrm>
              <a:custGeom>
                <a:avLst/>
                <a:gdLst/>
                <a:ahLst/>
                <a:cxnLst/>
                <a:rect l="l" t="t" r="r" b="b"/>
                <a:pathLst>
                  <a:path w="374" h="394" extrusionOk="0">
                    <a:moveTo>
                      <a:pt x="221" y="0"/>
                    </a:moveTo>
                    <a:cubicBezTo>
                      <a:pt x="155" y="0"/>
                      <a:pt x="84" y="53"/>
                      <a:pt x="47" y="135"/>
                    </a:cubicBezTo>
                    <a:cubicBezTo>
                      <a:pt x="1" y="237"/>
                      <a:pt x="28" y="348"/>
                      <a:pt x="104" y="383"/>
                    </a:cubicBezTo>
                    <a:cubicBezTo>
                      <a:pt x="120" y="390"/>
                      <a:pt x="136" y="393"/>
                      <a:pt x="153" y="393"/>
                    </a:cubicBezTo>
                    <a:cubicBezTo>
                      <a:pt x="219" y="393"/>
                      <a:pt x="290" y="341"/>
                      <a:pt x="327" y="258"/>
                    </a:cubicBezTo>
                    <a:cubicBezTo>
                      <a:pt x="373" y="155"/>
                      <a:pt x="346" y="43"/>
                      <a:pt x="269" y="11"/>
                    </a:cubicBezTo>
                    <a:cubicBezTo>
                      <a:pt x="254" y="4"/>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a:extLst>
                  <a:ext uri="{FF2B5EF4-FFF2-40B4-BE49-F238E27FC236}">
                    <a16:creationId xmlns:a16="http://schemas.microsoft.com/office/drawing/2014/main" id="{845DD2DF-BBAF-1829-3118-1E0CCEF82DC7}"/>
                  </a:ext>
                </a:extLst>
              </p:cNvPr>
              <p:cNvSpPr/>
              <p:nvPr/>
            </p:nvSpPr>
            <p:spPr>
              <a:xfrm>
                <a:off x="2248825" y="3295650"/>
                <a:ext cx="20650" cy="11500"/>
              </a:xfrm>
              <a:custGeom>
                <a:avLst/>
                <a:gdLst/>
                <a:ahLst/>
                <a:cxnLst/>
                <a:rect l="l" t="t" r="r" b="b"/>
                <a:pathLst>
                  <a:path w="826" h="460" extrusionOk="0">
                    <a:moveTo>
                      <a:pt x="271" y="0"/>
                    </a:moveTo>
                    <a:cubicBezTo>
                      <a:pt x="150" y="0"/>
                      <a:pt x="58" y="40"/>
                      <a:pt x="35" y="112"/>
                    </a:cubicBezTo>
                    <a:cubicBezTo>
                      <a:pt x="0" y="221"/>
                      <a:pt x="142" y="363"/>
                      <a:pt x="351" y="426"/>
                    </a:cubicBezTo>
                    <a:cubicBezTo>
                      <a:pt x="423" y="449"/>
                      <a:pt x="493" y="459"/>
                      <a:pt x="555" y="459"/>
                    </a:cubicBezTo>
                    <a:cubicBezTo>
                      <a:pt x="676" y="459"/>
                      <a:pt x="769" y="420"/>
                      <a:pt x="791" y="348"/>
                    </a:cubicBezTo>
                    <a:cubicBezTo>
                      <a:pt x="825" y="240"/>
                      <a:pt x="683" y="98"/>
                      <a:pt x="474" y="33"/>
                    </a:cubicBezTo>
                    <a:cubicBezTo>
                      <a:pt x="403" y="11"/>
                      <a:pt x="333" y="0"/>
                      <a:pt x="271"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a:extLst>
                  <a:ext uri="{FF2B5EF4-FFF2-40B4-BE49-F238E27FC236}">
                    <a16:creationId xmlns:a16="http://schemas.microsoft.com/office/drawing/2014/main" id="{0855F5F0-91CF-5636-B93E-B3C82A07FACE}"/>
                  </a:ext>
                </a:extLst>
              </p:cNvPr>
              <p:cNvSpPr/>
              <p:nvPr/>
            </p:nvSpPr>
            <p:spPr>
              <a:xfrm>
                <a:off x="2302050" y="3315350"/>
                <a:ext cx="18550" cy="11500"/>
              </a:xfrm>
              <a:custGeom>
                <a:avLst/>
                <a:gdLst/>
                <a:ahLst/>
                <a:cxnLst/>
                <a:rect l="l" t="t" r="r" b="b"/>
                <a:pathLst>
                  <a:path w="742" h="460" extrusionOk="0">
                    <a:moveTo>
                      <a:pt x="271" y="1"/>
                    </a:moveTo>
                    <a:cubicBezTo>
                      <a:pt x="150" y="1"/>
                      <a:pt x="58" y="40"/>
                      <a:pt x="35" y="112"/>
                    </a:cubicBezTo>
                    <a:cubicBezTo>
                      <a:pt x="1" y="221"/>
                      <a:pt x="143" y="362"/>
                      <a:pt x="352" y="427"/>
                    </a:cubicBezTo>
                    <a:cubicBezTo>
                      <a:pt x="422" y="449"/>
                      <a:pt x="491" y="460"/>
                      <a:pt x="554" y="460"/>
                    </a:cubicBezTo>
                    <a:cubicBezTo>
                      <a:pt x="598" y="460"/>
                      <a:pt x="639" y="454"/>
                      <a:pt x="674" y="444"/>
                    </a:cubicBezTo>
                    <a:lnTo>
                      <a:pt x="741" y="193"/>
                    </a:lnTo>
                    <a:cubicBezTo>
                      <a:pt x="683" y="127"/>
                      <a:pt x="589" y="70"/>
                      <a:pt x="474" y="33"/>
                    </a:cubicBezTo>
                    <a:cubicBezTo>
                      <a:pt x="403" y="11"/>
                      <a:pt x="333" y="1"/>
                      <a:pt x="271"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a:extLst>
                  <a:ext uri="{FF2B5EF4-FFF2-40B4-BE49-F238E27FC236}">
                    <a16:creationId xmlns:a16="http://schemas.microsoft.com/office/drawing/2014/main" id="{50AC2338-327D-87F5-4E61-4011AADA4378}"/>
                  </a:ext>
                </a:extLst>
              </p:cNvPr>
              <p:cNvSpPr/>
              <p:nvPr/>
            </p:nvSpPr>
            <p:spPr>
              <a:xfrm>
                <a:off x="2264850" y="3265800"/>
                <a:ext cx="26625" cy="13050"/>
              </a:xfrm>
              <a:custGeom>
                <a:avLst/>
                <a:gdLst/>
                <a:ahLst/>
                <a:cxnLst/>
                <a:rect l="l" t="t" r="r" b="b"/>
                <a:pathLst>
                  <a:path w="1065" h="522" extrusionOk="0">
                    <a:moveTo>
                      <a:pt x="557" y="0"/>
                    </a:moveTo>
                    <a:cubicBezTo>
                      <a:pt x="371" y="0"/>
                      <a:pt x="187" y="83"/>
                      <a:pt x="61" y="241"/>
                    </a:cubicBezTo>
                    <a:cubicBezTo>
                      <a:pt x="0" y="320"/>
                      <a:pt x="40" y="444"/>
                      <a:pt x="115" y="492"/>
                    </a:cubicBezTo>
                    <a:cubicBezTo>
                      <a:pt x="146" y="512"/>
                      <a:pt x="178" y="521"/>
                      <a:pt x="209" y="521"/>
                    </a:cubicBezTo>
                    <a:cubicBezTo>
                      <a:pt x="270" y="521"/>
                      <a:pt x="328" y="489"/>
                      <a:pt x="368" y="439"/>
                    </a:cubicBezTo>
                    <a:cubicBezTo>
                      <a:pt x="412" y="383"/>
                      <a:pt x="471" y="361"/>
                      <a:pt x="533" y="361"/>
                    </a:cubicBezTo>
                    <a:cubicBezTo>
                      <a:pt x="612" y="361"/>
                      <a:pt x="695" y="398"/>
                      <a:pt x="756" y="446"/>
                    </a:cubicBezTo>
                    <a:lnTo>
                      <a:pt x="756" y="444"/>
                    </a:lnTo>
                    <a:cubicBezTo>
                      <a:pt x="782" y="466"/>
                      <a:pt x="814" y="476"/>
                      <a:pt x="847" y="476"/>
                    </a:cubicBezTo>
                    <a:cubicBezTo>
                      <a:pt x="909" y="476"/>
                      <a:pt x="974" y="441"/>
                      <a:pt x="1007" y="391"/>
                    </a:cubicBezTo>
                    <a:cubicBezTo>
                      <a:pt x="1065" y="303"/>
                      <a:pt x="1028" y="199"/>
                      <a:pt x="953" y="139"/>
                    </a:cubicBezTo>
                    <a:cubicBezTo>
                      <a:pt x="834" y="46"/>
                      <a:pt x="695"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a:extLst>
                  <a:ext uri="{FF2B5EF4-FFF2-40B4-BE49-F238E27FC236}">
                    <a16:creationId xmlns:a16="http://schemas.microsoft.com/office/drawing/2014/main" id="{8A94A25E-93B7-D1F2-CF18-AA48280047A3}"/>
                  </a:ext>
                </a:extLst>
              </p:cNvPr>
              <p:cNvSpPr/>
              <p:nvPr/>
            </p:nvSpPr>
            <p:spPr>
              <a:xfrm>
                <a:off x="2305125" y="3276700"/>
                <a:ext cx="23500" cy="17700"/>
              </a:xfrm>
              <a:custGeom>
                <a:avLst/>
                <a:gdLst/>
                <a:ahLst/>
                <a:cxnLst/>
                <a:rect l="l" t="t" r="r" b="b"/>
                <a:pathLst>
                  <a:path w="940" h="708" extrusionOk="0">
                    <a:moveTo>
                      <a:pt x="233" y="1"/>
                    </a:moveTo>
                    <a:cubicBezTo>
                      <a:pt x="10" y="1"/>
                      <a:pt x="0" y="352"/>
                      <a:pt x="232" y="363"/>
                    </a:cubicBezTo>
                    <a:cubicBezTo>
                      <a:pt x="399" y="373"/>
                      <a:pt x="493" y="459"/>
                      <a:pt x="557" y="609"/>
                    </a:cubicBezTo>
                    <a:cubicBezTo>
                      <a:pt x="586" y="679"/>
                      <a:pt x="640" y="708"/>
                      <a:pt x="696" y="708"/>
                    </a:cubicBezTo>
                    <a:cubicBezTo>
                      <a:pt x="813" y="708"/>
                      <a:pt x="940" y="584"/>
                      <a:pt x="879" y="440"/>
                    </a:cubicBezTo>
                    <a:cubicBezTo>
                      <a:pt x="766" y="172"/>
                      <a:pt x="532" y="14"/>
                      <a:pt x="244" y="1"/>
                    </a:cubicBezTo>
                    <a:cubicBezTo>
                      <a:pt x="240" y="1"/>
                      <a:pt x="237"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a:extLst>
                  <a:ext uri="{FF2B5EF4-FFF2-40B4-BE49-F238E27FC236}">
                    <a16:creationId xmlns:a16="http://schemas.microsoft.com/office/drawing/2014/main" id="{775541C2-8FE0-96A1-3D22-01662BF69E2E}"/>
                  </a:ext>
                </a:extLst>
              </p:cNvPr>
              <p:cNvSpPr/>
              <p:nvPr/>
            </p:nvSpPr>
            <p:spPr>
              <a:xfrm>
                <a:off x="2193000" y="3294550"/>
                <a:ext cx="16850" cy="18775"/>
              </a:xfrm>
              <a:custGeom>
                <a:avLst/>
                <a:gdLst/>
                <a:ahLst/>
                <a:cxnLst/>
                <a:rect l="l" t="t" r="r" b="b"/>
                <a:pathLst>
                  <a:path w="674" h="751" extrusionOk="0">
                    <a:moveTo>
                      <a:pt x="48" y="0"/>
                    </a:moveTo>
                    <a:cubicBezTo>
                      <a:pt x="2" y="257"/>
                      <a:pt x="0" y="495"/>
                      <a:pt x="39" y="750"/>
                    </a:cubicBezTo>
                    <a:cubicBezTo>
                      <a:pt x="265" y="716"/>
                      <a:pt x="482" y="616"/>
                      <a:pt x="674" y="432"/>
                    </a:cubicBezTo>
                    <a:cubicBezTo>
                      <a:pt x="392" y="349"/>
                      <a:pt x="187" y="194"/>
                      <a:pt x="48"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a:extLst>
                  <a:ext uri="{FF2B5EF4-FFF2-40B4-BE49-F238E27FC236}">
                    <a16:creationId xmlns:a16="http://schemas.microsoft.com/office/drawing/2014/main" id="{705BBC58-C143-0A2A-F8FB-D8A62070710F}"/>
                  </a:ext>
                </a:extLst>
              </p:cNvPr>
              <p:cNvSpPr/>
              <p:nvPr/>
            </p:nvSpPr>
            <p:spPr>
              <a:xfrm>
                <a:off x="2260950" y="3321925"/>
                <a:ext cx="39550" cy="30800"/>
              </a:xfrm>
              <a:custGeom>
                <a:avLst/>
                <a:gdLst/>
                <a:ahLst/>
                <a:cxnLst/>
                <a:rect l="l" t="t" r="r" b="b"/>
                <a:pathLst>
                  <a:path w="1582" h="1232" extrusionOk="0">
                    <a:moveTo>
                      <a:pt x="248" y="1"/>
                    </a:moveTo>
                    <a:lnTo>
                      <a:pt x="248" y="1"/>
                    </a:lnTo>
                    <a:cubicBezTo>
                      <a:pt x="248" y="1"/>
                      <a:pt x="1" y="1002"/>
                      <a:pt x="666" y="1207"/>
                    </a:cubicBezTo>
                    <a:cubicBezTo>
                      <a:pt x="721" y="1224"/>
                      <a:pt x="774" y="1232"/>
                      <a:pt x="825" y="1232"/>
                    </a:cubicBezTo>
                    <a:cubicBezTo>
                      <a:pt x="1297" y="1232"/>
                      <a:pt x="1581" y="576"/>
                      <a:pt x="1581" y="576"/>
                    </a:cubicBezTo>
                    <a:cubicBezTo>
                      <a:pt x="1581" y="576"/>
                      <a:pt x="1132" y="379"/>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a:extLst>
                  <a:ext uri="{FF2B5EF4-FFF2-40B4-BE49-F238E27FC236}">
                    <a16:creationId xmlns:a16="http://schemas.microsoft.com/office/drawing/2014/main" id="{50809F96-DB8B-6480-AF69-BD4A60CF59C5}"/>
                  </a:ext>
                </a:extLst>
              </p:cNvPr>
              <p:cNvSpPr/>
              <p:nvPr/>
            </p:nvSpPr>
            <p:spPr>
              <a:xfrm>
                <a:off x="2266700" y="3354100"/>
                <a:ext cx="13325" cy="7425"/>
              </a:xfrm>
              <a:custGeom>
                <a:avLst/>
                <a:gdLst/>
                <a:ahLst/>
                <a:cxnLst/>
                <a:rect l="l" t="t" r="r" b="b"/>
                <a:pathLst>
                  <a:path w="533" h="297" extrusionOk="0">
                    <a:moveTo>
                      <a:pt x="94" y="1"/>
                    </a:moveTo>
                    <a:cubicBezTo>
                      <a:pt x="48" y="1"/>
                      <a:pt x="1" y="47"/>
                      <a:pt x="30" y="99"/>
                    </a:cubicBezTo>
                    <a:cubicBezTo>
                      <a:pt x="113" y="245"/>
                      <a:pt x="264" y="296"/>
                      <a:pt x="423" y="296"/>
                    </a:cubicBezTo>
                    <a:cubicBezTo>
                      <a:pt x="429" y="296"/>
                      <a:pt x="434" y="296"/>
                      <a:pt x="440" y="296"/>
                    </a:cubicBezTo>
                    <a:cubicBezTo>
                      <a:pt x="528" y="294"/>
                      <a:pt x="532" y="160"/>
                      <a:pt x="446" y="160"/>
                    </a:cubicBezTo>
                    <a:cubicBezTo>
                      <a:pt x="445" y="160"/>
                      <a:pt x="445" y="160"/>
                      <a:pt x="444" y="160"/>
                    </a:cubicBezTo>
                    <a:cubicBezTo>
                      <a:pt x="439" y="160"/>
                      <a:pt x="434" y="160"/>
                      <a:pt x="429" y="160"/>
                    </a:cubicBezTo>
                    <a:cubicBezTo>
                      <a:pt x="321" y="160"/>
                      <a:pt x="209" y="138"/>
                      <a:pt x="150" y="35"/>
                    </a:cubicBezTo>
                    <a:cubicBezTo>
                      <a:pt x="137" y="11"/>
                      <a:pt x="115" y="1"/>
                      <a:pt x="94"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a:extLst>
                  <a:ext uri="{FF2B5EF4-FFF2-40B4-BE49-F238E27FC236}">
                    <a16:creationId xmlns:a16="http://schemas.microsoft.com/office/drawing/2014/main" id="{930C8E52-BDE2-834B-6343-B55BB476AFD7}"/>
                  </a:ext>
                </a:extLst>
              </p:cNvPr>
              <p:cNvSpPr/>
              <p:nvPr/>
            </p:nvSpPr>
            <p:spPr>
              <a:xfrm>
                <a:off x="2184550" y="3242600"/>
                <a:ext cx="52450" cy="64700"/>
              </a:xfrm>
              <a:custGeom>
                <a:avLst/>
                <a:gdLst/>
                <a:ahLst/>
                <a:cxnLst/>
                <a:rect l="l" t="t" r="r" b="b"/>
                <a:pathLst>
                  <a:path w="2098" h="2588" extrusionOk="0">
                    <a:moveTo>
                      <a:pt x="962" y="0"/>
                    </a:moveTo>
                    <a:cubicBezTo>
                      <a:pt x="434" y="0"/>
                      <a:pt x="221" y="487"/>
                      <a:pt x="116" y="1018"/>
                    </a:cubicBezTo>
                    <a:cubicBezTo>
                      <a:pt x="1" y="1601"/>
                      <a:pt x="139" y="2452"/>
                      <a:pt x="950" y="2575"/>
                    </a:cubicBezTo>
                    <a:cubicBezTo>
                      <a:pt x="1004" y="2583"/>
                      <a:pt x="1055" y="2587"/>
                      <a:pt x="1103" y="2587"/>
                    </a:cubicBezTo>
                    <a:cubicBezTo>
                      <a:pt x="1426" y="2587"/>
                      <a:pt x="1648" y="2420"/>
                      <a:pt x="1794" y="2216"/>
                    </a:cubicBezTo>
                    <a:cubicBezTo>
                      <a:pt x="2000" y="1931"/>
                      <a:pt x="2098" y="1372"/>
                      <a:pt x="2002" y="1033"/>
                    </a:cubicBezTo>
                    <a:cubicBezTo>
                      <a:pt x="1877" y="594"/>
                      <a:pt x="1564" y="87"/>
                      <a:pt x="1123" y="14"/>
                    </a:cubicBezTo>
                    <a:cubicBezTo>
                      <a:pt x="1066" y="5"/>
                      <a:pt x="1013" y="0"/>
                      <a:pt x="96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a:extLst>
                  <a:ext uri="{FF2B5EF4-FFF2-40B4-BE49-F238E27FC236}">
                    <a16:creationId xmlns:a16="http://schemas.microsoft.com/office/drawing/2014/main" id="{4FC63C88-B395-43FF-BD84-3DCE1B738A1F}"/>
                  </a:ext>
                </a:extLst>
              </p:cNvPr>
              <p:cNvSpPr/>
              <p:nvPr/>
            </p:nvSpPr>
            <p:spPr>
              <a:xfrm>
                <a:off x="2202425" y="3253300"/>
                <a:ext cx="19275" cy="39050"/>
              </a:xfrm>
              <a:custGeom>
                <a:avLst/>
                <a:gdLst/>
                <a:ahLst/>
                <a:cxnLst/>
                <a:rect l="l" t="t" r="r" b="b"/>
                <a:pathLst>
                  <a:path w="771" h="1562" extrusionOk="0">
                    <a:moveTo>
                      <a:pt x="104" y="1"/>
                    </a:moveTo>
                    <a:cubicBezTo>
                      <a:pt x="102" y="1"/>
                      <a:pt x="100" y="1"/>
                      <a:pt x="97" y="1"/>
                    </a:cubicBezTo>
                    <a:cubicBezTo>
                      <a:pt x="0" y="3"/>
                      <a:pt x="18" y="150"/>
                      <a:pt x="113" y="150"/>
                    </a:cubicBezTo>
                    <a:cubicBezTo>
                      <a:pt x="113" y="150"/>
                      <a:pt x="114" y="150"/>
                      <a:pt x="115" y="150"/>
                    </a:cubicBezTo>
                    <a:cubicBezTo>
                      <a:pt x="116" y="150"/>
                      <a:pt x="118" y="150"/>
                      <a:pt x="119" y="150"/>
                    </a:cubicBezTo>
                    <a:cubicBezTo>
                      <a:pt x="402" y="150"/>
                      <a:pt x="535" y="510"/>
                      <a:pt x="550" y="735"/>
                    </a:cubicBezTo>
                    <a:cubicBezTo>
                      <a:pt x="567" y="990"/>
                      <a:pt x="475" y="1232"/>
                      <a:pt x="372" y="1459"/>
                    </a:cubicBezTo>
                    <a:cubicBezTo>
                      <a:pt x="345" y="1515"/>
                      <a:pt x="395" y="1561"/>
                      <a:pt x="445" y="1561"/>
                    </a:cubicBezTo>
                    <a:cubicBezTo>
                      <a:pt x="470" y="1561"/>
                      <a:pt x="496" y="1548"/>
                      <a:pt x="510" y="1518"/>
                    </a:cubicBezTo>
                    <a:cubicBezTo>
                      <a:pt x="659" y="1190"/>
                      <a:pt x="771" y="822"/>
                      <a:pt x="650" y="465"/>
                    </a:cubicBezTo>
                    <a:cubicBezTo>
                      <a:pt x="564" y="220"/>
                      <a:pt x="37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a:extLst>
                  <a:ext uri="{FF2B5EF4-FFF2-40B4-BE49-F238E27FC236}">
                    <a16:creationId xmlns:a16="http://schemas.microsoft.com/office/drawing/2014/main" id="{D0725574-7203-9775-4B76-E9BE9280E0AF}"/>
                  </a:ext>
                </a:extLst>
              </p:cNvPr>
              <p:cNvSpPr/>
              <p:nvPr/>
            </p:nvSpPr>
            <p:spPr>
              <a:xfrm>
                <a:off x="2282450" y="4484325"/>
                <a:ext cx="141200" cy="127275"/>
              </a:xfrm>
              <a:custGeom>
                <a:avLst/>
                <a:gdLst/>
                <a:ahLst/>
                <a:cxnLst/>
                <a:rect l="l" t="t" r="r" b="b"/>
                <a:pathLst>
                  <a:path w="5648" h="5091" extrusionOk="0">
                    <a:moveTo>
                      <a:pt x="1715" y="1"/>
                    </a:moveTo>
                    <a:lnTo>
                      <a:pt x="0" y="4760"/>
                    </a:lnTo>
                    <a:lnTo>
                      <a:pt x="2707" y="5090"/>
                    </a:lnTo>
                    <a:lnTo>
                      <a:pt x="5647" y="216"/>
                    </a:lnTo>
                    <a:lnTo>
                      <a:pt x="171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a:extLst>
                  <a:ext uri="{FF2B5EF4-FFF2-40B4-BE49-F238E27FC236}">
                    <a16:creationId xmlns:a16="http://schemas.microsoft.com/office/drawing/2014/main" id="{8F5F8982-67BF-468B-D573-A1BF365B2BB0}"/>
                  </a:ext>
                </a:extLst>
              </p:cNvPr>
              <p:cNvSpPr/>
              <p:nvPr/>
            </p:nvSpPr>
            <p:spPr>
              <a:xfrm>
                <a:off x="2273200" y="4593600"/>
                <a:ext cx="230675" cy="98400"/>
              </a:xfrm>
              <a:custGeom>
                <a:avLst/>
                <a:gdLst/>
                <a:ahLst/>
                <a:cxnLst/>
                <a:rect l="l" t="t" r="r" b="b"/>
                <a:pathLst>
                  <a:path w="9227" h="3936" extrusionOk="0">
                    <a:moveTo>
                      <a:pt x="153" y="1"/>
                    </a:moveTo>
                    <a:cubicBezTo>
                      <a:pt x="60" y="1"/>
                      <a:pt x="0" y="56"/>
                      <a:pt x="15" y="213"/>
                    </a:cubicBezTo>
                    <a:cubicBezTo>
                      <a:pt x="55" y="619"/>
                      <a:pt x="261" y="2495"/>
                      <a:pt x="360" y="3420"/>
                    </a:cubicBezTo>
                    <a:cubicBezTo>
                      <a:pt x="395" y="3733"/>
                      <a:pt x="416" y="3936"/>
                      <a:pt x="416" y="3936"/>
                    </a:cubicBezTo>
                    <a:lnTo>
                      <a:pt x="9227" y="3936"/>
                    </a:lnTo>
                    <a:cubicBezTo>
                      <a:pt x="9188" y="3746"/>
                      <a:pt x="9146" y="3573"/>
                      <a:pt x="9096" y="3420"/>
                    </a:cubicBezTo>
                    <a:cubicBezTo>
                      <a:pt x="8780" y="2424"/>
                      <a:pt x="8220" y="2114"/>
                      <a:pt x="7590" y="2073"/>
                    </a:cubicBezTo>
                    <a:cubicBezTo>
                      <a:pt x="6865" y="2027"/>
                      <a:pt x="4174" y="1166"/>
                      <a:pt x="4174" y="1166"/>
                    </a:cubicBezTo>
                    <a:cubicBezTo>
                      <a:pt x="4174" y="1166"/>
                      <a:pt x="4228" y="335"/>
                      <a:pt x="3733" y="170"/>
                    </a:cubicBezTo>
                    <a:cubicBezTo>
                      <a:pt x="3662" y="147"/>
                      <a:pt x="3580" y="137"/>
                      <a:pt x="3491" y="137"/>
                    </a:cubicBezTo>
                    <a:cubicBezTo>
                      <a:pt x="2948" y="137"/>
                      <a:pt x="2142" y="506"/>
                      <a:pt x="2142" y="506"/>
                    </a:cubicBezTo>
                    <a:lnTo>
                      <a:pt x="825" y="349"/>
                    </a:lnTo>
                    <a:cubicBezTo>
                      <a:pt x="825" y="349"/>
                      <a:pt x="38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a:extLst>
                  <a:ext uri="{FF2B5EF4-FFF2-40B4-BE49-F238E27FC236}">
                    <a16:creationId xmlns:a16="http://schemas.microsoft.com/office/drawing/2014/main" id="{995725B0-88C0-D637-3452-BB67DBD4BF6C}"/>
                  </a:ext>
                </a:extLst>
              </p:cNvPr>
              <p:cNvSpPr/>
              <p:nvPr/>
            </p:nvSpPr>
            <p:spPr>
              <a:xfrm>
                <a:off x="2282200" y="4679050"/>
                <a:ext cx="221675" cy="12950"/>
              </a:xfrm>
              <a:custGeom>
                <a:avLst/>
                <a:gdLst/>
                <a:ahLst/>
                <a:cxnLst/>
                <a:rect l="l" t="t" r="r" b="b"/>
                <a:pathLst>
                  <a:path w="8867" h="518" extrusionOk="0">
                    <a:moveTo>
                      <a:pt x="0" y="0"/>
                    </a:moveTo>
                    <a:cubicBezTo>
                      <a:pt x="35" y="315"/>
                      <a:pt x="56" y="518"/>
                      <a:pt x="56" y="518"/>
                    </a:cubicBezTo>
                    <a:lnTo>
                      <a:pt x="8867"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a:extLst>
                  <a:ext uri="{FF2B5EF4-FFF2-40B4-BE49-F238E27FC236}">
                    <a16:creationId xmlns:a16="http://schemas.microsoft.com/office/drawing/2014/main" id="{C69B2F24-BC03-444E-48B4-C8799490C725}"/>
                  </a:ext>
                </a:extLst>
              </p:cNvPr>
              <p:cNvSpPr/>
              <p:nvPr/>
            </p:nvSpPr>
            <p:spPr>
              <a:xfrm>
                <a:off x="2276400" y="4625875"/>
                <a:ext cx="31625" cy="52275"/>
              </a:xfrm>
              <a:custGeom>
                <a:avLst/>
                <a:gdLst/>
                <a:ahLst/>
                <a:cxnLst/>
                <a:rect l="l" t="t" r="r" b="b"/>
                <a:pathLst>
                  <a:path w="1265" h="2091" extrusionOk="0">
                    <a:moveTo>
                      <a:pt x="101" y="0"/>
                    </a:moveTo>
                    <a:cubicBezTo>
                      <a:pt x="41" y="0"/>
                      <a:pt x="0" y="90"/>
                      <a:pt x="66" y="126"/>
                    </a:cubicBezTo>
                    <a:cubicBezTo>
                      <a:pt x="729" y="502"/>
                      <a:pt x="1115" y="1252"/>
                      <a:pt x="781" y="1987"/>
                    </a:cubicBezTo>
                    <a:cubicBezTo>
                      <a:pt x="757" y="2041"/>
                      <a:pt x="805" y="2091"/>
                      <a:pt x="849" y="2091"/>
                    </a:cubicBezTo>
                    <a:cubicBezTo>
                      <a:pt x="869" y="2091"/>
                      <a:pt x="889" y="2081"/>
                      <a:pt x="900" y="2056"/>
                    </a:cubicBezTo>
                    <a:cubicBezTo>
                      <a:pt x="1264" y="1254"/>
                      <a:pt x="869" y="426"/>
                      <a:pt x="135"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a:extLst>
                  <a:ext uri="{FF2B5EF4-FFF2-40B4-BE49-F238E27FC236}">
                    <a16:creationId xmlns:a16="http://schemas.microsoft.com/office/drawing/2014/main" id="{3046DBF0-A133-FE7A-B1E2-3B595E9063C6}"/>
                  </a:ext>
                </a:extLst>
              </p:cNvPr>
              <p:cNvSpPr/>
              <p:nvPr/>
            </p:nvSpPr>
            <p:spPr>
              <a:xfrm>
                <a:off x="2365925" y="4622800"/>
                <a:ext cx="38475" cy="14525"/>
              </a:xfrm>
              <a:custGeom>
                <a:avLst/>
                <a:gdLst/>
                <a:ahLst/>
                <a:cxnLst/>
                <a:rect l="l" t="t" r="r" b="b"/>
                <a:pathLst>
                  <a:path w="1539" h="581" extrusionOk="0">
                    <a:moveTo>
                      <a:pt x="893" y="1"/>
                    </a:moveTo>
                    <a:cubicBezTo>
                      <a:pt x="566" y="1"/>
                      <a:pt x="252" y="178"/>
                      <a:pt x="35" y="481"/>
                    </a:cubicBezTo>
                    <a:cubicBezTo>
                      <a:pt x="0" y="532"/>
                      <a:pt x="47" y="581"/>
                      <a:pt x="96" y="581"/>
                    </a:cubicBezTo>
                    <a:cubicBezTo>
                      <a:pt x="116" y="581"/>
                      <a:pt x="137" y="572"/>
                      <a:pt x="152" y="550"/>
                    </a:cubicBezTo>
                    <a:cubicBezTo>
                      <a:pt x="341" y="287"/>
                      <a:pt x="609" y="139"/>
                      <a:pt x="888" y="139"/>
                    </a:cubicBezTo>
                    <a:cubicBezTo>
                      <a:pt x="1063" y="139"/>
                      <a:pt x="1243" y="197"/>
                      <a:pt x="1411" y="322"/>
                    </a:cubicBezTo>
                    <a:cubicBezTo>
                      <a:pt x="1423" y="332"/>
                      <a:pt x="1436" y="336"/>
                      <a:pt x="1447" y="336"/>
                    </a:cubicBezTo>
                    <a:cubicBezTo>
                      <a:pt x="1502" y="336"/>
                      <a:pt x="1538" y="248"/>
                      <a:pt x="1480" y="205"/>
                    </a:cubicBezTo>
                    <a:cubicBezTo>
                      <a:pt x="1292" y="65"/>
                      <a:pt x="1090" y="1"/>
                      <a:pt x="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a:extLst>
                  <a:ext uri="{FF2B5EF4-FFF2-40B4-BE49-F238E27FC236}">
                    <a16:creationId xmlns:a16="http://schemas.microsoft.com/office/drawing/2014/main" id="{059146E1-E75E-2D79-9268-C6B76EFED318}"/>
                  </a:ext>
                </a:extLst>
              </p:cNvPr>
              <p:cNvSpPr/>
              <p:nvPr/>
            </p:nvSpPr>
            <p:spPr>
              <a:xfrm>
                <a:off x="2384875" y="4628500"/>
                <a:ext cx="38475" cy="14525"/>
              </a:xfrm>
              <a:custGeom>
                <a:avLst/>
                <a:gdLst/>
                <a:ahLst/>
                <a:cxnLst/>
                <a:rect l="l" t="t" r="r" b="b"/>
                <a:pathLst>
                  <a:path w="1539" h="581" extrusionOk="0">
                    <a:moveTo>
                      <a:pt x="895" y="1"/>
                    </a:moveTo>
                    <a:cubicBezTo>
                      <a:pt x="568" y="1"/>
                      <a:pt x="253" y="178"/>
                      <a:pt x="37" y="484"/>
                    </a:cubicBezTo>
                    <a:cubicBezTo>
                      <a:pt x="1" y="533"/>
                      <a:pt x="48" y="581"/>
                      <a:pt x="97" y="581"/>
                    </a:cubicBezTo>
                    <a:cubicBezTo>
                      <a:pt x="118" y="581"/>
                      <a:pt x="139" y="572"/>
                      <a:pt x="154" y="551"/>
                    </a:cubicBezTo>
                    <a:cubicBezTo>
                      <a:pt x="342" y="287"/>
                      <a:pt x="610" y="139"/>
                      <a:pt x="888" y="139"/>
                    </a:cubicBezTo>
                    <a:cubicBezTo>
                      <a:pt x="1064" y="139"/>
                      <a:pt x="1244" y="198"/>
                      <a:pt x="1412" y="324"/>
                    </a:cubicBezTo>
                    <a:cubicBezTo>
                      <a:pt x="1424" y="333"/>
                      <a:pt x="1437"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a:extLst>
                  <a:ext uri="{FF2B5EF4-FFF2-40B4-BE49-F238E27FC236}">
                    <a16:creationId xmlns:a16="http://schemas.microsoft.com/office/drawing/2014/main" id="{C5E8FE46-6A66-698E-A9AA-EEB0519C4836}"/>
                  </a:ext>
                </a:extLst>
              </p:cNvPr>
              <p:cNvSpPr/>
              <p:nvPr/>
            </p:nvSpPr>
            <p:spPr>
              <a:xfrm>
                <a:off x="2404475" y="4634250"/>
                <a:ext cx="38475" cy="14525"/>
              </a:xfrm>
              <a:custGeom>
                <a:avLst/>
                <a:gdLst/>
                <a:ahLst/>
                <a:cxnLst/>
                <a:rect l="l" t="t" r="r" b="b"/>
                <a:pathLst>
                  <a:path w="1539" h="581" extrusionOk="0">
                    <a:moveTo>
                      <a:pt x="894" y="0"/>
                    </a:moveTo>
                    <a:cubicBezTo>
                      <a:pt x="566" y="0"/>
                      <a:pt x="252" y="178"/>
                      <a:pt x="35" y="482"/>
                    </a:cubicBezTo>
                    <a:cubicBezTo>
                      <a:pt x="0" y="532"/>
                      <a:pt x="48" y="581"/>
                      <a:pt x="97" y="581"/>
                    </a:cubicBezTo>
                    <a:cubicBezTo>
                      <a:pt x="118" y="581"/>
                      <a:pt x="139" y="572"/>
                      <a:pt x="154" y="551"/>
                    </a:cubicBezTo>
                    <a:cubicBezTo>
                      <a:pt x="341" y="286"/>
                      <a:pt x="609" y="138"/>
                      <a:pt x="888" y="138"/>
                    </a:cubicBezTo>
                    <a:cubicBezTo>
                      <a:pt x="1064" y="138"/>
                      <a:pt x="1244" y="197"/>
                      <a:pt x="1413" y="323"/>
                    </a:cubicBezTo>
                    <a:cubicBezTo>
                      <a:pt x="1425" y="332"/>
                      <a:pt x="1437" y="336"/>
                      <a:pt x="1448" y="336"/>
                    </a:cubicBezTo>
                    <a:cubicBezTo>
                      <a:pt x="1502" y="336"/>
                      <a:pt x="1539" y="248"/>
                      <a:pt x="1482" y="206"/>
                    </a:cubicBezTo>
                    <a:cubicBezTo>
                      <a:pt x="1293" y="65"/>
                      <a:pt x="1091"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a:extLst>
                  <a:ext uri="{FF2B5EF4-FFF2-40B4-BE49-F238E27FC236}">
                    <a16:creationId xmlns:a16="http://schemas.microsoft.com/office/drawing/2014/main" id="{7F68C705-A57A-E445-DF04-057998246C36}"/>
                  </a:ext>
                </a:extLst>
              </p:cNvPr>
              <p:cNvSpPr/>
              <p:nvPr/>
            </p:nvSpPr>
            <p:spPr>
              <a:xfrm>
                <a:off x="1968525" y="3929225"/>
                <a:ext cx="738825" cy="600350"/>
              </a:xfrm>
              <a:custGeom>
                <a:avLst/>
                <a:gdLst/>
                <a:ahLst/>
                <a:cxnLst/>
                <a:rect l="l" t="t" r="r" b="b"/>
                <a:pathLst>
                  <a:path w="29553" h="24014" extrusionOk="0">
                    <a:moveTo>
                      <a:pt x="21752" y="0"/>
                    </a:moveTo>
                    <a:cubicBezTo>
                      <a:pt x="13166" y="0"/>
                      <a:pt x="265" y="3763"/>
                      <a:pt x="265" y="3763"/>
                    </a:cubicBezTo>
                    <a:cubicBezTo>
                      <a:pt x="265" y="3763"/>
                      <a:pt x="0" y="7268"/>
                      <a:pt x="3541" y="9899"/>
                    </a:cubicBezTo>
                    <a:cubicBezTo>
                      <a:pt x="4641" y="10716"/>
                      <a:pt x="6714" y="10984"/>
                      <a:pt x="8959" y="10984"/>
                    </a:cubicBezTo>
                    <a:cubicBezTo>
                      <a:pt x="13219" y="10984"/>
                      <a:pt x="18095" y="10020"/>
                      <a:pt x="18095" y="10020"/>
                    </a:cubicBezTo>
                    <a:lnTo>
                      <a:pt x="18095" y="10020"/>
                    </a:lnTo>
                    <a:lnTo>
                      <a:pt x="12849" y="23695"/>
                    </a:lnTo>
                    <a:lnTo>
                      <a:pt x="18845" y="24014"/>
                    </a:lnTo>
                    <a:cubicBezTo>
                      <a:pt x="18845" y="24014"/>
                      <a:pt x="29553" y="6968"/>
                      <a:pt x="29229" y="3425"/>
                    </a:cubicBezTo>
                    <a:cubicBezTo>
                      <a:pt x="28994" y="865"/>
                      <a:pt x="25869" y="0"/>
                      <a:pt x="21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a:extLst>
                  <a:ext uri="{FF2B5EF4-FFF2-40B4-BE49-F238E27FC236}">
                    <a16:creationId xmlns:a16="http://schemas.microsoft.com/office/drawing/2014/main" id="{2466BDF2-CAC5-FEB1-C138-6E2D2E0A7622}"/>
                  </a:ext>
                </a:extLst>
              </p:cNvPr>
              <p:cNvSpPr/>
              <p:nvPr/>
            </p:nvSpPr>
            <p:spPr>
              <a:xfrm>
                <a:off x="2607400" y="3999600"/>
                <a:ext cx="91450" cy="17200"/>
              </a:xfrm>
              <a:custGeom>
                <a:avLst/>
                <a:gdLst/>
                <a:ahLst/>
                <a:cxnLst/>
                <a:rect l="l" t="t" r="r" b="b"/>
                <a:pathLst>
                  <a:path w="3658" h="688" extrusionOk="0">
                    <a:moveTo>
                      <a:pt x="132" y="1"/>
                    </a:moveTo>
                    <a:cubicBezTo>
                      <a:pt x="53" y="1"/>
                      <a:pt x="0" y="121"/>
                      <a:pt x="84" y="171"/>
                    </a:cubicBezTo>
                    <a:cubicBezTo>
                      <a:pt x="666" y="515"/>
                      <a:pt x="1321" y="687"/>
                      <a:pt x="1978" y="687"/>
                    </a:cubicBezTo>
                    <a:cubicBezTo>
                      <a:pt x="2519" y="687"/>
                      <a:pt x="3062" y="570"/>
                      <a:pt x="3566" y="334"/>
                    </a:cubicBezTo>
                    <a:cubicBezTo>
                      <a:pt x="3657" y="291"/>
                      <a:pt x="3601" y="167"/>
                      <a:pt x="3515" y="167"/>
                    </a:cubicBezTo>
                    <a:cubicBezTo>
                      <a:pt x="3502" y="167"/>
                      <a:pt x="3488" y="170"/>
                      <a:pt x="3474" y="177"/>
                    </a:cubicBezTo>
                    <a:cubicBezTo>
                      <a:pt x="3002" y="398"/>
                      <a:pt x="2492" y="508"/>
                      <a:pt x="1984" y="508"/>
                    </a:cubicBezTo>
                    <a:cubicBezTo>
                      <a:pt x="1356" y="508"/>
                      <a:pt x="730" y="341"/>
                      <a:pt x="177" y="14"/>
                    </a:cubicBezTo>
                    <a:cubicBezTo>
                      <a:pt x="161" y="5"/>
                      <a:pt x="14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a:extLst>
                  <a:ext uri="{FF2B5EF4-FFF2-40B4-BE49-F238E27FC236}">
                    <a16:creationId xmlns:a16="http://schemas.microsoft.com/office/drawing/2014/main" id="{0CB423F1-2FDD-AA16-D4EC-6891F07632E0}"/>
                  </a:ext>
                </a:extLst>
              </p:cNvPr>
              <p:cNvSpPr/>
              <p:nvPr/>
            </p:nvSpPr>
            <p:spPr>
              <a:xfrm>
                <a:off x="2022800" y="4022700"/>
                <a:ext cx="483725" cy="459800"/>
              </a:xfrm>
              <a:custGeom>
                <a:avLst/>
                <a:gdLst/>
                <a:ahLst/>
                <a:cxnLst/>
                <a:rect l="l" t="t" r="r" b="b"/>
                <a:pathLst>
                  <a:path w="19349" h="18392" extrusionOk="0">
                    <a:moveTo>
                      <a:pt x="18005" y="0"/>
                    </a:moveTo>
                    <a:cubicBezTo>
                      <a:pt x="17998" y="0"/>
                      <a:pt x="17991" y="1"/>
                      <a:pt x="17984" y="3"/>
                    </a:cubicBezTo>
                    <a:cubicBezTo>
                      <a:pt x="17731" y="60"/>
                      <a:pt x="17485" y="185"/>
                      <a:pt x="17255" y="373"/>
                    </a:cubicBezTo>
                    <a:cubicBezTo>
                      <a:pt x="17215" y="404"/>
                      <a:pt x="17209" y="461"/>
                      <a:pt x="17242" y="500"/>
                    </a:cubicBezTo>
                    <a:cubicBezTo>
                      <a:pt x="17259" y="523"/>
                      <a:pt x="17286" y="534"/>
                      <a:pt x="17313" y="534"/>
                    </a:cubicBezTo>
                    <a:cubicBezTo>
                      <a:pt x="17332" y="534"/>
                      <a:pt x="17353" y="527"/>
                      <a:pt x="17368" y="513"/>
                    </a:cubicBezTo>
                    <a:cubicBezTo>
                      <a:pt x="17579" y="344"/>
                      <a:pt x="17800" y="231"/>
                      <a:pt x="18026" y="179"/>
                    </a:cubicBezTo>
                    <a:cubicBezTo>
                      <a:pt x="18074" y="168"/>
                      <a:pt x="18105" y="120"/>
                      <a:pt x="18094" y="70"/>
                    </a:cubicBezTo>
                    <a:cubicBezTo>
                      <a:pt x="18084" y="29"/>
                      <a:pt x="18047" y="0"/>
                      <a:pt x="18005" y="0"/>
                    </a:cubicBezTo>
                    <a:close/>
                    <a:moveTo>
                      <a:pt x="18778" y="38"/>
                    </a:moveTo>
                    <a:cubicBezTo>
                      <a:pt x="18743" y="38"/>
                      <a:pt x="18710" y="59"/>
                      <a:pt x="18694" y="93"/>
                    </a:cubicBezTo>
                    <a:cubicBezTo>
                      <a:pt x="18675" y="139"/>
                      <a:pt x="18696" y="193"/>
                      <a:pt x="18742" y="212"/>
                    </a:cubicBezTo>
                    <a:cubicBezTo>
                      <a:pt x="18945" y="300"/>
                      <a:pt x="19074" y="479"/>
                      <a:pt x="19137" y="757"/>
                    </a:cubicBezTo>
                    <a:lnTo>
                      <a:pt x="19135" y="757"/>
                    </a:lnTo>
                    <a:cubicBezTo>
                      <a:pt x="19145" y="799"/>
                      <a:pt x="19183" y="828"/>
                      <a:pt x="19225" y="828"/>
                    </a:cubicBezTo>
                    <a:cubicBezTo>
                      <a:pt x="19231" y="828"/>
                      <a:pt x="19237" y="828"/>
                      <a:pt x="19245" y="826"/>
                    </a:cubicBezTo>
                    <a:cubicBezTo>
                      <a:pt x="19292" y="814"/>
                      <a:pt x="19325" y="766"/>
                      <a:pt x="19314" y="718"/>
                    </a:cubicBezTo>
                    <a:cubicBezTo>
                      <a:pt x="19239" y="383"/>
                      <a:pt x="19070" y="156"/>
                      <a:pt x="18813" y="45"/>
                    </a:cubicBezTo>
                    <a:cubicBezTo>
                      <a:pt x="18801" y="40"/>
                      <a:pt x="18790" y="38"/>
                      <a:pt x="18778" y="38"/>
                    </a:cubicBezTo>
                    <a:close/>
                    <a:moveTo>
                      <a:pt x="16778" y="927"/>
                    </a:moveTo>
                    <a:cubicBezTo>
                      <a:pt x="16750" y="927"/>
                      <a:pt x="16723" y="940"/>
                      <a:pt x="16705" y="964"/>
                    </a:cubicBezTo>
                    <a:cubicBezTo>
                      <a:pt x="16561" y="1162"/>
                      <a:pt x="16423" y="1382"/>
                      <a:pt x="16283" y="1643"/>
                    </a:cubicBezTo>
                    <a:cubicBezTo>
                      <a:pt x="16258" y="1687"/>
                      <a:pt x="16275" y="1743"/>
                      <a:pt x="16319" y="1766"/>
                    </a:cubicBezTo>
                    <a:cubicBezTo>
                      <a:pt x="16333" y="1773"/>
                      <a:pt x="16348" y="1777"/>
                      <a:pt x="16361" y="1777"/>
                    </a:cubicBezTo>
                    <a:cubicBezTo>
                      <a:pt x="16394" y="1777"/>
                      <a:pt x="16425" y="1760"/>
                      <a:pt x="16442" y="1729"/>
                    </a:cubicBezTo>
                    <a:cubicBezTo>
                      <a:pt x="16578" y="1476"/>
                      <a:pt x="16712" y="1261"/>
                      <a:pt x="16852" y="1071"/>
                    </a:cubicBezTo>
                    <a:cubicBezTo>
                      <a:pt x="16881" y="1031"/>
                      <a:pt x="16872" y="975"/>
                      <a:pt x="16831" y="945"/>
                    </a:cubicBezTo>
                    <a:cubicBezTo>
                      <a:pt x="16815" y="933"/>
                      <a:pt x="16796" y="927"/>
                      <a:pt x="16778" y="927"/>
                    </a:cubicBezTo>
                    <a:close/>
                    <a:moveTo>
                      <a:pt x="97" y="1036"/>
                    </a:moveTo>
                    <a:cubicBezTo>
                      <a:pt x="94" y="1036"/>
                      <a:pt x="90" y="1036"/>
                      <a:pt x="87" y="1037"/>
                    </a:cubicBezTo>
                    <a:cubicBezTo>
                      <a:pt x="37" y="1043"/>
                      <a:pt x="1" y="1089"/>
                      <a:pt x="6" y="1138"/>
                    </a:cubicBezTo>
                    <a:cubicBezTo>
                      <a:pt x="8" y="1150"/>
                      <a:pt x="45" y="1463"/>
                      <a:pt x="185" y="1923"/>
                    </a:cubicBezTo>
                    <a:cubicBezTo>
                      <a:pt x="196" y="1963"/>
                      <a:pt x="233" y="1988"/>
                      <a:pt x="271" y="1988"/>
                    </a:cubicBezTo>
                    <a:cubicBezTo>
                      <a:pt x="281" y="1988"/>
                      <a:pt x="288" y="1986"/>
                      <a:pt x="298" y="1984"/>
                    </a:cubicBezTo>
                    <a:cubicBezTo>
                      <a:pt x="346" y="1969"/>
                      <a:pt x="373" y="1919"/>
                      <a:pt x="359" y="1871"/>
                    </a:cubicBezTo>
                    <a:cubicBezTo>
                      <a:pt x="225" y="1426"/>
                      <a:pt x="187" y="1119"/>
                      <a:pt x="187" y="1117"/>
                    </a:cubicBezTo>
                    <a:cubicBezTo>
                      <a:pt x="181" y="1071"/>
                      <a:pt x="143" y="1036"/>
                      <a:pt x="97" y="1036"/>
                    </a:cubicBezTo>
                    <a:close/>
                    <a:moveTo>
                      <a:pt x="19254" y="1430"/>
                    </a:moveTo>
                    <a:cubicBezTo>
                      <a:pt x="19206" y="1430"/>
                      <a:pt x="19166" y="1465"/>
                      <a:pt x="19162" y="1513"/>
                    </a:cubicBezTo>
                    <a:cubicBezTo>
                      <a:pt x="19141" y="1739"/>
                      <a:pt x="19099" y="1996"/>
                      <a:pt x="19037" y="2278"/>
                    </a:cubicBezTo>
                    <a:cubicBezTo>
                      <a:pt x="19026" y="2326"/>
                      <a:pt x="19057" y="2376"/>
                      <a:pt x="19106" y="2385"/>
                    </a:cubicBezTo>
                    <a:cubicBezTo>
                      <a:pt x="19112" y="2387"/>
                      <a:pt x="19120" y="2387"/>
                      <a:pt x="19126" y="2387"/>
                    </a:cubicBezTo>
                    <a:cubicBezTo>
                      <a:pt x="19168" y="2387"/>
                      <a:pt x="19204" y="2358"/>
                      <a:pt x="19214" y="2316"/>
                    </a:cubicBezTo>
                    <a:cubicBezTo>
                      <a:pt x="19277" y="2029"/>
                      <a:pt x="19321" y="1762"/>
                      <a:pt x="19342" y="1530"/>
                    </a:cubicBezTo>
                    <a:cubicBezTo>
                      <a:pt x="19348" y="1480"/>
                      <a:pt x="19312" y="1436"/>
                      <a:pt x="19262" y="1430"/>
                    </a:cubicBezTo>
                    <a:cubicBezTo>
                      <a:pt x="19259" y="1430"/>
                      <a:pt x="19257" y="1430"/>
                      <a:pt x="19254" y="1430"/>
                    </a:cubicBezTo>
                    <a:close/>
                    <a:moveTo>
                      <a:pt x="16018" y="2303"/>
                    </a:moveTo>
                    <a:cubicBezTo>
                      <a:pt x="15983" y="2303"/>
                      <a:pt x="15949" y="2323"/>
                      <a:pt x="15934" y="2357"/>
                    </a:cubicBezTo>
                    <a:cubicBezTo>
                      <a:pt x="15822" y="2604"/>
                      <a:pt x="15721" y="2851"/>
                      <a:pt x="15625" y="3084"/>
                    </a:cubicBezTo>
                    <a:cubicBezTo>
                      <a:pt x="15606" y="3130"/>
                      <a:pt x="15627" y="3183"/>
                      <a:pt x="15673" y="3203"/>
                    </a:cubicBezTo>
                    <a:cubicBezTo>
                      <a:pt x="15684" y="3208"/>
                      <a:pt x="15696" y="3210"/>
                      <a:pt x="15707" y="3210"/>
                    </a:cubicBezTo>
                    <a:cubicBezTo>
                      <a:pt x="15744" y="3210"/>
                      <a:pt x="15778" y="3189"/>
                      <a:pt x="15792" y="3153"/>
                    </a:cubicBezTo>
                    <a:cubicBezTo>
                      <a:pt x="15888" y="2922"/>
                      <a:pt x="15989" y="2675"/>
                      <a:pt x="16099" y="2431"/>
                    </a:cubicBezTo>
                    <a:cubicBezTo>
                      <a:pt x="16120" y="2385"/>
                      <a:pt x="16099" y="2332"/>
                      <a:pt x="16054" y="2311"/>
                    </a:cubicBezTo>
                    <a:cubicBezTo>
                      <a:pt x="16042" y="2306"/>
                      <a:pt x="16030" y="2303"/>
                      <a:pt x="16018" y="2303"/>
                    </a:cubicBezTo>
                    <a:close/>
                    <a:moveTo>
                      <a:pt x="546" y="2544"/>
                    </a:moveTo>
                    <a:cubicBezTo>
                      <a:pt x="534" y="2544"/>
                      <a:pt x="521" y="2547"/>
                      <a:pt x="509" y="2552"/>
                    </a:cubicBezTo>
                    <a:cubicBezTo>
                      <a:pt x="465" y="2573"/>
                      <a:pt x="444" y="2627"/>
                      <a:pt x="465" y="2673"/>
                    </a:cubicBezTo>
                    <a:cubicBezTo>
                      <a:pt x="574" y="2919"/>
                      <a:pt x="701" y="3156"/>
                      <a:pt x="839" y="3377"/>
                    </a:cubicBezTo>
                    <a:cubicBezTo>
                      <a:pt x="856" y="3406"/>
                      <a:pt x="887" y="3421"/>
                      <a:pt x="916" y="3421"/>
                    </a:cubicBezTo>
                    <a:cubicBezTo>
                      <a:pt x="933" y="3421"/>
                      <a:pt x="950" y="3415"/>
                      <a:pt x="964" y="3406"/>
                    </a:cubicBezTo>
                    <a:cubicBezTo>
                      <a:pt x="1008" y="3381"/>
                      <a:pt x="1019" y="3323"/>
                      <a:pt x="992" y="3281"/>
                    </a:cubicBezTo>
                    <a:cubicBezTo>
                      <a:pt x="860" y="3068"/>
                      <a:pt x="737" y="2838"/>
                      <a:pt x="630" y="2598"/>
                    </a:cubicBezTo>
                    <a:cubicBezTo>
                      <a:pt x="614" y="2564"/>
                      <a:pt x="581" y="2544"/>
                      <a:pt x="546" y="2544"/>
                    </a:cubicBezTo>
                    <a:close/>
                    <a:moveTo>
                      <a:pt x="18928" y="2969"/>
                    </a:moveTo>
                    <a:cubicBezTo>
                      <a:pt x="18889" y="2969"/>
                      <a:pt x="18852" y="2994"/>
                      <a:pt x="18840" y="3034"/>
                    </a:cubicBezTo>
                    <a:cubicBezTo>
                      <a:pt x="18773" y="3266"/>
                      <a:pt x="18692" y="3517"/>
                      <a:pt x="18604" y="3780"/>
                    </a:cubicBezTo>
                    <a:cubicBezTo>
                      <a:pt x="18587" y="3828"/>
                      <a:pt x="18611" y="3880"/>
                      <a:pt x="18659" y="3895"/>
                    </a:cubicBezTo>
                    <a:cubicBezTo>
                      <a:pt x="18669" y="3899"/>
                      <a:pt x="18681" y="3901"/>
                      <a:pt x="18690" y="3901"/>
                    </a:cubicBezTo>
                    <a:cubicBezTo>
                      <a:pt x="18727" y="3901"/>
                      <a:pt x="18763" y="3876"/>
                      <a:pt x="18775" y="3837"/>
                    </a:cubicBezTo>
                    <a:cubicBezTo>
                      <a:pt x="18865" y="3573"/>
                      <a:pt x="18945" y="3320"/>
                      <a:pt x="19014" y="3086"/>
                    </a:cubicBezTo>
                    <a:cubicBezTo>
                      <a:pt x="19030" y="3036"/>
                      <a:pt x="19001" y="2986"/>
                      <a:pt x="18953" y="2972"/>
                    </a:cubicBezTo>
                    <a:cubicBezTo>
                      <a:pt x="18945" y="2970"/>
                      <a:pt x="18936" y="2969"/>
                      <a:pt x="18928" y="2969"/>
                    </a:cubicBezTo>
                    <a:close/>
                    <a:moveTo>
                      <a:pt x="15400" y="3752"/>
                    </a:moveTo>
                    <a:cubicBezTo>
                      <a:pt x="15366" y="3752"/>
                      <a:pt x="15333" y="3772"/>
                      <a:pt x="15318" y="3805"/>
                    </a:cubicBezTo>
                    <a:cubicBezTo>
                      <a:pt x="15235" y="3981"/>
                      <a:pt x="15166" y="4110"/>
                      <a:pt x="15105" y="4198"/>
                    </a:cubicBezTo>
                    <a:cubicBezTo>
                      <a:pt x="15065" y="4256"/>
                      <a:pt x="14992" y="4317"/>
                      <a:pt x="14886" y="4380"/>
                    </a:cubicBezTo>
                    <a:cubicBezTo>
                      <a:pt x="14844" y="4407"/>
                      <a:pt x="14831" y="4463"/>
                      <a:pt x="14856" y="4505"/>
                    </a:cubicBezTo>
                    <a:cubicBezTo>
                      <a:pt x="14873" y="4534"/>
                      <a:pt x="14904" y="4549"/>
                      <a:pt x="14934" y="4549"/>
                    </a:cubicBezTo>
                    <a:cubicBezTo>
                      <a:pt x="14950" y="4549"/>
                      <a:pt x="14967" y="4545"/>
                      <a:pt x="14980" y="4536"/>
                    </a:cubicBezTo>
                    <a:cubicBezTo>
                      <a:pt x="15109" y="4459"/>
                      <a:pt x="15199" y="4382"/>
                      <a:pt x="15255" y="4302"/>
                    </a:cubicBezTo>
                    <a:cubicBezTo>
                      <a:pt x="15322" y="4204"/>
                      <a:pt x="15395" y="4070"/>
                      <a:pt x="15483" y="3882"/>
                    </a:cubicBezTo>
                    <a:cubicBezTo>
                      <a:pt x="15502" y="3836"/>
                      <a:pt x="15483" y="3782"/>
                      <a:pt x="15437" y="3761"/>
                    </a:cubicBezTo>
                    <a:cubicBezTo>
                      <a:pt x="15425" y="3755"/>
                      <a:pt x="15413" y="3752"/>
                      <a:pt x="15400" y="3752"/>
                    </a:cubicBezTo>
                    <a:close/>
                    <a:moveTo>
                      <a:pt x="1382" y="3871"/>
                    </a:moveTo>
                    <a:cubicBezTo>
                      <a:pt x="1361" y="3871"/>
                      <a:pt x="1340" y="3878"/>
                      <a:pt x="1322" y="3893"/>
                    </a:cubicBezTo>
                    <a:cubicBezTo>
                      <a:pt x="1286" y="3928"/>
                      <a:pt x="1280" y="3983"/>
                      <a:pt x="1315" y="4022"/>
                    </a:cubicBezTo>
                    <a:cubicBezTo>
                      <a:pt x="1491" y="4225"/>
                      <a:pt x="1683" y="4415"/>
                      <a:pt x="1886" y="4582"/>
                    </a:cubicBezTo>
                    <a:cubicBezTo>
                      <a:pt x="1904" y="4595"/>
                      <a:pt x="1925" y="4603"/>
                      <a:pt x="1944" y="4603"/>
                    </a:cubicBezTo>
                    <a:cubicBezTo>
                      <a:pt x="1971" y="4603"/>
                      <a:pt x="1996" y="4591"/>
                      <a:pt x="2015" y="4568"/>
                    </a:cubicBezTo>
                    <a:cubicBezTo>
                      <a:pt x="2045" y="4530"/>
                      <a:pt x="2040" y="4472"/>
                      <a:pt x="2001" y="4442"/>
                    </a:cubicBezTo>
                    <a:cubicBezTo>
                      <a:pt x="1806" y="4281"/>
                      <a:pt x="1622" y="4098"/>
                      <a:pt x="1451" y="3903"/>
                    </a:cubicBezTo>
                    <a:cubicBezTo>
                      <a:pt x="1433" y="3882"/>
                      <a:pt x="1408" y="3871"/>
                      <a:pt x="1382" y="3871"/>
                    </a:cubicBezTo>
                    <a:close/>
                    <a:moveTo>
                      <a:pt x="14210" y="4673"/>
                    </a:moveTo>
                    <a:cubicBezTo>
                      <a:pt x="14201" y="4673"/>
                      <a:pt x="14191" y="4675"/>
                      <a:pt x="14182" y="4678"/>
                    </a:cubicBezTo>
                    <a:cubicBezTo>
                      <a:pt x="13964" y="4749"/>
                      <a:pt x="13710" y="4818"/>
                      <a:pt x="13430" y="4885"/>
                    </a:cubicBezTo>
                    <a:cubicBezTo>
                      <a:pt x="13382" y="4896"/>
                      <a:pt x="13352" y="4946"/>
                      <a:pt x="13363" y="4994"/>
                    </a:cubicBezTo>
                    <a:cubicBezTo>
                      <a:pt x="13373" y="5036"/>
                      <a:pt x="13411" y="5063"/>
                      <a:pt x="13451" y="5063"/>
                    </a:cubicBezTo>
                    <a:cubicBezTo>
                      <a:pt x="13459" y="5063"/>
                      <a:pt x="13465" y="5063"/>
                      <a:pt x="13472" y="5061"/>
                    </a:cubicBezTo>
                    <a:cubicBezTo>
                      <a:pt x="13758" y="4994"/>
                      <a:pt x="14015" y="4923"/>
                      <a:pt x="14238" y="4850"/>
                    </a:cubicBezTo>
                    <a:cubicBezTo>
                      <a:pt x="14286" y="4835"/>
                      <a:pt x="14313" y="4783"/>
                      <a:pt x="14297" y="4735"/>
                    </a:cubicBezTo>
                    <a:cubicBezTo>
                      <a:pt x="14285" y="4698"/>
                      <a:pt x="14249" y="4673"/>
                      <a:pt x="14210" y="4673"/>
                    </a:cubicBezTo>
                    <a:close/>
                    <a:moveTo>
                      <a:pt x="12682" y="5046"/>
                    </a:moveTo>
                    <a:cubicBezTo>
                      <a:pt x="12677" y="5046"/>
                      <a:pt x="12671" y="5047"/>
                      <a:pt x="12665" y="5048"/>
                    </a:cubicBezTo>
                    <a:cubicBezTo>
                      <a:pt x="12421" y="5094"/>
                      <a:pt x="12160" y="5138"/>
                      <a:pt x="11892" y="5180"/>
                    </a:cubicBezTo>
                    <a:cubicBezTo>
                      <a:pt x="11842" y="5188"/>
                      <a:pt x="11807" y="5234"/>
                      <a:pt x="11815" y="5284"/>
                    </a:cubicBezTo>
                    <a:lnTo>
                      <a:pt x="11815" y="5282"/>
                    </a:lnTo>
                    <a:cubicBezTo>
                      <a:pt x="11823" y="5328"/>
                      <a:pt x="11861" y="5361"/>
                      <a:pt x="11905" y="5361"/>
                    </a:cubicBezTo>
                    <a:cubicBezTo>
                      <a:pt x="11909" y="5361"/>
                      <a:pt x="11915" y="5359"/>
                      <a:pt x="11919" y="5359"/>
                    </a:cubicBezTo>
                    <a:cubicBezTo>
                      <a:pt x="12191" y="5316"/>
                      <a:pt x="12452" y="5272"/>
                      <a:pt x="12698" y="5226"/>
                    </a:cubicBezTo>
                    <a:cubicBezTo>
                      <a:pt x="12747" y="5217"/>
                      <a:pt x="12780" y="5169"/>
                      <a:pt x="12770" y="5119"/>
                    </a:cubicBezTo>
                    <a:cubicBezTo>
                      <a:pt x="12762" y="5077"/>
                      <a:pt x="12725" y="5046"/>
                      <a:pt x="12682" y="5046"/>
                    </a:cubicBezTo>
                    <a:close/>
                    <a:moveTo>
                      <a:pt x="2592" y="4863"/>
                    </a:moveTo>
                    <a:cubicBezTo>
                      <a:pt x="2560" y="4863"/>
                      <a:pt x="2530" y="4880"/>
                      <a:pt x="2514" y="4910"/>
                    </a:cubicBezTo>
                    <a:cubicBezTo>
                      <a:pt x="2489" y="4954"/>
                      <a:pt x="2504" y="5010"/>
                      <a:pt x="2548" y="5034"/>
                    </a:cubicBezTo>
                    <a:cubicBezTo>
                      <a:pt x="2776" y="5163"/>
                      <a:pt x="3022" y="5274"/>
                      <a:pt x="3277" y="5364"/>
                    </a:cubicBezTo>
                    <a:cubicBezTo>
                      <a:pt x="3287" y="5368"/>
                      <a:pt x="3296" y="5370"/>
                      <a:pt x="3308" y="5370"/>
                    </a:cubicBezTo>
                    <a:cubicBezTo>
                      <a:pt x="3344" y="5370"/>
                      <a:pt x="3379" y="5347"/>
                      <a:pt x="3392" y="5309"/>
                    </a:cubicBezTo>
                    <a:cubicBezTo>
                      <a:pt x="3409" y="5263"/>
                      <a:pt x="3384" y="5211"/>
                      <a:pt x="3336" y="5194"/>
                    </a:cubicBezTo>
                    <a:cubicBezTo>
                      <a:pt x="3093" y="5107"/>
                      <a:pt x="2857" y="5000"/>
                      <a:pt x="2636" y="4875"/>
                    </a:cubicBezTo>
                    <a:cubicBezTo>
                      <a:pt x="2622" y="4867"/>
                      <a:pt x="2607" y="4863"/>
                      <a:pt x="2592" y="4863"/>
                    </a:cubicBezTo>
                    <a:close/>
                    <a:moveTo>
                      <a:pt x="18424" y="4459"/>
                    </a:moveTo>
                    <a:cubicBezTo>
                      <a:pt x="18387" y="4459"/>
                      <a:pt x="18352" y="4481"/>
                      <a:pt x="18339" y="4518"/>
                    </a:cubicBezTo>
                    <a:cubicBezTo>
                      <a:pt x="18253" y="4749"/>
                      <a:pt x="18159" y="4994"/>
                      <a:pt x="18055" y="5251"/>
                    </a:cubicBezTo>
                    <a:cubicBezTo>
                      <a:pt x="18038" y="5297"/>
                      <a:pt x="18061" y="5351"/>
                      <a:pt x="18107" y="5368"/>
                    </a:cubicBezTo>
                    <a:cubicBezTo>
                      <a:pt x="18118" y="5372"/>
                      <a:pt x="18128" y="5374"/>
                      <a:pt x="18140" y="5374"/>
                    </a:cubicBezTo>
                    <a:cubicBezTo>
                      <a:pt x="18176" y="5374"/>
                      <a:pt x="18211" y="5353"/>
                      <a:pt x="18224" y="5318"/>
                    </a:cubicBezTo>
                    <a:cubicBezTo>
                      <a:pt x="18328" y="5059"/>
                      <a:pt x="18423" y="4812"/>
                      <a:pt x="18510" y="4582"/>
                    </a:cubicBezTo>
                    <a:cubicBezTo>
                      <a:pt x="18527" y="4536"/>
                      <a:pt x="18502" y="4482"/>
                      <a:pt x="18456" y="4465"/>
                    </a:cubicBezTo>
                    <a:cubicBezTo>
                      <a:pt x="18445" y="4461"/>
                      <a:pt x="18434" y="4459"/>
                      <a:pt x="18424" y="4459"/>
                    </a:cubicBezTo>
                    <a:close/>
                    <a:moveTo>
                      <a:pt x="11128" y="5289"/>
                    </a:moveTo>
                    <a:cubicBezTo>
                      <a:pt x="11124" y="5289"/>
                      <a:pt x="11119" y="5289"/>
                      <a:pt x="11115" y="5290"/>
                    </a:cubicBezTo>
                    <a:cubicBezTo>
                      <a:pt x="10862" y="5320"/>
                      <a:pt x="10599" y="5351"/>
                      <a:pt x="10334" y="5378"/>
                    </a:cubicBezTo>
                    <a:cubicBezTo>
                      <a:pt x="10284" y="5384"/>
                      <a:pt x="10248" y="5428"/>
                      <a:pt x="10254" y="5478"/>
                    </a:cubicBezTo>
                    <a:cubicBezTo>
                      <a:pt x="10259" y="5524"/>
                      <a:pt x="10298" y="5560"/>
                      <a:pt x="10344" y="5560"/>
                    </a:cubicBezTo>
                    <a:cubicBezTo>
                      <a:pt x="10348" y="5560"/>
                      <a:pt x="10350" y="5558"/>
                      <a:pt x="10353" y="5558"/>
                    </a:cubicBezTo>
                    <a:cubicBezTo>
                      <a:pt x="10618" y="5531"/>
                      <a:pt x="10883" y="5501"/>
                      <a:pt x="11138" y="5468"/>
                    </a:cubicBezTo>
                    <a:cubicBezTo>
                      <a:pt x="11188" y="5462"/>
                      <a:pt x="11222" y="5416"/>
                      <a:pt x="11217" y="5368"/>
                    </a:cubicBezTo>
                    <a:cubicBezTo>
                      <a:pt x="11211" y="5323"/>
                      <a:pt x="11173" y="5289"/>
                      <a:pt x="11128" y="5289"/>
                    </a:cubicBezTo>
                    <a:close/>
                    <a:moveTo>
                      <a:pt x="4064" y="5393"/>
                    </a:moveTo>
                    <a:cubicBezTo>
                      <a:pt x="4022" y="5393"/>
                      <a:pt x="3984" y="5424"/>
                      <a:pt x="3975" y="5466"/>
                    </a:cubicBezTo>
                    <a:cubicBezTo>
                      <a:pt x="3966" y="5516"/>
                      <a:pt x="3998" y="5564"/>
                      <a:pt x="4048" y="5573"/>
                    </a:cubicBezTo>
                    <a:cubicBezTo>
                      <a:pt x="4238" y="5610"/>
                      <a:pt x="4438" y="5637"/>
                      <a:pt x="4639" y="5656"/>
                    </a:cubicBezTo>
                    <a:cubicBezTo>
                      <a:pt x="4704" y="5662"/>
                      <a:pt x="4769" y="5666"/>
                      <a:pt x="4837" y="5671"/>
                    </a:cubicBezTo>
                    <a:lnTo>
                      <a:pt x="4844" y="5671"/>
                    </a:lnTo>
                    <a:cubicBezTo>
                      <a:pt x="4890" y="5671"/>
                      <a:pt x="4931" y="5637"/>
                      <a:pt x="4934" y="5589"/>
                    </a:cubicBezTo>
                    <a:cubicBezTo>
                      <a:pt x="4938" y="5539"/>
                      <a:pt x="4900" y="5495"/>
                      <a:pt x="4850" y="5491"/>
                    </a:cubicBezTo>
                    <a:cubicBezTo>
                      <a:pt x="4785" y="5485"/>
                      <a:pt x="4720" y="5479"/>
                      <a:pt x="4654" y="5474"/>
                    </a:cubicBezTo>
                    <a:cubicBezTo>
                      <a:pt x="4459" y="5456"/>
                      <a:pt x="4267" y="5430"/>
                      <a:pt x="4081" y="5395"/>
                    </a:cubicBezTo>
                    <a:cubicBezTo>
                      <a:pt x="4075" y="5394"/>
                      <a:pt x="4069" y="5393"/>
                      <a:pt x="4064" y="5393"/>
                    </a:cubicBezTo>
                    <a:close/>
                    <a:moveTo>
                      <a:pt x="9560" y="5449"/>
                    </a:moveTo>
                    <a:cubicBezTo>
                      <a:pt x="9558" y="5449"/>
                      <a:pt x="9556" y="5449"/>
                      <a:pt x="9554" y="5449"/>
                    </a:cubicBezTo>
                    <a:cubicBezTo>
                      <a:pt x="9295" y="5470"/>
                      <a:pt x="9032" y="5489"/>
                      <a:pt x="8769" y="5504"/>
                    </a:cubicBezTo>
                    <a:cubicBezTo>
                      <a:pt x="8719" y="5506"/>
                      <a:pt x="8681" y="5550"/>
                      <a:pt x="8685" y="5600"/>
                    </a:cubicBezTo>
                    <a:cubicBezTo>
                      <a:pt x="8688" y="5648"/>
                      <a:pt x="8729" y="5685"/>
                      <a:pt x="8775" y="5685"/>
                    </a:cubicBezTo>
                    <a:lnTo>
                      <a:pt x="8780" y="5685"/>
                    </a:lnTo>
                    <a:cubicBezTo>
                      <a:pt x="9043" y="5669"/>
                      <a:pt x="9308" y="5652"/>
                      <a:pt x="9567" y="5631"/>
                    </a:cubicBezTo>
                    <a:cubicBezTo>
                      <a:pt x="9619" y="5627"/>
                      <a:pt x="9655" y="5583"/>
                      <a:pt x="9651" y="5533"/>
                    </a:cubicBezTo>
                    <a:cubicBezTo>
                      <a:pt x="9648" y="5486"/>
                      <a:pt x="9607" y="5449"/>
                      <a:pt x="9560" y="5449"/>
                    </a:cubicBezTo>
                    <a:close/>
                    <a:moveTo>
                      <a:pt x="5629" y="5539"/>
                    </a:moveTo>
                    <a:cubicBezTo>
                      <a:pt x="5581" y="5539"/>
                      <a:pt x="5540" y="5577"/>
                      <a:pt x="5539" y="5625"/>
                    </a:cubicBezTo>
                    <a:cubicBezTo>
                      <a:pt x="5537" y="5675"/>
                      <a:pt x="5575" y="5717"/>
                      <a:pt x="5625" y="5719"/>
                    </a:cubicBezTo>
                    <a:cubicBezTo>
                      <a:pt x="5880" y="5731"/>
                      <a:pt x="6145" y="5738"/>
                      <a:pt x="6413" y="5742"/>
                    </a:cubicBezTo>
                    <a:lnTo>
                      <a:pt x="6415" y="5742"/>
                    </a:lnTo>
                    <a:cubicBezTo>
                      <a:pt x="6465" y="5742"/>
                      <a:pt x="6505" y="5702"/>
                      <a:pt x="6505" y="5652"/>
                    </a:cubicBezTo>
                    <a:cubicBezTo>
                      <a:pt x="6507" y="5602"/>
                      <a:pt x="6467" y="5560"/>
                      <a:pt x="6417" y="5560"/>
                    </a:cubicBezTo>
                    <a:cubicBezTo>
                      <a:pt x="6149" y="5556"/>
                      <a:pt x="5886" y="5549"/>
                      <a:pt x="5633" y="5539"/>
                    </a:cubicBezTo>
                    <a:cubicBezTo>
                      <a:pt x="5631" y="5539"/>
                      <a:pt x="5630" y="5539"/>
                      <a:pt x="5629" y="5539"/>
                    </a:cubicBezTo>
                    <a:close/>
                    <a:moveTo>
                      <a:pt x="7993" y="5541"/>
                    </a:moveTo>
                    <a:cubicBezTo>
                      <a:pt x="7991" y="5541"/>
                      <a:pt x="7988" y="5541"/>
                      <a:pt x="7986" y="5541"/>
                    </a:cubicBezTo>
                    <a:cubicBezTo>
                      <a:pt x="7722" y="5550"/>
                      <a:pt x="7457" y="5558"/>
                      <a:pt x="7202" y="5560"/>
                    </a:cubicBezTo>
                    <a:cubicBezTo>
                      <a:pt x="7150" y="5562"/>
                      <a:pt x="7110" y="5602"/>
                      <a:pt x="7112" y="5652"/>
                    </a:cubicBezTo>
                    <a:cubicBezTo>
                      <a:pt x="7112" y="5702"/>
                      <a:pt x="7152" y="5742"/>
                      <a:pt x="7202" y="5742"/>
                    </a:cubicBezTo>
                    <a:lnTo>
                      <a:pt x="7204" y="5742"/>
                    </a:lnTo>
                    <a:cubicBezTo>
                      <a:pt x="7461" y="5738"/>
                      <a:pt x="7727" y="5733"/>
                      <a:pt x="7992" y="5723"/>
                    </a:cubicBezTo>
                    <a:cubicBezTo>
                      <a:pt x="8042" y="5721"/>
                      <a:pt x="8082" y="5679"/>
                      <a:pt x="8080" y="5629"/>
                    </a:cubicBezTo>
                    <a:cubicBezTo>
                      <a:pt x="8078" y="5581"/>
                      <a:pt x="8040" y="5541"/>
                      <a:pt x="7993" y="5541"/>
                    </a:cubicBezTo>
                    <a:close/>
                    <a:moveTo>
                      <a:pt x="17843" y="5923"/>
                    </a:moveTo>
                    <a:cubicBezTo>
                      <a:pt x="17808" y="5923"/>
                      <a:pt x="17774" y="5944"/>
                      <a:pt x="17760" y="5978"/>
                    </a:cubicBezTo>
                    <a:cubicBezTo>
                      <a:pt x="17666" y="6206"/>
                      <a:pt x="17566" y="6444"/>
                      <a:pt x="17455" y="6703"/>
                    </a:cubicBezTo>
                    <a:cubicBezTo>
                      <a:pt x="17434" y="6749"/>
                      <a:pt x="17455" y="6803"/>
                      <a:pt x="17501" y="6822"/>
                    </a:cubicBezTo>
                    <a:cubicBezTo>
                      <a:pt x="17514" y="6828"/>
                      <a:pt x="17526" y="6830"/>
                      <a:pt x="17537" y="6830"/>
                    </a:cubicBezTo>
                    <a:cubicBezTo>
                      <a:pt x="17572" y="6830"/>
                      <a:pt x="17606" y="6809"/>
                      <a:pt x="17622" y="6774"/>
                    </a:cubicBezTo>
                    <a:cubicBezTo>
                      <a:pt x="17733" y="6515"/>
                      <a:pt x="17833" y="6277"/>
                      <a:pt x="17927" y="6049"/>
                    </a:cubicBezTo>
                    <a:cubicBezTo>
                      <a:pt x="17946" y="6003"/>
                      <a:pt x="17925" y="5949"/>
                      <a:pt x="17879" y="5930"/>
                    </a:cubicBezTo>
                    <a:cubicBezTo>
                      <a:pt x="17867" y="5925"/>
                      <a:pt x="17855" y="5923"/>
                      <a:pt x="17843" y="5923"/>
                    </a:cubicBezTo>
                    <a:close/>
                    <a:moveTo>
                      <a:pt x="17226" y="7371"/>
                    </a:moveTo>
                    <a:cubicBezTo>
                      <a:pt x="17190" y="7371"/>
                      <a:pt x="17156" y="7392"/>
                      <a:pt x="17142" y="7426"/>
                    </a:cubicBezTo>
                    <a:cubicBezTo>
                      <a:pt x="17060" y="7613"/>
                      <a:pt x="16981" y="7797"/>
                      <a:pt x="16902" y="7975"/>
                    </a:cubicBezTo>
                    <a:lnTo>
                      <a:pt x="16828" y="8148"/>
                    </a:lnTo>
                    <a:cubicBezTo>
                      <a:pt x="16806" y="8194"/>
                      <a:pt x="16828" y="8247"/>
                      <a:pt x="16874" y="8267"/>
                    </a:cubicBezTo>
                    <a:cubicBezTo>
                      <a:pt x="16885" y="8272"/>
                      <a:pt x="16898" y="8274"/>
                      <a:pt x="16910" y="8274"/>
                    </a:cubicBezTo>
                    <a:cubicBezTo>
                      <a:pt x="16945" y="8274"/>
                      <a:pt x="16979" y="8253"/>
                      <a:pt x="16992" y="8221"/>
                    </a:cubicBezTo>
                    <a:lnTo>
                      <a:pt x="17069" y="8048"/>
                    </a:lnTo>
                    <a:cubicBezTo>
                      <a:pt x="17146" y="7870"/>
                      <a:pt x="17227" y="7685"/>
                      <a:pt x="17309" y="7497"/>
                    </a:cubicBezTo>
                    <a:cubicBezTo>
                      <a:pt x="17328" y="7453"/>
                      <a:pt x="17307" y="7400"/>
                      <a:pt x="17261" y="7379"/>
                    </a:cubicBezTo>
                    <a:cubicBezTo>
                      <a:pt x="17250" y="7374"/>
                      <a:pt x="17238" y="7371"/>
                      <a:pt x="17226" y="7371"/>
                    </a:cubicBezTo>
                    <a:close/>
                    <a:moveTo>
                      <a:pt x="16596" y="8815"/>
                    </a:moveTo>
                    <a:cubicBezTo>
                      <a:pt x="16561" y="8815"/>
                      <a:pt x="16527" y="8837"/>
                      <a:pt x="16513" y="8871"/>
                    </a:cubicBezTo>
                    <a:cubicBezTo>
                      <a:pt x="16482" y="8942"/>
                      <a:pt x="16452" y="9011"/>
                      <a:pt x="16423" y="9080"/>
                    </a:cubicBezTo>
                    <a:cubicBezTo>
                      <a:pt x="16356" y="9239"/>
                      <a:pt x="16281" y="9412"/>
                      <a:pt x="16204" y="9594"/>
                    </a:cubicBezTo>
                    <a:cubicBezTo>
                      <a:pt x="16183" y="9640"/>
                      <a:pt x="16204" y="9694"/>
                      <a:pt x="16250" y="9715"/>
                    </a:cubicBezTo>
                    <a:cubicBezTo>
                      <a:pt x="16262" y="9719"/>
                      <a:pt x="16275" y="9723"/>
                      <a:pt x="16287" y="9723"/>
                    </a:cubicBezTo>
                    <a:cubicBezTo>
                      <a:pt x="16321" y="9723"/>
                      <a:pt x="16356" y="9702"/>
                      <a:pt x="16369" y="9667"/>
                    </a:cubicBezTo>
                    <a:cubicBezTo>
                      <a:pt x="16448" y="9485"/>
                      <a:pt x="16523" y="9312"/>
                      <a:pt x="16590" y="9151"/>
                    </a:cubicBezTo>
                    <a:cubicBezTo>
                      <a:pt x="16618" y="9082"/>
                      <a:pt x="16649" y="9013"/>
                      <a:pt x="16680" y="8942"/>
                    </a:cubicBezTo>
                    <a:cubicBezTo>
                      <a:pt x="16699" y="8896"/>
                      <a:pt x="16678" y="8842"/>
                      <a:pt x="16632" y="8823"/>
                    </a:cubicBezTo>
                    <a:cubicBezTo>
                      <a:pt x="16620" y="8818"/>
                      <a:pt x="16608" y="8815"/>
                      <a:pt x="16596" y="8815"/>
                    </a:cubicBezTo>
                    <a:close/>
                    <a:moveTo>
                      <a:pt x="15977" y="10264"/>
                    </a:moveTo>
                    <a:cubicBezTo>
                      <a:pt x="15941" y="10264"/>
                      <a:pt x="15907" y="10285"/>
                      <a:pt x="15891" y="10319"/>
                    </a:cubicBezTo>
                    <a:cubicBezTo>
                      <a:pt x="15792" y="10551"/>
                      <a:pt x="15688" y="10793"/>
                      <a:pt x="15581" y="11042"/>
                    </a:cubicBezTo>
                    <a:cubicBezTo>
                      <a:pt x="15560" y="11088"/>
                      <a:pt x="15581" y="11142"/>
                      <a:pt x="15627" y="11161"/>
                    </a:cubicBezTo>
                    <a:cubicBezTo>
                      <a:pt x="15638" y="11167"/>
                      <a:pt x="15652" y="11169"/>
                      <a:pt x="15663" y="11169"/>
                    </a:cubicBezTo>
                    <a:cubicBezTo>
                      <a:pt x="15698" y="11169"/>
                      <a:pt x="15732" y="11150"/>
                      <a:pt x="15746" y="11115"/>
                    </a:cubicBezTo>
                    <a:cubicBezTo>
                      <a:pt x="15855" y="10866"/>
                      <a:pt x="15959" y="10622"/>
                      <a:pt x="16058" y="10390"/>
                    </a:cubicBezTo>
                    <a:cubicBezTo>
                      <a:pt x="16079" y="10344"/>
                      <a:pt x="16058" y="10292"/>
                      <a:pt x="16012" y="10271"/>
                    </a:cubicBezTo>
                    <a:cubicBezTo>
                      <a:pt x="16001" y="10266"/>
                      <a:pt x="15989" y="10264"/>
                      <a:pt x="15977" y="10264"/>
                    </a:cubicBezTo>
                    <a:close/>
                    <a:moveTo>
                      <a:pt x="15350" y="11711"/>
                    </a:moveTo>
                    <a:cubicBezTo>
                      <a:pt x="15315" y="11711"/>
                      <a:pt x="15282" y="11731"/>
                      <a:pt x="15266" y="11766"/>
                    </a:cubicBezTo>
                    <a:cubicBezTo>
                      <a:pt x="15164" y="12003"/>
                      <a:pt x="15059" y="12245"/>
                      <a:pt x="14951" y="12489"/>
                    </a:cubicBezTo>
                    <a:cubicBezTo>
                      <a:pt x="14932" y="12535"/>
                      <a:pt x="14953" y="12587"/>
                      <a:pt x="14999" y="12608"/>
                    </a:cubicBezTo>
                    <a:cubicBezTo>
                      <a:pt x="15011" y="12611"/>
                      <a:pt x="15022" y="12615"/>
                      <a:pt x="15036" y="12615"/>
                    </a:cubicBezTo>
                    <a:cubicBezTo>
                      <a:pt x="15070" y="12615"/>
                      <a:pt x="15103" y="12594"/>
                      <a:pt x="15118" y="12560"/>
                    </a:cubicBezTo>
                    <a:cubicBezTo>
                      <a:pt x="15224" y="12316"/>
                      <a:pt x="15329" y="12074"/>
                      <a:pt x="15433" y="11838"/>
                    </a:cubicBezTo>
                    <a:cubicBezTo>
                      <a:pt x="15452" y="11792"/>
                      <a:pt x="15431" y="11739"/>
                      <a:pt x="15385" y="11718"/>
                    </a:cubicBezTo>
                    <a:cubicBezTo>
                      <a:pt x="15373" y="11713"/>
                      <a:pt x="15362" y="11711"/>
                      <a:pt x="15350" y="11711"/>
                    </a:cubicBezTo>
                    <a:close/>
                    <a:moveTo>
                      <a:pt x="14720" y="13156"/>
                    </a:moveTo>
                    <a:cubicBezTo>
                      <a:pt x="14686" y="13156"/>
                      <a:pt x="14652" y="13176"/>
                      <a:pt x="14637" y="13210"/>
                    </a:cubicBezTo>
                    <a:lnTo>
                      <a:pt x="14322" y="13933"/>
                    </a:lnTo>
                    <a:cubicBezTo>
                      <a:pt x="14303" y="13979"/>
                      <a:pt x="14324" y="14033"/>
                      <a:pt x="14368" y="14052"/>
                    </a:cubicBezTo>
                    <a:lnTo>
                      <a:pt x="14370" y="14052"/>
                    </a:lnTo>
                    <a:cubicBezTo>
                      <a:pt x="14382" y="14058"/>
                      <a:pt x="14393" y="14060"/>
                      <a:pt x="14405" y="14060"/>
                    </a:cubicBezTo>
                    <a:cubicBezTo>
                      <a:pt x="14441" y="14060"/>
                      <a:pt x="14474" y="14039"/>
                      <a:pt x="14489" y="14006"/>
                    </a:cubicBezTo>
                    <a:lnTo>
                      <a:pt x="14804" y="13283"/>
                    </a:lnTo>
                    <a:cubicBezTo>
                      <a:pt x="14825" y="13237"/>
                      <a:pt x="14804" y="13183"/>
                      <a:pt x="14758" y="13164"/>
                    </a:cubicBezTo>
                    <a:cubicBezTo>
                      <a:pt x="14746" y="13158"/>
                      <a:pt x="14733" y="13156"/>
                      <a:pt x="14720" y="13156"/>
                    </a:cubicBezTo>
                    <a:close/>
                    <a:moveTo>
                      <a:pt x="14089" y="14600"/>
                    </a:moveTo>
                    <a:cubicBezTo>
                      <a:pt x="14054" y="14600"/>
                      <a:pt x="14021" y="14621"/>
                      <a:pt x="14006" y="14654"/>
                    </a:cubicBezTo>
                    <a:lnTo>
                      <a:pt x="13691" y="15378"/>
                    </a:lnTo>
                    <a:cubicBezTo>
                      <a:pt x="13670" y="15424"/>
                      <a:pt x="13691" y="15475"/>
                      <a:pt x="13737" y="15497"/>
                    </a:cubicBezTo>
                    <a:cubicBezTo>
                      <a:pt x="13749" y="15502"/>
                      <a:pt x="13762" y="15504"/>
                      <a:pt x="13774" y="15504"/>
                    </a:cubicBezTo>
                    <a:cubicBezTo>
                      <a:pt x="13808" y="15504"/>
                      <a:pt x="13843" y="15483"/>
                      <a:pt x="13856" y="15450"/>
                    </a:cubicBezTo>
                    <a:lnTo>
                      <a:pt x="14173" y="14727"/>
                    </a:lnTo>
                    <a:cubicBezTo>
                      <a:pt x="14194" y="14681"/>
                      <a:pt x="14173" y="14628"/>
                      <a:pt x="14127" y="14608"/>
                    </a:cubicBezTo>
                    <a:cubicBezTo>
                      <a:pt x="14114" y="14603"/>
                      <a:pt x="14102" y="14600"/>
                      <a:pt x="14089" y="14600"/>
                    </a:cubicBezTo>
                    <a:close/>
                    <a:moveTo>
                      <a:pt x="13458" y="16044"/>
                    </a:moveTo>
                    <a:cubicBezTo>
                      <a:pt x="13423" y="16044"/>
                      <a:pt x="13389" y="16064"/>
                      <a:pt x="13375" y="16099"/>
                    </a:cubicBezTo>
                    <a:lnTo>
                      <a:pt x="13058" y="16820"/>
                    </a:lnTo>
                    <a:cubicBezTo>
                      <a:pt x="13037" y="16866"/>
                      <a:pt x="13058" y="16920"/>
                      <a:pt x="13104" y="16939"/>
                    </a:cubicBezTo>
                    <a:cubicBezTo>
                      <a:pt x="13116" y="16945"/>
                      <a:pt x="13129" y="16947"/>
                      <a:pt x="13141" y="16947"/>
                    </a:cubicBezTo>
                    <a:cubicBezTo>
                      <a:pt x="13175" y="16947"/>
                      <a:pt x="13210" y="16928"/>
                      <a:pt x="13223" y="16893"/>
                    </a:cubicBezTo>
                    <a:lnTo>
                      <a:pt x="13540" y="16172"/>
                    </a:lnTo>
                    <a:cubicBezTo>
                      <a:pt x="13561" y="16126"/>
                      <a:pt x="13540" y="16072"/>
                      <a:pt x="13494" y="16051"/>
                    </a:cubicBezTo>
                    <a:cubicBezTo>
                      <a:pt x="13482" y="16046"/>
                      <a:pt x="13470" y="16044"/>
                      <a:pt x="13458" y="16044"/>
                    </a:cubicBezTo>
                    <a:close/>
                    <a:moveTo>
                      <a:pt x="12823" y="17487"/>
                    </a:moveTo>
                    <a:cubicBezTo>
                      <a:pt x="12789" y="17487"/>
                      <a:pt x="12756" y="17508"/>
                      <a:pt x="12742" y="17541"/>
                    </a:cubicBezTo>
                    <a:lnTo>
                      <a:pt x="12423" y="18265"/>
                    </a:lnTo>
                    <a:cubicBezTo>
                      <a:pt x="12404" y="18311"/>
                      <a:pt x="12425" y="18364"/>
                      <a:pt x="12469" y="18383"/>
                    </a:cubicBezTo>
                    <a:cubicBezTo>
                      <a:pt x="12483" y="18389"/>
                      <a:pt x="12494" y="18391"/>
                      <a:pt x="12506" y="18391"/>
                    </a:cubicBezTo>
                    <a:cubicBezTo>
                      <a:pt x="12542" y="18391"/>
                      <a:pt x="12575" y="18372"/>
                      <a:pt x="12590" y="18337"/>
                    </a:cubicBezTo>
                    <a:lnTo>
                      <a:pt x="12907" y="17614"/>
                    </a:lnTo>
                    <a:cubicBezTo>
                      <a:pt x="12928" y="17568"/>
                      <a:pt x="12907" y="17516"/>
                      <a:pt x="12861" y="17495"/>
                    </a:cubicBezTo>
                    <a:cubicBezTo>
                      <a:pt x="12848" y="17490"/>
                      <a:pt x="12836" y="17487"/>
                      <a:pt x="12823" y="17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a:extLst>
                  <a:ext uri="{FF2B5EF4-FFF2-40B4-BE49-F238E27FC236}">
                    <a16:creationId xmlns:a16="http://schemas.microsoft.com/office/drawing/2014/main" id="{0E8857E6-566C-3A48-F49F-A91EBA718A9D}"/>
                  </a:ext>
                </a:extLst>
              </p:cNvPr>
              <p:cNvSpPr/>
              <p:nvPr/>
            </p:nvSpPr>
            <p:spPr>
              <a:xfrm>
                <a:off x="2276600" y="4495900"/>
                <a:ext cx="187175" cy="52100"/>
              </a:xfrm>
              <a:custGeom>
                <a:avLst/>
                <a:gdLst/>
                <a:ahLst/>
                <a:cxnLst/>
                <a:rect l="l" t="t" r="r" b="b"/>
                <a:pathLst>
                  <a:path w="7487" h="2084" extrusionOk="0">
                    <a:moveTo>
                      <a:pt x="426" y="0"/>
                    </a:moveTo>
                    <a:lnTo>
                      <a:pt x="0" y="1863"/>
                    </a:lnTo>
                    <a:lnTo>
                      <a:pt x="6766" y="2083"/>
                    </a:lnTo>
                    <a:lnTo>
                      <a:pt x="7487" y="240"/>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a:extLst>
                  <a:ext uri="{FF2B5EF4-FFF2-40B4-BE49-F238E27FC236}">
                    <a16:creationId xmlns:a16="http://schemas.microsoft.com/office/drawing/2014/main" id="{A4E29A61-8612-C7B9-3791-B7645C1ADEDD}"/>
                  </a:ext>
                </a:extLst>
              </p:cNvPr>
              <p:cNvSpPr/>
              <p:nvPr/>
            </p:nvSpPr>
            <p:spPr>
              <a:xfrm>
                <a:off x="2546450" y="4131650"/>
                <a:ext cx="118375" cy="220425"/>
              </a:xfrm>
              <a:custGeom>
                <a:avLst/>
                <a:gdLst/>
                <a:ahLst/>
                <a:cxnLst/>
                <a:rect l="l" t="t" r="r" b="b"/>
                <a:pathLst>
                  <a:path w="4735" h="8817" extrusionOk="0">
                    <a:moveTo>
                      <a:pt x="4613" y="1"/>
                    </a:moveTo>
                    <a:cubicBezTo>
                      <a:pt x="4587" y="1"/>
                      <a:pt x="4561" y="14"/>
                      <a:pt x="4546" y="47"/>
                    </a:cubicBezTo>
                    <a:cubicBezTo>
                      <a:pt x="3200" y="3005"/>
                      <a:pt x="1698" y="5884"/>
                      <a:pt x="42" y="8681"/>
                    </a:cubicBezTo>
                    <a:cubicBezTo>
                      <a:pt x="1" y="8752"/>
                      <a:pt x="64" y="8817"/>
                      <a:pt x="126" y="8817"/>
                    </a:cubicBezTo>
                    <a:cubicBezTo>
                      <a:pt x="154" y="8817"/>
                      <a:pt x="181" y="8804"/>
                      <a:pt x="199" y="8773"/>
                    </a:cubicBezTo>
                    <a:cubicBezTo>
                      <a:pt x="1853" y="5977"/>
                      <a:pt x="3355" y="3097"/>
                      <a:pt x="4702" y="139"/>
                    </a:cubicBezTo>
                    <a:cubicBezTo>
                      <a:pt x="4735" y="67"/>
                      <a:pt x="4671" y="1"/>
                      <a:pt x="4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a:extLst>
                  <a:ext uri="{FF2B5EF4-FFF2-40B4-BE49-F238E27FC236}">
                    <a16:creationId xmlns:a16="http://schemas.microsoft.com/office/drawing/2014/main" id="{6DB04DCE-C3D0-F3C1-FBD0-16CD6D790FE3}"/>
                  </a:ext>
                </a:extLst>
              </p:cNvPr>
              <p:cNvSpPr/>
              <p:nvPr/>
            </p:nvSpPr>
            <p:spPr>
              <a:xfrm>
                <a:off x="2415575" y="4053500"/>
                <a:ext cx="58800" cy="131325"/>
              </a:xfrm>
              <a:custGeom>
                <a:avLst/>
                <a:gdLst/>
                <a:ahLst/>
                <a:cxnLst/>
                <a:rect l="l" t="t" r="r" b="b"/>
                <a:pathLst>
                  <a:path w="2352" h="5253" extrusionOk="0">
                    <a:moveTo>
                      <a:pt x="2230" y="1"/>
                    </a:moveTo>
                    <a:cubicBezTo>
                      <a:pt x="2203" y="1"/>
                      <a:pt x="2177" y="15"/>
                      <a:pt x="2162" y="48"/>
                    </a:cubicBezTo>
                    <a:cubicBezTo>
                      <a:pt x="1379" y="1715"/>
                      <a:pt x="668" y="3415"/>
                      <a:pt x="25" y="5143"/>
                    </a:cubicBezTo>
                    <a:cubicBezTo>
                      <a:pt x="1" y="5209"/>
                      <a:pt x="55" y="5252"/>
                      <a:pt x="111" y="5252"/>
                    </a:cubicBezTo>
                    <a:cubicBezTo>
                      <a:pt x="148" y="5252"/>
                      <a:pt x="186" y="5234"/>
                      <a:pt x="202" y="5191"/>
                    </a:cubicBezTo>
                    <a:cubicBezTo>
                      <a:pt x="836" y="3478"/>
                      <a:pt x="1544" y="1794"/>
                      <a:pt x="2317" y="139"/>
                    </a:cubicBezTo>
                    <a:cubicBezTo>
                      <a:pt x="2352" y="67"/>
                      <a:pt x="2288" y="1"/>
                      <a:pt x="2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a:extLst>
                  <a:ext uri="{FF2B5EF4-FFF2-40B4-BE49-F238E27FC236}">
                    <a16:creationId xmlns:a16="http://schemas.microsoft.com/office/drawing/2014/main" id="{DB03EC2F-DCE9-2B86-1B4F-126344BFC3F4}"/>
                  </a:ext>
                </a:extLst>
              </p:cNvPr>
              <p:cNvSpPr/>
              <p:nvPr/>
            </p:nvSpPr>
            <p:spPr>
              <a:xfrm>
                <a:off x="2438025" y="4083925"/>
                <a:ext cx="9000" cy="31750"/>
              </a:xfrm>
              <a:custGeom>
                <a:avLst/>
                <a:gdLst/>
                <a:ahLst/>
                <a:cxnLst/>
                <a:rect l="l" t="t" r="r" b="b"/>
                <a:pathLst>
                  <a:path w="360" h="1270" extrusionOk="0">
                    <a:moveTo>
                      <a:pt x="113" y="1"/>
                    </a:moveTo>
                    <a:cubicBezTo>
                      <a:pt x="60" y="1"/>
                      <a:pt x="1" y="46"/>
                      <a:pt x="11" y="115"/>
                    </a:cubicBezTo>
                    <a:cubicBezTo>
                      <a:pt x="65" y="477"/>
                      <a:pt x="119" y="842"/>
                      <a:pt x="172" y="1204"/>
                    </a:cubicBezTo>
                    <a:cubicBezTo>
                      <a:pt x="179" y="1250"/>
                      <a:pt x="211" y="1270"/>
                      <a:pt x="246" y="1270"/>
                    </a:cubicBezTo>
                    <a:cubicBezTo>
                      <a:pt x="299" y="1270"/>
                      <a:pt x="359" y="1225"/>
                      <a:pt x="349" y="1156"/>
                    </a:cubicBezTo>
                    <a:cubicBezTo>
                      <a:pt x="295" y="792"/>
                      <a:pt x="240" y="429"/>
                      <a:pt x="188" y="67"/>
                    </a:cubicBezTo>
                    <a:cubicBezTo>
                      <a:pt x="181" y="21"/>
                      <a:pt x="149"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a:extLst>
                  <a:ext uri="{FF2B5EF4-FFF2-40B4-BE49-F238E27FC236}">
                    <a16:creationId xmlns:a16="http://schemas.microsoft.com/office/drawing/2014/main" id="{4E674E3C-9D85-F268-1847-0A8A665E5D56}"/>
                  </a:ext>
                </a:extLst>
              </p:cNvPr>
              <p:cNvSpPr/>
              <p:nvPr/>
            </p:nvSpPr>
            <p:spPr>
              <a:xfrm>
                <a:off x="1929475" y="3594850"/>
                <a:ext cx="465450" cy="356425"/>
              </a:xfrm>
              <a:custGeom>
                <a:avLst/>
                <a:gdLst/>
                <a:ahLst/>
                <a:cxnLst/>
                <a:rect l="l" t="t" r="r" b="b"/>
                <a:pathLst>
                  <a:path w="18618" h="14257" extrusionOk="0">
                    <a:moveTo>
                      <a:pt x="1846" y="0"/>
                    </a:moveTo>
                    <a:cubicBezTo>
                      <a:pt x="1846" y="1"/>
                      <a:pt x="1" y="11869"/>
                      <a:pt x="4737" y="13689"/>
                    </a:cubicBezTo>
                    <a:cubicBezTo>
                      <a:pt x="5803" y="14099"/>
                      <a:pt x="7109" y="14256"/>
                      <a:pt x="8490" y="14256"/>
                    </a:cubicBezTo>
                    <a:cubicBezTo>
                      <a:pt x="13134" y="14256"/>
                      <a:pt x="18617" y="12469"/>
                      <a:pt x="18617" y="12469"/>
                    </a:cubicBezTo>
                    <a:lnTo>
                      <a:pt x="18213" y="11013"/>
                    </a:lnTo>
                    <a:cubicBezTo>
                      <a:pt x="18213" y="11013"/>
                      <a:pt x="8499" y="10585"/>
                      <a:pt x="7973" y="9482"/>
                    </a:cubicBezTo>
                    <a:cubicBezTo>
                      <a:pt x="7445" y="8379"/>
                      <a:pt x="7486" y="881"/>
                      <a:pt x="7486" y="881"/>
                    </a:cubicBezTo>
                    <a:lnTo>
                      <a:pt x="1846"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a:extLst>
                  <a:ext uri="{FF2B5EF4-FFF2-40B4-BE49-F238E27FC236}">
                    <a16:creationId xmlns:a16="http://schemas.microsoft.com/office/drawing/2014/main" id="{848EA8DB-154C-9C79-CC25-DCD3473CC934}"/>
                  </a:ext>
                </a:extLst>
              </p:cNvPr>
              <p:cNvSpPr/>
              <p:nvPr/>
            </p:nvSpPr>
            <p:spPr>
              <a:xfrm>
                <a:off x="2084500" y="3832450"/>
                <a:ext cx="46175" cy="18200"/>
              </a:xfrm>
              <a:custGeom>
                <a:avLst/>
                <a:gdLst/>
                <a:ahLst/>
                <a:cxnLst/>
                <a:rect l="l" t="t" r="r" b="b"/>
                <a:pathLst>
                  <a:path w="1847" h="728" extrusionOk="0">
                    <a:moveTo>
                      <a:pt x="1713" y="1"/>
                    </a:moveTo>
                    <a:cubicBezTo>
                      <a:pt x="1706" y="1"/>
                      <a:pt x="1699" y="2"/>
                      <a:pt x="1691" y="3"/>
                    </a:cubicBezTo>
                    <a:cubicBezTo>
                      <a:pt x="1135" y="124"/>
                      <a:pt x="602" y="310"/>
                      <a:pt x="92" y="561"/>
                    </a:cubicBezTo>
                    <a:cubicBezTo>
                      <a:pt x="1" y="606"/>
                      <a:pt x="56" y="727"/>
                      <a:pt x="140" y="727"/>
                    </a:cubicBezTo>
                    <a:cubicBezTo>
                      <a:pt x="153" y="727"/>
                      <a:pt x="167" y="724"/>
                      <a:pt x="182" y="717"/>
                    </a:cubicBezTo>
                    <a:cubicBezTo>
                      <a:pt x="680" y="473"/>
                      <a:pt x="1198" y="295"/>
                      <a:pt x="1739" y="178"/>
                    </a:cubicBezTo>
                    <a:cubicBezTo>
                      <a:pt x="1847" y="154"/>
                      <a:pt x="1812" y="1"/>
                      <a:pt x="1713"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a:extLst>
                  <a:ext uri="{FF2B5EF4-FFF2-40B4-BE49-F238E27FC236}">
                    <a16:creationId xmlns:a16="http://schemas.microsoft.com/office/drawing/2014/main" id="{0E247F4B-9EC5-1F6A-A013-8A0A4088E873}"/>
                  </a:ext>
                </a:extLst>
              </p:cNvPr>
              <p:cNvSpPr/>
              <p:nvPr/>
            </p:nvSpPr>
            <p:spPr>
              <a:xfrm>
                <a:off x="2072350" y="3824925"/>
                <a:ext cx="43900" cy="14825"/>
              </a:xfrm>
              <a:custGeom>
                <a:avLst/>
                <a:gdLst/>
                <a:ahLst/>
                <a:cxnLst/>
                <a:rect l="l" t="t" r="r" b="b"/>
                <a:pathLst>
                  <a:path w="1756" h="593" extrusionOk="0">
                    <a:moveTo>
                      <a:pt x="105" y="0"/>
                    </a:moveTo>
                    <a:cubicBezTo>
                      <a:pt x="0" y="0"/>
                      <a:pt x="6" y="169"/>
                      <a:pt x="117" y="183"/>
                    </a:cubicBezTo>
                    <a:cubicBezTo>
                      <a:pt x="627" y="247"/>
                      <a:pt x="1099" y="377"/>
                      <a:pt x="1571" y="584"/>
                    </a:cubicBezTo>
                    <a:cubicBezTo>
                      <a:pt x="1585" y="590"/>
                      <a:pt x="1598" y="593"/>
                      <a:pt x="1610" y="593"/>
                    </a:cubicBezTo>
                    <a:cubicBezTo>
                      <a:pt x="1697" y="593"/>
                      <a:pt x="1755" y="469"/>
                      <a:pt x="1661" y="427"/>
                    </a:cubicBezTo>
                    <a:cubicBezTo>
                      <a:pt x="1161" y="208"/>
                      <a:pt x="658" y="70"/>
                      <a:pt x="117" y="1"/>
                    </a:cubicBezTo>
                    <a:cubicBezTo>
                      <a:pt x="113" y="1"/>
                      <a:pt x="109" y="0"/>
                      <a:pt x="105"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a:extLst>
                  <a:ext uri="{FF2B5EF4-FFF2-40B4-BE49-F238E27FC236}">
                    <a16:creationId xmlns:a16="http://schemas.microsoft.com/office/drawing/2014/main" id="{A552EF1D-819B-8FA1-8517-65EF427991FC}"/>
                  </a:ext>
                </a:extLst>
              </p:cNvPr>
              <p:cNvSpPr/>
              <p:nvPr/>
            </p:nvSpPr>
            <p:spPr>
              <a:xfrm>
                <a:off x="1949250" y="3448775"/>
                <a:ext cx="192500" cy="230500"/>
              </a:xfrm>
              <a:custGeom>
                <a:avLst/>
                <a:gdLst/>
                <a:ahLst/>
                <a:cxnLst/>
                <a:rect l="l" t="t" r="r" b="b"/>
                <a:pathLst>
                  <a:path w="7700" h="9220" extrusionOk="0">
                    <a:moveTo>
                      <a:pt x="4491" y="0"/>
                    </a:moveTo>
                    <a:cubicBezTo>
                      <a:pt x="3467" y="0"/>
                      <a:pt x="2598" y="582"/>
                      <a:pt x="1951" y="1642"/>
                    </a:cubicBezTo>
                    <a:cubicBezTo>
                      <a:pt x="905" y="3355"/>
                      <a:pt x="464" y="5406"/>
                      <a:pt x="0" y="9220"/>
                    </a:cubicBezTo>
                    <a:lnTo>
                      <a:pt x="6787" y="9091"/>
                    </a:lnTo>
                    <a:cubicBezTo>
                      <a:pt x="6787" y="9091"/>
                      <a:pt x="7700" y="5901"/>
                      <a:pt x="7529" y="3156"/>
                    </a:cubicBezTo>
                    <a:cubicBezTo>
                      <a:pt x="7422" y="1416"/>
                      <a:pt x="6597" y="593"/>
                      <a:pt x="5647" y="229"/>
                    </a:cubicBezTo>
                    <a:cubicBezTo>
                      <a:pt x="5244" y="75"/>
                      <a:pt x="4858" y="0"/>
                      <a:pt x="4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a:extLst>
                  <a:ext uri="{FF2B5EF4-FFF2-40B4-BE49-F238E27FC236}">
                    <a16:creationId xmlns:a16="http://schemas.microsoft.com/office/drawing/2014/main" id="{E4B987CA-A1FA-AAE3-3D0A-1A0436C954D5}"/>
                  </a:ext>
                </a:extLst>
              </p:cNvPr>
              <p:cNvSpPr/>
              <p:nvPr/>
            </p:nvSpPr>
            <p:spPr>
              <a:xfrm>
                <a:off x="1971300" y="3411425"/>
                <a:ext cx="147250" cy="136750"/>
              </a:xfrm>
              <a:custGeom>
                <a:avLst/>
                <a:gdLst/>
                <a:ahLst/>
                <a:cxnLst/>
                <a:rect l="l" t="t" r="r" b="b"/>
                <a:pathLst>
                  <a:path w="5890" h="5470" extrusionOk="0">
                    <a:moveTo>
                      <a:pt x="5276" y="0"/>
                    </a:moveTo>
                    <a:cubicBezTo>
                      <a:pt x="5223" y="0"/>
                      <a:pt x="5173" y="41"/>
                      <a:pt x="5197" y="104"/>
                    </a:cubicBezTo>
                    <a:lnTo>
                      <a:pt x="5197" y="102"/>
                    </a:lnTo>
                    <a:lnTo>
                      <a:pt x="5197" y="102"/>
                    </a:lnTo>
                    <a:cubicBezTo>
                      <a:pt x="5471" y="808"/>
                      <a:pt x="5765" y="1782"/>
                      <a:pt x="4969" y="2267"/>
                    </a:cubicBezTo>
                    <a:cubicBezTo>
                      <a:pt x="4372" y="2630"/>
                      <a:pt x="3618" y="2509"/>
                      <a:pt x="2958" y="2596"/>
                    </a:cubicBezTo>
                    <a:cubicBezTo>
                      <a:pt x="2329" y="2676"/>
                      <a:pt x="1832" y="2954"/>
                      <a:pt x="1550" y="3539"/>
                    </a:cubicBezTo>
                    <a:cubicBezTo>
                      <a:pt x="1254" y="4153"/>
                      <a:pt x="1095" y="5299"/>
                      <a:pt x="238" y="5299"/>
                    </a:cubicBezTo>
                    <a:cubicBezTo>
                      <a:pt x="197" y="5299"/>
                      <a:pt x="154" y="5296"/>
                      <a:pt x="110" y="5291"/>
                    </a:cubicBezTo>
                    <a:cubicBezTo>
                      <a:pt x="106" y="5290"/>
                      <a:pt x="102" y="5290"/>
                      <a:pt x="98" y="5290"/>
                    </a:cubicBezTo>
                    <a:cubicBezTo>
                      <a:pt x="1" y="5290"/>
                      <a:pt x="6" y="5448"/>
                      <a:pt x="110" y="5461"/>
                    </a:cubicBezTo>
                    <a:cubicBezTo>
                      <a:pt x="156" y="5467"/>
                      <a:pt x="201" y="5470"/>
                      <a:pt x="245" y="5470"/>
                    </a:cubicBezTo>
                    <a:cubicBezTo>
                      <a:pt x="1004" y="5470"/>
                      <a:pt x="1321" y="4630"/>
                      <a:pt x="1541" y="4017"/>
                    </a:cubicBezTo>
                    <a:cubicBezTo>
                      <a:pt x="1690" y="3597"/>
                      <a:pt x="1875" y="3186"/>
                      <a:pt x="2285" y="2964"/>
                    </a:cubicBezTo>
                    <a:cubicBezTo>
                      <a:pt x="2671" y="2755"/>
                      <a:pt x="3131" y="2739"/>
                      <a:pt x="3559" y="2722"/>
                    </a:cubicBezTo>
                    <a:cubicBezTo>
                      <a:pt x="4178" y="2699"/>
                      <a:pt x="4915" y="2665"/>
                      <a:pt x="5358" y="2166"/>
                    </a:cubicBezTo>
                    <a:cubicBezTo>
                      <a:pt x="5889" y="1567"/>
                      <a:pt x="5615" y="712"/>
                      <a:pt x="5362" y="58"/>
                    </a:cubicBezTo>
                    <a:cubicBezTo>
                      <a:pt x="5346" y="18"/>
                      <a:pt x="5311" y="0"/>
                      <a:pt x="5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a:extLst>
                  <a:ext uri="{FF2B5EF4-FFF2-40B4-BE49-F238E27FC236}">
                    <a16:creationId xmlns:a16="http://schemas.microsoft.com/office/drawing/2014/main" id="{095DE0CE-7164-92A4-F6EE-A3AD7556B108}"/>
                  </a:ext>
                </a:extLst>
              </p:cNvPr>
              <p:cNvSpPr/>
              <p:nvPr/>
            </p:nvSpPr>
            <p:spPr>
              <a:xfrm>
                <a:off x="2026250" y="3540650"/>
                <a:ext cx="110450" cy="111500"/>
              </a:xfrm>
              <a:custGeom>
                <a:avLst/>
                <a:gdLst/>
                <a:ahLst/>
                <a:cxnLst/>
                <a:rect l="l" t="t" r="r" b="b"/>
                <a:pathLst>
                  <a:path w="4418" h="4460" extrusionOk="0">
                    <a:moveTo>
                      <a:pt x="3791" y="1"/>
                    </a:moveTo>
                    <a:cubicBezTo>
                      <a:pt x="2794" y="1"/>
                      <a:pt x="1811" y="398"/>
                      <a:pt x="1123" y="1138"/>
                    </a:cubicBezTo>
                    <a:cubicBezTo>
                      <a:pt x="315" y="2003"/>
                      <a:pt x="1" y="3248"/>
                      <a:pt x="250" y="4397"/>
                    </a:cubicBezTo>
                    <a:cubicBezTo>
                      <a:pt x="259" y="4441"/>
                      <a:pt x="291" y="4459"/>
                      <a:pt x="325" y="4459"/>
                    </a:cubicBezTo>
                    <a:cubicBezTo>
                      <a:pt x="375" y="4459"/>
                      <a:pt x="429" y="4418"/>
                      <a:pt x="415" y="4353"/>
                    </a:cubicBezTo>
                    <a:cubicBezTo>
                      <a:pt x="179" y="3264"/>
                      <a:pt x="480" y="2078"/>
                      <a:pt x="1244" y="1257"/>
                    </a:cubicBezTo>
                    <a:cubicBezTo>
                      <a:pt x="1895" y="556"/>
                      <a:pt x="2838" y="169"/>
                      <a:pt x="3788" y="169"/>
                    </a:cubicBezTo>
                    <a:cubicBezTo>
                      <a:pt x="3949" y="169"/>
                      <a:pt x="4109" y="180"/>
                      <a:pt x="4269" y="202"/>
                    </a:cubicBezTo>
                    <a:cubicBezTo>
                      <a:pt x="4274" y="203"/>
                      <a:pt x="4278" y="203"/>
                      <a:pt x="4283" y="203"/>
                    </a:cubicBezTo>
                    <a:cubicBezTo>
                      <a:pt x="4380" y="203"/>
                      <a:pt x="4417" y="52"/>
                      <a:pt x="4313" y="37"/>
                    </a:cubicBezTo>
                    <a:cubicBezTo>
                      <a:pt x="4140" y="13"/>
                      <a:pt x="3965" y="1"/>
                      <a:pt x="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a:extLst>
                  <a:ext uri="{FF2B5EF4-FFF2-40B4-BE49-F238E27FC236}">
                    <a16:creationId xmlns:a16="http://schemas.microsoft.com/office/drawing/2014/main" id="{033BCB42-3C6A-632C-5906-2D1C175327AE}"/>
                  </a:ext>
                </a:extLst>
              </p:cNvPr>
              <p:cNvSpPr/>
              <p:nvPr/>
            </p:nvSpPr>
            <p:spPr>
              <a:xfrm>
                <a:off x="1953025" y="3648500"/>
                <a:ext cx="171900" cy="5950"/>
              </a:xfrm>
              <a:custGeom>
                <a:avLst/>
                <a:gdLst/>
                <a:ahLst/>
                <a:cxnLst/>
                <a:rect l="l" t="t" r="r" b="b"/>
                <a:pathLst>
                  <a:path w="6876" h="238" extrusionOk="0">
                    <a:moveTo>
                      <a:pt x="6770" y="1"/>
                    </a:moveTo>
                    <a:cubicBezTo>
                      <a:pt x="6769" y="1"/>
                      <a:pt x="6769" y="1"/>
                      <a:pt x="6768" y="1"/>
                    </a:cubicBezTo>
                    <a:cubicBezTo>
                      <a:pt x="5122" y="35"/>
                      <a:pt x="3474" y="71"/>
                      <a:pt x="1827" y="71"/>
                    </a:cubicBezTo>
                    <a:cubicBezTo>
                      <a:pt x="1254" y="71"/>
                      <a:pt x="681" y="67"/>
                      <a:pt x="108" y="57"/>
                    </a:cubicBezTo>
                    <a:cubicBezTo>
                      <a:pt x="107" y="57"/>
                      <a:pt x="107" y="57"/>
                      <a:pt x="106" y="57"/>
                    </a:cubicBezTo>
                    <a:cubicBezTo>
                      <a:pt x="1" y="57"/>
                      <a:pt x="1" y="222"/>
                      <a:pt x="108" y="223"/>
                    </a:cubicBezTo>
                    <a:cubicBezTo>
                      <a:pt x="675" y="233"/>
                      <a:pt x="1243" y="237"/>
                      <a:pt x="1810" y="237"/>
                    </a:cubicBezTo>
                    <a:cubicBezTo>
                      <a:pt x="3463" y="237"/>
                      <a:pt x="5116" y="202"/>
                      <a:pt x="6768" y="168"/>
                    </a:cubicBezTo>
                    <a:cubicBezTo>
                      <a:pt x="6875" y="166"/>
                      <a:pt x="6876" y="1"/>
                      <a:pt x="6770"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a:extLst>
                  <a:ext uri="{FF2B5EF4-FFF2-40B4-BE49-F238E27FC236}">
                    <a16:creationId xmlns:a16="http://schemas.microsoft.com/office/drawing/2014/main" id="{4AB133D5-A2D3-CB9D-27AD-6878C56F2A29}"/>
                  </a:ext>
                </a:extLst>
              </p:cNvPr>
              <p:cNvSpPr/>
              <p:nvPr/>
            </p:nvSpPr>
            <p:spPr>
              <a:xfrm>
                <a:off x="2115200" y="3497975"/>
                <a:ext cx="27800" cy="178275"/>
              </a:xfrm>
              <a:custGeom>
                <a:avLst/>
                <a:gdLst/>
                <a:ahLst/>
                <a:cxnLst/>
                <a:rect l="l" t="t" r="r" b="b"/>
                <a:pathLst>
                  <a:path w="1112" h="7131" extrusionOk="0">
                    <a:moveTo>
                      <a:pt x="717" y="1"/>
                    </a:moveTo>
                    <a:cubicBezTo>
                      <a:pt x="674" y="1"/>
                      <a:pt x="635" y="27"/>
                      <a:pt x="642" y="81"/>
                    </a:cubicBezTo>
                    <a:cubicBezTo>
                      <a:pt x="939" y="2414"/>
                      <a:pt x="728" y="4783"/>
                      <a:pt x="20" y="7025"/>
                    </a:cubicBezTo>
                    <a:cubicBezTo>
                      <a:pt x="1" y="7089"/>
                      <a:pt x="53" y="7130"/>
                      <a:pt x="105" y="7130"/>
                    </a:cubicBezTo>
                    <a:cubicBezTo>
                      <a:pt x="139" y="7130"/>
                      <a:pt x="172" y="7112"/>
                      <a:pt x="185" y="7071"/>
                    </a:cubicBezTo>
                    <a:cubicBezTo>
                      <a:pt x="897" y="4815"/>
                      <a:pt x="1112" y="2427"/>
                      <a:pt x="813" y="81"/>
                    </a:cubicBezTo>
                    <a:cubicBezTo>
                      <a:pt x="806" y="27"/>
                      <a:pt x="76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a:extLst>
                  <a:ext uri="{FF2B5EF4-FFF2-40B4-BE49-F238E27FC236}">
                    <a16:creationId xmlns:a16="http://schemas.microsoft.com/office/drawing/2014/main" id="{966D727E-1856-EAFD-07F0-F09238810800}"/>
                  </a:ext>
                </a:extLst>
              </p:cNvPr>
              <p:cNvSpPr/>
              <p:nvPr/>
            </p:nvSpPr>
            <p:spPr>
              <a:xfrm>
                <a:off x="2222300" y="3907100"/>
                <a:ext cx="462325" cy="43075"/>
              </a:xfrm>
              <a:custGeom>
                <a:avLst/>
                <a:gdLst/>
                <a:ahLst/>
                <a:cxnLst/>
                <a:rect l="l" t="t" r="r" b="b"/>
                <a:pathLst>
                  <a:path w="18493" h="1723" extrusionOk="0">
                    <a:moveTo>
                      <a:pt x="515" y="0"/>
                    </a:moveTo>
                    <a:lnTo>
                      <a:pt x="1" y="1723"/>
                    </a:lnTo>
                    <a:lnTo>
                      <a:pt x="17980" y="1723"/>
                    </a:lnTo>
                    <a:lnTo>
                      <a:pt x="18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a:extLst>
                  <a:ext uri="{FF2B5EF4-FFF2-40B4-BE49-F238E27FC236}">
                    <a16:creationId xmlns:a16="http://schemas.microsoft.com/office/drawing/2014/main" id="{CF58286F-8881-F8E7-169A-B3F08FBDFF27}"/>
                  </a:ext>
                </a:extLst>
              </p:cNvPr>
              <p:cNvSpPr/>
              <p:nvPr/>
            </p:nvSpPr>
            <p:spPr>
              <a:xfrm>
                <a:off x="2363350" y="3699200"/>
                <a:ext cx="352300" cy="228775"/>
              </a:xfrm>
              <a:custGeom>
                <a:avLst/>
                <a:gdLst/>
                <a:ahLst/>
                <a:cxnLst/>
                <a:rect l="l" t="t" r="r" b="b"/>
                <a:pathLst>
                  <a:path w="14092" h="9151" extrusionOk="0">
                    <a:moveTo>
                      <a:pt x="3033" y="1"/>
                    </a:moveTo>
                    <a:cubicBezTo>
                      <a:pt x="2572" y="1"/>
                      <a:pt x="2170" y="311"/>
                      <a:pt x="2051" y="756"/>
                    </a:cubicBezTo>
                    <a:lnTo>
                      <a:pt x="169" y="7875"/>
                    </a:lnTo>
                    <a:cubicBezTo>
                      <a:pt x="0" y="8519"/>
                      <a:pt x="485" y="9151"/>
                      <a:pt x="1151" y="9151"/>
                    </a:cubicBezTo>
                    <a:lnTo>
                      <a:pt x="11201" y="9151"/>
                    </a:lnTo>
                    <a:cubicBezTo>
                      <a:pt x="11554" y="9151"/>
                      <a:pt x="11863" y="8913"/>
                      <a:pt x="11953" y="8571"/>
                    </a:cubicBezTo>
                    <a:lnTo>
                      <a:pt x="13961" y="977"/>
                    </a:lnTo>
                    <a:cubicBezTo>
                      <a:pt x="14092" y="484"/>
                      <a:pt x="13719" y="1"/>
                      <a:pt x="1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a:extLst>
                  <a:ext uri="{FF2B5EF4-FFF2-40B4-BE49-F238E27FC236}">
                    <a16:creationId xmlns:a16="http://schemas.microsoft.com/office/drawing/2014/main" id="{5E7E141B-D94A-5ECC-B4AF-8860529607E9}"/>
                  </a:ext>
                </a:extLst>
              </p:cNvPr>
              <p:cNvSpPr/>
              <p:nvPr/>
            </p:nvSpPr>
            <p:spPr>
              <a:xfrm>
                <a:off x="2383950" y="3699200"/>
                <a:ext cx="352375" cy="228775"/>
              </a:xfrm>
              <a:custGeom>
                <a:avLst/>
                <a:gdLst/>
                <a:ahLst/>
                <a:cxnLst/>
                <a:rect l="l" t="t" r="r" b="b"/>
                <a:pathLst>
                  <a:path w="14095" h="9151" extrusionOk="0">
                    <a:moveTo>
                      <a:pt x="3036" y="1"/>
                    </a:moveTo>
                    <a:cubicBezTo>
                      <a:pt x="2575" y="1"/>
                      <a:pt x="2170" y="311"/>
                      <a:pt x="2053" y="756"/>
                    </a:cubicBezTo>
                    <a:lnTo>
                      <a:pt x="172" y="7875"/>
                    </a:lnTo>
                    <a:cubicBezTo>
                      <a:pt x="1" y="8519"/>
                      <a:pt x="486" y="9151"/>
                      <a:pt x="1154" y="9151"/>
                    </a:cubicBezTo>
                    <a:lnTo>
                      <a:pt x="11204" y="9151"/>
                    </a:lnTo>
                    <a:cubicBezTo>
                      <a:pt x="11556" y="9151"/>
                      <a:pt x="11865" y="8913"/>
                      <a:pt x="11955" y="8571"/>
                    </a:cubicBezTo>
                    <a:lnTo>
                      <a:pt x="13964" y="977"/>
                    </a:lnTo>
                    <a:cubicBezTo>
                      <a:pt x="14094" y="484"/>
                      <a:pt x="13722" y="1"/>
                      <a:pt x="1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a:extLst>
                  <a:ext uri="{FF2B5EF4-FFF2-40B4-BE49-F238E27FC236}">
                    <a16:creationId xmlns:a16="http://schemas.microsoft.com/office/drawing/2014/main" id="{F7ED0840-7B73-E429-6C6E-F577254894CE}"/>
                  </a:ext>
                </a:extLst>
              </p:cNvPr>
              <p:cNvSpPr/>
              <p:nvPr/>
            </p:nvSpPr>
            <p:spPr>
              <a:xfrm>
                <a:off x="2530850" y="3799675"/>
                <a:ext cx="59150" cy="55875"/>
              </a:xfrm>
              <a:custGeom>
                <a:avLst/>
                <a:gdLst/>
                <a:ahLst/>
                <a:cxnLst/>
                <a:rect l="l" t="t" r="r" b="b"/>
                <a:pathLst>
                  <a:path w="2366" h="2235" extrusionOk="0">
                    <a:moveTo>
                      <a:pt x="1376" y="0"/>
                    </a:moveTo>
                    <a:cubicBezTo>
                      <a:pt x="781" y="0"/>
                      <a:pt x="213" y="501"/>
                      <a:pt x="108" y="1119"/>
                    </a:cubicBezTo>
                    <a:cubicBezTo>
                      <a:pt x="1" y="1734"/>
                      <a:pt x="396" y="2235"/>
                      <a:pt x="990" y="2235"/>
                    </a:cubicBezTo>
                    <a:cubicBezTo>
                      <a:pt x="1585" y="2235"/>
                      <a:pt x="2153" y="1734"/>
                      <a:pt x="2260" y="1119"/>
                    </a:cubicBezTo>
                    <a:cubicBezTo>
                      <a:pt x="2366" y="501"/>
                      <a:pt x="1971" y="0"/>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a:extLst>
                  <a:ext uri="{FF2B5EF4-FFF2-40B4-BE49-F238E27FC236}">
                    <a16:creationId xmlns:a16="http://schemas.microsoft.com/office/drawing/2014/main" id="{4A75BD49-AF9D-62E4-EA46-CBC0F12F6435}"/>
                  </a:ext>
                </a:extLst>
              </p:cNvPr>
              <p:cNvSpPr/>
              <p:nvPr/>
            </p:nvSpPr>
            <p:spPr>
              <a:xfrm>
                <a:off x="2383825" y="3714600"/>
                <a:ext cx="54775" cy="195000"/>
              </a:xfrm>
              <a:custGeom>
                <a:avLst/>
                <a:gdLst/>
                <a:ahLst/>
                <a:cxnLst/>
                <a:rect l="l" t="t" r="r" b="b"/>
                <a:pathLst>
                  <a:path w="2191" h="7800" extrusionOk="0">
                    <a:moveTo>
                      <a:pt x="2079" y="1"/>
                    </a:moveTo>
                    <a:cubicBezTo>
                      <a:pt x="2043" y="1"/>
                      <a:pt x="2009" y="20"/>
                      <a:pt x="1997" y="65"/>
                    </a:cubicBezTo>
                    <a:cubicBezTo>
                      <a:pt x="1337" y="2605"/>
                      <a:pt x="677" y="5145"/>
                      <a:pt x="17" y="7687"/>
                    </a:cubicBezTo>
                    <a:cubicBezTo>
                      <a:pt x="0" y="7755"/>
                      <a:pt x="56" y="7799"/>
                      <a:pt x="111" y="7799"/>
                    </a:cubicBezTo>
                    <a:cubicBezTo>
                      <a:pt x="147" y="7799"/>
                      <a:pt x="182" y="7780"/>
                      <a:pt x="194" y="7735"/>
                    </a:cubicBezTo>
                    <a:cubicBezTo>
                      <a:pt x="854" y="5193"/>
                      <a:pt x="1514" y="2653"/>
                      <a:pt x="2172" y="113"/>
                    </a:cubicBezTo>
                    <a:cubicBezTo>
                      <a:pt x="2190" y="45"/>
                      <a:pt x="2134"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8">
              <a:extLst>
                <a:ext uri="{FF2B5EF4-FFF2-40B4-BE49-F238E27FC236}">
                  <a16:creationId xmlns:a16="http://schemas.microsoft.com/office/drawing/2014/main" id="{541CEC1A-4D16-D492-4A02-BDCFEBD598FF}"/>
                </a:ext>
              </a:extLst>
            </p:cNvPr>
            <p:cNvSpPr/>
            <p:nvPr/>
          </p:nvSpPr>
          <p:spPr>
            <a:xfrm>
              <a:off x="1161484" y="1291968"/>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28">
            <a:extLst>
              <a:ext uri="{FF2B5EF4-FFF2-40B4-BE49-F238E27FC236}">
                <a16:creationId xmlns:a16="http://schemas.microsoft.com/office/drawing/2014/main" id="{9AE036B1-1DCD-AEEA-630B-E544B1B675E5}"/>
              </a:ext>
            </a:extLst>
          </p:cNvPr>
          <p:cNvSpPr/>
          <p:nvPr/>
        </p:nvSpPr>
        <p:spPr>
          <a:xfrm>
            <a:off x="3693369" y="1911775"/>
            <a:ext cx="123300" cy="123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a:extLst>
              <a:ext uri="{FF2B5EF4-FFF2-40B4-BE49-F238E27FC236}">
                <a16:creationId xmlns:a16="http://schemas.microsoft.com/office/drawing/2014/main" id="{3ADB8321-52F9-E636-4E79-69B4ED141A4F}"/>
              </a:ext>
            </a:extLst>
          </p:cNvPr>
          <p:cNvSpPr/>
          <p:nvPr/>
        </p:nvSpPr>
        <p:spPr>
          <a:xfrm>
            <a:off x="947688" y="36378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a:extLst>
              <a:ext uri="{FF2B5EF4-FFF2-40B4-BE49-F238E27FC236}">
                <a16:creationId xmlns:a16="http://schemas.microsoft.com/office/drawing/2014/main" id="{1EB69460-79A6-17A9-9052-B6E2C59EDBAA}"/>
              </a:ext>
            </a:extLst>
          </p:cNvPr>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a:extLst>
              <a:ext uri="{FF2B5EF4-FFF2-40B4-BE49-F238E27FC236}">
                <a16:creationId xmlns:a16="http://schemas.microsoft.com/office/drawing/2014/main" id="{DBABFC9E-34DC-94F6-E551-7E4AA55D8FF7}"/>
              </a:ext>
            </a:extLst>
          </p:cNvPr>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1859454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295B6BF0-C8F4-B00F-CFE5-0966BADFFA9E}"/>
            </a:ext>
          </a:extLst>
        </p:cNvPr>
        <p:cNvGrpSpPr/>
        <p:nvPr/>
      </p:nvGrpSpPr>
      <p:grpSpPr>
        <a:xfrm>
          <a:off x="0" y="0"/>
          <a:ext cx="0" cy="0"/>
          <a:chOff x="0" y="0"/>
          <a:chExt cx="0" cy="0"/>
        </a:xfrm>
      </p:grpSpPr>
      <p:sp>
        <p:nvSpPr>
          <p:cNvPr id="689" name="Google Shape;689;p31">
            <a:extLst>
              <a:ext uri="{FF2B5EF4-FFF2-40B4-BE49-F238E27FC236}">
                <a16:creationId xmlns:a16="http://schemas.microsoft.com/office/drawing/2014/main" id="{BD9DC2A3-6AB8-6618-F1D0-C99E30CC80D4}"/>
              </a:ext>
            </a:extLst>
          </p:cNvPr>
          <p:cNvSpPr/>
          <p:nvPr/>
        </p:nvSpPr>
        <p:spPr>
          <a:xfrm>
            <a:off x="7498425" y="675839"/>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a:extLst>
              <a:ext uri="{FF2B5EF4-FFF2-40B4-BE49-F238E27FC236}">
                <a16:creationId xmlns:a16="http://schemas.microsoft.com/office/drawing/2014/main" id="{7A37F4F1-104D-189F-E5B1-335566A50716}"/>
              </a:ext>
            </a:extLst>
          </p:cNvPr>
          <p:cNvSpPr txBox="1">
            <a:spLocks noGrp="1"/>
          </p:cNvSpPr>
          <p:nvPr>
            <p:ph type="title"/>
          </p:nvPr>
        </p:nvSpPr>
        <p:spPr>
          <a:xfrm>
            <a:off x="4130095" y="1796629"/>
            <a:ext cx="4066042" cy="14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THẢO LUẬN NHÓM</a:t>
            </a:r>
            <a:endParaRPr sz="4000" b="1" dirty="0">
              <a:effectLst>
                <a:outerShdw blurRad="38100" dist="38100" dir="2700000" algn="tl">
                  <a:srgbClr val="000000">
                    <a:alpha val="43137"/>
                  </a:srgbClr>
                </a:outerShdw>
              </a:effectLst>
              <a:latin typeface="Constantia" panose="02030602050306030303" pitchFamily="18" charset="0"/>
            </a:endParaRPr>
          </a:p>
        </p:txBody>
      </p:sp>
      <p:grpSp>
        <p:nvGrpSpPr>
          <p:cNvPr id="692" name="Google Shape;692;p31">
            <a:extLst>
              <a:ext uri="{FF2B5EF4-FFF2-40B4-BE49-F238E27FC236}">
                <a16:creationId xmlns:a16="http://schemas.microsoft.com/office/drawing/2014/main" id="{AA2F0594-FC76-887B-3576-30BC2132EB07}"/>
              </a:ext>
            </a:extLst>
          </p:cNvPr>
          <p:cNvGrpSpPr/>
          <p:nvPr/>
        </p:nvGrpSpPr>
        <p:grpSpPr>
          <a:xfrm>
            <a:off x="715089" y="1424420"/>
            <a:ext cx="3715854" cy="2286606"/>
            <a:chOff x="5467825" y="2094550"/>
            <a:chExt cx="2061500" cy="1268575"/>
          </a:xfrm>
        </p:grpSpPr>
        <p:sp>
          <p:nvSpPr>
            <p:cNvPr id="693" name="Google Shape;693;p31">
              <a:extLst>
                <a:ext uri="{FF2B5EF4-FFF2-40B4-BE49-F238E27FC236}">
                  <a16:creationId xmlns:a16="http://schemas.microsoft.com/office/drawing/2014/main" id="{B79A1F7C-F926-50F5-E3C1-0427045DA1A0}"/>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a:extLst>
                <a:ext uri="{FF2B5EF4-FFF2-40B4-BE49-F238E27FC236}">
                  <a16:creationId xmlns:a16="http://schemas.microsoft.com/office/drawing/2014/main" id="{6CA12F64-D4AE-DE9E-421B-4E38144D0F6B}"/>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a:extLst>
                <a:ext uri="{FF2B5EF4-FFF2-40B4-BE49-F238E27FC236}">
                  <a16:creationId xmlns:a16="http://schemas.microsoft.com/office/drawing/2014/main" id="{6581096E-51AE-2527-62E8-A573DB47D1EF}"/>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a:extLst>
                <a:ext uri="{FF2B5EF4-FFF2-40B4-BE49-F238E27FC236}">
                  <a16:creationId xmlns:a16="http://schemas.microsoft.com/office/drawing/2014/main" id="{84BABEE7-1E79-A5F3-3869-E9314B7AC061}"/>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a:extLst>
              <a:ext uri="{FF2B5EF4-FFF2-40B4-BE49-F238E27FC236}">
                <a16:creationId xmlns:a16="http://schemas.microsoft.com/office/drawing/2014/main" id="{FA753593-74B6-0C2C-3D23-E69559EEE6A1}"/>
              </a:ext>
            </a:extLst>
          </p:cNvPr>
          <p:cNvGrpSpPr/>
          <p:nvPr/>
        </p:nvGrpSpPr>
        <p:grpSpPr>
          <a:xfrm>
            <a:off x="1299895" y="1493624"/>
            <a:ext cx="2546216" cy="2225457"/>
            <a:chOff x="3720050" y="2029925"/>
            <a:chExt cx="1529075" cy="1336450"/>
          </a:xfrm>
        </p:grpSpPr>
        <p:sp>
          <p:nvSpPr>
            <p:cNvPr id="698" name="Google Shape;698;p31">
              <a:extLst>
                <a:ext uri="{FF2B5EF4-FFF2-40B4-BE49-F238E27FC236}">
                  <a16:creationId xmlns:a16="http://schemas.microsoft.com/office/drawing/2014/main" id="{CFCA3C3F-3684-FB59-5D62-428AB54AD572}"/>
                </a:ext>
              </a:extLst>
            </p:cNvPr>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a:extLst>
                <a:ext uri="{FF2B5EF4-FFF2-40B4-BE49-F238E27FC236}">
                  <a16:creationId xmlns:a16="http://schemas.microsoft.com/office/drawing/2014/main" id="{49046DCB-8072-F741-52BC-9BCE96104EA2}"/>
                </a:ext>
              </a:extLst>
            </p:cNvPr>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a:extLst>
                <a:ext uri="{FF2B5EF4-FFF2-40B4-BE49-F238E27FC236}">
                  <a16:creationId xmlns:a16="http://schemas.microsoft.com/office/drawing/2014/main" id="{E0BFBE4D-EC8C-FD90-4430-175C9CDEDDA3}"/>
                </a:ext>
              </a:extLst>
            </p:cNvPr>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a:extLst>
                <a:ext uri="{FF2B5EF4-FFF2-40B4-BE49-F238E27FC236}">
                  <a16:creationId xmlns:a16="http://schemas.microsoft.com/office/drawing/2014/main" id="{B8B7C7C4-FF71-DE00-A05F-535452BDB281}"/>
                </a:ext>
              </a:extLst>
            </p:cNvPr>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a:extLst>
                <a:ext uri="{FF2B5EF4-FFF2-40B4-BE49-F238E27FC236}">
                  <a16:creationId xmlns:a16="http://schemas.microsoft.com/office/drawing/2014/main" id="{BB9CA3B7-D280-8083-4E87-D0A33B07014E}"/>
                </a:ext>
              </a:extLst>
            </p:cNvPr>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a:extLst>
                <a:ext uri="{FF2B5EF4-FFF2-40B4-BE49-F238E27FC236}">
                  <a16:creationId xmlns:a16="http://schemas.microsoft.com/office/drawing/2014/main" id="{E12C8803-4D95-3EE8-28F7-158A71BFAA36}"/>
                </a:ext>
              </a:extLst>
            </p:cNvPr>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a:extLst>
                <a:ext uri="{FF2B5EF4-FFF2-40B4-BE49-F238E27FC236}">
                  <a16:creationId xmlns:a16="http://schemas.microsoft.com/office/drawing/2014/main" id="{7AB2601E-D6B7-AC0B-C8C5-28B64855AE62}"/>
                </a:ext>
              </a:extLst>
            </p:cNvPr>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a:extLst>
                <a:ext uri="{FF2B5EF4-FFF2-40B4-BE49-F238E27FC236}">
                  <a16:creationId xmlns:a16="http://schemas.microsoft.com/office/drawing/2014/main" id="{49F39E4D-88B4-1FC2-A8E4-7721954A9790}"/>
                </a:ext>
              </a:extLst>
            </p:cNvPr>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a:extLst>
                <a:ext uri="{FF2B5EF4-FFF2-40B4-BE49-F238E27FC236}">
                  <a16:creationId xmlns:a16="http://schemas.microsoft.com/office/drawing/2014/main" id="{569E7D78-0C6E-F3C7-B6A6-4959527B9794}"/>
                </a:ext>
              </a:extLst>
            </p:cNvPr>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a:extLst>
                <a:ext uri="{FF2B5EF4-FFF2-40B4-BE49-F238E27FC236}">
                  <a16:creationId xmlns:a16="http://schemas.microsoft.com/office/drawing/2014/main" id="{8BEE9167-4A2E-F94A-4EB3-B5CF9A4D71E4}"/>
                </a:ext>
              </a:extLst>
            </p:cNvPr>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a:extLst>
                <a:ext uri="{FF2B5EF4-FFF2-40B4-BE49-F238E27FC236}">
                  <a16:creationId xmlns:a16="http://schemas.microsoft.com/office/drawing/2014/main" id="{4876CF11-4B86-D231-D8A1-9A8205EEA9F6}"/>
                </a:ext>
              </a:extLst>
            </p:cNvPr>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a:extLst>
                <a:ext uri="{FF2B5EF4-FFF2-40B4-BE49-F238E27FC236}">
                  <a16:creationId xmlns:a16="http://schemas.microsoft.com/office/drawing/2014/main" id="{1175445F-184F-ECEA-9A35-4763111DEE3D}"/>
                </a:ext>
              </a:extLst>
            </p:cNvPr>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a:extLst>
                <a:ext uri="{FF2B5EF4-FFF2-40B4-BE49-F238E27FC236}">
                  <a16:creationId xmlns:a16="http://schemas.microsoft.com/office/drawing/2014/main" id="{6593F542-379C-6EA5-54EE-004E6FA12719}"/>
                </a:ext>
              </a:extLst>
            </p:cNvPr>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a:extLst>
                <a:ext uri="{FF2B5EF4-FFF2-40B4-BE49-F238E27FC236}">
                  <a16:creationId xmlns:a16="http://schemas.microsoft.com/office/drawing/2014/main" id="{C303D502-5650-002B-B424-C013BA0A58BD}"/>
                </a:ext>
              </a:extLst>
            </p:cNvPr>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a:extLst>
                <a:ext uri="{FF2B5EF4-FFF2-40B4-BE49-F238E27FC236}">
                  <a16:creationId xmlns:a16="http://schemas.microsoft.com/office/drawing/2014/main" id="{12ACE887-EAE9-29D4-5471-AAF8C45FB44D}"/>
                </a:ext>
              </a:extLst>
            </p:cNvPr>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a:extLst>
                <a:ext uri="{FF2B5EF4-FFF2-40B4-BE49-F238E27FC236}">
                  <a16:creationId xmlns:a16="http://schemas.microsoft.com/office/drawing/2014/main" id="{34034B6F-1027-217A-2651-4CB76CC0283D}"/>
                </a:ext>
              </a:extLst>
            </p:cNvPr>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a:extLst>
                <a:ext uri="{FF2B5EF4-FFF2-40B4-BE49-F238E27FC236}">
                  <a16:creationId xmlns:a16="http://schemas.microsoft.com/office/drawing/2014/main" id="{E7FD264F-14A5-4013-7409-0E163285EBC6}"/>
                </a:ext>
              </a:extLst>
            </p:cNvPr>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a:extLst>
                <a:ext uri="{FF2B5EF4-FFF2-40B4-BE49-F238E27FC236}">
                  <a16:creationId xmlns:a16="http://schemas.microsoft.com/office/drawing/2014/main" id="{DDB8EC20-B567-C0BD-C04E-E9193C994C0D}"/>
                </a:ext>
              </a:extLst>
            </p:cNvPr>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a:extLst>
                <a:ext uri="{FF2B5EF4-FFF2-40B4-BE49-F238E27FC236}">
                  <a16:creationId xmlns:a16="http://schemas.microsoft.com/office/drawing/2014/main" id="{F317C9C0-F26D-DBBE-8996-DAAAF057EE0A}"/>
                </a:ext>
              </a:extLst>
            </p:cNvPr>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a:extLst>
                <a:ext uri="{FF2B5EF4-FFF2-40B4-BE49-F238E27FC236}">
                  <a16:creationId xmlns:a16="http://schemas.microsoft.com/office/drawing/2014/main" id="{C9FE3817-E9DF-49B9-53C9-1CAE9AFAF01F}"/>
                </a:ext>
              </a:extLst>
            </p:cNvPr>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a:extLst>
                <a:ext uri="{FF2B5EF4-FFF2-40B4-BE49-F238E27FC236}">
                  <a16:creationId xmlns:a16="http://schemas.microsoft.com/office/drawing/2014/main" id="{31988F0B-E8B4-4449-2B4F-0B92C909CBBA}"/>
                </a:ext>
              </a:extLst>
            </p:cNvPr>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a:extLst>
                <a:ext uri="{FF2B5EF4-FFF2-40B4-BE49-F238E27FC236}">
                  <a16:creationId xmlns:a16="http://schemas.microsoft.com/office/drawing/2014/main" id="{7C34FC82-BA8D-95D5-AF30-367D02AF56DB}"/>
                </a:ext>
              </a:extLst>
            </p:cNvPr>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a:extLst>
                <a:ext uri="{FF2B5EF4-FFF2-40B4-BE49-F238E27FC236}">
                  <a16:creationId xmlns:a16="http://schemas.microsoft.com/office/drawing/2014/main" id="{49164204-14D9-54F1-F19D-BD3DF86FDA8C}"/>
                </a:ext>
              </a:extLst>
            </p:cNvPr>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a:extLst>
                <a:ext uri="{FF2B5EF4-FFF2-40B4-BE49-F238E27FC236}">
                  <a16:creationId xmlns:a16="http://schemas.microsoft.com/office/drawing/2014/main" id="{C92B0F01-B452-7116-410E-45068655AC27}"/>
                </a:ext>
              </a:extLst>
            </p:cNvPr>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a:extLst>
                <a:ext uri="{FF2B5EF4-FFF2-40B4-BE49-F238E27FC236}">
                  <a16:creationId xmlns:a16="http://schemas.microsoft.com/office/drawing/2014/main" id="{358C3162-A169-C2E0-DAAE-BD88FD794D35}"/>
                </a:ext>
              </a:extLst>
            </p:cNvPr>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a:extLst>
                <a:ext uri="{FF2B5EF4-FFF2-40B4-BE49-F238E27FC236}">
                  <a16:creationId xmlns:a16="http://schemas.microsoft.com/office/drawing/2014/main" id="{8BD8D75E-7A04-0B90-4BB7-3825EC582CF0}"/>
                </a:ext>
              </a:extLst>
            </p:cNvPr>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a:extLst>
                <a:ext uri="{FF2B5EF4-FFF2-40B4-BE49-F238E27FC236}">
                  <a16:creationId xmlns:a16="http://schemas.microsoft.com/office/drawing/2014/main" id="{E38632C4-D095-B1BF-B741-7C6E055061C7}"/>
                </a:ext>
              </a:extLst>
            </p:cNvPr>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a:extLst>
                <a:ext uri="{FF2B5EF4-FFF2-40B4-BE49-F238E27FC236}">
                  <a16:creationId xmlns:a16="http://schemas.microsoft.com/office/drawing/2014/main" id="{D6DBC4A0-00E9-A7F6-CAA0-0F49FB78CCB1}"/>
                </a:ext>
              </a:extLst>
            </p:cNvPr>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a:extLst>
                <a:ext uri="{FF2B5EF4-FFF2-40B4-BE49-F238E27FC236}">
                  <a16:creationId xmlns:a16="http://schemas.microsoft.com/office/drawing/2014/main" id="{40AEC664-5EA4-25F7-E8E0-2725964E3387}"/>
                </a:ext>
              </a:extLst>
            </p:cNvPr>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a:extLst>
                <a:ext uri="{FF2B5EF4-FFF2-40B4-BE49-F238E27FC236}">
                  <a16:creationId xmlns:a16="http://schemas.microsoft.com/office/drawing/2014/main" id="{32279841-F5C2-35DC-C79C-B3B0C9AAA2FD}"/>
                </a:ext>
              </a:extLst>
            </p:cNvPr>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a:extLst>
                <a:ext uri="{FF2B5EF4-FFF2-40B4-BE49-F238E27FC236}">
                  <a16:creationId xmlns:a16="http://schemas.microsoft.com/office/drawing/2014/main" id="{A414B571-FC92-2885-96A2-25F58927CF4C}"/>
                </a:ext>
              </a:extLst>
            </p:cNvPr>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a:extLst>
                <a:ext uri="{FF2B5EF4-FFF2-40B4-BE49-F238E27FC236}">
                  <a16:creationId xmlns:a16="http://schemas.microsoft.com/office/drawing/2014/main" id="{D50C79F3-260B-0AFE-09A4-9A93F56EDE0A}"/>
                </a:ext>
              </a:extLst>
            </p:cNvPr>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a:extLst>
                <a:ext uri="{FF2B5EF4-FFF2-40B4-BE49-F238E27FC236}">
                  <a16:creationId xmlns:a16="http://schemas.microsoft.com/office/drawing/2014/main" id="{9E4C8AC8-6CF1-AF9E-AAE6-EBBBA57D5609}"/>
                </a:ext>
              </a:extLst>
            </p:cNvPr>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a:extLst>
                <a:ext uri="{FF2B5EF4-FFF2-40B4-BE49-F238E27FC236}">
                  <a16:creationId xmlns:a16="http://schemas.microsoft.com/office/drawing/2014/main" id="{254AEE4A-C55B-FA45-AF0C-42F46D02BA26}"/>
                </a:ext>
              </a:extLst>
            </p:cNvPr>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a:extLst>
                <a:ext uri="{FF2B5EF4-FFF2-40B4-BE49-F238E27FC236}">
                  <a16:creationId xmlns:a16="http://schemas.microsoft.com/office/drawing/2014/main" id="{520F1E0C-8C99-7CC3-6AEE-FD3C1B902C77}"/>
                </a:ext>
              </a:extLst>
            </p:cNvPr>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a:extLst>
                <a:ext uri="{FF2B5EF4-FFF2-40B4-BE49-F238E27FC236}">
                  <a16:creationId xmlns:a16="http://schemas.microsoft.com/office/drawing/2014/main" id="{141EA6AB-E0FE-2212-8666-D08C219205DF}"/>
                </a:ext>
              </a:extLst>
            </p:cNvPr>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a:extLst>
                <a:ext uri="{FF2B5EF4-FFF2-40B4-BE49-F238E27FC236}">
                  <a16:creationId xmlns:a16="http://schemas.microsoft.com/office/drawing/2014/main" id="{E460C311-81C5-44FD-5148-509484308130}"/>
                </a:ext>
              </a:extLst>
            </p:cNvPr>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a:extLst>
                <a:ext uri="{FF2B5EF4-FFF2-40B4-BE49-F238E27FC236}">
                  <a16:creationId xmlns:a16="http://schemas.microsoft.com/office/drawing/2014/main" id="{0D38F81D-8E99-A037-3FA9-4AFA9B82F1F3}"/>
                </a:ext>
              </a:extLst>
            </p:cNvPr>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a:extLst>
                <a:ext uri="{FF2B5EF4-FFF2-40B4-BE49-F238E27FC236}">
                  <a16:creationId xmlns:a16="http://schemas.microsoft.com/office/drawing/2014/main" id="{34878C8C-4253-D97D-B76D-B1F9E7D2D205}"/>
                </a:ext>
              </a:extLst>
            </p:cNvPr>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a:extLst>
                <a:ext uri="{FF2B5EF4-FFF2-40B4-BE49-F238E27FC236}">
                  <a16:creationId xmlns:a16="http://schemas.microsoft.com/office/drawing/2014/main" id="{B2ABA3B2-952F-06DB-C0CE-132F8FF6B808}"/>
                </a:ext>
              </a:extLst>
            </p:cNvPr>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a:extLst>
                <a:ext uri="{FF2B5EF4-FFF2-40B4-BE49-F238E27FC236}">
                  <a16:creationId xmlns:a16="http://schemas.microsoft.com/office/drawing/2014/main" id="{F11D8E2E-797C-47AE-0794-186439AB3CDD}"/>
                </a:ext>
              </a:extLst>
            </p:cNvPr>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a:extLst>
                <a:ext uri="{FF2B5EF4-FFF2-40B4-BE49-F238E27FC236}">
                  <a16:creationId xmlns:a16="http://schemas.microsoft.com/office/drawing/2014/main" id="{EBF2076D-0363-A739-69C2-D06D3AD07C36}"/>
                </a:ext>
              </a:extLst>
            </p:cNvPr>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a:extLst>
                <a:ext uri="{FF2B5EF4-FFF2-40B4-BE49-F238E27FC236}">
                  <a16:creationId xmlns:a16="http://schemas.microsoft.com/office/drawing/2014/main" id="{A37902A9-0170-E017-8ACD-3AAA2283D96D}"/>
                </a:ext>
              </a:extLst>
            </p:cNvPr>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a:extLst>
                <a:ext uri="{FF2B5EF4-FFF2-40B4-BE49-F238E27FC236}">
                  <a16:creationId xmlns:a16="http://schemas.microsoft.com/office/drawing/2014/main" id="{D8D4144E-50FC-A150-C303-E14591479BFA}"/>
                </a:ext>
              </a:extLst>
            </p:cNvPr>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a:extLst>
                <a:ext uri="{FF2B5EF4-FFF2-40B4-BE49-F238E27FC236}">
                  <a16:creationId xmlns:a16="http://schemas.microsoft.com/office/drawing/2014/main" id="{B4B2AD5D-B702-121F-C6AE-FCA8C98E219F}"/>
                </a:ext>
              </a:extLst>
            </p:cNvPr>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a:extLst>
                <a:ext uri="{FF2B5EF4-FFF2-40B4-BE49-F238E27FC236}">
                  <a16:creationId xmlns:a16="http://schemas.microsoft.com/office/drawing/2014/main" id="{EB564633-151D-00CC-B741-A47E74038DF1}"/>
                </a:ext>
              </a:extLst>
            </p:cNvPr>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a:extLst>
                <a:ext uri="{FF2B5EF4-FFF2-40B4-BE49-F238E27FC236}">
                  <a16:creationId xmlns:a16="http://schemas.microsoft.com/office/drawing/2014/main" id="{FB879B80-2C70-5B29-8285-0866AE7EDED8}"/>
                </a:ext>
              </a:extLst>
            </p:cNvPr>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a:extLst>
                <a:ext uri="{FF2B5EF4-FFF2-40B4-BE49-F238E27FC236}">
                  <a16:creationId xmlns:a16="http://schemas.microsoft.com/office/drawing/2014/main" id="{4EA0DF98-5ED5-6C11-BD90-A47C3F6415A5}"/>
                </a:ext>
              </a:extLst>
            </p:cNvPr>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a:extLst>
                <a:ext uri="{FF2B5EF4-FFF2-40B4-BE49-F238E27FC236}">
                  <a16:creationId xmlns:a16="http://schemas.microsoft.com/office/drawing/2014/main" id="{E18AFA3B-640A-4316-2DF7-37BCAFA4E489}"/>
                </a:ext>
              </a:extLst>
            </p:cNvPr>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a:extLst>
                <a:ext uri="{FF2B5EF4-FFF2-40B4-BE49-F238E27FC236}">
                  <a16:creationId xmlns:a16="http://schemas.microsoft.com/office/drawing/2014/main" id="{E2E9D756-3BB0-1F79-242D-53327D97788F}"/>
                </a:ext>
              </a:extLst>
            </p:cNvPr>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a:extLst>
                <a:ext uri="{FF2B5EF4-FFF2-40B4-BE49-F238E27FC236}">
                  <a16:creationId xmlns:a16="http://schemas.microsoft.com/office/drawing/2014/main" id="{0D2C1210-D884-70E6-0AEA-1858300B5B28}"/>
                </a:ext>
              </a:extLst>
            </p:cNvPr>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a:extLst>
                <a:ext uri="{FF2B5EF4-FFF2-40B4-BE49-F238E27FC236}">
                  <a16:creationId xmlns:a16="http://schemas.microsoft.com/office/drawing/2014/main" id="{D863330A-CEB0-375D-91F5-C4BA137F64FD}"/>
                </a:ext>
              </a:extLst>
            </p:cNvPr>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a:extLst>
                <a:ext uri="{FF2B5EF4-FFF2-40B4-BE49-F238E27FC236}">
                  <a16:creationId xmlns:a16="http://schemas.microsoft.com/office/drawing/2014/main" id="{787FD42E-BB1C-C061-4925-36BE6F30D825}"/>
                </a:ext>
              </a:extLst>
            </p:cNvPr>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a:extLst>
                <a:ext uri="{FF2B5EF4-FFF2-40B4-BE49-F238E27FC236}">
                  <a16:creationId xmlns:a16="http://schemas.microsoft.com/office/drawing/2014/main" id="{0DA71AD5-C0F6-F5B6-B0AC-F8C06CBF0F01}"/>
                </a:ext>
              </a:extLst>
            </p:cNvPr>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a:extLst>
                <a:ext uri="{FF2B5EF4-FFF2-40B4-BE49-F238E27FC236}">
                  <a16:creationId xmlns:a16="http://schemas.microsoft.com/office/drawing/2014/main" id="{2712D839-FD39-5B66-BFC1-1EC562D6760A}"/>
                </a:ext>
              </a:extLst>
            </p:cNvPr>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a:extLst>
                <a:ext uri="{FF2B5EF4-FFF2-40B4-BE49-F238E27FC236}">
                  <a16:creationId xmlns:a16="http://schemas.microsoft.com/office/drawing/2014/main" id="{79CC8640-72ED-52B6-6FF8-1E27602E756A}"/>
                </a:ext>
              </a:extLst>
            </p:cNvPr>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a:extLst>
                <a:ext uri="{FF2B5EF4-FFF2-40B4-BE49-F238E27FC236}">
                  <a16:creationId xmlns:a16="http://schemas.microsoft.com/office/drawing/2014/main" id="{948D9092-47BA-A609-A711-AA9762DE62B2}"/>
                </a:ext>
              </a:extLst>
            </p:cNvPr>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a:extLst>
                <a:ext uri="{FF2B5EF4-FFF2-40B4-BE49-F238E27FC236}">
                  <a16:creationId xmlns:a16="http://schemas.microsoft.com/office/drawing/2014/main" id="{EC914BEF-FF78-335A-F1FD-772630F76969}"/>
                </a:ext>
              </a:extLst>
            </p:cNvPr>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a:extLst>
                <a:ext uri="{FF2B5EF4-FFF2-40B4-BE49-F238E27FC236}">
                  <a16:creationId xmlns:a16="http://schemas.microsoft.com/office/drawing/2014/main" id="{6BC83521-93F6-B499-200F-B59445D2D1F6}"/>
                </a:ext>
              </a:extLst>
            </p:cNvPr>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a:extLst>
                <a:ext uri="{FF2B5EF4-FFF2-40B4-BE49-F238E27FC236}">
                  <a16:creationId xmlns:a16="http://schemas.microsoft.com/office/drawing/2014/main" id="{D91A58B6-FDE1-335A-0558-C45BF7697084}"/>
                </a:ext>
              </a:extLst>
            </p:cNvPr>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a:extLst>
                <a:ext uri="{FF2B5EF4-FFF2-40B4-BE49-F238E27FC236}">
                  <a16:creationId xmlns:a16="http://schemas.microsoft.com/office/drawing/2014/main" id="{E9C850CB-8AA9-FDD2-484E-A44C4C78A837}"/>
                </a:ext>
              </a:extLst>
            </p:cNvPr>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a:extLst>
                <a:ext uri="{FF2B5EF4-FFF2-40B4-BE49-F238E27FC236}">
                  <a16:creationId xmlns:a16="http://schemas.microsoft.com/office/drawing/2014/main" id="{20B64500-FB8C-8C4A-50A8-C110D25AAEF2}"/>
                </a:ext>
              </a:extLst>
            </p:cNvPr>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a:extLst>
                <a:ext uri="{FF2B5EF4-FFF2-40B4-BE49-F238E27FC236}">
                  <a16:creationId xmlns:a16="http://schemas.microsoft.com/office/drawing/2014/main" id="{CF1D48C8-3A13-DC31-4C19-970EE0352A59}"/>
                </a:ext>
              </a:extLst>
            </p:cNvPr>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a:extLst>
                <a:ext uri="{FF2B5EF4-FFF2-40B4-BE49-F238E27FC236}">
                  <a16:creationId xmlns:a16="http://schemas.microsoft.com/office/drawing/2014/main" id="{9559AAB7-7A9B-85C9-6F0C-DDD7652B0B71}"/>
                </a:ext>
              </a:extLst>
            </p:cNvPr>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a:extLst>
                <a:ext uri="{FF2B5EF4-FFF2-40B4-BE49-F238E27FC236}">
                  <a16:creationId xmlns:a16="http://schemas.microsoft.com/office/drawing/2014/main" id="{CC6727CC-9ADB-7F67-FB97-3D2A14157675}"/>
                </a:ext>
              </a:extLst>
            </p:cNvPr>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a:extLst>
                <a:ext uri="{FF2B5EF4-FFF2-40B4-BE49-F238E27FC236}">
                  <a16:creationId xmlns:a16="http://schemas.microsoft.com/office/drawing/2014/main" id="{1EBFFE22-A412-E097-A560-C68CB11BD797}"/>
                </a:ext>
              </a:extLst>
            </p:cNvPr>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a:extLst>
                <a:ext uri="{FF2B5EF4-FFF2-40B4-BE49-F238E27FC236}">
                  <a16:creationId xmlns:a16="http://schemas.microsoft.com/office/drawing/2014/main" id="{4E6D8302-0594-B95B-0A23-A03B0550D2E0}"/>
                </a:ext>
              </a:extLst>
            </p:cNvPr>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a:extLst>
                <a:ext uri="{FF2B5EF4-FFF2-40B4-BE49-F238E27FC236}">
                  <a16:creationId xmlns:a16="http://schemas.microsoft.com/office/drawing/2014/main" id="{53621B4E-D2CA-A8FB-5D3D-7DB65F887D24}"/>
                </a:ext>
              </a:extLst>
            </p:cNvPr>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a:extLst>
                <a:ext uri="{FF2B5EF4-FFF2-40B4-BE49-F238E27FC236}">
                  <a16:creationId xmlns:a16="http://schemas.microsoft.com/office/drawing/2014/main" id="{1EAF6908-A040-C39A-0F80-793B61F9FA75}"/>
                </a:ext>
              </a:extLst>
            </p:cNvPr>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a:extLst>
                <a:ext uri="{FF2B5EF4-FFF2-40B4-BE49-F238E27FC236}">
                  <a16:creationId xmlns:a16="http://schemas.microsoft.com/office/drawing/2014/main" id="{AE09A140-C90A-6D38-FD84-C1131F51B63D}"/>
                </a:ext>
              </a:extLst>
            </p:cNvPr>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a:extLst>
                <a:ext uri="{FF2B5EF4-FFF2-40B4-BE49-F238E27FC236}">
                  <a16:creationId xmlns:a16="http://schemas.microsoft.com/office/drawing/2014/main" id="{16FA90AD-897D-032D-4557-2B0C9FE4F87A}"/>
                </a:ext>
              </a:extLst>
            </p:cNvPr>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a:extLst>
                <a:ext uri="{FF2B5EF4-FFF2-40B4-BE49-F238E27FC236}">
                  <a16:creationId xmlns:a16="http://schemas.microsoft.com/office/drawing/2014/main" id="{C34E0A76-C01E-D26F-EDCE-222DF8429654}"/>
                </a:ext>
              </a:extLst>
            </p:cNvPr>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a:extLst>
                <a:ext uri="{FF2B5EF4-FFF2-40B4-BE49-F238E27FC236}">
                  <a16:creationId xmlns:a16="http://schemas.microsoft.com/office/drawing/2014/main" id="{60EB4057-E6D0-14F2-61D0-48B8F15A49E8}"/>
                </a:ext>
              </a:extLst>
            </p:cNvPr>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a:extLst>
                <a:ext uri="{FF2B5EF4-FFF2-40B4-BE49-F238E27FC236}">
                  <a16:creationId xmlns:a16="http://schemas.microsoft.com/office/drawing/2014/main" id="{B8157C16-DF52-5F9B-2E87-37088FA9D26D}"/>
                </a:ext>
              </a:extLst>
            </p:cNvPr>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a:extLst>
                <a:ext uri="{FF2B5EF4-FFF2-40B4-BE49-F238E27FC236}">
                  <a16:creationId xmlns:a16="http://schemas.microsoft.com/office/drawing/2014/main" id="{61AE9C36-7E8E-9379-F8BC-6BC11CCB8D72}"/>
                </a:ext>
              </a:extLst>
            </p:cNvPr>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a:extLst>
                <a:ext uri="{FF2B5EF4-FFF2-40B4-BE49-F238E27FC236}">
                  <a16:creationId xmlns:a16="http://schemas.microsoft.com/office/drawing/2014/main" id="{C940080F-609E-7BCF-2CEA-8D161BA7377E}"/>
                </a:ext>
              </a:extLst>
            </p:cNvPr>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a:extLst>
                <a:ext uri="{FF2B5EF4-FFF2-40B4-BE49-F238E27FC236}">
                  <a16:creationId xmlns:a16="http://schemas.microsoft.com/office/drawing/2014/main" id="{286182F6-7D13-6745-C7A8-ADBD0295D0D9}"/>
                </a:ext>
              </a:extLst>
            </p:cNvPr>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a:extLst>
                <a:ext uri="{FF2B5EF4-FFF2-40B4-BE49-F238E27FC236}">
                  <a16:creationId xmlns:a16="http://schemas.microsoft.com/office/drawing/2014/main" id="{E5881F7C-18A6-2F3D-7163-D564556F9BF5}"/>
                </a:ext>
              </a:extLst>
            </p:cNvPr>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a:extLst>
                <a:ext uri="{FF2B5EF4-FFF2-40B4-BE49-F238E27FC236}">
                  <a16:creationId xmlns:a16="http://schemas.microsoft.com/office/drawing/2014/main" id="{16702BCB-1C46-30DF-2559-9B037D6A1F89}"/>
                </a:ext>
              </a:extLst>
            </p:cNvPr>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a:extLst>
                <a:ext uri="{FF2B5EF4-FFF2-40B4-BE49-F238E27FC236}">
                  <a16:creationId xmlns:a16="http://schemas.microsoft.com/office/drawing/2014/main" id="{AE94A3D1-1815-5C01-DC88-3C0A0ADDF638}"/>
                </a:ext>
              </a:extLst>
            </p:cNvPr>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a:extLst>
                <a:ext uri="{FF2B5EF4-FFF2-40B4-BE49-F238E27FC236}">
                  <a16:creationId xmlns:a16="http://schemas.microsoft.com/office/drawing/2014/main" id="{44C43B3A-0BE3-CF7E-A024-4A7C122FCD11}"/>
                </a:ext>
              </a:extLst>
            </p:cNvPr>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a:extLst>
                <a:ext uri="{FF2B5EF4-FFF2-40B4-BE49-F238E27FC236}">
                  <a16:creationId xmlns:a16="http://schemas.microsoft.com/office/drawing/2014/main" id="{9544FC5E-6A80-94ED-0C42-BEEF49C723B7}"/>
                </a:ext>
              </a:extLst>
            </p:cNvPr>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a:extLst>
                <a:ext uri="{FF2B5EF4-FFF2-40B4-BE49-F238E27FC236}">
                  <a16:creationId xmlns:a16="http://schemas.microsoft.com/office/drawing/2014/main" id="{93D36FE3-8A75-8C8A-17B9-9405CD01A3B0}"/>
                </a:ext>
              </a:extLst>
            </p:cNvPr>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a:extLst>
                <a:ext uri="{FF2B5EF4-FFF2-40B4-BE49-F238E27FC236}">
                  <a16:creationId xmlns:a16="http://schemas.microsoft.com/office/drawing/2014/main" id="{1511B705-2C7E-486F-032B-8CA100C2D4BD}"/>
                </a:ext>
              </a:extLst>
            </p:cNvPr>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a:extLst>
                <a:ext uri="{FF2B5EF4-FFF2-40B4-BE49-F238E27FC236}">
                  <a16:creationId xmlns:a16="http://schemas.microsoft.com/office/drawing/2014/main" id="{90DABEB3-D620-342D-2CE7-600C77331A44}"/>
                </a:ext>
              </a:extLst>
            </p:cNvPr>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a:extLst>
                <a:ext uri="{FF2B5EF4-FFF2-40B4-BE49-F238E27FC236}">
                  <a16:creationId xmlns:a16="http://schemas.microsoft.com/office/drawing/2014/main" id="{B29076F7-A23D-6F71-6CE0-F6ABDA134673}"/>
                </a:ext>
              </a:extLst>
            </p:cNvPr>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a:extLst>
                <a:ext uri="{FF2B5EF4-FFF2-40B4-BE49-F238E27FC236}">
                  <a16:creationId xmlns:a16="http://schemas.microsoft.com/office/drawing/2014/main" id="{F3ECA208-6DED-72B4-A3FC-CAD05AC0BA7A}"/>
                </a:ext>
              </a:extLst>
            </p:cNvPr>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a:extLst>
                <a:ext uri="{FF2B5EF4-FFF2-40B4-BE49-F238E27FC236}">
                  <a16:creationId xmlns:a16="http://schemas.microsoft.com/office/drawing/2014/main" id="{4BDB2452-F8CE-E36C-7EEB-2F3615987455}"/>
                </a:ext>
              </a:extLst>
            </p:cNvPr>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a:extLst>
                <a:ext uri="{FF2B5EF4-FFF2-40B4-BE49-F238E27FC236}">
                  <a16:creationId xmlns:a16="http://schemas.microsoft.com/office/drawing/2014/main" id="{3B5D2DC9-DE37-0ADF-B6DB-9BA48A28D621}"/>
                </a:ext>
              </a:extLst>
            </p:cNvPr>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a:extLst>
                <a:ext uri="{FF2B5EF4-FFF2-40B4-BE49-F238E27FC236}">
                  <a16:creationId xmlns:a16="http://schemas.microsoft.com/office/drawing/2014/main" id="{67CC9FAA-F5E2-2FE0-0607-06B2ACE1EA02}"/>
                </a:ext>
              </a:extLst>
            </p:cNvPr>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a:extLst>
                <a:ext uri="{FF2B5EF4-FFF2-40B4-BE49-F238E27FC236}">
                  <a16:creationId xmlns:a16="http://schemas.microsoft.com/office/drawing/2014/main" id="{3756128B-3D67-73CA-BB10-93831B0D5281}"/>
                </a:ext>
              </a:extLst>
            </p:cNvPr>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a:extLst>
                <a:ext uri="{FF2B5EF4-FFF2-40B4-BE49-F238E27FC236}">
                  <a16:creationId xmlns:a16="http://schemas.microsoft.com/office/drawing/2014/main" id="{58393FE2-C7A4-9539-8252-9E73BC5C1CF1}"/>
                </a:ext>
              </a:extLst>
            </p:cNvPr>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a:extLst>
                <a:ext uri="{FF2B5EF4-FFF2-40B4-BE49-F238E27FC236}">
                  <a16:creationId xmlns:a16="http://schemas.microsoft.com/office/drawing/2014/main" id="{79109F9B-D2AD-B1F6-2323-39623412392B}"/>
                </a:ext>
              </a:extLst>
            </p:cNvPr>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a:extLst>
                <a:ext uri="{FF2B5EF4-FFF2-40B4-BE49-F238E27FC236}">
                  <a16:creationId xmlns:a16="http://schemas.microsoft.com/office/drawing/2014/main" id="{DC77D168-0FAC-62F0-BA41-AE057E135DF2}"/>
                </a:ext>
              </a:extLst>
            </p:cNvPr>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a:extLst>
                <a:ext uri="{FF2B5EF4-FFF2-40B4-BE49-F238E27FC236}">
                  <a16:creationId xmlns:a16="http://schemas.microsoft.com/office/drawing/2014/main" id="{1707362E-BCD5-E573-7E6A-0E29DBA68875}"/>
                </a:ext>
              </a:extLst>
            </p:cNvPr>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a:extLst>
                <a:ext uri="{FF2B5EF4-FFF2-40B4-BE49-F238E27FC236}">
                  <a16:creationId xmlns:a16="http://schemas.microsoft.com/office/drawing/2014/main" id="{BAB634CF-D365-C3F3-E625-01D7DD3E75B6}"/>
                </a:ext>
              </a:extLst>
            </p:cNvPr>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a:extLst>
                <a:ext uri="{FF2B5EF4-FFF2-40B4-BE49-F238E27FC236}">
                  <a16:creationId xmlns:a16="http://schemas.microsoft.com/office/drawing/2014/main" id="{A3664D47-4880-2DAB-3944-CE4910187499}"/>
                </a:ext>
              </a:extLst>
            </p:cNvPr>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a:extLst>
                <a:ext uri="{FF2B5EF4-FFF2-40B4-BE49-F238E27FC236}">
                  <a16:creationId xmlns:a16="http://schemas.microsoft.com/office/drawing/2014/main" id="{BDDC37EE-222A-3E6D-243F-F8BE0DC582E5}"/>
                </a:ext>
              </a:extLst>
            </p:cNvPr>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a:extLst>
                <a:ext uri="{FF2B5EF4-FFF2-40B4-BE49-F238E27FC236}">
                  <a16:creationId xmlns:a16="http://schemas.microsoft.com/office/drawing/2014/main" id="{4D42D070-DEA6-7084-FF1E-FED011DD7428}"/>
                </a:ext>
              </a:extLst>
            </p:cNvPr>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a:extLst>
                <a:ext uri="{FF2B5EF4-FFF2-40B4-BE49-F238E27FC236}">
                  <a16:creationId xmlns:a16="http://schemas.microsoft.com/office/drawing/2014/main" id="{4A87B747-92FC-D3E7-41BC-D205D9B6C4B7}"/>
                </a:ext>
              </a:extLst>
            </p:cNvPr>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a:extLst>
                <a:ext uri="{FF2B5EF4-FFF2-40B4-BE49-F238E27FC236}">
                  <a16:creationId xmlns:a16="http://schemas.microsoft.com/office/drawing/2014/main" id="{AD666385-D10C-48CF-A61F-6936FE045265}"/>
                </a:ext>
              </a:extLst>
            </p:cNvPr>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a:extLst>
                <a:ext uri="{FF2B5EF4-FFF2-40B4-BE49-F238E27FC236}">
                  <a16:creationId xmlns:a16="http://schemas.microsoft.com/office/drawing/2014/main" id="{F7695A41-BF79-FA64-E76F-9F52CC54A67C}"/>
                </a:ext>
              </a:extLst>
            </p:cNvPr>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a:extLst>
                <a:ext uri="{FF2B5EF4-FFF2-40B4-BE49-F238E27FC236}">
                  <a16:creationId xmlns:a16="http://schemas.microsoft.com/office/drawing/2014/main" id="{3DC7591C-EA24-D7AF-F5ED-6D13F204C3A3}"/>
                </a:ext>
              </a:extLst>
            </p:cNvPr>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a:extLst>
                <a:ext uri="{FF2B5EF4-FFF2-40B4-BE49-F238E27FC236}">
                  <a16:creationId xmlns:a16="http://schemas.microsoft.com/office/drawing/2014/main" id="{CC4CAADE-0938-CAAC-DB08-2A830827249A}"/>
                </a:ext>
              </a:extLst>
            </p:cNvPr>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a:extLst>
                <a:ext uri="{FF2B5EF4-FFF2-40B4-BE49-F238E27FC236}">
                  <a16:creationId xmlns:a16="http://schemas.microsoft.com/office/drawing/2014/main" id="{C70EF8D6-3C07-5935-5569-C69105C7BF42}"/>
                </a:ext>
              </a:extLst>
            </p:cNvPr>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a:extLst>
                <a:ext uri="{FF2B5EF4-FFF2-40B4-BE49-F238E27FC236}">
                  <a16:creationId xmlns:a16="http://schemas.microsoft.com/office/drawing/2014/main" id="{E19B9D8E-EA07-0DC4-4A4B-3E42EBE51775}"/>
                </a:ext>
              </a:extLst>
            </p:cNvPr>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a:extLst>
                <a:ext uri="{FF2B5EF4-FFF2-40B4-BE49-F238E27FC236}">
                  <a16:creationId xmlns:a16="http://schemas.microsoft.com/office/drawing/2014/main" id="{0EA2B7F8-14E6-6251-F8AC-17E2C132EF45}"/>
                </a:ext>
              </a:extLst>
            </p:cNvPr>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a:extLst>
                <a:ext uri="{FF2B5EF4-FFF2-40B4-BE49-F238E27FC236}">
                  <a16:creationId xmlns:a16="http://schemas.microsoft.com/office/drawing/2014/main" id="{A270DCE9-1A9E-5E8B-89BF-A8D940C4C808}"/>
                </a:ext>
              </a:extLst>
            </p:cNvPr>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a:extLst>
                <a:ext uri="{FF2B5EF4-FFF2-40B4-BE49-F238E27FC236}">
                  <a16:creationId xmlns:a16="http://schemas.microsoft.com/office/drawing/2014/main" id="{48153C66-A4D7-CE4C-801D-BE1E4F7146A0}"/>
                </a:ext>
              </a:extLst>
            </p:cNvPr>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a:extLst>
                <a:ext uri="{FF2B5EF4-FFF2-40B4-BE49-F238E27FC236}">
                  <a16:creationId xmlns:a16="http://schemas.microsoft.com/office/drawing/2014/main" id="{A81E5698-F3C0-CD05-EBBE-8065545134DD}"/>
                </a:ext>
              </a:extLst>
            </p:cNvPr>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a:extLst>
                <a:ext uri="{FF2B5EF4-FFF2-40B4-BE49-F238E27FC236}">
                  <a16:creationId xmlns:a16="http://schemas.microsoft.com/office/drawing/2014/main" id="{215AD9D2-1E40-B774-18D1-F317220CF76A}"/>
                </a:ext>
              </a:extLst>
            </p:cNvPr>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a:extLst>
                <a:ext uri="{FF2B5EF4-FFF2-40B4-BE49-F238E27FC236}">
                  <a16:creationId xmlns:a16="http://schemas.microsoft.com/office/drawing/2014/main" id="{FC95293F-D51C-37FD-2DEE-BF3077B14159}"/>
                </a:ext>
              </a:extLst>
            </p:cNvPr>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a:extLst>
                <a:ext uri="{FF2B5EF4-FFF2-40B4-BE49-F238E27FC236}">
                  <a16:creationId xmlns:a16="http://schemas.microsoft.com/office/drawing/2014/main" id="{C1181F4E-66B1-FB51-C826-36DDE8B68CE0}"/>
                </a:ext>
              </a:extLst>
            </p:cNvPr>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a:extLst>
                <a:ext uri="{FF2B5EF4-FFF2-40B4-BE49-F238E27FC236}">
                  <a16:creationId xmlns:a16="http://schemas.microsoft.com/office/drawing/2014/main" id="{117ED487-64E0-CCFD-2CC1-DBF3E7DACE71}"/>
                </a:ext>
              </a:extLst>
            </p:cNvPr>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a:extLst>
                <a:ext uri="{FF2B5EF4-FFF2-40B4-BE49-F238E27FC236}">
                  <a16:creationId xmlns:a16="http://schemas.microsoft.com/office/drawing/2014/main" id="{5FAE3CDA-662F-A3AD-80D6-C0E75F2DFF07}"/>
                </a:ext>
              </a:extLst>
            </p:cNvPr>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a:extLst>
                <a:ext uri="{FF2B5EF4-FFF2-40B4-BE49-F238E27FC236}">
                  <a16:creationId xmlns:a16="http://schemas.microsoft.com/office/drawing/2014/main" id="{16EDE475-7B44-2DA6-4871-F0A724271CA6}"/>
                </a:ext>
              </a:extLst>
            </p:cNvPr>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a:extLst>
                <a:ext uri="{FF2B5EF4-FFF2-40B4-BE49-F238E27FC236}">
                  <a16:creationId xmlns:a16="http://schemas.microsoft.com/office/drawing/2014/main" id="{6A7DBD73-D8C2-5E10-A810-77761E1931D2}"/>
                </a:ext>
              </a:extLst>
            </p:cNvPr>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a:extLst>
                <a:ext uri="{FF2B5EF4-FFF2-40B4-BE49-F238E27FC236}">
                  <a16:creationId xmlns:a16="http://schemas.microsoft.com/office/drawing/2014/main" id="{0C6831A2-6088-0E46-56A3-294C5D9B57EC}"/>
                </a:ext>
              </a:extLst>
            </p:cNvPr>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a:extLst>
                <a:ext uri="{FF2B5EF4-FFF2-40B4-BE49-F238E27FC236}">
                  <a16:creationId xmlns:a16="http://schemas.microsoft.com/office/drawing/2014/main" id="{F948EB9C-A44E-E65D-2E6A-EAB570BAF003}"/>
                </a:ext>
              </a:extLst>
            </p:cNvPr>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a:extLst>
                <a:ext uri="{FF2B5EF4-FFF2-40B4-BE49-F238E27FC236}">
                  <a16:creationId xmlns:a16="http://schemas.microsoft.com/office/drawing/2014/main" id="{1408AE58-5C4D-8AFA-CFAF-1CD9180776B9}"/>
                </a:ext>
              </a:extLst>
            </p:cNvPr>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a:extLst>
                <a:ext uri="{FF2B5EF4-FFF2-40B4-BE49-F238E27FC236}">
                  <a16:creationId xmlns:a16="http://schemas.microsoft.com/office/drawing/2014/main" id="{FD693532-5743-80DA-8840-A78CED063B0F}"/>
                </a:ext>
              </a:extLst>
            </p:cNvPr>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a:extLst>
                <a:ext uri="{FF2B5EF4-FFF2-40B4-BE49-F238E27FC236}">
                  <a16:creationId xmlns:a16="http://schemas.microsoft.com/office/drawing/2014/main" id="{16C33884-0DA4-C09D-6385-033475172D06}"/>
                </a:ext>
              </a:extLst>
            </p:cNvPr>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a:extLst>
                <a:ext uri="{FF2B5EF4-FFF2-40B4-BE49-F238E27FC236}">
                  <a16:creationId xmlns:a16="http://schemas.microsoft.com/office/drawing/2014/main" id="{2A1ECECC-818B-B560-AA37-86F3A3165ECE}"/>
                </a:ext>
              </a:extLst>
            </p:cNvPr>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a:extLst>
                <a:ext uri="{FF2B5EF4-FFF2-40B4-BE49-F238E27FC236}">
                  <a16:creationId xmlns:a16="http://schemas.microsoft.com/office/drawing/2014/main" id="{72459B94-BDD9-7F9D-220A-3DF59783511F}"/>
                </a:ext>
              </a:extLst>
            </p:cNvPr>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a:extLst>
                <a:ext uri="{FF2B5EF4-FFF2-40B4-BE49-F238E27FC236}">
                  <a16:creationId xmlns:a16="http://schemas.microsoft.com/office/drawing/2014/main" id="{4563F799-48B2-57FB-F0AC-7A7818249C4C}"/>
                </a:ext>
              </a:extLst>
            </p:cNvPr>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a:extLst>
                <a:ext uri="{FF2B5EF4-FFF2-40B4-BE49-F238E27FC236}">
                  <a16:creationId xmlns:a16="http://schemas.microsoft.com/office/drawing/2014/main" id="{935C230A-6A93-0B16-BA4C-7C6ABCA7BD64}"/>
                </a:ext>
              </a:extLst>
            </p:cNvPr>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a:extLst>
                <a:ext uri="{FF2B5EF4-FFF2-40B4-BE49-F238E27FC236}">
                  <a16:creationId xmlns:a16="http://schemas.microsoft.com/office/drawing/2014/main" id="{00822DA9-D854-A32C-F43E-3A295712ECA3}"/>
                </a:ext>
              </a:extLst>
            </p:cNvPr>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a:extLst>
                <a:ext uri="{FF2B5EF4-FFF2-40B4-BE49-F238E27FC236}">
                  <a16:creationId xmlns:a16="http://schemas.microsoft.com/office/drawing/2014/main" id="{C508A383-C538-B693-A1F5-E65644AA870A}"/>
                </a:ext>
              </a:extLst>
            </p:cNvPr>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a:extLst>
                <a:ext uri="{FF2B5EF4-FFF2-40B4-BE49-F238E27FC236}">
                  <a16:creationId xmlns:a16="http://schemas.microsoft.com/office/drawing/2014/main" id="{8457B08A-8EDC-BE33-B6EA-C1F1AD4B56EC}"/>
                </a:ext>
              </a:extLst>
            </p:cNvPr>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a:extLst>
                <a:ext uri="{FF2B5EF4-FFF2-40B4-BE49-F238E27FC236}">
                  <a16:creationId xmlns:a16="http://schemas.microsoft.com/office/drawing/2014/main" id="{4717561A-7B6F-A016-FD14-56DF4DAA9ABC}"/>
                </a:ext>
              </a:extLst>
            </p:cNvPr>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a:extLst>
                <a:ext uri="{FF2B5EF4-FFF2-40B4-BE49-F238E27FC236}">
                  <a16:creationId xmlns:a16="http://schemas.microsoft.com/office/drawing/2014/main" id="{1370BEAF-1F35-1043-FE0B-18578FB5F4D8}"/>
                </a:ext>
              </a:extLst>
            </p:cNvPr>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a:extLst>
                <a:ext uri="{FF2B5EF4-FFF2-40B4-BE49-F238E27FC236}">
                  <a16:creationId xmlns:a16="http://schemas.microsoft.com/office/drawing/2014/main" id="{DFAB495D-8BFC-4551-AA71-564BFB14F11F}"/>
                </a:ext>
              </a:extLst>
            </p:cNvPr>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a:extLst>
                <a:ext uri="{FF2B5EF4-FFF2-40B4-BE49-F238E27FC236}">
                  <a16:creationId xmlns:a16="http://schemas.microsoft.com/office/drawing/2014/main" id="{DE85C368-E45D-3FDE-F2EB-456AE1C48702}"/>
                </a:ext>
              </a:extLst>
            </p:cNvPr>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a:extLst>
                <a:ext uri="{FF2B5EF4-FFF2-40B4-BE49-F238E27FC236}">
                  <a16:creationId xmlns:a16="http://schemas.microsoft.com/office/drawing/2014/main" id="{527446A7-A1B1-008D-5628-53F45A3473BC}"/>
                </a:ext>
              </a:extLst>
            </p:cNvPr>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a:extLst>
                <a:ext uri="{FF2B5EF4-FFF2-40B4-BE49-F238E27FC236}">
                  <a16:creationId xmlns:a16="http://schemas.microsoft.com/office/drawing/2014/main" id="{34D3C444-390D-ED02-C60A-6A490F0979BB}"/>
                </a:ext>
              </a:extLst>
            </p:cNvPr>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a:extLst>
                <a:ext uri="{FF2B5EF4-FFF2-40B4-BE49-F238E27FC236}">
                  <a16:creationId xmlns:a16="http://schemas.microsoft.com/office/drawing/2014/main" id="{C5110BAD-4FB8-9247-19FD-7A852C3B9042}"/>
                </a:ext>
              </a:extLst>
            </p:cNvPr>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a:extLst>
                <a:ext uri="{FF2B5EF4-FFF2-40B4-BE49-F238E27FC236}">
                  <a16:creationId xmlns:a16="http://schemas.microsoft.com/office/drawing/2014/main" id="{D72D3B92-20D9-C1BD-4268-201A383202E5}"/>
                </a:ext>
              </a:extLst>
            </p:cNvPr>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a:extLst>
                <a:ext uri="{FF2B5EF4-FFF2-40B4-BE49-F238E27FC236}">
                  <a16:creationId xmlns:a16="http://schemas.microsoft.com/office/drawing/2014/main" id="{740E85F7-3BE3-E20A-F83E-69F2F88F1027}"/>
                </a:ext>
              </a:extLst>
            </p:cNvPr>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a:extLst>
                <a:ext uri="{FF2B5EF4-FFF2-40B4-BE49-F238E27FC236}">
                  <a16:creationId xmlns:a16="http://schemas.microsoft.com/office/drawing/2014/main" id="{6601D208-8E5C-9DD2-B8E2-D9FC9163EC57}"/>
                </a:ext>
              </a:extLst>
            </p:cNvPr>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a:extLst>
                <a:ext uri="{FF2B5EF4-FFF2-40B4-BE49-F238E27FC236}">
                  <a16:creationId xmlns:a16="http://schemas.microsoft.com/office/drawing/2014/main" id="{DC3A6D01-2C15-15FA-1719-6337ABA55D2D}"/>
                </a:ext>
              </a:extLst>
            </p:cNvPr>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a:extLst>
                <a:ext uri="{FF2B5EF4-FFF2-40B4-BE49-F238E27FC236}">
                  <a16:creationId xmlns:a16="http://schemas.microsoft.com/office/drawing/2014/main" id="{BF8AED25-EFDB-A34B-0E58-6D1EE1309002}"/>
                </a:ext>
              </a:extLst>
            </p:cNvPr>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a:extLst>
                <a:ext uri="{FF2B5EF4-FFF2-40B4-BE49-F238E27FC236}">
                  <a16:creationId xmlns:a16="http://schemas.microsoft.com/office/drawing/2014/main" id="{0971DA5C-0E1F-C445-64AB-B66C57B7C9AE}"/>
                </a:ext>
              </a:extLst>
            </p:cNvPr>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a:extLst>
                <a:ext uri="{FF2B5EF4-FFF2-40B4-BE49-F238E27FC236}">
                  <a16:creationId xmlns:a16="http://schemas.microsoft.com/office/drawing/2014/main" id="{0944ADEB-6ECF-8133-BEDA-B9BB7DE108A6}"/>
                </a:ext>
              </a:extLst>
            </p:cNvPr>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a:extLst>
                <a:ext uri="{FF2B5EF4-FFF2-40B4-BE49-F238E27FC236}">
                  <a16:creationId xmlns:a16="http://schemas.microsoft.com/office/drawing/2014/main" id="{6F9908A7-541F-8B27-E915-358395F0FE13}"/>
                </a:ext>
              </a:extLst>
            </p:cNvPr>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a:extLst>
                <a:ext uri="{FF2B5EF4-FFF2-40B4-BE49-F238E27FC236}">
                  <a16:creationId xmlns:a16="http://schemas.microsoft.com/office/drawing/2014/main" id="{E12B9EDF-2F0A-E020-014B-F7B5E6EAD839}"/>
                </a:ext>
              </a:extLst>
            </p:cNvPr>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a:extLst>
                <a:ext uri="{FF2B5EF4-FFF2-40B4-BE49-F238E27FC236}">
                  <a16:creationId xmlns:a16="http://schemas.microsoft.com/office/drawing/2014/main" id="{E04AFE16-57A1-7303-B653-826664710D88}"/>
                </a:ext>
              </a:extLst>
            </p:cNvPr>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a:extLst>
                <a:ext uri="{FF2B5EF4-FFF2-40B4-BE49-F238E27FC236}">
                  <a16:creationId xmlns:a16="http://schemas.microsoft.com/office/drawing/2014/main" id="{6FCBF044-CA86-A390-C64F-976077424838}"/>
                </a:ext>
              </a:extLst>
            </p:cNvPr>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a:extLst>
                <a:ext uri="{FF2B5EF4-FFF2-40B4-BE49-F238E27FC236}">
                  <a16:creationId xmlns:a16="http://schemas.microsoft.com/office/drawing/2014/main" id="{05566FA0-93D8-866E-3D9E-314830EC9EFC}"/>
                </a:ext>
              </a:extLst>
            </p:cNvPr>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a:extLst>
                <a:ext uri="{FF2B5EF4-FFF2-40B4-BE49-F238E27FC236}">
                  <a16:creationId xmlns:a16="http://schemas.microsoft.com/office/drawing/2014/main" id="{A8F242ED-2259-D2F6-2EDC-076C8295901E}"/>
                </a:ext>
              </a:extLst>
            </p:cNvPr>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a:extLst>
                <a:ext uri="{FF2B5EF4-FFF2-40B4-BE49-F238E27FC236}">
                  <a16:creationId xmlns:a16="http://schemas.microsoft.com/office/drawing/2014/main" id="{8F4166EE-E78C-5436-EFE4-5121662177C7}"/>
                </a:ext>
              </a:extLst>
            </p:cNvPr>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a:extLst>
                <a:ext uri="{FF2B5EF4-FFF2-40B4-BE49-F238E27FC236}">
                  <a16:creationId xmlns:a16="http://schemas.microsoft.com/office/drawing/2014/main" id="{34FA1286-848B-605C-C14F-524D290DD08E}"/>
                </a:ext>
              </a:extLst>
            </p:cNvPr>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a:extLst>
                <a:ext uri="{FF2B5EF4-FFF2-40B4-BE49-F238E27FC236}">
                  <a16:creationId xmlns:a16="http://schemas.microsoft.com/office/drawing/2014/main" id="{CF1D4C23-DFBA-946F-C6C0-D2590AA9E81F}"/>
                </a:ext>
              </a:extLst>
            </p:cNvPr>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a:extLst>
                <a:ext uri="{FF2B5EF4-FFF2-40B4-BE49-F238E27FC236}">
                  <a16:creationId xmlns:a16="http://schemas.microsoft.com/office/drawing/2014/main" id="{B91160DD-1EDA-545F-F6A6-AD54025614D5}"/>
                </a:ext>
              </a:extLst>
            </p:cNvPr>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a:extLst>
                <a:ext uri="{FF2B5EF4-FFF2-40B4-BE49-F238E27FC236}">
                  <a16:creationId xmlns:a16="http://schemas.microsoft.com/office/drawing/2014/main" id="{CF6F51D6-D3E9-D299-79C6-33833F146060}"/>
                </a:ext>
              </a:extLst>
            </p:cNvPr>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a:extLst>
                <a:ext uri="{FF2B5EF4-FFF2-40B4-BE49-F238E27FC236}">
                  <a16:creationId xmlns:a16="http://schemas.microsoft.com/office/drawing/2014/main" id="{2FD1AAE7-AAD1-BED9-6D80-77C817955FC8}"/>
                </a:ext>
              </a:extLst>
            </p:cNvPr>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a:extLst>
                <a:ext uri="{FF2B5EF4-FFF2-40B4-BE49-F238E27FC236}">
                  <a16:creationId xmlns:a16="http://schemas.microsoft.com/office/drawing/2014/main" id="{8BDDE794-DE5F-2ADF-C8ED-5811CABC23A7}"/>
                </a:ext>
              </a:extLst>
            </p:cNvPr>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a:extLst>
                <a:ext uri="{FF2B5EF4-FFF2-40B4-BE49-F238E27FC236}">
                  <a16:creationId xmlns:a16="http://schemas.microsoft.com/office/drawing/2014/main" id="{3DAE4687-1A6A-888B-9DB2-9F2E3A2485E7}"/>
                </a:ext>
              </a:extLst>
            </p:cNvPr>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a:extLst>
                <a:ext uri="{FF2B5EF4-FFF2-40B4-BE49-F238E27FC236}">
                  <a16:creationId xmlns:a16="http://schemas.microsoft.com/office/drawing/2014/main" id="{FED7AEBB-F40A-170A-2A38-524440CD23FE}"/>
                </a:ext>
              </a:extLst>
            </p:cNvPr>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a:extLst>
                <a:ext uri="{FF2B5EF4-FFF2-40B4-BE49-F238E27FC236}">
                  <a16:creationId xmlns:a16="http://schemas.microsoft.com/office/drawing/2014/main" id="{F172AE55-ED5B-A4DE-3FB5-09999BA5C94B}"/>
                </a:ext>
              </a:extLst>
            </p:cNvPr>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31">
            <a:extLst>
              <a:ext uri="{FF2B5EF4-FFF2-40B4-BE49-F238E27FC236}">
                <a16:creationId xmlns:a16="http://schemas.microsoft.com/office/drawing/2014/main" id="{75D1A5A4-1637-D03F-F755-C5E5C2C39A30}"/>
              </a:ext>
            </a:extLst>
          </p:cNvPr>
          <p:cNvSpPr/>
          <p:nvPr/>
        </p:nvSpPr>
        <p:spPr>
          <a:xfrm>
            <a:off x="5094619" y="1950375"/>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a:extLst>
              <a:ext uri="{FF2B5EF4-FFF2-40B4-BE49-F238E27FC236}">
                <a16:creationId xmlns:a16="http://schemas.microsoft.com/office/drawing/2014/main" id="{5D02A3BA-B849-8755-F4D6-A3D5C20DABAC}"/>
              </a:ext>
            </a:extLst>
          </p:cNvPr>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a:extLst>
              <a:ext uri="{FF2B5EF4-FFF2-40B4-BE49-F238E27FC236}">
                <a16:creationId xmlns:a16="http://schemas.microsoft.com/office/drawing/2014/main" id="{35AC976A-F41A-A569-9A9A-CCA197316EC9}"/>
              </a:ext>
            </a:extLst>
          </p:cNvPr>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a:extLst>
              <a:ext uri="{FF2B5EF4-FFF2-40B4-BE49-F238E27FC236}">
                <a16:creationId xmlns:a16="http://schemas.microsoft.com/office/drawing/2014/main" id="{EA30BD8F-223E-0419-DED1-9FC29C83890A}"/>
              </a:ext>
            </a:extLst>
          </p:cNvPr>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4024023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639983-4421-62FC-81DA-2035105C7F19}"/>
              </a:ext>
            </a:extLst>
          </p:cNvPr>
          <p:cNvPicPr>
            <a:picLocks noChangeAspect="1"/>
          </p:cNvPicPr>
          <p:nvPr/>
        </p:nvPicPr>
        <p:blipFill>
          <a:blip r:embed="rId3"/>
          <a:stretch>
            <a:fillRect/>
          </a:stretch>
        </p:blipFill>
        <p:spPr>
          <a:xfrm>
            <a:off x="3092116" y="457200"/>
            <a:ext cx="3128209" cy="4223083"/>
          </a:xfrm>
          <a:prstGeom prst="rect">
            <a:avLst/>
          </a:prstGeom>
        </p:spPr>
      </p:pic>
    </p:spTree>
    <p:custDataLst>
      <p:tags r:id="rId1"/>
    </p:custDataLst>
    <p:extLst>
      <p:ext uri="{BB962C8B-B14F-4D97-AF65-F5344CB8AC3E}">
        <p14:creationId xmlns:p14="http://schemas.microsoft.com/office/powerpoint/2010/main" val="1349716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8"/>
          <p:cNvSpPr/>
          <p:nvPr/>
        </p:nvSpPr>
        <p:spPr>
          <a:xfrm>
            <a:off x="753902" y="1040111"/>
            <a:ext cx="3965689"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effectLst>
                  <a:outerShdw blurRad="38100" dist="38100" dir="2700000" algn="tl">
                    <a:srgbClr val="000000">
                      <a:alpha val="43137"/>
                    </a:srgbClr>
                  </a:outerShdw>
                </a:effectLst>
                <a:latin typeface="Constantia" panose="02030602050306030303" pitchFamily="18" charset="0"/>
              </a:rPr>
              <a:t>Hoạt động 1</a:t>
            </a:r>
            <a:endParaRPr sz="3600" b="1" dirty="0">
              <a:effectLst>
                <a:outerShdw blurRad="38100" dist="38100" dir="2700000" algn="tl">
                  <a:srgbClr val="000000">
                    <a:alpha val="43137"/>
                  </a:srgbClr>
                </a:outerShdw>
              </a:effectLst>
              <a:latin typeface="Constantia" panose="02030602050306030303" pitchFamily="18" charset="0"/>
            </a:endParaRPr>
          </a:p>
        </p:txBody>
      </p:sp>
      <p:grpSp>
        <p:nvGrpSpPr>
          <p:cNvPr id="393" name="Google Shape;393;p28"/>
          <p:cNvGrpSpPr/>
          <p:nvPr/>
        </p:nvGrpSpPr>
        <p:grpSpPr>
          <a:xfrm flipH="1">
            <a:off x="4304535" y="1428440"/>
            <a:ext cx="3715854" cy="2286606"/>
            <a:chOff x="5467825" y="2094550"/>
            <a:chExt cx="2061500" cy="1268575"/>
          </a:xfrm>
        </p:grpSpPr>
        <p:sp>
          <p:nvSpPr>
            <p:cNvPr id="394" name="Google Shape;394;p28"/>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28"/>
          <p:cNvSpPr txBox="1">
            <a:spLocks noGrp="1"/>
          </p:cNvSpPr>
          <p:nvPr>
            <p:ph type="title"/>
          </p:nvPr>
        </p:nvSpPr>
        <p:spPr>
          <a:xfrm>
            <a:off x="299358" y="2474126"/>
            <a:ext cx="4420234" cy="80034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400" b="1" dirty="0">
                <a:effectLst>
                  <a:outerShdw blurRad="38100" dist="38100" dir="2700000" algn="tl">
                    <a:srgbClr val="000000">
                      <a:alpha val="43137"/>
                    </a:srgbClr>
                  </a:outerShdw>
                </a:effectLst>
                <a:latin typeface="Constantia" panose="02030602050306030303" pitchFamily="18" charset="0"/>
              </a:rPr>
              <a:t>KHỞI ĐỘNG</a:t>
            </a:r>
            <a:endParaRPr sz="4400" b="1" dirty="0">
              <a:effectLst>
                <a:outerShdw blurRad="38100" dist="38100" dir="2700000" algn="tl">
                  <a:srgbClr val="000000">
                    <a:alpha val="43137"/>
                  </a:srgbClr>
                </a:outerShdw>
              </a:effectLst>
              <a:latin typeface="Constantia" panose="02030602050306030303" pitchFamily="18" charset="0"/>
            </a:endParaRPr>
          </a:p>
        </p:txBody>
      </p:sp>
      <p:grpSp>
        <p:nvGrpSpPr>
          <p:cNvPr id="400" name="Google Shape;400;p28"/>
          <p:cNvGrpSpPr/>
          <p:nvPr/>
        </p:nvGrpSpPr>
        <p:grpSpPr>
          <a:xfrm>
            <a:off x="4416147" y="1562342"/>
            <a:ext cx="3492631" cy="2152718"/>
            <a:chOff x="622984" y="1291968"/>
            <a:chExt cx="3658354" cy="2254863"/>
          </a:xfrm>
        </p:grpSpPr>
        <p:grpSp>
          <p:nvGrpSpPr>
            <p:cNvPr id="401" name="Google Shape;401;p28"/>
            <p:cNvGrpSpPr/>
            <p:nvPr/>
          </p:nvGrpSpPr>
          <p:grpSpPr>
            <a:xfrm>
              <a:off x="622984" y="1767239"/>
              <a:ext cx="3504575" cy="1779593"/>
              <a:chOff x="279100" y="2899325"/>
              <a:chExt cx="3365900" cy="1709175"/>
            </a:xfrm>
          </p:grpSpPr>
          <p:sp>
            <p:nvSpPr>
              <p:cNvPr id="402" name="Google Shape;402;p28"/>
              <p:cNvSpPr/>
              <p:nvPr/>
            </p:nvSpPr>
            <p:spPr>
              <a:xfrm>
                <a:off x="719250" y="2928625"/>
                <a:ext cx="2456350" cy="1523100"/>
              </a:xfrm>
              <a:custGeom>
                <a:avLst/>
                <a:gdLst/>
                <a:ahLst/>
                <a:cxnLst/>
                <a:rect l="l" t="t" r="r" b="b"/>
                <a:pathLst>
                  <a:path w="98254" h="60924" extrusionOk="0">
                    <a:moveTo>
                      <a:pt x="3722" y="0"/>
                    </a:moveTo>
                    <a:cubicBezTo>
                      <a:pt x="1668" y="0"/>
                      <a:pt x="1" y="1667"/>
                      <a:pt x="1" y="3721"/>
                    </a:cubicBezTo>
                    <a:lnTo>
                      <a:pt x="1" y="57202"/>
                    </a:lnTo>
                    <a:cubicBezTo>
                      <a:pt x="1" y="59255"/>
                      <a:pt x="1668" y="60923"/>
                      <a:pt x="3722" y="60923"/>
                    </a:cubicBezTo>
                    <a:lnTo>
                      <a:pt x="94532" y="60923"/>
                    </a:lnTo>
                    <a:cubicBezTo>
                      <a:pt x="96586" y="60923"/>
                      <a:pt x="98253" y="59255"/>
                      <a:pt x="98253" y="57202"/>
                    </a:cubicBezTo>
                    <a:lnTo>
                      <a:pt x="98253" y="3721"/>
                    </a:lnTo>
                    <a:cubicBezTo>
                      <a:pt x="98253" y="1667"/>
                      <a:pt x="96586" y="0"/>
                      <a:pt x="9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2334175" y="2899325"/>
                <a:ext cx="435475" cy="6000"/>
              </a:xfrm>
              <a:custGeom>
                <a:avLst/>
                <a:gdLst/>
                <a:ahLst/>
                <a:cxnLst/>
                <a:rect l="l" t="t" r="r" b="b"/>
                <a:pathLst>
                  <a:path w="17419" h="240" extrusionOk="0">
                    <a:moveTo>
                      <a:pt x="120" y="0"/>
                    </a:moveTo>
                    <a:cubicBezTo>
                      <a:pt x="52" y="0"/>
                      <a:pt x="1" y="54"/>
                      <a:pt x="1" y="119"/>
                    </a:cubicBezTo>
                    <a:cubicBezTo>
                      <a:pt x="1" y="186"/>
                      <a:pt x="52" y="240"/>
                      <a:pt x="120" y="240"/>
                    </a:cubicBezTo>
                    <a:lnTo>
                      <a:pt x="17299" y="240"/>
                    </a:lnTo>
                    <a:cubicBezTo>
                      <a:pt x="17365" y="240"/>
                      <a:pt x="17418" y="186"/>
                      <a:pt x="17418" y="119"/>
                    </a:cubicBezTo>
                    <a:cubicBezTo>
                      <a:pt x="17418" y="54"/>
                      <a:pt x="17365" y="0"/>
                      <a:pt x="17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28350" y="3031475"/>
                <a:ext cx="2238150" cy="1234025"/>
              </a:xfrm>
              <a:custGeom>
                <a:avLst/>
                <a:gdLst/>
                <a:ahLst/>
                <a:cxnLst/>
                <a:rect l="l" t="t" r="r" b="b"/>
                <a:pathLst>
                  <a:path w="89526" h="49361" extrusionOk="0">
                    <a:moveTo>
                      <a:pt x="2537" y="1"/>
                    </a:moveTo>
                    <a:cubicBezTo>
                      <a:pt x="2069" y="1"/>
                      <a:pt x="1629" y="118"/>
                      <a:pt x="1253" y="327"/>
                    </a:cubicBezTo>
                    <a:cubicBezTo>
                      <a:pt x="505" y="739"/>
                      <a:pt x="1" y="1503"/>
                      <a:pt x="1" y="2377"/>
                    </a:cubicBezTo>
                    <a:lnTo>
                      <a:pt x="1" y="46982"/>
                    </a:lnTo>
                    <a:cubicBezTo>
                      <a:pt x="1" y="48296"/>
                      <a:pt x="1136" y="49361"/>
                      <a:pt x="2537" y="49361"/>
                    </a:cubicBezTo>
                    <a:lnTo>
                      <a:pt x="86988" y="49361"/>
                    </a:lnTo>
                    <a:cubicBezTo>
                      <a:pt x="87736" y="49361"/>
                      <a:pt x="88411" y="49056"/>
                      <a:pt x="88875" y="48571"/>
                    </a:cubicBezTo>
                    <a:cubicBezTo>
                      <a:pt x="89280" y="48150"/>
                      <a:pt x="89525" y="47592"/>
                      <a:pt x="89525" y="46982"/>
                    </a:cubicBezTo>
                    <a:lnTo>
                      <a:pt x="89525" y="2377"/>
                    </a:lnTo>
                    <a:cubicBezTo>
                      <a:pt x="89525" y="1065"/>
                      <a:pt x="88388" y="1"/>
                      <a:pt x="86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534425" y="4398700"/>
                <a:ext cx="2828500" cy="201300"/>
              </a:xfrm>
              <a:custGeom>
                <a:avLst/>
                <a:gdLst/>
                <a:ahLst/>
                <a:cxnLst/>
                <a:rect l="l" t="t" r="r" b="b"/>
                <a:pathLst>
                  <a:path w="113140" h="8052" extrusionOk="0">
                    <a:moveTo>
                      <a:pt x="4722" y="1"/>
                    </a:moveTo>
                    <a:lnTo>
                      <a:pt x="1039" y="4762"/>
                    </a:lnTo>
                    <a:cubicBezTo>
                      <a:pt x="1" y="6105"/>
                      <a:pt x="956" y="8052"/>
                      <a:pt x="2652" y="8052"/>
                    </a:cubicBezTo>
                    <a:lnTo>
                      <a:pt x="110488" y="8052"/>
                    </a:lnTo>
                    <a:cubicBezTo>
                      <a:pt x="112184" y="8052"/>
                      <a:pt x="113139" y="6105"/>
                      <a:pt x="112101" y="4764"/>
                    </a:cubicBezTo>
                    <a:lnTo>
                      <a:pt x="108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2745600" y="4471500"/>
                <a:ext cx="55750" cy="55750"/>
              </a:xfrm>
              <a:custGeom>
                <a:avLst/>
                <a:gdLst/>
                <a:ahLst/>
                <a:cxnLst/>
                <a:rect l="l" t="t" r="r" b="b"/>
                <a:pathLst>
                  <a:path w="2230" h="2230" extrusionOk="0">
                    <a:moveTo>
                      <a:pt x="1115" y="1"/>
                    </a:moveTo>
                    <a:cubicBezTo>
                      <a:pt x="499" y="1"/>
                      <a:pt x="0" y="499"/>
                      <a:pt x="0" y="1115"/>
                    </a:cubicBezTo>
                    <a:cubicBezTo>
                      <a:pt x="0" y="1731"/>
                      <a:pt x="499" y="2230"/>
                      <a:pt x="1115" y="2230"/>
                    </a:cubicBezTo>
                    <a:cubicBezTo>
                      <a:pt x="1731" y="2230"/>
                      <a:pt x="2229" y="1731"/>
                      <a:pt x="2229" y="1115"/>
                    </a:cubicBezTo>
                    <a:cubicBezTo>
                      <a:pt x="2229"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2844000" y="4471500"/>
                <a:ext cx="55750" cy="55750"/>
              </a:xfrm>
              <a:custGeom>
                <a:avLst/>
                <a:gdLst/>
                <a:ahLst/>
                <a:cxnLst/>
                <a:rect l="l" t="t" r="r" b="b"/>
                <a:pathLst>
                  <a:path w="2230" h="2230" extrusionOk="0">
                    <a:moveTo>
                      <a:pt x="1115" y="1"/>
                    </a:moveTo>
                    <a:cubicBezTo>
                      <a:pt x="501" y="1"/>
                      <a:pt x="1" y="499"/>
                      <a:pt x="1" y="1115"/>
                    </a:cubicBezTo>
                    <a:cubicBezTo>
                      <a:pt x="1" y="1731"/>
                      <a:pt x="501" y="2230"/>
                      <a:pt x="1115" y="2230"/>
                    </a:cubicBezTo>
                    <a:cubicBezTo>
                      <a:pt x="1731" y="2230"/>
                      <a:pt x="2230" y="1731"/>
                      <a:pt x="2230" y="1115"/>
                    </a:cubicBezTo>
                    <a:cubicBezTo>
                      <a:pt x="2230"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2647150" y="4471500"/>
                <a:ext cx="55750" cy="55750"/>
              </a:xfrm>
              <a:custGeom>
                <a:avLst/>
                <a:gdLst/>
                <a:ahLst/>
                <a:cxnLst/>
                <a:rect l="l" t="t" r="r" b="b"/>
                <a:pathLst>
                  <a:path w="2230" h="2230" extrusionOk="0">
                    <a:moveTo>
                      <a:pt x="1115" y="1"/>
                    </a:moveTo>
                    <a:cubicBezTo>
                      <a:pt x="501" y="1"/>
                      <a:pt x="0" y="499"/>
                      <a:pt x="0" y="1115"/>
                    </a:cubicBezTo>
                    <a:cubicBezTo>
                      <a:pt x="0" y="1731"/>
                      <a:pt x="501" y="2230"/>
                      <a:pt x="1115" y="2230"/>
                    </a:cubicBezTo>
                    <a:cubicBezTo>
                      <a:pt x="1730" y="2230"/>
                      <a:pt x="2229" y="1731"/>
                      <a:pt x="2229" y="1115"/>
                    </a:cubicBezTo>
                    <a:cubicBezTo>
                      <a:pt x="2229" y="499"/>
                      <a:pt x="1730"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1633350" y="4398700"/>
                <a:ext cx="640825" cy="29625"/>
              </a:xfrm>
              <a:custGeom>
                <a:avLst/>
                <a:gdLst/>
                <a:ahLst/>
                <a:cxnLst/>
                <a:rect l="l" t="t" r="r" b="b"/>
                <a:pathLst>
                  <a:path w="25633" h="1185" extrusionOk="0">
                    <a:moveTo>
                      <a:pt x="0" y="1"/>
                    </a:moveTo>
                    <a:lnTo>
                      <a:pt x="0" y="79"/>
                    </a:lnTo>
                    <a:cubicBezTo>
                      <a:pt x="0" y="689"/>
                      <a:pt x="409" y="1184"/>
                      <a:pt x="913" y="1184"/>
                    </a:cubicBezTo>
                    <a:lnTo>
                      <a:pt x="24719" y="1184"/>
                    </a:lnTo>
                    <a:cubicBezTo>
                      <a:pt x="25223" y="1184"/>
                      <a:pt x="25632" y="689"/>
                      <a:pt x="25632" y="79"/>
                    </a:cubicBezTo>
                    <a:lnTo>
                      <a:pt x="25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828350" y="3031475"/>
                <a:ext cx="2238150" cy="133675"/>
              </a:xfrm>
              <a:custGeom>
                <a:avLst/>
                <a:gdLst/>
                <a:ahLst/>
                <a:cxnLst/>
                <a:rect l="l" t="t" r="r" b="b"/>
                <a:pathLst>
                  <a:path w="89526" h="5347" extrusionOk="0">
                    <a:moveTo>
                      <a:pt x="2537" y="1"/>
                    </a:moveTo>
                    <a:cubicBezTo>
                      <a:pt x="1675" y="1"/>
                      <a:pt x="916" y="428"/>
                      <a:pt x="459" y="1086"/>
                    </a:cubicBezTo>
                    <a:cubicBezTo>
                      <a:pt x="169" y="1497"/>
                      <a:pt x="1" y="1998"/>
                      <a:pt x="1" y="2537"/>
                    </a:cubicBezTo>
                    <a:lnTo>
                      <a:pt x="1" y="5347"/>
                    </a:lnTo>
                    <a:lnTo>
                      <a:pt x="89525" y="5347"/>
                    </a:lnTo>
                    <a:lnTo>
                      <a:pt x="89525" y="2537"/>
                    </a:lnTo>
                    <a:cubicBezTo>
                      <a:pt x="89525" y="1998"/>
                      <a:pt x="89357" y="1497"/>
                      <a:pt x="89067" y="1086"/>
                    </a:cubicBezTo>
                    <a:cubicBezTo>
                      <a:pt x="88610" y="428"/>
                      <a:pt x="87849" y="1"/>
                      <a:pt x="8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2803100" y="3070900"/>
                <a:ext cx="46675" cy="46675"/>
              </a:xfrm>
              <a:custGeom>
                <a:avLst/>
                <a:gdLst/>
                <a:ahLst/>
                <a:cxnLst/>
                <a:rect l="l" t="t" r="r" b="b"/>
                <a:pathLst>
                  <a:path w="1867" h="1867" extrusionOk="0">
                    <a:moveTo>
                      <a:pt x="935" y="0"/>
                    </a:moveTo>
                    <a:cubicBezTo>
                      <a:pt x="419" y="0"/>
                      <a:pt x="0" y="419"/>
                      <a:pt x="0" y="933"/>
                    </a:cubicBezTo>
                    <a:cubicBezTo>
                      <a:pt x="0" y="1449"/>
                      <a:pt x="419" y="1867"/>
                      <a:pt x="935" y="1867"/>
                    </a:cubicBezTo>
                    <a:cubicBezTo>
                      <a:pt x="1451" y="1867"/>
                      <a:pt x="1867" y="1449"/>
                      <a:pt x="1867" y="933"/>
                    </a:cubicBezTo>
                    <a:cubicBezTo>
                      <a:pt x="1867"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2727425" y="3070900"/>
                <a:ext cx="46725" cy="46675"/>
              </a:xfrm>
              <a:custGeom>
                <a:avLst/>
                <a:gdLst/>
                <a:ahLst/>
                <a:cxnLst/>
                <a:rect l="l" t="t" r="r" b="b"/>
                <a:pathLst>
                  <a:path w="1869" h="1867" extrusionOk="0">
                    <a:moveTo>
                      <a:pt x="935" y="0"/>
                    </a:moveTo>
                    <a:cubicBezTo>
                      <a:pt x="419" y="0"/>
                      <a:pt x="0" y="419"/>
                      <a:pt x="0" y="933"/>
                    </a:cubicBezTo>
                    <a:cubicBezTo>
                      <a:pt x="0" y="1449"/>
                      <a:pt x="419" y="1867"/>
                      <a:pt x="935" y="1867"/>
                    </a:cubicBezTo>
                    <a:cubicBezTo>
                      <a:pt x="1451" y="1867"/>
                      <a:pt x="1869" y="1449"/>
                      <a:pt x="1869" y="933"/>
                    </a:cubicBezTo>
                    <a:cubicBezTo>
                      <a:pt x="1869" y="419"/>
                      <a:pt x="1451"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2655450" y="3070900"/>
                <a:ext cx="46675" cy="46675"/>
              </a:xfrm>
              <a:custGeom>
                <a:avLst/>
                <a:gdLst/>
                <a:ahLst/>
                <a:cxnLst/>
                <a:rect l="l" t="t" r="r" b="b"/>
                <a:pathLst>
                  <a:path w="1867" h="1867" extrusionOk="0">
                    <a:moveTo>
                      <a:pt x="932" y="0"/>
                    </a:moveTo>
                    <a:cubicBezTo>
                      <a:pt x="418" y="0"/>
                      <a:pt x="0" y="419"/>
                      <a:pt x="0" y="933"/>
                    </a:cubicBezTo>
                    <a:cubicBezTo>
                      <a:pt x="0" y="1449"/>
                      <a:pt x="418" y="1867"/>
                      <a:pt x="932" y="1867"/>
                    </a:cubicBezTo>
                    <a:cubicBezTo>
                      <a:pt x="1448" y="1867"/>
                      <a:pt x="1866" y="1449"/>
                      <a:pt x="1866" y="933"/>
                    </a:cubicBezTo>
                    <a:cubicBezTo>
                      <a:pt x="1866" y="419"/>
                      <a:pt x="1448"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828350" y="3195050"/>
                <a:ext cx="2238150" cy="9000"/>
              </a:xfrm>
              <a:custGeom>
                <a:avLst/>
                <a:gdLst/>
                <a:ahLst/>
                <a:cxnLst/>
                <a:rect l="l" t="t" r="r" b="b"/>
                <a:pathLst>
                  <a:path w="89526" h="360" extrusionOk="0">
                    <a:moveTo>
                      <a:pt x="1" y="1"/>
                    </a:moveTo>
                    <a:lnTo>
                      <a:pt x="1" y="360"/>
                    </a:lnTo>
                    <a:lnTo>
                      <a:pt x="89525" y="360"/>
                    </a:lnTo>
                    <a:lnTo>
                      <a:pt x="89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724825" y="4395250"/>
                <a:ext cx="2445350" cy="6975"/>
              </a:xfrm>
              <a:custGeom>
                <a:avLst/>
                <a:gdLst/>
                <a:ahLst/>
                <a:cxnLst/>
                <a:rect l="l" t="t" r="r" b="b"/>
                <a:pathLst>
                  <a:path w="97814" h="279" extrusionOk="0">
                    <a:moveTo>
                      <a:pt x="140" y="1"/>
                    </a:moveTo>
                    <a:cubicBezTo>
                      <a:pt x="63" y="1"/>
                      <a:pt x="0" y="64"/>
                      <a:pt x="0" y="139"/>
                    </a:cubicBezTo>
                    <a:cubicBezTo>
                      <a:pt x="0" y="216"/>
                      <a:pt x="63" y="279"/>
                      <a:pt x="140" y="279"/>
                    </a:cubicBezTo>
                    <a:lnTo>
                      <a:pt x="97675" y="279"/>
                    </a:lnTo>
                    <a:cubicBezTo>
                      <a:pt x="97750" y="279"/>
                      <a:pt x="97814" y="216"/>
                      <a:pt x="97814" y="139"/>
                    </a:cubicBezTo>
                    <a:cubicBezTo>
                      <a:pt x="97814" y="64"/>
                      <a:pt x="97750" y="1"/>
                      <a:pt x="9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79100" y="4599750"/>
                <a:ext cx="3314575" cy="8750"/>
              </a:xfrm>
              <a:custGeom>
                <a:avLst/>
                <a:gdLst/>
                <a:ahLst/>
                <a:cxnLst/>
                <a:rect l="l" t="t" r="r" b="b"/>
                <a:pathLst>
                  <a:path w="132583" h="350" extrusionOk="0">
                    <a:moveTo>
                      <a:pt x="18" y="0"/>
                    </a:moveTo>
                    <a:cubicBezTo>
                      <a:pt x="9" y="0"/>
                      <a:pt x="1" y="8"/>
                      <a:pt x="1" y="17"/>
                    </a:cubicBezTo>
                    <a:lnTo>
                      <a:pt x="1" y="332"/>
                    </a:lnTo>
                    <a:cubicBezTo>
                      <a:pt x="1" y="342"/>
                      <a:pt x="9" y="349"/>
                      <a:pt x="18" y="349"/>
                    </a:cubicBezTo>
                    <a:lnTo>
                      <a:pt x="132565" y="349"/>
                    </a:lnTo>
                    <a:cubicBezTo>
                      <a:pt x="132575" y="349"/>
                      <a:pt x="132583" y="342"/>
                      <a:pt x="132583" y="332"/>
                    </a:cubicBezTo>
                    <a:lnTo>
                      <a:pt x="132583" y="17"/>
                    </a:lnTo>
                    <a:cubicBezTo>
                      <a:pt x="132583" y="8"/>
                      <a:pt x="132575" y="0"/>
                      <a:pt x="13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3332975" y="4419175"/>
                <a:ext cx="115400" cy="105350"/>
              </a:xfrm>
              <a:custGeom>
                <a:avLst/>
                <a:gdLst/>
                <a:ahLst/>
                <a:cxnLst/>
                <a:rect l="l" t="t" r="r" b="b"/>
                <a:pathLst>
                  <a:path w="4616" h="4214" extrusionOk="0">
                    <a:moveTo>
                      <a:pt x="2302" y="0"/>
                    </a:moveTo>
                    <a:cubicBezTo>
                      <a:pt x="2081" y="0"/>
                      <a:pt x="1880" y="76"/>
                      <a:pt x="1719" y="212"/>
                    </a:cubicBezTo>
                    <a:cubicBezTo>
                      <a:pt x="0" y="1658"/>
                      <a:pt x="4615" y="4213"/>
                      <a:pt x="4615" y="4213"/>
                    </a:cubicBezTo>
                    <a:cubicBezTo>
                      <a:pt x="4284" y="1102"/>
                      <a:pt x="3146" y="0"/>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3457600" y="4448425"/>
                <a:ext cx="126675" cy="60625"/>
              </a:xfrm>
              <a:custGeom>
                <a:avLst/>
                <a:gdLst/>
                <a:ahLst/>
                <a:cxnLst/>
                <a:rect l="l" t="t" r="r" b="b"/>
                <a:pathLst>
                  <a:path w="5067" h="2425" extrusionOk="0">
                    <a:moveTo>
                      <a:pt x="3580" y="0"/>
                    </a:moveTo>
                    <a:cubicBezTo>
                      <a:pt x="2752" y="0"/>
                      <a:pt x="1504" y="606"/>
                      <a:pt x="1" y="2378"/>
                    </a:cubicBezTo>
                    <a:cubicBezTo>
                      <a:pt x="1" y="2378"/>
                      <a:pt x="504" y="2424"/>
                      <a:pt x="1182" y="2424"/>
                    </a:cubicBezTo>
                    <a:cubicBezTo>
                      <a:pt x="2693" y="2424"/>
                      <a:pt x="5067" y="2193"/>
                      <a:pt x="4649" y="699"/>
                    </a:cubicBezTo>
                    <a:cubicBezTo>
                      <a:pt x="4535" y="298"/>
                      <a:pt x="4161"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3373975" y="4330775"/>
                <a:ext cx="115400" cy="105375"/>
              </a:xfrm>
              <a:custGeom>
                <a:avLst/>
                <a:gdLst/>
                <a:ahLst/>
                <a:cxnLst/>
                <a:rect l="l" t="t" r="r" b="b"/>
                <a:pathLst>
                  <a:path w="4616" h="4215" extrusionOk="0">
                    <a:moveTo>
                      <a:pt x="2303" y="1"/>
                    </a:moveTo>
                    <a:cubicBezTo>
                      <a:pt x="2081" y="1"/>
                      <a:pt x="1880" y="77"/>
                      <a:pt x="1719" y="213"/>
                    </a:cubicBezTo>
                    <a:cubicBezTo>
                      <a:pt x="0" y="1659"/>
                      <a:pt x="4615" y="4214"/>
                      <a:pt x="4615" y="4214"/>
                    </a:cubicBezTo>
                    <a:cubicBezTo>
                      <a:pt x="4286" y="1104"/>
                      <a:pt x="3147"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3397950" y="4240325"/>
                <a:ext cx="115400" cy="105375"/>
              </a:xfrm>
              <a:custGeom>
                <a:avLst/>
                <a:gdLst/>
                <a:ahLst/>
                <a:cxnLst/>
                <a:rect l="l" t="t" r="r" b="b"/>
                <a:pathLst>
                  <a:path w="4616" h="4215" extrusionOk="0">
                    <a:moveTo>
                      <a:pt x="2303" y="1"/>
                    </a:moveTo>
                    <a:cubicBezTo>
                      <a:pt x="2081" y="1"/>
                      <a:pt x="1880" y="77"/>
                      <a:pt x="1719" y="213"/>
                    </a:cubicBezTo>
                    <a:cubicBezTo>
                      <a:pt x="0" y="1659"/>
                      <a:pt x="4616" y="4214"/>
                      <a:pt x="4616" y="4214"/>
                    </a:cubicBezTo>
                    <a:cubicBezTo>
                      <a:pt x="4284" y="1103"/>
                      <a:pt x="3146"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3495350" y="4358550"/>
                <a:ext cx="126675" cy="60625"/>
              </a:xfrm>
              <a:custGeom>
                <a:avLst/>
                <a:gdLst/>
                <a:ahLst/>
                <a:cxnLst/>
                <a:rect l="l" t="t" r="r" b="b"/>
                <a:pathLst>
                  <a:path w="5067" h="2425" extrusionOk="0">
                    <a:moveTo>
                      <a:pt x="3580" y="1"/>
                    </a:moveTo>
                    <a:cubicBezTo>
                      <a:pt x="2751" y="1"/>
                      <a:pt x="1504" y="606"/>
                      <a:pt x="0" y="2378"/>
                    </a:cubicBezTo>
                    <a:cubicBezTo>
                      <a:pt x="0" y="2378"/>
                      <a:pt x="504" y="2424"/>
                      <a:pt x="1182" y="2424"/>
                    </a:cubicBezTo>
                    <a:cubicBezTo>
                      <a:pt x="2692" y="2424"/>
                      <a:pt x="5067" y="2193"/>
                      <a:pt x="4648" y="699"/>
                    </a:cubicBezTo>
                    <a:cubicBezTo>
                      <a:pt x="4535" y="298"/>
                      <a:pt x="4160" y="1"/>
                      <a:pt x="3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3516300" y="4229275"/>
                <a:ext cx="128700" cy="86100"/>
              </a:xfrm>
              <a:custGeom>
                <a:avLst/>
                <a:gdLst/>
                <a:ahLst/>
                <a:cxnLst/>
                <a:rect l="l" t="t" r="r" b="b"/>
                <a:pathLst>
                  <a:path w="5148" h="3444" extrusionOk="0">
                    <a:moveTo>
                      <a:pt x="3102" y="0"/>
                    </a:moveTo>
                    <a:cubicBezTo>
                      <a:pt x="2274" y="0"/>
                      <a:pt x="1052" y="874"/>
                      <a:pt x="1" y="3444"/>
                    </a:cubicBezTo>
                    <a:cubicBezTo>
                      <a:pt x="1" y="3444"/>
                      <a:pt x="5147" y="2276"/>
                      <a:pt x="3900" y="407"/>
                    </a:cubicBezTo>
                    <a:cubicBezTo>
                      <a:pt x="3733" y="157"/>
                      <a:pt x="3453" y="0"/>
                      <a:pt x="3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3384200" y="4180875"/>
                <a:ext cx="142625" cy="427250"/>
              </a:xfrm>
              <a:custGeom>
                <a:avLst/>
                <a:gdLst/>
                <a:ahLst/>
                <a:cxnLst/>
                <a:rect l="l" t="t" r="r" b="b"/>
                <a:pathLst>
                  <a:path w="5705" h="17090" extrusionOk="0">
                    <a:moveTo>
                      <a:pt x="5106" y="1"/>
                    </a:moveTo>
                    <a:cubicBezTo>
                      <a:pt x="5009" y="1"/>
                      <a:pt x="4902" y="83"/>
                      <a:pt x="4924" y="208"/>
                    </a:cubicBezTo>
                    <a:cubicBezTo>
                      <a:pt x="5705" y="4795"/>
                      <a:pt x="4774" y="9621"/>
                      <a:pt x="2428" y="13628"/>
                    </a:cubicBezTo>
                    <a:cubicBezTo>
                      <a:pt x="1765" y="14762"/>
                      <a:pt x="988" y="15825"/>
                      <a:pt x="109" y="16801"/>
                    </a:cubicBezTo>
                    <a:cubicBezTo>
                      <a:pt x="1" y="16923"/>
                      <a:pt x="112" y="17089"/>
                      <a:pt x="234" y="17089"/>
                    </a:cubicBezTo>
                    <a:cubicBezTo>
                      <a:pt x="272" y="17089"/>
                      <a:pt x="311" y="17073"/>
                      <a:pt x="345" y="17035"/>
                    </a:cubicBezTo>
                    <a:cubicBezTo>
                      <a:pt x="3518" y="13511"/>
                      <a:pt x="5352" y="8861"/>
                      <a:pt x="5517" y="4127"/>
                    </a:cubicBezTo>
                    <a:cubicBezTo>
                      <a:pt x="5563" y="2786"/>
                      <a:pt x="5469" y="1444"/>
                      <a:pt x="5244" y="120"/>
                    </a:cubicBezTo>
                    <a:cubicBezTo>
                      <a:pt x="5230" y="37"/>
                      <a:pt x="51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335375" y="3628200"/>
                <a:ext cx="124950" cy="535300"/>
              </a:xfrm>
              <a:custGeom>
                <a:avLst/>
                <a:gdLst/>
                <a:ahLst/>
                <a:cxnLst/>
                <a:rect l="l" t="t" r="r" b="b"/>
                <a:pathLst>
                  <a:path w="4998" h="21412" extrusionOk="0">
                    <a:moveTo>
                      <a:pt x="1" y="0"/>
                    </a:moveTo>
                    <a:lnTo>
                      <a:pt x="1" y="21412"/>
                    </a:lnTo>
                    <a:lnTo>
                      <a:pt x="4998" y="21412"/>
                    </a:lnTo>
                    <a:lnTo>
                      <a:pt x="4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2335375" y="3957800"/>
                <a:ext cx="124950" cy="205700"/>
              </a:xfrm>
              <a:custGeom>
                <a:avLst/>
                <a:gdLst/>
                <a:ahLst/>
                <a:cxnLst/>
                <a:rect l="l" t="t" r="r" b="b"/>
                <a:pathLst>
                  <a:path w="4998" h="8228" extrusionOk="0">
                    <a:moveTo>
                      <a:pt x="4998" y="0"/>
                    </a:moveTo>
                    <a:cubicBezTo>
                      <a:pt x="3430" y="1054"/>
                      <a:pt x="1771" y="2034"/>
                      <a:pt x="1" y="2580"/>
                    </a:cubicBezTo>
                    <a:lnTo>
                      <a:pt x="1" y="8228"/>
                    </a:lnTo>
                    <a:lnTo>
                      <a:pt x="4998" y="8228"/>
                    </a:lnTo>
                    <a:lnTo>
                      <a:pt x="49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2131175" y="3776950"/>
                <a:ext cx="124950" cy="386550"/>
              </a:xfrm>
              <a:custGeom>
                <a:avLst/>
                <a:gdLst/>
                <a:ahLst/>
                <a:cxnLst/>
                <a:rect l="l" t="t" r="r" b="b"/>
                <a:pathLst>
                  <a:path w="4998" h="15462" extrusionOk="0">
                    <a:moveTo>
                      <a:pt x="1" y="1"/>
                    </a:moveTo>
                    <a:lnTo>
                      <a:pt x="1" y="15462"/>
                    </a:lnTo>
                    <a:lnTo>
                      <a:pt x="4998" y="15462"/>
                    </a:lnTo>
                    <a:lnTo>
                      <a:pt x="4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2131175" y="4027450"/>
                <a:ext cx="124950" cy="136050"/>
              </a:xfrm>
              <a:custGeom>
                <a:avLst/>
                <a:gdLst/>
                <a:ahLst/>
                <a:cxnLst/>
                <a:rect l="l" t="t" r="r" b="b"/>
                <a:pathLst>
                  <a:path w="4998" h="5442" extrusionOk="0">
                    <a:moveTo>
                      <a:pt x="2106" y="1"/>
                    </a:moveTo>
                    <a:cubicBezTo>
                      <a:pt x="1225" y="1"/>
                      <a:pt x="538" y="114"/>
                      <a:pt x="1" y="291"/>
                    </a:cubicBezTo>
                    <a:lnTo>
                      <a:pt x="1" y="5442"/>
                    </a:lnTo>
                    <a:lnTo>
                      <a:pt x="4998" y="5442"/>
                    </a:lnTo>
                    <a:lnTo>
                      <a:pt x="4998" y="241"/>
                    </a:lnTo>
                    <a:cubicBezTo>
                      <a:pt x="4693" y="230"/>
                      <a:pt x="4384" y="203"/>
                      <a:pt x="4073" y="157"/>
                    </a:cubicBezTo>
                    <a:cubicBezTo>
                      <a:pt x="3328" y="48"/>
                      <a:pt x="2677" y="1"/>
                      <a:pt x="210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2539575" y="3468275"/>
                <a:ext cx="124950" cy="695225"/>
              </a:xfrm>
              <a:custGeom>
                <a:avLst/>
                <a:gdLst/>
                <a:ahLst/>
                <a:cxnLst/>
                <a:rect l="l" t="t" r="r" b="b"/>
                <a:pathLst>
                  <a:path w="4998" h="27809" extrusionOk="0">
                    <a:moveTo>
                      <a:pt x="1" y="0"/>
                    </a:moveTo>
                    <a:lnTo>
                      <a:pt x="1" y="27809"/>
                    </a:lnTo>
                    <a:lnTo>
                      <a:pt x="4998" y="27809"/>
                    </a:lnTo>
                    <a:lnTo>
                      <a:pt x="4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2539575" y="3849275"/>
                <a:ext cx="124950" cy="314225"/>
              </a:xfrm>
              <a:custGeom>
                <a:avLst/>
                <a:gdLst/>
                <a:ahLst/>
                <a:cxnLst/>
                <a:rect l="l" t="t" r="r" b="b"/>
                <a:pathLst>
                  <a:path w="4998" h="12569" extrusionOk="0">
                    <a:moveTo>
                      <a:pt x="4983" y="0"/>
                    </a:moveTo>
                    <a:cubicBezTo>
                      <a:pt x="3420" y="0"/>
                      <a:pt x="1769" y="933"/>
                      <a:pt x="1" y="2135"/>
                    </a:cubicBezTo>
                    <a:lnTo>
                      <a:pt x="1" y="12569"/>
                    </a:lnTo>
                    <a:lnTo>
                      <a:pt x="4998" y="12569"/>
                    </a:lnTo>
                    <a:lnTo>
                      <a:pt x="4998" y="0"/>
                    </a:lnTo>
                    <a:cubicBezTo>
                      <a:pt x="4993" y="0"/>
                      <a:pt x="4988" y="0"/>
                      <a:pt x="4983"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2374475" y="3332750"/>
                <a:ext cx="191875" cy="198800"/>
              </a:xfrm>
              <a:custGeom>
                <a:avLst/>
                <a:gdLst/>
                <a:ahLst/>
                <a:cxnLst/>
                <a:rect l="l" t="t" r="r" b="b"/>
                <a:pathLst>
                  <a:path w="7675" h="7952" extrusionOk="0">
                    <a:moveTo>
                      <a:pt x="7531" y="0"/>
                    </a:moveTo>
                    <a:lnTo>
                      <a:pt x="0" y="7635"/>
                    </a:lnTo>
                    <a:cubicBezTo>
                      <a:pt x="6" y="7740"/>
                      <a:pt x="12" y="7846"/>
                      <a:pt x="19" y="7951"/>
                    </a:cubicBezTo>
                    <a:cubicBezTo>
                      <a:pt x="38" y="7945"/>
                      <a:pt x="56" y="7934"/>
                      <a:pt x="71" y="7919"/>
                    </a:cubicBezTo>
                    <a:lnTo>
                      <a:pt x="7675" y="209"/>
                    </a:lnTo>
                    <a:cubicBezTo>
                      <a:pt x="7627" y="140"/>
                      <a:pt x="7577" y="69"/>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2520050" y="3300125"/>
                <a:ext cx="74275" cy="72725"/>
              </a:xfrm>
              <a:custGeom>
                <a:avLst/>
                <a:gdLst/>
                <a:ahLst/>
                <a:cxnLst/>
                <a:rect l="l" t="t" r="r" b="b"/>
                <a:pathLst>
                  <a:path w="2971" h="2909" extrusionOk="0">
                    <a:moveTo>
                      <a:pt x="2970" y="1"/>
                    </a:moveTo>
                    <a:lnTo>
                      <a:pt x="1" y="613"/>
                    </a:lnTo>
                    <a:lnTo>
                      <a:pt x="2483" y="2909"/>
                    </a:lnTo>
                    <a:lnTo>
                      <a:pt x="2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2147725" y="3472825"/>
                <a:ext cx="131100" cy="135825"/>
              </a:xfrm>
              <a:custGeom>
                <a:avLst/>
                <a:gdLst/>
                <a:ahLst/>
                <a:cxnLst/>
                <a:rect l="l" t="t" r="r" b="b"/>
                <a:pathLst>
                  <a:path w="5244" h="5433" extrusionOk="0">
                    <a:moveTo>
                      <a:pt x="5030" y="0"/>
                    </a:moveTo>
                    <a:lnTo>
                      <a:pt x="47" y="5222"/>
                    </a:lnTo>
                    <a:cubicBezTo>
                      <a:pt x="1" y="5272"/>
                      <a:pt x="1" y="5350"/>
                      <a:pt x="52" y="5398"/>
                    </a:cubicBezTo>
                    <a:cubicBezTo>
                      <a:pt x="75" y="5421"/>
                      <a:pt x="106" y="5433"/>
                      <a:pt x="139" y="5433"/>
                    </a:cubicBezTo>
                    <a:cubicBezTo>
                      <a:pt x="171" y="5433"/>
                      <a:pt x="204" y="5419"/>
                      <a:pt x="229" y="5394"/>
                    </a:cubicBezTo>
                    <a:lnTo>
                      <a:pt x="5243" y="138"/>
                    </a:lnTo>
                    <a:cubicBezTo>
                      <a:pt x="5180" y="85"/>
                      <a:pt x="5097" y="50"/>
                      <a:pt x="5030" y="2"/>
                    </a:cubicBezTo>
                    <a:lnTo>
                      <a:pt x="5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2126100" y="3580425"/>
                <a:ext cx="50125" cy="50150"/>
              </a:xfrm>
              <a:custGeom>
                <a:avLst/>
                <a:gdLst/>
                <a:ahLst/>
                <a:cxnLst/>
                <a:rect l="l" t="t" r="r" b="b"/>
                <a:pathLst>
                  <a:path w="2005" h="2006" extrusionOk="0">
                    <a:moveTo>
                      <a:pt x="1004" y="1"/>
                    </a:moveTo>
                    <a:cubicBezTo>
                      <a:pt x="449" y="1"/>
                      <a:pt x="0" y="450"/>
                      <a:pt x="0" y="1004"/>
                    </a:cubicBezTo>
                    <a:cubicBezTo>
                      <a:pt x="0" y="1556"/>
                      <a:pt x="449" y="2005"/>
                      <a:pt x="1004" y="2005"/>
                    </a:cubicBezTo>
                    <a:cubicBezTo>
                      <a:pt x="1556" y="2005"/>
                      <a:pt x="2005" y="1556"/>
                      <a:pt x="2005" y="1004"/>
                    </a:cubicBezTo>
                    <a:cubicBezTo>
                      <a:pt x="2005" y="450"/>
                      <a:pt x="15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2265950" y="3434850"/>
                <a:ext cx="50075" cy="50125"/>
              </a:xfrm>
              <a:custGeom>
                <a:avLst/>
                <a:gdLst/>
                <a:ahLst/>
                <a:cxnLst/>
                <a:rect l="l" t="t" r="r" b="b"/>
                <a:pathLst>
                  <a:path w="2003" h="2005" extrusionOk="0">
                    <a:moveTo>
                      <a:pt x="1001" y="0"/>
                    </a:moveTo>
                    <a:cubicBezTo>
                      <a:pt x="449" y="0"/>
                      <a:pt x="0" y="449"/>
                      <a:pt x="0" y="1001"/>
                    </a:cubicBezTo>
                    <a:cubicBezTo>
                      <a:pt x="0" y="1556"/>
                      <a:pt x="449" y="2005"/>
                      <a:pt x="1001" y="2005"/>
                    </a:cubicBezTo>
                    <a:cubicBezTo>
                      <a:pt x="1556" y="2005"/>
                      <a:pt x="2003" y="1556"/>
                      <a:pt x="2003" y="1001"/>
                    </a:cubicBezTo>
                    <a:cubicBezTo>
                      <a:pt x="2003" y="449"/>
                      <a:pt x="1556"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2289425" y="3457100"/>
                <a:ext cx="80750" cy="80525"/>
              </a:xfrm>
              <a:custGeom>
                <a:avLst/>
                <a:gdLst/>
                <a:ahLst/>
                <a:cxnLst/>
                <a:rect l="l" t="t" r="r" b="b"/>
                <a:pathLst>
                  <a:path w="3230" h="3221" extrusionOk="0">
                    <a:moveTo>
                      <a:pt x="166" y="0"/>
                    </a:moveTo>
                    <a:lnTo>
                      <a:pt x="1" y="165"/>
                    </a:lnTo>
                    <a:lnTo>
                      <a:pt x="3064" y="3221"/>
                    </a:lnTo>
                    <a:lnTo>
                      <a:pt x="3229" y="3054"/>
                    </a:lnTo>
                    <a:lnTo>
                      <a:pt x="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2343725" y="3509975"/>
                <a:ext cx="50100" cy="50100"/>
              </a:xfrm>
              <a:custGeom>
                <a:avLst/>
                <a:gdLst/>
                <a:ahLst/>
                <a:cxnLst/>
                <a:rect l="l" t="t" r="r" b="b"/>
                <a:pathLst>
                  <a:path w="2004" h="2004" extrusionOk="0">
                    <a:moveTo>
                      <a:pt x="1002" y="1"/>
                    </a:moveTo>
                    <a:cubicBezTo>
                      <a:pt x="447" y="1"/>
                      <a:pt x="0" y="448"/>
                      <a:pt x="0" y="1002"/>
                    </a:cubicBezTo>
                    <a:cubicBezTo>
                      <a:pt x="0" y="1555"/>
                      <a:pt x="447" y="2004"/>
                      <a:pt x="1002" y="2004"/>
                    </a:cubicBezTo>
                    <a:cubicBezTo>
                      <a:pt x="1554" y="2004"/>
                      <a:pt x="2003" y="1555"/>
                      <a:pt x="2003" y="1002"/>
                    </a:cubicBezTo>
                    <a:cubicBezTo>
                      <a:pt x="2003" y="448"/>
                      <a:pt x="1554"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2049900" y="4163475"/>
                <a:ext cx="691925" cy="6325"/>
              </a:xfrm>
              <a:custGeom>
                <a:avLst/>
                <a:gdLst/>
                <a:ahLst/>
                <a:cxnLst/>
                <a:rect l="l" t="t" r="r" b="b"/>
                <a:pathLst>
                  <a:path w="27677" h="253" extrusionOk="0">
                    <a:moveTo>
                      <a:pt x="12" y="1"/>
                    </a:moveTo>
                    <a:cubicBezTo>
                      <a:pt x="6" y="1"/>
                      <a:pt x="0" y="7"/>
                      <a:pt x="0" y="14"/>
                    </a:cubicBezTo>
                    <a:lnTo>
                      <a:pt x="0" y="239"/>
                    </a:lnTo>
                    <a:cubicBezTo>
                      <a:pt x="0" y="246"/>
                      <a:pt x="6" y="252"/>
                      <a:pt x="12" y="252"/>
                    </a:cubicBezTo>
                    <a:lnTo>
                      <a:pt x="27663" y="252"/>
                    </a:lnTo>
                    <a:cubicBezTo>
                      <a:pt x="27671" y="252"/>
                      <a:pt x="27677" y="246"/>
                      <a:pt x="27677" y="239"/>
                    </a:cubicBezTo>
                    <a:lnTo>
                      <a:pt x="27677" y="14"/>
                    </a:lnTo>
                    <a:cubicBezTo>
                      <a:pt x="27677" y="7"/>
                      <a:pt x="27671" y="1"/>
                      <a:pt x="27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8"/>
            <p:cNvGrpSpPr/>
            <p:nvPr/>
          </p:nvGrpSpPr>
          <p:grpSpPr>
            <a:xfrm>
              <a:off x="3144654" y="1375180"/>
              <a:ext cx="913489" cy="2162209"/>
              <a:chOff x="-160225" y="1133725"/>
              <a:chExt cx="875325" cy="2071875"/>
            </a:xfrm>
          </p:grpSpPr>
          <p:sp>
            <p:nvSpPr>
              <p:cNvPr id="439" name="Google Shape;439;p28"/>
              <p:cNvSpPr/>
              <p:nvPr/>
            </p:nvSpPr>
            <p:spPr>
              <a:xfrm>
                <a:off x="271675" y="1168250"/>
                <a:ext cx="239700" cy="341725"/>
              </a:xfrm>
              <a:custGeom>
                <a:avLst/>
                <a:gdLst/>
                <a:ahLst/>
                <a:cxnLst/>
                <a:rect l="l" t="t" r="r" b="b"/>
                <a:pathLst>
                  <a:path w="9588" h="13669" extrusionOk="0">
                    <a:moveTo>
                      <a:pt x="4643" y="0"/>
                    </a:moveTo>
                    <a:cubicBezTo>
                      <a:pt x="1139" y="0"/>
                      <a:pt x="859" y="2592"/>
                      <a:pt x="932" y="4428"/>
                    </a:cubicBezTo>
                    <a:cubicBezTo>
                      <a:pt x="1116" y="9105"/>
                      <a:pt x="0" y="11948"/>
                      <a:pt x="0" y="11948"/>
                    </a:cubicBezTo>
                    <a:lnTo>
                      <a:pt x="9587" y="13669"/>
                    </a:lnTo>
                    <a:cubicBezTo>
                      <a:pt x="9587" y="13669"/>
                      <a:pt x="7309" y="9884"/>
                      <a:pt x="8295" y="4885"/>
                    </a:cubicBezTo>
                    <a:cubicBezTo>
                      <a:pt x="8711" y="2773"/>
                      <a:pt x="8082" y="1553"/>
                      <a:pt x="7449" y="899"/>
                    </a:cubicBezTo>
                    <a:cubicBezTo>
                      <a:pt x="7004" y="439"/>
                      <a:pt x="6405" y="158"/>
                      <a:pt x="5768" y="78"/>
                    </a:cubicBezTo>
                    <a:cubicBezTo>
                      <a:pt x="5360" y="25"/>
                      <a:pt x="4986"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30900" y="1431125"/>
                <a:ext cx="329500" cy="251325"/>
              </a:xfrm>
              <a:custGeom>
                <a:avLst/>
                <a:gdLst/>
                <a:ahLst/>
                <a:cxnLst/>
                <a:rect l="l" t="t" r="r" b="b"/>
                <a:pathLst>
                  <a:path w="13180" h="10053" extrusionOk="0">
                    <a:moveTo>
                      <a:pt x="13179" y="0"/>
                    </a:moveTo>
                    <a:cubicBezTo>
                      <a:pt x="13179" y="0"/>
                      <a:pt x="9584" y="290"/>
                      <a:pt x="6893" y="326"/>
                    </a:cubicBezTo>
                    <a:cubicBezTo>
                      <a:pt x="5621" y="345"/>
                      <a:pt x="4503" y="478"/>
                      <a:pt x="3481" y="854"/>
                    </a:cubicBezTo>
                    <a:cubicBezTo>
                      <a:pt x="2773" y="1115"/>
                      <a:pt x="2109" y="1492"/>
                      <a:pt x="1474" y="2032"/>
                    </a:cubicBezTo>
                    <a:cubicBezTo>
                      <a:pt x="1367" y="2120"/>
                      <a:pt x="1273" y="2214"/>
                      <a:pt x="1186" y="2310"/>
                    </a:cubicBezTo>
                    <a:cubicBezTo>
                      <a:pt x="1" y="3629"/>
                      <a:pt x="567" y="5569"/>
                      <a:pt x="1175" y="7704"/>
                    </a:cubicBezTo>
                    <a:cubicBezTo>
                      <a:pt x="1707" y="9575"/>
                      <a:pt x="2719" y="10052"/>
                      <a:pt x="3803" y="10052"/>
                    </a:cubicBezTo>
                    <a:cubicBezTo>
                      <a:pt x="4301" y="10052"/>
                      <a:pt x="4814" y="9952"/>
                      <a:pt x="5303" y="9839"/>
                    </a:cubicBezTo>
                    <a:cubicBezTo>
                      <a:pt x="6859" y="9480"/>
                      <a:pt x="5688" y="4466"/>
                      <a:pt x="6523" y="4168"/>
                    </a:cubicBezTo>
                    <a:cubicBezTo>
                      <a:pt x="6767" y="4081"/>
                      <a:pt x="7256" y="4050"/>
                      <a:pt x="7826" y="4050"/>
                    </a:cubicBezTo>
                    <a:cubicBezTo>
                      <a:pt x="9207" y="4050"/>
                      <a:pt x="11065" y="4232"/>
                      <a:pt x="11065" y="4232"/>
                    </a:cubicBezTo>
                    <a:cubicBezTo>
                      <a:pt x="12473" y="3693"/>
                      <a:pt x="12807" y="1822"/>
                      <a:pt x="13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1250" y="1452450"/>
                <a:ext cx="57500" cy="36475"/>
              </a:xfrm>
              <a:custGeom>
                <a:avLst/>
                <a:gdLst/>
                <a:ahLst/>
                <a:cxnLst/>
                <a:rect l="l" t="t" r="r" b="b"/>
                <a:pathLst>
                  <a:path w="2300" h="1459" extrusionOk="0">
                    <a:moveTo>
                      <a:pt x="2295" y="1"/>
                    </a:moveTo>
                    <a:cubicBezTo>
                      <a:pt x="1587" y="262"/>
                      <a:pt x="923" y="639"/>
                      <a:pt x="288" y="1179"/>
                    </a:cubicBezTo>
                    <a:cubicBezTo>
                      <a:pt x="181" y="1267"/>
                      <a:pt x="87" y="1361"/>
                      <a:pt x="0" y="1457"/>
                    </a:cubicBezTo>
                    <a:cubicBezTo>
                      <a:pt x="38" y="1458"/>
                      <a:pt x="78" y="1458"/>
                      <a:pt x="121" y="1458"/>
                    </a:cubicBezTo>
                    <a:cubicBezTo>
                      <a:pt x="879" y="1458"/>
                      <a:pt x="2300" y="1285"/>
                      <a:pt x="229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72225" y="1501300"/>
                <a:ext cx="57750" cy="39675"/>
              </a:xfrm>
              <a:custGeom>
                <a:avLst/>
                <a:gdLst/>
                <a:ahLst/>
                <a:cxnLst/>
                <a:rect l="l" t="t" r="r" b="b"/>
                <a:pathLst>
                  <a:path w="2310" h="1587" extrusionOk="0">
                    <a:moveTo>
                      <a:pt x="121" y="1"/>
                    </a:moveTo>
                    <a:cubicBezTo>
                      <a:pt x="31" y="1"/>
                      <a:pt x="0" y="146"/>
                      <a:pt x="102" y="178"/>
                    </a:cubicBezTo>
                    <a:cubicBezTo>
                      <a:pt x="909" y="421"/>
                      <a:pt x="1604" y="897"/>
                      <a:pt x="2129" y="1555"/>
                    </a:cubicBezTo>
                    <a:cubicBezTo>
                      <a:pt x="2147" y="1578"/>
                      <a:pt x="2168" y="1587"/>
                      <a:pt x="2188" y="1587"/>
                    </a:cubicBezTo>
                    <a:cubicBezTo>
                      <a:pt x="2251" y="1587"/>
                      <a:pt x="2310" y="1497"/>
                      <a:pt x="2256" y="1429"/>
                    </a:cubicBezTo>
                    <a:cubicBezTo>
                      <a:pt x="1713" y="746"/>
                      <a:pt x="984" y="257"/>
                      <a:pt x="150" y="5"/>
                    </a:cubicBezTo>
                    <a:cubicBezTo>
                      <a:pt x="140" y="2"/>
                      <a:pt x="130" y="1"/>
                      <a:pt x="12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100350" y="1496700"/>
                <a:ext cx="20825" cy="32900"/>
              </a:xfrm>
              <a:custGeom>
                <a:avLst/>
                <a:gdLst/>
                <a:ahLst/>
                <a:cxnLst/>
                <a:rect l="l" t="t" r="r" b="b"/>
                <a:pathLst>
                  <a:path w="833" h="1316" extrusionOk="0">
                    <a:moveTo>
                      <a:pt x="123" y="1"/>
                    </a:moveTo>
                    <a:cubicBezTo>
                      <a:pt x="63" y="1"/>
                      <a:pt x="0" y="65"/>
                      <a:pt x="38" y="136"/>
                    </a:cubicBezTo>
                    <a:cubicBezTo>
                      <a:pt x="239" y="513"/>
                      <a:pt x="438" y="891"/>
                      <a:pt x="640" y="1271"/>
                    </a:cubicBezTo>
                    <a:cubicBezTo>
                      <a:pt x="656" y="1303"/>
                      <a:pt x="683" y="1316"/>
                      <a:pt x="710" y="1316"/>
                    </a:cubicBezTo>
                    <a:cubicBezTo>
                      <a:pt x="770" y="1316"/>
                      <a:pt x="832" y="1251"/>
                      <a:pt x="795" y="1179"/>
                    </a:cubicBezTo>
                    <a:cubicBezTo>
                      <a:pt x="594" y="801"/>
                      <a:pt x="394" y="423"/>
                      <a:pt x="193" y="45"/>
                    </a:cubicBezTo>
                    <a:cubicBezTo>
                      <a:pt x="176" y="14"/>
                      <a:pt x="150" y="1"/>
                      <a:pt x="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2200" y="1580550"/>
                <a:ext cx="122775" cy="58275"/>
              </a:xfrm>
              <a:custGeom>
                <a:avLst/>
                <a:gdLst/>
                <a:ahLst/>
                <a:cxnLst/>
                <a:rect l="l" t="t" r="r" b="b"/>
                <a:pathLst>
                  <a:path w="4911" h="2331" extrusionOk="0">
                    <a:moveTo>
                      <a:pt x="2351" y="1"/>
                    </a:moveTo>
                    <a:cubicBezTo>
                      <a:pt x="2197" y="1"/>
                      <a:pt x="2040" y="14"/>
                      <a:pt x="1882" y="43"/>
                    </a:cubicBezTo>
                    <a:cubicBezTo>
                      <a:pt x="835" y="231"/>
                      <a:pt x="0" y="1153"/>
                      <a:pt x="92" y="2245"/>
                    </a:cubicBezTo>
                    <a:cubicBezTo>
                      <a:pt x="97" y="2302"/>
                      <a:pt x="144" y="2331"/>
                      <a:pt x="189" y="2331"/>
                    </a:cubicBezTo>
                    <a:cubicBezTo>
                      <a:pt x="233" y="2331"/>
                      <a:pt x="276" y="2302"/>
                      <a:pt x="271" y="2245"/>
                    </a:cubicBezTo>
                    <a:cubicBezTo>
                      <a:pt x="181" y="1172"/>
                      <a:pt x="1031" y="321"/>
                      <a:pt x="2061" y="196"/>
                    </a:cubicBezTo>
                    <a:cubicBezTo>
                      <a:pt x="2160" y="184"/>
                      <a:pt x="2259" y="178"/>
                      <a:pt x="2356" y="178"/>
                    </a:cubicBezTo>
                    <a:cubicBezTo>
                      <a:pt x="3296" y="178"/>
                      <a:pt x="4136" y="714"/>
                      <a:pt x="4729" y="1433"/>
                    </a:cubicBezTo>
                    <a:cubicBezTo>
                      <a:pt x="4747" y="1454"/>
                      <a:pt x="4768" y="1463"/>
                      <a:pt x="4788" y="1463"/>
                    </a:cubicBezTo>
                    <a:cubicBezTo>
                      <a:pt x="4852" y="1463"/>
                      <a:pt x="4911" y="1374"/>
                      <a:pt x="4856" y="1307"/>
                    </a:cubicBezTo>
                    <a:cubicBezTo>
                      <a:pt x="4231" y="548"/>
                      <a:pt x="3332" y="1"/>
                      <a:pt x="23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39950" y="1623700"/>
                <a:ext cx="83275" cy="148350"/>
              </a:xfrm>
              <a:custGeom>
                <a:avLst/>
                <a:gdLst/>
                <a:ahLst/>
                <a:cxnLst/>
                <a:rect l="l" t="t" r="r" b="b"/>
                <a:pathLst>
                  <a:path w="3331" h="5934" extrusionOk="0">
                    <a:moveTo>
                      <a:pt x="1726" y="1"/>
                    </a:moveTo>
                    <a:cubicBezTo>
                      <a:pt x="1604" y="1"/>
                      <a:pt x="180" y="18"/>
                      <a:pt x="127" y="841"/>
                    </a:cubicBezTo>
                    <a:cubicBezTo>
                      <a:pt x="71" y="1700"/>
                      <a:pt x="0" y="3055"/>
                      <a:pt x="0" y="3055"/>
                    </a:cubicBezTo>
                    <a:cubicBezTo>
                      <a:pt x="0" y="3055"/>
                      <a:pt x="223" y="4998"/>
                      <a:pt x="340" y="5030"/>
                    </a:cubicBezTo>
                    <a:cubicBezTo>
                      <a:pt x="352" y="5034"/>
                      <a:pt x="365" y="5036"/>
                      <a:pt x="377" y="5036"/>
                    </a:cubicBezTo>
                    <a:cubicBezTo>
                      <a:pt x="729" y="5036"/>
                      <a:pt x="779" y="3536"/>
                      <a:pt x="779" y="3536"/>
                    </a:cubicBezTo>
                    <a:cubicBezTo>
                      <a:pt x="779" y="3536"/>
                      <a:pt x="879" y="5360"/>
                      <a:pt x="1157" y="5389"/>
                    </a:cubicBezTo>
                    <a:cubicBezTo>
                      <a:pt x="1162" y="5390"/>
                      <a:pt x="1166" y="5390"/>
                      <a:pt x="1171" y="5390"/>
                    </a:cubicBezTo>
                    <a:cubicBezTo>
                      <a:pt x="1466" y="5390"/>
                      <a:pt x="1617" y="4377"/>
                      <a:pt x="1671" y="3899"/>
                    </a:cubicBezTo>
                    <a:lnTo>
                      <a:pt x="1671" y="3899"/>
                    </a:lnTo>
                    <a:cubicBezTo>
                      <a:pt x="1616" y="4487"/>
                      <a:pt x="1508" y="5934"/>
                      <a:pt x="1775" y="5934"/>
                    </a:cubicBezTo>
                    <a:cubicBezTo>
                      <a:pt x="1784" y="5934"/>
                      <a:pt x="1794" y="5932"/>
                      <a:pt x="1805" y="5928"/>
                    </a:cubicBezTo>
                    <a:cubicBezTo>
                      <a:pt x="2183" y="5788"/>
                      <a:pt x="2513" y="3738"/>
                      <a:pt x="2513" y="3736"/>
                    </a:cubicBezTo>
                    <a:lnTo>
                      <a:pt x="2513" y="3736"/>
                    </a:lnTo>
                    <a:cubicBezTo>
                      <a:pt x="2513" y="3738"/>
                      <a:pt x="2209" y="5691"/>
                      <a:pt x="2509" y="5691"/>
                    </a:cubicBezTo>
                    <a:cubicBezTo>
                      <a:pt x="2530" y="5691"/>
                      <a:pt x="2554" y="5681"/>
                      <a:pt x="2582" y="5660"/>
                    </a:cubicBezTo>
                    <a:cubicBezTo>
                      <a:pt x="3000" y="5339"/>
                      <a:pt x="3209" y="3268"/>
                      <a:pt x="3269" y="2819"/>
                    </a:cubicBezTo>
                    <a:cubicBezTo>
                      <a:pt x="3330" y="2370"/>
                      <a:pt x="1734" y="1"/>
                      <a:pt x="1734" y="1"/>
                    </a:cubicBezTo>
                    <a:cubicBezTo>
                      <a:pt x="1734" y="1"/>
                      <a:pt x="1731" y="1"/>
                      <a:pt x="1726"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98875" y="1652825"/>
                <a:ext cx="30725" cy="61150"/>
              </a:xfrm>
              <a:custGeom>
                <a:avLst/>
                <a:gdLst/>
                <a:ahLst/>
                <a:cxnLst/>
                <a:rect l="l" t="t" r="r" b="b"/>
                <a:pathLst>
                  <a:path w="1229" h="2446" extrusionOk="0">
                    <a:moveTo>
                      <a:pt x="1" y="0"/>
                    </a:moveTo>
                    <a:lnTo>
                      <a:pt x="703" y="2446"/>
                    </a:lnTo>
                    <a:cubicBezTo>
                      <a:pt x="703" y="2446"/>
                      <a:pt x="760" y="2390"/>
                      <a:pt x="833" y="2296"/>
                    </a:cubicBezTo>
                    <a:cubicBezTo>
                      <a:pt x="891" y="2225"/>
                      <a:pt x="958" y="2133"/>
                      <a:pt x="1017" y="2028"/>
                    </a:cubicBezTo>
                    <a:cubicBezTo>
                      <a:pt x="1136" y="1819"/>
                      <a:pt x="1228" y="1560"/>
                      <a:pt x="1152" y="1326"/>
                    </a:cubicBezTo>
                    <a:cubicBezTo>
                      <a:pt x="987" y="817"/>
                      <a:pt x="1" y="0"/>
                      <a:pt x="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119450" y="1686250"/>
                <a:ext cx="5200" cy="24000"/>
              </a:xfrm>
              <a:custGeom>
                <a:avLst/>
                <a:gdLst/>
                <a:ahLst/>
                <a:cxnLst/>
                <a:rect l="l" t="t" r="r" b="b"/>
                <a:pathLst>
                  <a:path w="208" h="960" extrusionOk="0">
                    <a:moveTo>
                      <a:pt x="83" y="1"/>
                    </a:moveTo>
                    <a:cubicBezTo>
                      <a:pt x="44" y="1"/>
                      <a:pt x="0" y="34"/>
                      <a:pt x="8" y="85"/>
                    </a:cubicBezTo>
                    <a:cubicBezTo>
                      <a:pt x="56" y="368"/>
                      <a:pt x="102" y="681"/>
                      <a:pt x="10" y="959"/>
                    </a:cubicBezTo>
                    <a:cubicBezTo>
                      <a:pt x="68" y="888"/>
                      <a:pt x="135" y="796"/>
                      <a:pt x="194" y="691"/>
                    </a:cubicBezTo>
                    <a:cubicBezTo>
                      <a:pt x="208" y="476"/>
                      <a:pt x="173" y="255"/>
                      <a:pt x="139" y="50"/>
                    </a:cubicBezTo>
                    <a:cubicBezTo>
                      <a:pt x="133" y="15"/>
                      <a:pt x="109" y="1"/>
                      <a:pt x="83"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126075" y="1767100"/>
                <a:ext cx="366400" cy="236850"/>
              </a:xfrm>
              <a:custGeom>
                <a:avLst/>
                <a:gdLst/>
                <a:ahLst/>
                <a:cxnLst/>
                <a:rect l="l" t="t" r="r" b="b"/>
                <a:pathLst>
                  <a:path w="14656" h="9474" extrusionOk="0">
                    <a:moveTo>
                      <a:pt x="3917" y="0"/>
                    </a:moveTo>
                    <a:cubicBezTo>
                      <a:pt x="3917" y="0"/>
                      <a:pt x="0" y="5398"/>
                      <a:pt x="873" y="6772"/>
                    </a:cubicBezTo>
                    <a:cubicBezTo>
                      <a:pt x="1815" y="8256"/>
                      <a:pt x="6922" y="9473"/>
                      <a:pt x="10587" y="9473"/>
                    </a:cubicBezTo>
                    <a:cubicBezTo>
                      <a:pt x="12695" y="9473"/>
                      <a:pt x="14326" y="9071"/>
                      <a:pt x="14414" y="8086"/>
                    </a:cubicBezTo>
                    <a:cubicBezTo>
                      <a:pt x="14656" y="5387"/>
                      <a:pt x="13041" y="1059"/>
                      <a:pt x="13041" y="1059"/>
                    </a:cubicBezTo>
                    <a:cubicBezTo>
                      <a:pt x="11907" y="1413"/>
                      <a:pt x="10814" y="1549"/>
                      <a:pt x="9803" y="1549"/>
                    </a:cubicBezTo>
                    <a:cubicBezTo>
                      <a:pt x="6396" y="1549"/>
                      <a:pt x="3917" y="0"/>
                      <a:pt x="3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77825" y="2795275"/>
                <a:ext cx="129275" cy="128600"/>
              </a:xfrm>
              <a:custGeom>
                <a:avLst/>
                <a:gdLst/>
                <a:ahLst/>
                <a:cxnLst/>
                <a:rect l="l" t="t" r="r" b="b"/>
                <a:pathLst>
                  <a:path w="5171" h="5144" extrusionOk="0">
                    <a:moveTo>
                      <a:pt x="4006" y="0"/>
                    </a:moveTo>
                    <a:lnTo>
                      <a:pt x="0" y="618"/>
                    </a:lnTo>
                    <a:lnTo>
                      <a:pt x="2492" y="5143"/>
                    </a:lnTo>
                    <a:lnTo>
                      <a:pt x="5170" y="4984"/>
                    </a:lnTo>
                    <a:lnTo>
                      <a:pt x="4006"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5" y="2907825"/>
                <a:ext cx="217275" cy="92675"/>
              </a:xfrm>
              <a:custGeom>
                <a:avLst/>
                <a:gdLst/>
                <a:ahLst/>
                <a:cxnLst/>
                <a:rect l="l" t="t" r="r" b="b"/>
                <a:pathLst>
                  <a:path w="8691" h="3707" extrusionOk="0">
                    <a:moveTo>
                      <a:pt x="8547" y="0"/>
                    </a:moveTo>
                    <a:cubicBezTo>
                      <a:pt x="8328" y="0"/>
                      <a:pt x="7915" y="327"/>
                      <a:pt x="7915" y="327"/>
                    </a:cubicBezTo>
                    <a:lnTo>
                      <a:pt x="6674" y="476"/>
                    </a:lnTo>
                    <a:cubicBezTo>
                      <a:pt x="6674" y="476"/>
                      <a:pt x="6405" y="145"/>
                      <a:pt x="6036" y="145"/>
                    </a:cubicBezTo>
                    <a:cubicBezTo>
                      <a:pt x="5973" y="145"/>
                      <a:pt x="5907" y="154"/>
                      <a:pt x="5839" y="177"/>
                    </a:cubicBezTo>
                    <a:cubicBezTo>
                      <a:pt x="5371" y="332"/>
                      <a:pt x="4759" y="1098"/>
                      <a:pt x="4759" y="1098"/>
                    </a:cubicBezTo>
                    <a:cubicBezTo>
                      <a:pt x="4759" y="1098"/>
                      <a:pt x="2225" y="1909"/>
                      <a:pt x="1541" y="1953"/>
                    </a:cubicBezTo>
                    <a:cubicBezTo>
                      <a:pt x="856" y="1996"/>
                      <a:pt x="257" y="2381"/>
                      <a:pt x="0" y="3707"/>
                    </a:cubicBezTo>
                    <a:lnTo>
                      <a:pt x="8300" y="3707"/>
                    </a:lnTo>
                    <a:cubicBezTo>
                      <a:pt x="8300" y="3707"/>
                      <a:pt x="8627" y="712"/>
                      <a:pt x="8676" y="200"/>
                    </a:cubicBezTo>
                    <a:cubicBezTo>
                      <a:pt x="8691" y="53"/>
                      <a:pt x="8634" y="0"/>
                      <a:pt x="8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31175" y="2955025"/>
                <a:ext cx="63200" cy="30300"/>
              </a:xfrm>
              <a:custGeom>
                <a:avLst/>
                <a:gdLst/>
                <a:ahLst/>
                <a:cxnLst/>
                <a:rect l="l" t="t" r="r" b="b"/>
                <a:pathLst>
                  <a:path w="2528" h="1212" extrusionOk="0">
                    <a:moveTo>
                      <a:pt x="402" y="1"/>
                    </a:moveTo>
                    <a:cubicBezTo>
                      <a:pt x="306" y="1"/>
                      <a:pt x="210" y="6"/>
                      <a:pt x="113" y="17"/>
                    </a:cubicBezTo>
                    <a:lnTo>
                      <a:pt x="113" y="19"/>
                    </a:lnTo>
                    <a:cubicBezTo>
                      <a:pt x="4" y="30"/>
                      <a:pt x="0" y="198"/>
                      <a:pt x="101" y="198"/>
                    </a:cubicBezTo>
                    <a:cubicBezTo>
                      <a:pt x="105" y="198"/>
                      <a:pt x="109" y="198"/>
                      <a:pt x="113" y="198"/>
                    </a:cubicBezTo>
                    <a:cubicBezTo>
                      <a:pt x="207" y="187"/>
                      <a:pt x="300" y="182"/>
                      <a:pt x="392" y="182"/>
                    </a:cubicBezTo>
                    <a:cubicBezTo>
                      <a:pt x="1153" y="182"/>
                      <a:pt x="1879" y="541"/>
                      <a:pt x="2327" y="1172"/>
                    </a:cubicBezTo>
                    <a:cubicBezTo>
                      <a:pt x="2346" y="1200"/>
                      <a:pt x="2374" y="1212"/>
                      <a:pt x="2401" y="1212"/>
                    </a:cubicBezTo>
                    <a:cubicBezTo>
                      <a:pt x="2465" y="1212"/>
                      <a:pt x="2527" y="1148"/>
                      <a:pt x="2480" y="1082"/>
                    </a:cubicBezTo>
                    <a:cubicBezTo>
                      <a:pt x="1999" y="405"/>
                      <a:pt x="122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178050" y="2938200"/>
                <a:ext cx="29775" cy="49275"/>
              </a:xfrm>
              <a:custGeom>
                <a:avLst/>
                <a:gdLst/>
                <a:ahLst/>
                <a:cxnLst/>
                <a:rect l="l" t="t" r="r" b="b"/>
                <a:pathLst>
                  <a:path w="1191" h="1971" extrusionOk="0">
                    <a:moveTo>
                      <a:pt x="1096" y="1"/>
                    </a:moveTo>
                    <a:cubicBezTo>
                      <a:pt x="1086" y="1"/>
                      <a:pt x="1076" y="3"/>
                      <a:pt x="1065" y="9"/>
                    </a:cubicBezTo>
                    <a:cubicBezTo>
                      <a:pt x="371" y="401"/>
                      <a:pt x="1" y="1181"/>
                      <a:pt x="344" y="1937"/>
                    </a:cubicBezTo>
                    <a:cubicBezTo>
                      <a:pt x="354" y="1961"/>
                      <a:pt x="372" y="1970"/>
                      <a:pt x="391" y="1970"/>
                    </a:cubicBezTo>
                    <a:cubicBezTo>
                      <a:pt x="432" y="1970"/>
                      <a:pt x="477" y="1923"/>
                      <a:pt x="453" y="1872"/>
                    </a:cubicBezTo>
                    <a:cubicBezTo>
                      <a:pt x="141" y="1181"/>
                      <a:pt x="503" y="474"/>
                      <a:pt x="1129" y="121"/>
                    </a:cubicBezTo>
                    <a:cubicBezTo>
                      <a:pt x="1191" y="86"/>
                      <a:pt x="1153"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350" y="2985325"/>
                <a:ext cx="204975" cy="5300"/>
              </a:xfrm>
              <a:custGeom>
                <a:avLst/>
                <a:gdLst/>
                <a:ahLst/>
                <a:cxnLst/>
                <a:rect l="l" t="t" r="r" b="b"/>
                <a:pathLst>
                  <a:path w="8199" h="212" extrusionOk="0">
                    <a:moveTo>
                      <a:pt x="8118" y="0"/>
                    </a:moveTo>
                    <a:cubicBezTo>
                      <a:pt x="8118" y="0"/>
                      <a:pt x="8117" y="0"/>
                      <a:pt x="8116" y="0"/>
                    </a:cubicBezTo>
                    <a:cubicBezTo>
                      <a:pt x="7618" y="4"/>
                      <a:pt x="7119" y="10"/>
                      <a:pt x="6620" y="16"/>
                    </a:cubicBezTo>
                    <a:cubicBezTo>
                      <a:pt x="4441" y="39"/>
                      <a:pt x="2262" y="62"/>
                      <a:pt x="83" y="83"/>
                    </a:cubicBezTo>
                    <a:cubicBezTo>
                      <a:pt x="1" y="85"/>
                      <a:pt x="0" y="211"/>
                      <a:pt x="81" y="211"/>
                    </a:cubicBezTo>
                    <a:cubicBezTo>
                      <a:pt x="81" y="211"/>
                      <a:pt x="82" y="211"/>
                      <a:pt x="83" y="211"/>
                    </a:cubicBezTo>
                    <a:cubicBezTo>
                      <a:pt x="581" y="208"/>
                      <a:pt x="1080" y="202"/>
                      <a:pt x="1579" y="196"/>
                    </a:cubicBezTo>
                    <a:cubicBezTo>
                      <a:pt x="3758" y="173"/>
                      <a:pt x="5937" y="152"/>
                      <a:pt x="8116" y="129"/>
                    </a:cubicBezTo>
                    <a:cubicBezTo>
                      <a:pt x="8198" y="127"/>
                      <a:pt x="8199" y="0"/>
                      <a:pt x="8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160225" y="1864675"/>
                <a:ext cx="476075" cy="964950"/>
              </a:xfrm>
              <a:custGeom>
                <a:avLst/>
                <a:gdLst/>
                <a:ahLst/>
                <a:cxnLst/>
                <a:rect l="l" t="t" r="r" b="b"/>
                <a:pathLst>
                  <a:path w="19043" h="38598" extrusionOk="0">
                    <a:moveTo>
                      <a:pt x="12966" y="1"/>
                    </a:moveTo>
                    <a:lnTo>
                      <a:pt x="12964" y="3"/>
                    </a:lnTo>
                    <a:cubicBezTo>
                      <a:pt x="12964" y="3"/>
                      <a:pt x="12964" y="3"/>
                      <a:pt x="12964" y="3"/>
                    </a:cubicBezTo>
                    <a:lnTo>
                      <a:pt x="12964" y="3"/>
                    </a:lnTo>
                    <a:cubicBezTo>
                      <a:pt x="12965" y="2"/>
                      <a:pt x="12966" y="1"/>
                      <a:pt x="12966" y="1"/>
                    </a:cubicBezTo>
                    <a:close/>
                    <a:moveTo>
                      <a:pt x="12964" y="3"/>
                    </a:moveTo>
                    <a:cubicBezTo>
                      <a:pt x="12827" y="200"/>
                      <a:pt x="3217" y="13997"/>
                      <a:pt x="1614" y="18894"/>
                    </a:cubicBezTo>
                    <a:cubicBezTo>
                      <a:pt x="0" y="23827"/>
                      <a:pt x="8329" y="38598"/>
                      <a:pt x="8329" y="38598"/>
                    </a:cubicBezTo>
                    <a:lnTo>
                      <a:pt x="15580" y="38170"/>
                    </a:lnTo>
                    <a:cubicBezTo>
                      <a:pt x="15580" y="38170"/>
                      <a:pt x="8161" y="22203"/>
                      <a:pt x="8788" y="20056"/>
                    </a:cubicBezTo>
                    <a:cubicBezTo>
                      <a:pt x="9415" y="17908"/>
                      <a:pt x="19043" y="6492"/>
                      <a:pt x="19043" y="6492"/>
                    </a:cubicBezTo>
                    <a:cubicBezTo>
                      <a:pt x="18316" y="3655"/>
                      <a:pt x="16200" y="1668"/>
                      <a:pt x="1296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7075" y="2794350"/>
                <a:ext cx="226850" cy="45300"/>
              </a:xfrm>
              <a:custGeom>
                <a:avLst/>
                <a:gdLst/>
                <a:ahLst/>
                <a:cxnLst/>
                <a:rect l="l" t="t" r="r" b="b"/>
                <a:pathLst>
                  <a:path w="9074" h="1812" extrusionOk="0">
                    <a:moveTo>
                      <a:pt x="0" y="1"/>
                    </a:moveTo>
                    <a:lnTo>
                      <a:pt x="840" y="1812"/>
                    </a:lnTo>
                    <a:lnTo>
                      <a:pt x="9073" y="1693"/>
                    </a:lnTo>
                    <a:lnTo>
                      <a:pt x="8469" y="3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8700" y="1905100"/>
                <a:ext cx="155175" cy="222350"/>
              </a:xfrm>
              <a:custGeom>
                <a:avLst/>
                <a:gdLst/>
                <a:ahLst/>
                <a:cxnLst/>
                <a:rect l="l" t="t" r="r" b="b"/>
                <a:pathLst>
                  <a:path w="6207" h="8894" extrusionOk="0">
                    <a:moveTo>
                      <a:pt x="5794" y="1"/>
                    </a:moveTo>
                    <a:lnTo>
                      <a:pt x="5794" y="1"/>
                    </a:lnTo>
                    <a:cubicBezTo>
                      <a:pt x="5761" y="49"/>
                      <a:pt x="5727" y="97"/>
                      <a:pt x="5694" y="147"/>
                    </a:cubicBezTo>
                    <a:cubicBezTo>
                      <a:pt x="5850" y="724"/>
                      <a:pt x="5896" y="1330"/>
                      <a:pt x="5840" y="1933"/>
                    </a:cubicBezTo>
                    <a:cubicBezTo>
                      <a:pt x="5654" y="3924"/>
                      <a:pt x="4396" y="5712"/>
                      <a:pt x="2917" y="6987"/>
                    </a:cubicBezTo>
                    <a:cubicBezTo>
                      <a:pt x="2082" y="7705"/>
                      <a:pt x="1135" y="8282"/>
                      <a:pt x="122" y="8698"/>
                    </a:cubicBezTo>
                    <a:cubicBezTo>
                      <a:pt x="82" y="8764"/>
                      <a:pt x="41" y="8829"/>
                      <a:pt x="1" y="8894"/>
                    </a:cubicBezTo>
                    <a:cubicBezTo>
                      <a:pt x="348" y="8758"/>
                      <a:pt x="688" y="8604"/>
                      <a:pt x="1020" y="8432"/>
                    </a:cubicBezTo>
                    <a:cubicBezTo>
                      <a:pt x="2771" y="7521"/>
                      <a:pt x="4311" y="6091"/>
                      <a:pt x="5232" y="4334"/>
                    </a:cubicBezTo>
                    <a:cubicBezTo>
                      <a:pt x="5928" y="3007"/>
                      <a:pt x="6207" y="1420"/>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36725" y="2049975"/>
                <a:ext cx="142100" cy="180925"/>
              </a:xfrm>
              <a:custGeom>
                <a:avLst/>
                <a:gdLst/>
                <a:ahLst/>
                <a:cxnLst/>
                <a:rect l="l" t="t" r="r" b="b"/>
                <a:pathLst>
                  <a:path w="5684" h="7237" extrusionOk="0">
                    <a:moveTo>
                      <a:pt x="3455" y="0"/>
                    </a:moveTo>
                    <a:cubicBezTo>
                      <a:pt x="3223" y="0"/>
                      <a:pt x="2989" y="25"/>
                      <a:pt x="2759" y="78"/>
                    </a:cubicBezTo>
                    <a:cubicBezTo>
                      <a:pt x="1757" y="306"/>
                      <a:pt x="909" y="998"/>
                      <a:pt x="478" y="1927"/>
                    </a:cubicBezTo>
                    <a:cubicBezTo>
                      <a:pt x="0" y="2957"/>
                      <a:pt x="21" y="4123"/>
                      <a:pt x="186" y="5222"/>
                    </a:cubicBezTo>
                    <a:cubicBezTo>
                      <a:pt x="284" y="5867"/>
                      <a:pt x="397" y="6556"/>
                      <a:pt x="564" y="7237"/>
                    </a:cubicBezTo>
                    <a:cubicBezTo>
                      <a:pt x="602" y="7187"/>
                      <a:pt x="641" y="7137"/>
                      <a:pt x="677" y="7089"/>
                    </a:cubicBezTo>
                    <a:cubicBezTo>
                      <a:pt x="531" y="6477"/>
                      <a:pt x="418" y="5855"/>
                      <a:pt x="324" y="5242"/>
                    </a:cubicBezTo>
                    <a:cubicBezTo>
                      <a:pt x="152" y="4131"/>
                      <a:pt x="127" y="2938"/>
                      <a:pt x="637" y="1906"/>
                    </a:cubicBezTo>
                    <a:cubicBezTo>
                      <a:pt x="1080" y="1010"/>
                      <a:pt x="1943" y="354"/>
                      <a:pt x="2929" y="181"/>
                    </a:cubicBezTo>
                    <a:cubicBezTo>
                      <a:pt x="3105" y="150"/>
                      <a:pt x="3281" y="136"/>
                      <a:pt x="3456" y="136"/>
                    </a:cubicBezTo>
                    <a:cubicBezTo>
                      <a:pt x="4230" y="136"/>
                      <a:pt x="4984" y="427"/>
                      <a:pt x="5571" y="937"/>
                    </a:cubicBezTo>
                    <a:cubicBezTo>
                      <a:pt x="5536" y="929"/>
                      <a:pt x="5504" y="920"/>
                      <a:pt x="5471" y="912"/>
                    </a:cubicBezTo>
                    <a:cubicBezTo>
                      <a:pt x="5464" y="910"/>
                      <a:pt x="5458" y="909"/>
                      <a:pt x="5452" y="909"/>
                    </a:cubicBezTo>
                    <a:cubicBezTo>
                      <a:pt x="5382" y="909"/>
                      <a:pt x="5359" y="1021"/>
                      <a:pt x="5435" y="1041"/>
                    </a:cubicBezTo>
                    <a:cubicBezTo>
                      <a:pt x="5461" y="1048"/>
                      <a:pt x="5488" y="1056"/>
                      <a:pt x="5515" y="1062"/>
                    </a:cubicBezTo>
                    <a:cubicBezTo>
                      <a:pt x="5544" y="1029"/>
                      <a:pt x="5573" y="995"/>
                      <a:pt x="5599" y="962"/>
                    </a:cubicBezTo>
                    <a:cubicBezTo>
                      <a:pt x="5603" y="958"/>
                      <a:pt x="5607" y="952"/>
                      <a:pt x="5611" y="949"/>
                    </a:cubicBezTo>
                    <a:cubicBezTo>
                      <a:pt x="5636" y="918"/>
                      <a:pt x="5659" y="887"/>
                      <a:pt x="5684" y="858"/>
                    </a:cubicBezTo>
                    <a:cubicBezTo>
                      <a:pt x="5070" y="312"/>
                      <a:pt x="4270" y="0"/>
                      <a:pt x="3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34050" y="2166000"/>
                <a:ext cx="148725" cy="115975"/>
              </a:xfrm>
              <a:custGeom>
                <a:avLst/>
                <a:gdLst/>
                <a:ahLst/>
                <a:cxnLst/>
                <a:rect l="l" t="t" r="r" b="b"/>
                <a:pathLst>
                  <a:path w="5949" h="4639" extrusionOk="0">
                    <a:moveTo>
                      <a:pt x="77" y="0"/>
                    </a:moveTo>
                    <a:cubicBezTo>
                      <a:pt x="50" y="44"/>
                      <a:pt x="25" y="88"/>
                      <a:pt x="0" y="131"/>
                    </a:cubicBezTo>
                    <a:cubicBezTo>
                      <a:pt x="957" y="280"/>
                      <a:pt x="1888" y="585"/>
                      <a:pt x="2747" y="1067"/>
                    </a:cubicBezTo>
                    <a:cubicBezTo>
                      <a:pt x="4144" y="1848"/>
                      <a:pt x="5348" y="3115"/>
                      <a:pt x="5855" y="4639"/>
                    </a:cubicBezTo>
                    <a:cubicBezTo>
                      <a:pt x="5885" y="4596"/>
                      <a:pt x="5916" y="4554"/>
                      <a:pt x="5949" y="4510"/>
                    </a:cubicBezTo>
                    <a:cubicBezTo>
                      <a:pt x="5717" y="3852"/>
                      <a:pt x="5360" y="3238"/>
                      <a:pt x="4915" y="2692"/>
                    </a:cubicBezTo>
                    <a:cubicBezTo>
                      <a:pt x="3722" y="1224"/>
                      <a:pt x="1932" y="303"/>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124175" y="2221900"/>
                <a:ext cx="62750" cy="177850"/>
              </a:xfrm>
              <a:custGeom>
                <a:avLst/>
                <a:gdLst/>
                <a:ahLst/>
                <a:cxnLst/>
                <a:rect l="l" t="t" r="r" b="b"/>
                <a:pathLst>
                  <a:path w="2510" h="7114" extrusionOk="0">
                    <a:moveTo>
                      <a:pt x="2383" y="1"/>
                    </a:moveTo>
                    <a:cubicBezTo>
                      <a:pt x="2351" y="60"/>
                      <a:pt x="2318" y="118"/>
                      <a:pt x="2285" y="175"/>
                    </a:cubicBezTo>
                    <a:cubicBezTo>
                      <a:pt x="2399" y="699"/>
                      <a:pt x="2362" y="1271"/>
                      <a:pt x="2262" y="1796"/>
                    </a:cubicBezTo>
                    <a:cubicBezTo>
                      <a:pt x="1933" y="3532"/>
                      <a:pt x="1205" y="5497"/>
                      <a:pt x="1" y="6924"/>
                    </a:cubicBezTo>
                    <a:lnTo>
                      <a:pt x="3" y="6924"/>
                    </a:lnTo>
                    <a:cubicBezTo>
                      <a:pt x="7" y="6987"/>
                      <a:pt x="14" y="7050"/>
                      <a:pt x="20" y="7114"/>
                    </a:cubicBezTo>
                    <a:cubicBezTo>
                      <a:pt x="845" y="6203"/>
                      <a:pt x="1426" y="5077"/>
                      <a:pt x="1829" y="3908"/>
                    </a:cubicBezTo>
                    <a:cubicBezTo>
                      <a:pt x="2145" y="3001"/>
                      <a:pt x="2443" y="2017"/>
                      <a:pt x="2493" y="1050"/>
                    </a:cubicBezTo>
                    <a:cubicBezTo>
                      <a:pt x="2510" y="699"/>
                      <a:pt x="2479" y="339"/>
                      <a:pt x="2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55025" y="2316800"/>
                <a:ext cx="135025" cy="308450"/>
              </a:xfrm>
              <a:custGeom>
                <a:avLst/>
                <a:gdLst/>
                <a:ahLst/>
                <a:cxnLst/>
                <a:rect l="l" t="t" r="r" b="b"/>
                <a:pathLst>
                  <a:path w="5401" h="12338" extrusionOk="0">
                    <a:moveTo>
                      <a:pt x="3956" y="1"/>
                    </a:moveTo>
                    <a:cubicBezTo>
                      <a:pt x="3676" y="1"/>
                      <a:pt x="3388" y="54"/>
                      <a:pt x="3095" y="172"/>
                    </a:cubicBezTo>
                    <a:cubicBezTo>
                      <a:pt x="1862" y="669"/>
                      <a:pt x="1121" y="2002"/>
                      <a:pt x="761" y="3212"/>
                    </a:cubicBezTo>
                    <a:cubicBezTo>
                      <a:pt x="306" y="4737"/>
                      <a:pt x="363" y="6341"/>
                      <a:pt x="394" y="7914"/>
                    </a:cubicBezTo>
                    <a:cubicBezTo>
                      <a:pt x="421" y="9324"/>
                      <a:pt x="423" y="10791"/>
                      <a:pt x="1" y="12147"/>
                    </a:cubicBezTo>
                    <a:cubicBezTo>
                      <a:pt x="28" y="12211"/>
                      <a:pt x="57" y="12274"/>
                      <a:pt x="83" y="12337"/>
                    </a:cubicBezTo>
                    <a:cubicBezTo>
                      <a:pt x="973" y="9725"/>
                      <a:pt x="197" y="6817"/>
                      <a:pt x="682" y="4125"/>
                    </a:cubicBezTo>
                    <a:cubicBezTo>
                      <a:pt x="933" y="2737"/>
                      <a:pt x="1560" y="1169"/>
                      <a:pt x="2851" y="438"/>
                    </a:cubicBezTo>
                    <a:cubicBezTo>
                      <a:pt x="3219" y="231"/>
                      <a:pt x="3584" y="141"/>
                      <a:pt x="3939" y="141"/>
                    </a:cubicBezTo>
                    <a:cubicBezTo>
                      <a:pt x="4427" y="141"/>
                      <a:pt x="4895" y="310"/>
                      <a:pt x="5324" y="577"/>
                    </a:cubicBezTo>
                    <a:cubicBezTo>
                      <a:pt x="5349" y="536"/>
                      <a:pt x="5374" y="498"/>
                      <a:pt x="5401" y="458"/>
                    </a:cubicBezTo>
                    <a:cubicBezTo>
                      <a:pt x="4957" y="179"/>
                      <a:pt x="4470"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55775" y="2487050"/>
                <a:ext cx="99850" cy="166100"/>
              </a:xfrm>
              <a:custGeom>
                <a:avLst/>
                <a:gdLst/>
                <a:ahLst/>
                <a:cxnLst/>
                <a:rect l="l" t="t" r="r" b="b"/>
                <a:pathLst>
                  <a:path w="3994" h="6644" extrusionOk="0">
                    <a:moveTo>
                      <a:pt x="1331" y="1"/>
                    </a:moveTo>
                    <a:cubicBezTo>
                      <a:pt x="1057" y="252"/>
                      <a:pt x="813" y="534"/>
                      <a:pt x="618" y="860"/>
                    </a:cubicBezTo>
                    <a:cubicBezTo>
                      <a:pt x="150" y="1631"/>
                      <a:pt x="0" y="2566"/>
                      <a:pt x="353" y="3413"/>
                    </a:cubicBezTo>
                    <a:cubicBezTo>
                      <a:pt x="716" y="4280"/>
                      <a:pt x="1462" y="4961"/>
                      <a:pt x="2191" y="5527"/>
                    </a:cubicBezTo>
                    <a:cubicBezTo>
                      <a:pt x="2753" y="5963"/>
                      <a:pt x="3357" y="6337"/>
                      <a:pt x="3994" y="6644"/>
                    </a:cubicBezTo>
                    <a:cubicBezTo>
                      <a:pt x="3967" y="6582"/>
                      <a:pt x="3942" y="6519"/>
                      <a:pt x="3915" y="6458"/>
                    </a:cubicBezTo>
                    <a:cubicBezTo>
                      <a:pt x="3309" y="6153"/>
                      <a:pt x="2732" y="5786"/>
                      <a:pt x="2200" y="5366"/>
                    </a:cubicBezTo>
                    <a:cubicBezTo>
                      <a:pt x="1485" y="4798"/>
                      <a:pt x="750" y="4116"/>
                      <a:pt x="430" y="3237"/>
                    </a:cubicBezTo>
                    <a:cubicBezTo>
                      <a:pt x="96" y="2324"/>
                      <a:pt x="391" y="1324"/>
                      <a:pt x="975" y="580"/>
                    </a:cubicBezTo>
                    <a:cubicBezTo>
                      <a:pt x="1099" y="421"/>
                      <a:pt x="1235" y="275"/>
                      <a:pt x="1381" y="137"/>
                    </a:cubicBezTo>
                    <a:cubicBezTo>
                      <a:pt x="1364" y="91"/>
                      <a:pt x="1349" y="47"/>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22600" y="2661175"/>
                <a:ext cx="194150" cy="33800"/>
              </a:xfrm>
              <a:custGeom>
                <a:avLst/>
                <a:gdLst/>
                <a:ahLst/>
                <a:cxnLst/>
                <a:rect l="l" t="t" r="r" b="b"/>
                <a:pathLst>
                  <a:path w="7766" h="1352" extrusionOk="0">
                    <a:moveTo>
                      <a:pt x="4064" y="0"/>
                    </a:moveTo>
                    <a:cubicBezTo>
                      <a:pt x="3469" y="0"/>
                      <a:pt x="2872" y="77"/>
                      <a:pt x="2285" y="237"/>
                    </a:cubicBezTo>
                    <a:cubicBezTo>
                      <a:pt x="1472" y="459"/>
                      <a:pt x="716" y="809"/>
                      <a:pt x="1" y="1231"/>
                    </a:cubicBezTo>
                    <a:cubicBezTo>
                      <a:pt x="18" y="1271"/>
                      <a:pt x="39" y="1311"/>
                      <a:pt x="58" y="1351"/>
                    </a:cubicBezTo>
                    <a:cubicBezTo>
                      <a:pt x="1324" y="611"/>
                      <a:pt x="2715" y="136"/>
                      <a:pt x="4157" y="136"/>
                    </a:cubicBezTo>
                    <a:cubicBezTo>
                      <a:pt x="4589" y="136"/>
                      <a:pt x="5026" y="178"/>
                      <a:pt x="5466" y="270"/>
                    </a:cubicBezTo>
                    <a:cubicBezTo>
                      <a:pt x="6277" y="438"/>
                      <a:pt x="7050" y="741"/>
                      <a:pt x="7766" y="1152"/>
                    </a:cubicBezTo>
                    <a:cubicBezTo>
                      <a:pt x="7735" y="1085"/>
                      <a:pt x="7706" y="1016"/>
                      <a:pt x="7676" y="949"/>
                    </a:cubicBezTo>
                    <a:cubicBezTo>
                      <a:pt x="7668" y="943"/>
                      <a:pt x="7660" y="939"/>
                      <a:pt x="7653" y="935"/>
                    </a:cubicBezTo>
                    <a:cubicBezTo>
                      <a:pt x="6541" y="334"/>
                      <a:pt x="5307" y="0"/>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8150" y="2736575"/>
                <a:ext cx="198175" cy="31925"/>
              </a:xfrm>
              <a:custGeom>
                <a:avLst/>
                <a:gdLst/>
                <a:ahLst/>
                <a:cxnLst/>
                <a:rect l="l" t="t" r="r" b="b"/>
                <a:pathLst>
                  <a:path w="7927" h="1277" extrusionOk="0">
                    <a:moveTo>
                      <a:pt x="0" y="718"/>
                    </a:moveTo>
                    <a:lnTo>
                      <a:pt x="0" y="720"/>
                    </a:lnTo>
                    <a:cubicBezTo>
                      <a:pt x="1" y="720"/>
                      <a:pt x="1" y="720"/>
                      <a:pt x="1" y="719"/>
                    </a:cubicBezTo>
                    <a:lnTo>
                      <a:pt x="1" y="719"/>
                    </a:lnTo>
                    <a:cubicBezTo>
                      <a:pt x="1" y="719"/>
                      <a:pt x="1" y="718"/>
                      <a:pt x="0" y="718"/>
                    </a:cubicBezTo>
                    <a:close/>
                    <a:moveTo>
                      <a:pt x="3565" y="0"/>
                    </a:moveTo>
                    <a:cubicBezTo>
                      <a:pt x="2346" y="0"/>
                      <a:pt x="1132" y="243"/>
                      <a:pt x="1" y="719"/>
                    </a:cubicBezTo>
                    <a:lnTo>
                      <a:pt x="1" y="719"/>
                    </a:lnTo>
                    <a:cubicBezTo>
                      <a:pt x="22" y="759"/>
                      <a:pt x="41" y="797"/>
                      <a:pt x="62" y="837"/>
                    </a:cubicBezTo>
                    <a:cubicBezTo>
                      <a:pt x="1165" y="368"/>
                      <a:pt x="2357" y="118"/>
                      <a:pt x="3562" y="118"/>
                    </a:cubicBezTo>
                    <a:cubicBezTo>
                      <a:pt x="3679" y="118"/>
                      <a:pt x="3796" y="120"/>
                      <a:pt x="3914" y="125"/>
                    </a:cubicBezTo>
                    <a:cubicBezTo>
                      <a:pt x="5323" y="183"/>
                      <a:pt x="6703" y="587"/>
                      <a:pt x="7926" y="1276"/>
                    </a:cubicBezTo>
                    <a:cubicBezTo>
                      <a:pt x="7896" y="1207"/>
                      <a:pt x="7863" y="1140"/>
                      <a:pt x="7832" y="1069"/>
                    </a:cubicBezTo>
                    <a:lnTo>
                      <a:pt x="7832" y="1067"/>
                    </a:lnTo>
                    <a:cubicBezTo>
                      <a:pt x="7652" y="971"/>
                      <a:pt x="7468" y="879"/>
                      <a:pt x="7280" y="795"/>
                    </a:cubicBezTo>
                    <a:cubicBezTo>
                      <a:pt x="6097" y="262"/>
                      <a:pt x="4829"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209825" y="1792300"/>
                <a:ext cx="252725" cy="52650"/>
              </a:xfrm>
              <a:custGeom>
                <a:avLst/>
                <a:gdLst/>
                <a:ahLst/>
                <a:cxnLst/>
                <a:rect l="l" t="t" r="r" b="b"/>
                <a:pathLst>
                  <a:path w="10109" h="2106" extrusionOk="0">
                    <a:moveTo>
                      <a:pt x="114" y="1"/>
                    </a:moveTo>
                    <a:cubicBezTo>
                      <a:pt x="50" y="1"/>
                      <a:pt x="0" y="86"/>
                      <a:pt x="65" y="128"/>
                    </a:cubicBezTo>
                    <a:cubicBezTo>
                      <a:pt x="705" y="558"/>
                      <a:pt x="1386" y="924"/>
                      <a:pt x="2100" y="1217"/>
                    </a:cubicBezTo>
                    <a:cubicBezTo>
                      <a:pt x="3533" y="1806"/>
                      <a:pt x="5075" y="2105"/>
                      <a:pt x="6616" y="2105"/>
                    </a:cubicBezTo>
                    <a:cubicBezTo>
                      <a:pt x="7768" y="2105"/>
                      <a:pt x="8920" y="1938"/>
                      <a:pt x="10026" y="1599"/>
                    </a:cubicBezTo>
                    <a:cubicBezTo>
                      <a:pt x="10108" y="1575"/>
                      <a:pt x="10071" y="1460"/>
                      <a:pt x="9996" y="1460"/>
                    </a:cubicBezTo>
                    <a:cubicBezTo>
                      <a:pt x="9988" y="1460"/>
                      <a:pt x="9981" y="1461"/>
                      <a:pt x="9972" y="1463"/>
                    </a:cubicBezTo>
                    <a:cubicBezTo>
                      <a:pt x="8886" y="1796"/>
                      <a:pt x="7756" y="1959"/>
                      <a:pt x="6626" y="1959"/>
                    </a:cubicBezTo>
                    <a:cubicBezTo>
                      <a:pt x="4344" y="1959"/>
                      <a:pt x="2065" y="1293"/>
                      <a:pt x="157" y="15"/>
                    </a:cubicBezTo>
                    <a:cubicBezTo>
                      <a:pt x="143" y="5"/>
                      <a:pt x="128"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229450" y="1777825"/>
                <a:ext cx="15075" cy="28025"/>
              </a:xfrm>
              <a:custGeom>
                <a:avLst/>
                <a:gdLst/>
                <a:ahLst/>
                <a:cxnLst/>
                <a:rect l="l" t="t" r="r" b="b"/>
                <a:pathLst>
                  <a:path w="603" h="1121" extrusionOk="0">
                    <a:moveTo>
                      <a:pt x="501" y="1"/>
                    </a:moveTo>
                    <a:cubicBezTo>
                      <a:pt x="483" y="1"/>
                      <a:pt x="464" y="9"/>
                      <a:pt x="450" y="30"/>
                    </a:cubicBezTo>
                    <a:cubicBezTo>
                      <a:pt x="237" y="337"/>
                      <a:pt x="89" y="672"/>
                      <a:pt x="13" y="1039"/>
                    </a:cubicBezTo>
                    <a:cubicBezTo>
                      <a:pt x="1" y="1090"/>
                      <a:pt x="41" y="1120"/>
                      <a:pt x="83" y="1120"/>
                    </a:cubicBezTo>
                    <a:cubicBezTo>
                      <a:pt x="115" y="1120"/>
                      <a:pt x="148" y="1102"/>
                      <a:pt x="156" y="1062"/>
                    </a:cubicBezTo>
                    <a:cubicBezTo>
                      <a:pt x="229" y="720"/>
                      <a:pt x="364" y="408"/>
                      <a:pt x="563" y="122"/>
                    </a:cubicBezTo>
                    <a:cubicBezTo>
                      <a:pt x="602" y="65"/>
                      <a:pt x="552" y="1"/>
                      <a:pt x="501"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414500" y="1802800"/>
                <a:ext cx="8350" cy="36225"/>
              </a:xfrm>
              <a:custGeom>
                <a:avLst/>
                <a:gdLst/>
                <a:ahLst/>
                <a:cxnLst/>
                <a:rect l="l" t="t" r="r" b="b"/>
                <a:pathLst>
                  <a:path w="334" h="1449" extrusionOk="0">
                    <a:moveTo>
                      <a:pt x="95" y="1"/>
                    </a:moveTo>
                    <a:cubicBezTo>
                      <a:pt x="51" y="1"/>
                      <a:pt x="1" y="44"/>
                      <a:pt x="17" y="101"/>
                    </a:cubicBezTo>
                    <a:cubicBezTo>
                      <a:pt x="136" y="515"/>
                      <a:pt x="188" y="936"/>
                      <a:pt x="172" y="1365"/>
                    </a:cubicBezTo>
                    <a:cubicBezTo>
                      <a:pt x="171" y="1418"/>
                      <a:pt x="216" y="1448"/>
                      <a:pt x="256" y="1448"/>
                    </a:cubicBezTo>
                    <a:cubicBezTo>
                      <a:pt x="288" y="1448"/>
                      <a:pt x="316" y="1430"/>
                      <a:pt x="318" y="1388"/>
                    </a:cubicBezTo>
                    <a:cubicBezTo>
                      <a:pt x="333" y="932"/>
                      <a:pt x="280" y="487"/>
                      <a:pt x="153" y="47"/>
                    </a:cubicBezTo>
                    <a:cubicBezTo>
                      <a:pt x="144" y="15"/>
                      <a:pt x="120" y="1"/>
                      <a:pt x="95"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346875" y="1806500"/>
                <a:ext cx="6000" cy="34000"/>
              </a:xfrm>
              <a:custGeom>
                <a:avLst/>
                <a:gdLst/>
                <a:ahLst/>
                <a:cxnLst/>
                <a:rect l="l" t="t" r="r" b="b"/>
                <a:pathLst>
                  <a:path w="240" h="1360" extrusionOk="0">
                    <a:moveTo>
                      <a:pt x="89" y="1"/>
                    </a:moveTo>
                    <a:cubicBezTo>
                      <a:pt x="48" y="1"/>
                      <a:pt x="10" y="29"/>
                      <a:pt x="19" y="80"/>
                    </a:cubicBezTo>
                    <a:cubicBezTo>
                      <a:pt x="92" y="481"/>
                      <a:pt x="90" y="878"/>
                      <a:pt x="11" y="1279"/>
                    </a:cubicBezTo>
                    <a:cubicBezTo>
                      <a:pt x="1" y="1330"/>
                      <a:pt x="41" y="1359"/>
                      <a:pt x="82" y="1359"/>
                    </a:cubicBezTo>
                    <a:cubicBezTo>
                      <a:pt x="115" y="1359"/>
                      <a:pt x="148" y="1341"/>
                      <a:pt x="155" y="1300"/>
                    </a:cubicBezTo>
                    <a:cubicBezTo>
                      <a:pt x="238" y="887"/>
                      <a:pt x="240" y="477"/>
                      <a:pt x="165" y="62"/>
                    </a:cubicBezTo>
                    <a:cubicBezTo>
                      <a:pt x="157" y="20"/>
                      <a:pt x="12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294300" y="1805825"/>
                <a:ext cx="19450" cy="18175"/>
              </a:xfrm>
              <a:custGeom>
                <a:avLst/>
                <a:gdLst/>
                <a:ahLst/>
                <a:cxnLst/>
                <a:rect l="l" t="t" r="r" b="b"/>
                <a:pathLst>
                  <a:path w="778" h="727" extrusionOk="0">
                    <a:moveTo>
                      <a:pt x="390" y="1"/>
                    </a:moveTo>
                    <a:cubicBezTo>
                      <a:pt x="214" y="1"/>
                      <a:pt x="59" y="129"/>
                      <a:pt x="31" y="308"/>
                    </a:cubicBezTo>
                    <a:cubicBezTo>
                      <a:pt x="0" y="506"/>
                      <a:pt x="137" y="692"/>
                      <a:pt x="334" y="722"/>
                    </a:cubicBezTo>
                    <a:cubicBezTo>
                      <a:pt x="353" y="725"/>
                      <a:pt x="372" y="727"/>
                      <a:pt x="390" y="727"/>
                    </a:cubicBezTo>
                    <a:cubicBezTo>
                      <a:pt x="565" y="727"/>
                      <a:pt x="719" y="598"/>
                      <a:pt x="747" y="419"/>
                    </a:cubicBezTo>
                    <a:cubicBezTo>
                      <a:pt x="777" y="222"/>
                      <a:pt x="643" y="36"/>
                      <a:pt x="446" y="5"/>
                    </a:cubicBezTo>
                    <a:cubicBezTo>
                      <a:pt x="427" y="2"/>
                      <a:pt x="40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423325" y="1837725"/>
                <a:ext cx="44900" cy="89675"/>
              </a:xfrm>
              <a:custGeom>
                <a:avLst/>
                <a:gdLst/>
                <a:ahLst/>
                <a:cxnLst/>
                <a:rect l="l" t="t" r="r" b="b"/>
                <a:pathLst>
                  <a:path w="1796" h="3587" extrusionOk="0">
                    <a:moveTo>
                      <a:pt x="64" y="1"/>
                    </a:moveTo>
                    <a:cubicBezTo>
                      <a:pt x="31" y="1"/>
                      <a:pt x="1" y="21"/>
                      <a:pt x="1" y="64"/>
                    </a:cubicBezTo>
                    <a:cubicBezTo>
                      <a:pt x="17" y="1382"/>
                      <a:pt x="209" y="3076"/>
                      <a:pt x="1661" y="3582"/>
                    </a:cubicBezTo>
                    <a:cubicBezTo>
                      <a:pt x="1670" y="3585"/>
                      <a:pt x="1678" y="3587"/>
                      <a:pt x="1687" y="3587"/>
                    </a:cubicBezTo>
                    <a:cubicBezTo>
                      <a:pt x="1760" y="3587"/>
                      <a:pt x="1796" y="3474"/>
                      <a:pt x="1714" y="3446"/>
                    </a:cubicBezTo>
                    <a:cubicBezTo>
                      <a:pt x="331" y="2965"/>
                      <a:pt x="163" y="1330"/>
                      <a:pt x="147" y="80"/>
                    </a:cubicBezTo>
                    <a:cubicBezTo>
                      <a:pt x="146" y="29"/>
                      <a:pt x="103"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67175" y="1819975"/>
                <a:ext cx="78500" cy="81000"/>
              </a:xfrm>
              <a:custGeom>
                <a:avLst/>
                <a:gdLst/>
                <a:ahLst/>
                <a:cxnLst/>
                <a:rect l="l" t="t" r="r" b="b"/>
                <a:pathLst>
                  <a:path w="3140" h="3240" extrusionOk="0">
                    <a:moveTo>
                      <a:pt x="3043" y="0"/>
                    </a:moveTo>
                    <a:cubicBezTo>
                      <a:pt x="3009" y="0"/>
                      <a:pt x="2974" y="18"/>
                      <a:pt x="2960" y="59"/>
                    </a:cubicBezTo>
                    <a:cubicBezTo>
                      <a:pt x="2502" y="1380"/>
                      <a:pt x="1744" y="3053"/>
                      <a:pt x="106" y="3076"/>
                    </a:cubicBezTo>
                    <a:cubicBezTo>
                      <a:pt x="1" y="3078"/>
                      <a:pt x="10" y="3239"/>
                      <a:pt x="113" y="3239"/>
                    </a:cubicBezTo>
                    <a:cubicBezTo>
                      <a:pt x="114" y="3239"/>
                      <a:pt x="115" y="3239"/>
                      <a:pt x="115" y="3239"/>
                    </a:cubicBezTo>
                    <a:cubicBezTo>
                      <a:pt x="1834" y="3216"/>
                      <a:pt x="2636" y="1486"/>
                      <a:pt x="3119" y="95"/>
                    </a:cubicBezTo>
                    <a:cubicBezTo>
                      <a:pt x="3140" y="37"/>
                      <a:pt x="3092" y="0"/>
                      <a:pt x="3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355450" y="2971325"/>
                <a:ext cx="71850" cy="160875"/>
              </a:xfrm>
              <a:custGeom>
                <a:avLst/>
                <a:gdLst/>
                <a:ahLst/>
                <a:cxnLst/>
                <a:rect l="l" t="t" r="r" b="b"/>
                <a:pathLst>
                  <a:path w="2874" h="6435" extrusionOk="0">
                    <a:moveTo>
                      <a:pt x="77" y="0"/>
                    </a:moveTo>
                    <a:lnTo>
                      <a:pt x="0" y="6394"/>
                    </a:lnTo>
                    <a:lnTo>
                      <a:pt x="2011" y="6434"/>
                    </a:lnTo>
                    <a:lnTo>
                      <a:pt x="2874" y="280"/>
                    </a:lnTo>
                    <a:lnTo>
                      <a:pt x="77"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329500" y="3110350"/>
                <a:ext cx="149225" cy="95250"/>
              </a:xfrm>
              <a:custGeom>
                <a:avLst/>
                <a:gdLst/>
                <a:ahLst/>
                <a:cxnLst/>
                <a:rect l="l" t="t" r="r" b="b"/>
                <a:pathLst>
                  <a:path w="5969" h="3810" extrusionOk="0">
                    <a:moveTo>
                      <a:pt x="2510" y="0"/>
                    </a:moveTo>
                    <a:cubicBezTo>
                      <a:pt x="2490" y="0"/>
                      <a:pt x="2469" y="1"/>
                      <a:pt x="2448" y="2"/>
                    </a:cubicBezTo>
                    <a:cubicBezTo>
                      <a:pt x="1501" y="67"/>
                      <a:pt x="1084" y="773"/>
                      <a:pt x="1084" y="773"/>
                    </a:cubicBezTo>
                    <a:cubicBezTo>
                      <a:pt x="1084" y="773"/>
                      <a:pt x="915" y="360"/>
                      <a:pt x="721" y="360"/>
                    </a:cubicBezTo>
                    <a:cubicBezTo>
                      <a:pt x="637" y="360"/>
                      <a:pt x="550" y="436"/>
                      <a:pt x="469" y="652"/>
                    </a:cubicBezTo>
                    <a:cubicBezTo>
                      <a:pt x="277" y="1165"/>
                      <a:pt x="123" y="2536"/>
                      <a:pt x="48" y="3292"/>
                    </a:cubicBezTo>
                    <a:cubicBezTo>
                      <a:pt x="43" y="3351"/>
                      <a:pt x="37" y="3405"/>
                      <a:pt x="33" y="3455"/>
                    </a:cubicBezTo>
                    <a:cubicBezTo>
                      <a:pt x="12" y="3674"/>
                      <a:pt x="0" y="3810"/>
                      <a:pt x="0" y="3810"/>
                    </a:cubicBezTo>
                    <a:lnTo>
                      <a:pt x="5836" y="3810"/>
                    </a:lnTo>
                    <a:cubicBezTo>
                      <a:pt x="5882" y="3664"/>
                      <a:pt x="5913" y="3526"/>
                      <a:pt x="5930" y="3394"/>
                    </a:cubicBezTo>
                    <a:cubicBezTo>
                      <a:pt x="5936" y="3338"/>
                      <a:pt x="5939" y="3284"/>
                      <a:pt x="5941" y="3231"/>
                    </a:cubicBezTo>
                    <a:cubicBezTo>
                      <a:pt x="5968" y="2482"/>
                      <a:pt x="5512" y="1993"/>
                      <a:pt x="4963" y="1915"/>
                    </a:cubicBezTo>
                    <a:cubicBezTo>
                      <a:pt x="4669" y="1874"/>
                      <a:pt x="4326" y="1575"/>
                      <a:pt x="4075" y="1312"/>
                    </a:cubicBezTo>
                    <a:cubicBezTo>
                      <a:pt x="4073" y="1278"/>
                      <a:pt x="3442" y="261"/>
                      <a:pt x="3221" y="183"/>
                    </a:cubicBezTo>
                    <a:cubicBezTo>
                      <a:pt x="3213" y="180"/>
                      <a:pt x="3205" y="178"/>
                      <a:pt x="3199" y="178"/>
                    </a:cubicBezTo>
                    <a:cubicBezTo>
                      <a:pt x="3115" y="178"/>
                      <a:pt x="3176" y="404"/>
                      <a:pt x="3112" y="541"/>
                    </a:cubicBezTo>
                    <a:cubicBezTo>
                      <a:pt x="2958" y="191"/>
                      <a:pt x="2832" y="0"/>
                      <a:pt x="2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333775" y="3148425"/>
                <a:ext cx="28275" cy="45875"/>
              </a:xfrm>
              <a:custGeom>
                <a:avLst/>
                <a:gdLst/>
                <a:ahLst/>
                <a:cxnLst/>
                <a:rect l="l" t="t" r="r" b="b"/>
                <a:pathLst>
                  <a:path w="1131" h="1835" extrusionOk="0">
                    <a:moveTo>
                      <a:pt x="91" y="1"/>
                    </a:moveTo>
                    <a:cubicBezTo>
                      <a:pt x="37" y="1"/>
                      <a:pt x="1" y="90"/>
                      <a:pt x="60" y="131"/>
                    </a:cubicBezTo>
                    <a:cubicBezTo>
                      <a:pt x="595" y="514"/>
                      <a:pt x="934" y="1113"/>
                      <a:pt x="990" y="1769"/>
                    </a:cubicBezTo>
                    <a:cubicBezTo>
                      <a:pt x="994" y="1812"/>
                      <a:pt x="1030" y="1834"/>
                      <a:pt x="1064" y="1834"/>
                    </a:cubicBezTo>
                    <a:cubicBezTo>
                      <a:pt x="1098" y="1834"/>
                      <a:pt x="1130" y="1813"/>
                      <a:pt x="1126" y="1769"/>
                    </a:cubicBezTo>
                    <a:cubicBezTo>
                      <a:pt x="1065" y="1061"/>
                      <a:pt x="704" y="428"/>
                      <a:pt x="127" y="14"/>
                    </a:cubicBezTo>
                    <a:cubicBezTo>
                      <a:pt x="115" y="5"/>
                      <a:pt x="10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387350" y="3155775"/>
                <a:ext cx="63250" cy="37625"/>
              </a:xfrm>
              <a:custGeom>
                <a:avLst/>
                <a:gdLst/>
                <a:ahLst/>
                <a:cxnLst/>
                <a:rect l="l" t="t" r="r" b="b"/>
                <a:pathLst>
                  <a:path w="2530" h="1505" extrusionOk="0">
                    <a:moveTo>
                      <a:pt x="2048" y="0"/>
                    </a:moveTo>
                    <a:cubicBezTo>
                      <a:pt x="1150" y="0"/>
                      <a:pt x="340" y="548"/>
                      <a:pt x="19" y="1421"/>
                    </a:cubicBezTo>
                    <a:cubicBezTo>
                      <a:pt x="0" y="1471"/>
                      <a:pt x="42" y="1504"/>
                      <a:pt x="83" y="1504"/>
                    </a:cubicBezTo>
                    <a:cubicBezTo>
                      <a:pt x="111" y="1504"/>
                      <a:pt x="138" y="1490"/>
                      <a:pt x="149" y="1458"/>
                    </a:cubicBezTo>
                    <a:cubicBezTo>
                      <a:pt x="448" y="649"/>
                      <a:pt x="1208" y="134"/>
                      <a:pt x="2044" y="134"/>
                    </a:cubicBezTo>
                    <a:cubicBezTo>
                      <a:pt x="2165" y="134"/>
                      <a:pt x="2288" y="144"/>
                      <a:pt x="2411" y="167"/>
                    </a:cubicBezTo>
                    <a:cubicBezTo>
                      <a:pt x="2416" y="168"/>
                      <a:pt x="2421" y="168"/>
                      <a:pt x="2425" y="168"/>
                    </a:cubicBezTo>
                    <a:cubicBezTo>
                      <a:pt x="2501" y="168"/>
                      <a:pt x="2529" y="51"/>
                      <a:pt x="2448" y="36"/>
                    </a:cubicBezTo>
                    <a:cubicBezTo>
                      <a:pt x="2313" y="12"/>
                      <a:pt x="2180"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330325" y="3191100"/>
                <a:ext cx="147725" cy="5650"/>
              </a:xfrm>
              <a:custGeom>
                <a:avLst/>
                <a:gdLst/>
                <a:ahLst/>
                <a:cxnLst/>
                <a:rect l="l" t="t" r="r" b="b"/>
                <a:pathLst>
                  <a:path w="5909" h="226" extrusionOk="0">
                    <a:moveTo>
                      <a:pt x="5908" y="1"/>
                    </a:moveTo>
                    <a:cubicBezTo>
                      <a:pt x="5707" y="3"/>
                      <a:pt x="5507" y="4"/>
                      <a:pt x="5306" y="6"/>
                    </a:cubicBezTo>
                    <a:cubicBezTo>
                      <a:pt x="3543" y="26"/>
                      <a:pt x="1778" y="43"/>
                      <a:pt x="15" y="62"/>
                    </a:cubicBezTo>
                    <a:cubicBezTo>
                      <a:pt x="10" y="120"/>
                      <a:pt x="4" y="175"/>
                      <a:pt x="0" y="225"/>
                    </a:cubicBezTo>
                    <a:lnTo>
                      <a:pt x="111" y="225"/>
                    </a:lnTo>
                    <a:cubicBezTo>
                      <a:pt x="2039" y="204"/>
                      <a:pt x="3967" y="185"/>
                      <a:pt x="5897" y="164"/>
                    </a:cubicBezTo>
                    <a:cubicBezTo>
                      <a:pt x="5903" y="108"/>
                      <a:pt x="5906" y="54"/>
                      <a:pt x="5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257700" y="1965575"/>
                <a:ext cx="240675" cy="1065525"/>
              </a:xfrm>
              <a:custGeom>
                <a:avLst/>
                <a:gdLst/>
                <a:ahLst/>
                <a:cxnLst/>
                <a:rect l="l" t="t" r="r" b="b"/>
                <a:pathLst>
                  <a:path w="9627" h="42621" extrusionOk="0">
                    <a:moveTo>
                      <a:pt x="9174" y="1"/>
                    </a:moveTo>
                    <a:lnTo>
                      <a:pt x="1" y="663"/>
                    </a:lnTo>
                    <a:lnTo>
                      <a:pt x="2646" y="25443"/>
                    </a:lnTo>
                    <a:lnTo>
                      <a:pt x="3486" y="42620"/>
                    </a:lnTo>
                    <a:lnTo>
                      <a:pt x="7062" y="42620"/>
                    </a:lnTo>
                    <a:cubicBezTo>
                      <a:pt x="8564" y="28725"/>
                      <a:pt x="9627" y="13778"/>
                      <a:pt x="9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293150" y="2006500"/>
                <a:ext cx="195100" cy="315675"/>
              </a:xfrm>
              <a:custGeom>
                <a:avLst/>
                <a:gdLst/>
                <a:ahLst/>
                <a:cxnLst/>
                <a:rect l="l" t="t" r="r" b="b"/>
                <a:pathLst>
                  <a:path w="7804" h="12627" extrusionOk="0">
                    <a:moveTo>
                      <a:pt x="7802" y="0"/>
                    </a:moveTo>
                    <a:cubicBezTo>
                      <a:pt x="7203" y="0"/>
                      <a:pt x="6592" y="169"/>
                      <a:pt x="6056" y="445"/>
                    </a:cubicBezTo>
                    <a:cubicBezTo>
                      <a:pt x="3914" y="1546"/>
                      <a:pt x="2625" y="3829"/>
                      <a:pt x="1825" y="6012"/>
                    </a:cubicBezTo>
                    <a:cubicBezTo>
                      <a:pt x="1071" y="8063"/>
                      <a:pt x="676" y="10228"/>
                      <a:pt x="0" y="12302"/>
                    </a:cubicBezTo>
                    <a:lnTo>
                      <a:pt x="35" y="12626"/>
                    </a:lnTo>
                    <a:cubicBezTo>
                      <a:pt x="346" y="11715"/>
                      <a:pt x="599" y="10785"/>
                      <a:pt x="843" y="9852"/>
                    </a:cubicBezTo>
                    <a:cubicBezTo>
                      <a:pt x="1464" y="7483"/>
                      <a:pt x="2070" y="5043"/>
                      <a:pt x="3486" y="3002"/>
                    </a:cubicBezTo>
                    <a:cubicBezTo>
                      <a:pt x="4161" y="2026"/>
                      <a:pt x="5034" y="1134"/>
                      <a:pt x="6091" y="579"/>
                    </a:cubicBezTo>
                    <a:cubicBezTo>
                      <a:pt x="6615" y="305"/>
                      <a:pt x="7215" y="134"/>
                      <a:pt x="7804" y="134"/>
                    </a:cubicBezTo>
                    <a:cubicBezTo>
                      <a:pt x="7804" y="90"/>
                      <a:pt x="7802" y="44"/>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394475" y="2079250"/>
                <a:ext cx="94975" cy="268175"/>
              </a:xfrm>
              <a:custGeom>
                <a:avLst/>
                <a:gdLst/>
                <a:ahLst/>
                <a:cxnLst/>
                <a:rect l="l" t="t" r="r" b="b"/>
                <a:pathLst>
                  <a:path w="3799" h="10727" extrusionOk="0">
                    <a:moveTo>
                      <a:pt x="3797" y="0"/>
                    </a:moveTo>
                    <a:cubicBezTo>
                      <a:pt x="2901" y="328"/>
                      <a:pt x="2109" y="917"/>
                      <a:pt x="1512" y="1667"/>
                    </a:cubicBezTo>
                    <a:cubicBezTo>
                      <a:pt x="1" y="3564"/>
                      <a:pt x="8" y="6198"/>
                      <a:pt x="1190" y="8262"/>
                    </a:cubicBezTo>
                    <a:cubicBezTo>
                      <a:pt x="1785" y="9300"/>
                      <a:pt x="2646" y="10127"/>
                      <a:pt x="3651" y="10727"/>
                    </a:cubicBezTo>
                    <a:cubicBezTo>
                      <a:pt x="3653" y="10677"/>
                      <a:pt x="3655" y="10627"/>
                      <a:pt x="3657" y="10577"/>
                    </a:cubicBezTo>
                    <a:cubicBezTo>
                      <a:pt x="3595" y="10539"/>
                      <a:pt x="3534" y="10501"/>
                      <a:pt x="3473" y="10462"/>
                    </a:cubicBezTo>
                    <a:cubicBezTo>
                      <a:pt x="1482" y="9162"/>
                      <a:pt x="216" y="6818"/>
                      <a:pt x="498" y="4418"/>
                    </a:cubicBezTo>
                    <a:cubicBezTo>
                      <a:pt x="720" y="2523"/>
                      <a:pt x="2028" y="815"/>
                      <a:pt x="3799" y="144"/>
                    </a:cubicBezTo>
                    <a:cubicBezTo>
                      <a:pt x="3799" y="96"/>
                      <a:pt x="3799" y="48"/>
                      <a:pt x="3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297700" y="2313300"/>
                <a:ext cx="124275" cy="269125"/>
              </a:xfrm>
              <a:custGeom>
                <a:avLst/>
                <a:gdLst/>
                <a:ahLst/>
                <a:cxnLst/>
                <a:rect l="l" t="t" r="r" b="b"/>
                <a:pathLst>
                  <a:path w="4971" h="10765" extrusionOk="0">
                    <a:moveTo>
                      <a:pt x="2711" y="1"/>
                    </a:moveTo>
                    <a:cubicBezTo>
                      <a:pt x="2143" y="1"/>
                      <a:pt x="1561" y="197"/>
                      <a:pt x="1107" y="509"/>
                    </a:cubicBezTo>
                    <a:cubicBezTo>
                      <a:pt x="641" y="832"/>
                      <a:pt x="286" y="1265"/>
                      <a:pt x="1" y="1749"/>
                    </a:cubicBezTo>
                    <a:lnTo>
                      <a:pt x="1" y="1751"/>
                    </a:lnTo>
                    <a:lnTo>
                      <a:pt x="26" y="1983"/>
                    </a:lnTo>
                    <a:cubicBezTo>
                      <a:pt x="388" y="1319"/>
                      <a:pt x="864" y="738"/>
                      <a:pt x="1558" y="406"/>
                    </a:cubicBezTo>
                    <a:cubicBezTo>
                      <a:pt x="1910" y="238"/>
                      <a:pt x="2297" y="148"/>
                      <a:pt x="2674" y="148"/>
                    </a:cubicBezTo>
                    <a:cubicBezTo>
                      <a:pt x="3423" y="148"/>
                      <a:pt x="4129" y="503"/>
                      <a:pt x="4426" y="1298"/>
                    </a:cubicBezTo>
                    <a:cubicBezTo>
                      <a:pt x="4844" y="2408"/>
                      <a:pt x="4484" y="3755"/>
                      <a:pt x="4173" y="4848"/>
                    </a:cubicBezTo>
                    <a:cubicBezTo>
                      <a:pt x="3565" y="6982"/>
                      <a:pt x="2448" y="8957"/>
                      <a:pt x="944" y="10584"/>
                    </a:cubicBezTo>
                    <a:lnTo>
                      <a:pt x="964" y="10764"/>
                    </a:lnTo>
                    <a:cubicBezTo>
                      <a:pt x="1838" y="9834"/>
                      <a:pt x="2588" y="8789"/>
                      <a:pt x="3185" y="7661"/>
                    </a:cubicBezTo>
                    <a:cubicBezTo>
                      <a:pt x="3814" y="6473"/>
                      <a:pt x="4278" y="5200"/>
                      <a:pt x="4549" y="3884"/>
                    </a:cubicBezTo>
                    <a:cubicBezTo>
                      <a:pt x="4775" y="2794"/>
                      <a:pt x="4971" y="1365"/>
                      <a:pt x="4071" y="509"/>
                    </a:cubicBezTo>
                    <a:cubicBezTo>
                      <a:pt x="3695" y="152"/>
                      <a:pt x="320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403975" y="2462700"/>
                <a:ext cx="76850" cy="245950"/>
              </a:xfrm>
              <a:custGeom>
                <a:avLst/>
                <a:gdLst/>
                <a:ahLst/>
                <a:cxnLst/>
                <a:rect l="l" t="t" r="r" b="b"/>
                <a:pathLst>
                  <a:path w="3074" h="9838" extrusionOk="0">
                    <a:moveTo>
                      <a:pt x="3074" y="0"/>
                    </a:moveTo>
                    <a:lnTo>
                      <a:pt x="3074" y="0"/>
                    </a:lnTo>
                    <a:cubicBezTo>
                      <a:pt x="2696" y="221"/>
                      <a:pt x="2347" y="490"/>
                      <a:pt x="2032" y="796"/>
                    </a:cubicBezTo>
                    <a:cubicBezTo>
                      <a:pt x="392" y="2400"/>
                      <a:pt x="1" y="4846"/>
                      <a:pt x="691" y="6987"/>
                    </a:cubicBezTo>
                    <a:cubicBezTo>
                      <a:pt x="1040" y="8069"/>
                      <a:pt x="1652" y="9028"/>
                      <a:pt x="2429" y="9837"/>
                    </a:cubicBezTo>
                    <a:cubicBezTo>
                      <a:pt x="2433" y="9778"/>
                      <a:pt x="2439" y="9718"/>
                      <a:pt x="2442" y="9659"/>
                    </a:cubicBezTo>
                    <a:cubicBezTo>
                      <a:pt x="2416" y="9630"/>
                      <a:pt x="2391" y="9601"/>
                      <a:pt x="2364" y="9572"/>
                    </a:cubicBezTo>
                    <a:cubicBezTo>
                      <a:pt x="848" y="7900"/>
                      <a:pt x="96" y="5525"/>
                      <a:pt x="705" y="3309"/>
                    </a:cubicBezTo>
                    <a:cubicBezTo>
                      <a:pt x="1061" y="2011"/>
                      <a:pt x="1926" y="862"/>
                      <a:pt x="3064" y="163"/>
                    </a:cubicBezTo>
                    <a:cubicBezTo>
                      <a:pt x="3068" y="110"/>
                      <a:pt x="3070" y="56"/>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324275" y="2607375"/>
                <a:ext cx="131650" cy="209600"/>
              </a:xfrm>
              <a:custGeom>
                <a:avLst/>
                <a:gdLst/>
                <a:ahLst/>
                <a:cxnLst/>
                <a:rect l="l" t="t" r="r" b="b"/>
                <a:pathLst>
                  <a:path w="5266" h="8384" extrusionOk="0">
                    <a:moveTo>
                      <a:pt x="710" y="0"/>
                    </a:moveTo>
                    <a:cubicBezTo>
                      <a:pt x="620" y="0"/>
                      <a:pt x="529" y="6"/>
                      <a:pt x="438" y="18"/>
                    </a:cubicBezTo>
                    <a:cubicBezTo>
                      <a:pt x="290" y="37"/>
                      <a:pt x="142" y="72"/>
                      <a:pt x="0" y="120"/>
                    </a:cubicBezTo>
                    <a:lnTo>
                      <a:pt x="8" y="267"/>
                    </a:lnTo>
                    <a:cubicBezTo>
                      <a:pt x="241" y="190"/>
                      <a:pt x="488" y="151"/>
                      <a:pt x="733" y="151"/>
                    </a:cubicBezTo>
                    <a:cubicBezTo>
                      <a:pt x="977" y="151"/>
                      <a:pt x="1218" y="190"/>
                      <a:pt x="1441" y="271"/>
                    </a:cubicBezTo>
                    <a:cubicBezTo>
                      <a:pt x="2600" y="693"/>
                      <a:pt x="3281" y="1861"/>
                      <a:pt x="3612" y="2986"/>
                    </a:cubicBezTo>
                    <a:cubicBezTo>
                      <a:pt x="3983" y="4242"/>
                      <a:pt x="4034" y="5569"/>
                      <a:pt x="4439" y="6816"/>
                    </a:cubicBezTo>
                    <a:cubicBezTo>
                      <a:pt x="4625" y="7384"/>
                      <a:pt x="4888" y="7925"/>
                      <a:pt x="5249" y="8383"/>
                    </a:cubicBezTo>
                    <a:cubicBezTo>
                      <a:pt x="5254" y="8322"/>
                      <a:pt x="5260" y="8261"/>
                      <a:pt x="5266" y="8199"/>
                    </a:cubicBezTo>
                    <a:cubicBezTo>
                      <a:pt x="4627" y="7330"/>
                      <a:pt x="4378" y="6208"/>
                      <a:pt x="4194" y="5161"/>
                    </a:cubicBezTo>
                    <a:cubicBezTo>
                      <a:pt x="3969" y="3876"/>
                      <a:pt x="3802" y="2514"/>
                      <a:pt x="3037" y="1413"/>
                    </a:cubicBezTo>
                    <a:cubicBezTo>
                      <a:pt x="2507" y="648"/>
                      <a:pt x="1665" y="0"/>
                      <a:pt x="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331125" y="2750625"/>
                <a:ext cx="118475" cy="136600"/>
              </a:xfrm>
              <a:custGeom>
                <a:avLst/>
                <a:gdLst/>
                <a:ahLst/>
                <a:cxnLst/>
                <a:rect l="l" t="t" r="r" b="b"/>
                <a:pathLst>
                  <a:path w="4739" h="5464" extrusionOk="0">
                    <a:moveTo>
                      <a:pt x="1" y="1"/>
                    </a:moveTo>
                    <a:lnTo>
                      <a:pt x="8" y="164"/>
                    </a:lnTo>
                    <a:cubicBezTo>
                      <a:pt x="996" y="653"/>
                      <a:pt x="1896" y="1512"/>
                      <a:pt x="2571" y="2256"/>
                    </a:cubicBezTo>
                    <a:cubicBezTo>
                      <a:pt x="3440" y="3214"/>
                      <a:pt x="4161" y="4297"/>
                      <a:pt x="4714" y="5464"/>
                    </a:cubicBezTo>
                    <a:cubicBezTo>
                      <a:pt x="4721" y="5375"/>
                      <a:pt x="4731" y="5287"/>
                      <a:pt x="4739" y="5201"/>
                    </a:cubicBezTo>
                    <a:cubicBezTo>
                      <a:pt x="4583" y="4884"/>
                      <a:pt x="4415" y="4576"/>
                      <a:pt x="4234" y="4274"/>
                    </a:cubicBezTo>
                    <a:cubicBezTo>
                      <a:pt x="3659" y="3311"/>
                      <a:pt x="2962" y="2421"/>
                      <a:pt x="2163" y="1635"/>
                    </a:cubicBezTo>
                    <a:cubicBezTo>
                      <a:pt x="1530" y="1011"/>
                      <a:pt x="816" y="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336600" y="2862500"/>
                <a:ext cx="64750" cy="160575"/>
              </a:xfrm>
              <a:custGeom>
                <a:avLst/>
                <a:gdLst/>
                <a:ahLst/>
                <a:cxnLst/>
                <a:rect l="l" t="t" r="r" b="b"/>
                <a:pathLst>
                  <a:path w="2590" h="6423" extrusionOk="0">
                    <a:moveTo>
                      <a:pt x="0" y="1"/>
                    </a:moveTo>
                    <a:lnTo>
                      <a:pt x="10" y="202"/>
                    </a:lnTo>
                    <a:cubicBezTo>
                      <a:pt x="10" y="202"/>
                      <a:pt x="10" y="204"/>
                      <a:pt x="10" y="204"/>
                    </a:cubicBezTo>
                    <a:cubicBezTo>
                      <a:pt x="1568" y="1846"/>
                      <a:pt x="2483" y="4085"/>
                      <a:pt x="2442" y="6356"/>
                    </a:cubicBezTo>
                    <a:cubicBezTo>
                      <a:pt x="2441" y="6400"/>
                      <a:pt x="2475" y="6422"/>
                      <a:pt x="2509" y="6422"/>
                    </a:cubicBezTo>
                    <a:cubicBezTo>
                      <a:pt x="2543" y="6422"/>
                      <a:pt x="2578" y="6400"/>
                      <a:pt x="2578" y="6356"/>
                    </a:cubicBezTo>
                    <a:cubicBezTo>
                      <a:pt x="2590" y="5642"/>
                      <a:pt x="2513" y="4931"/>
                      <a:pt x="2348" y="4236"/>
                    </a:cubicBezTo>
                    <a:cubicBezTo>
                      <a:pt x="1970" y="2644"/>
                      <a:pt x="1146" y="11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335300" y="2994000"/>
                <a:ext cx="112150" cy="45450"/>
              </a:xfrm>
              <a:custGeom>
                <a:avLst/>
                <a:gdLst/>
                <a:ahLst/>
                <a:cxnLst/>
                <a:rect l="l" t="t" r="r" b="b"/>
                <a:pathLst>
                  <a:path w="4486" h="1818" extrusionOk="0">
                    <a:moveTo>
                      <a:pt x="93" y="1"/>
                    </a:moveTo>
                    <a:lnTo>
                      <a:pt x="1" y="1685"/>
                    </a:lnTo>
                    <a:lnTo>
                      <a:pt x="4309" y="1817"/>
                    </a:lnTo>
                    <a:lnTo>
                      <a:pt x="4485" y="154"/>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255650" y="1858525"/>
                <a:ext cx="25425" cy="226525"/>
              </a:xfrm>
              <a:custGeom>
                <a:avLst/>
                <a:gdLst/>
                <a:ahLst/>
                <a:cxnLst/>
                <a:rect l="l" t="t" r="r" b="b"/>
                <a:pathLst>
                  <a:path w="1017" h="9061" extrusionOk="0">
                    <a:moveTo>
                      <a:pt x="907" y="0"/>
                    </a:moveTo>
                    <a:cubicBezTo>
                      <a:pt x="872" y="0"/>
                      <a:pt x="839" y="20"/>
                      <a:pt x="829" y="65"/>
                    </a:cubicBezTo>
                    <a:cubicBezTo>
                      <a:pt x="160" y="2984"/>
                      <a:pt x="0" y="6002"/>
                      <a:pt x="365" y="8975"/>
                    </a:cubicBezTo>
                    <a:cubicBezTo>
                      <a:pt x="372" y="9032"/>
                      <a:pt x="420" y="9061"/>
                      <a:pt x="465" y="9061"/>
                    </a:cubicBezTo>
                    <a:cubicBezTo>
                      <a:pt x="510" y="9061"/>
                      <a:pt x="551" y="9032"/>
                      <a:pt x="543" y="8975"/>
                    </a:cubicBezTo>
                    <a:cubicBezTo>
                      <a:pt x="183" y="6017"/>
                      <a:pt x="336" y="3017"/>
                      <a:pt x="1002" y="113"/>
                    </a:cubicBezTo>
                    <a:cubicBezTo>
                      <a:pt x="1017" y="45"/>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264100" y="1870300"/>
                <a:ext cx="38025" cy="87850"/>
              </a:xfrm>
              <a:custGeom>
                <a:avLst/>
                <a:gdLst/>
                <a:ahLst/>
                <a:cxnLst/>
                <a:rect l="l" t="t" r="r" b="b"/>
                <a:pathLst>
                  <a:path w="1521" h="3514" extrusionOk="0">
                    <a:moveTo>
                      <a:pt x="1411" y="1"/>
                    </a:moveTo>
                    <a:cubicBezTo>
                      <a:pt x="1376" y="1"/>
                      <a:pt x="1343" y="20"/>
                      <a:pt x="1335" y="66"/>
                    </a:cubicBezTo>
                    <a:cubicBezTo>
                      <a:pt x="1220" y="681"/>
                      <a:pt x="1105" y="1295"/>
                      <a:pt x="988" y="1911"/>
                    </a:cubicBezTo>
                    <a:cubicBezTo>
                      <a:pt x="900" y="2379"/>
                      <a:pt x="842" y="3335"/>
                      <a:pt x="204" y="3335"/>
                    </a:cubicBezTo>
                    <a:cubicBezTo>
                      <a:pt x="175" y="3335"/>
                      <a:pt x="145" y="3333"/>
                      <a:pt x="113" y="3329"/>
                    </a:cubicBezTo>
                    <a:cubicBezTo>
                      <a:pt x="109" y="3328"/>
                      <a:pt x="104" y="3328"/>
                      <a:pt x="100" y="3328"/>
                    </a:cubicBezTo>
                    <a:cubicBezTo>
                      <a:pt x="0" y="3328"/>
                      <a:pt x="6" y="3494"/>
                      <a:pt x="113" y="3507"/>
                    </a:cubicBezTo>
                    <a:cubicBezTo>
                      <a:pt x="149" y="3512"/>
                      <a:pt x="184" y="3514"/>
                      <a:pt x="217" y="3514"/>
                    </a:cubicBezTo>
                    <a:cubicBezTo>
                      <a:pt x="735" y="3514"/>
                      <a:pt x="967" y="2964"/>
                      <a:pt x="1057" y="2513"/>
                    </a:cubicBezTo>
                    <a:cubicBezTo>
                      <a:pt x="1218" y="1717"/>
                      <a:pt x="1358" y="913"/>
                      <a:pt x="1508" y="114"/>
                    </a:cubicBezTo>
                    <a:cubicBezTo>
                      <a:pt x="1520" y="45"/>
                      <a:pt x="1463" y="1"/>
                      <a:pt x="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350150" y="1551875"/>
                <a:ext cx="16100" cy="61200"/>
              </a:xfrm>
              <a:custGeom>
                <a:avLst/>
                <a:gdLst/>
                <a:ahLst/>
                <a:cxnLst/>
                <a:rect l="l" t="t" r="r" b="b"/>
                <a:pathLst>
                  <a:path w="644" h="2448" extrusionOk="0">
                    <a:moveTo>
                      <a:pt x="493" y="1"/>
                    </a:moveTo>
                    <a:cubicBezTo>
                      <a:pt x="455" y="1"/>
                      <a:pt x="417" y="26"/>
                      <a:pt x="421" y="75"/>
                    </a:cubicBezTo>
                    <a:cubicBezTo>
                      <a:pt x="496" y="858"/>
                      <a:pt x="362" y="1629"/>
                      <a:pt x="28" y="2340"/>
                    </a:cubicBezTo>
                    <a:cubicBezTo>
                      <a:pt x="1" y="2398"/>
                      <a:pt x="51" y="2448"/>
                      <a:pt x="99" y="2448"/>
                    </a:cubicBezTo>
                    <a:cubicBezTo>
                      <a:pt x="122" y="2448"/>
                      <a:pt x="144" y="2437"/>
                      <a:pt x="157" y="2410"/>
                    </a:cubicBezTo>
                    <a:cubicBezTo>
                      <a:pt x="504" y="1675"/>
                      <a:pt x="644" y="875"/>
                      <a:pt x="569" y="67"/>
                    </a:cubicBezTo>
                    <a:cubicBezTo>
                      <a:pt x="564" y="22"/>
                      <a:pt x="529" y="1"/>
                      <a:pt x="493"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78825" y="1407100"/>
                <a:ext cx="365250" cy="423950"/>
              </a:xfrm>
              <a:custGeom>
                <a:avLst/>
                <a:gdLst/>
                <a:ahLst/>
                <a:cxnLst/>
                <a:rect l="l" t="t" r="r" b="b"/>
                <a:pathLst>
                  <a:path w="14610" h="16958" extrusionOk="0">
                    <a:moveTo>
                      <a:pt x="9582" y="0"/>
                    </a:moveTo>
                    <a:lnTo>
                      <a:pt x="6985" y="38"/>
                    </a:lnTo>
                    <a:cubicBezTo>
                      <a:pt x="6985" y="38"/>
                      <a:pt x="6074" y="386"/>
                      <a:pt x="5024" y="769"/>
                    </a:cubicBezTo>
                    <a:cubicBezTo>
                      <a:pt x="4443" y="984"/>
                      <a:pt x="3820" y="1207"/>
                      <a:pt x="3286" y="1389"/>
                    </a:cubicBezTo>
                    <a:cubicBezTo>
                      <a:pt x="3286" y="1389"/>
                      <a:pt x="2820" y="2881"/>
                      <a:pt x="2920" y="5162"/>
                    </a:cubicBezTo>
                    <a:cubicBezTo>
                      <a:pt x="3020" y="7441"/>
                      <a:pt x="1817" y="12701"/>
                      <a:pt x="0" y="14026"/>
                    </a:cubicBezTo>
                    <a:cubicBezTo>
                      <a:pt x="0" y="14026"/>
                      <a:pt x="2725" y="16958"/>
                      <a:pt x="8102" y="16958"/>
                    </a:cubicBezTo>
                    <a:cubicBezTo>
                      <a:pt x="9214" y="16958"/>
                      <a:pt x="10440" y="16832"/>
                      <a:pt x="11778" y="16530"/>
                    </a:cubicBezTo>
                    <a:cubicBezTo>
                      <a:pt x="11778" y="16530"/>
                      <a:pt x="10618" y="14055"/>
                      <a:pt x="11539" y="10811"/>
                    </a:cubicBezTo>
                    <a:cubicBezTo>
                      <a:pt x="12459" y="7568"/>
                      <a:pt x="14610" y="4218"/>
                      <a:pt x="14426" y="3223"/>
                    </a:cubicBezTo>
                    <a:cubicBezTo>
                      <a:pt x="14278" y="2417"/>
                      <a:pt x="12352" y="1329"/>
                      <a:pt x="10975" y="646"/>
                    </a:cubicBezTo>
                    <a:cubicBezTo>
                      <a:pt x="10190" y="257"/>
                      <a:pt x="9582" y="0"/>
                      <a:pt x="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257650" y="1423875"/>
                <a:ext cx="200875" cy="69575"/>
              </a:xfrm>
              <a:custGeom>
                <a:avLst/>
                <a:gdLst/>
                <a:ahLst/>
                <a:cxnLst/>
                <a:rect l="l" t="t" r="r" b="b"/>
                <a:pathLst>
                  <a:path w="8035" h="2783" extrusionOk="0">
                    <a:moveTo>
                      <a:pt x="7870" y="0"/>
                    </a:moveTo>
                    <a:cubicBezTo>
                      <a:pt x="7549" y="1362"/>
                      <a:pt x="6270" y="2335"/>
                      <a:pt x="4873" y="2550"/>
                    </a:cubicBezTo>
                    <a:cubicBezTo>
                      <a:pt x="4630" y="2587"/>
                      <a:pt x="4388" y="2605"/>
                      <a:pt x="4148" y="2605"/>
                    </a:cubicBezTo>
                    <a:cubicBezTo>
                      <a:pt x="2661" y="2605"/>
                      <a:pt x="1250" y="1925"/>
                      <a:pt x="41" y="1077"/>
                    </a:cubicBezTo>
                    <a:cubicBezTo>
                      <a:pt x="28" y="1134"/>
                      <a:pt x="14" y="1197"/>
                      <a:pt x="1" y="1266"/>
                    </a:cubicBezTo>
                    <a:cubicBezTo>
                      <a:pt x="1228" y="2119"/>
                      <a:pt x="2658" y="2783"/>
                      <a:pt x="4155" y="2783"/>
                    </a:cubicBezTo>
                    <a:cubicBezTo>
                      <a:pt x="4474" y="2783"/>
                      <a:pt x="4795" y="2752"/>
                      <a:pt x="5119" y="2688"/>
                    </a:cubicBezTo>
                    <a:cubicBezTo>
                      <a:pt x="6485" y="2415"/>
                      <a:pt x="7697" y="1416"/>
                      <a:pt x="8035" y="83"/>
                    </a:cubicBezTo>
                    <a:cubicBezTo>
                      <a:pt x="7979" y="54"/>
                      <a:pt x="7923" y="27"/>
                      <a:pt x="7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232050" y="1498975"/>
                <a:ext cx="90700" cy="161000"/>
              </a:xfrm>
              <a:custGeom>
                <a:avLst/>
                <a:gdLst/>
                <a:ahLst/>
                <a:cxnLst/>
                <a:rect l="l" t="t" r="r" b="b"/>
                <a:pathLst>
                  <a:path w="3628" h="6440" extrusionOk="0">
                    <a:moveTo>
                      <a:pt x="1629" y="1"/>
                    </a:moveTo>
                    <a:cubicBezTo>
                      <a:pt x="1553" y="1"/>
                      <a:pt x="1503" y="118"/>
                      <a:pt x="1583" y="171"/>
                    </a:cubicBezTo>
                    <a:cubicBezTo>
                      <a:pt x="2811" y="950"/>
                      <a:pt x="3430" y="2557"/>
                      <a:pt x="2999" y="3956"/>
                    </a:cubicBezTo>
                    <a:cubicBezTo>
                      <a:pt x="2600" y="5239"/>
                      <a:pt x="1370" y="6148"/>
                      <a:pt x="54" y="6256"/>
                    </a:cubicBezTo>
                    <a:cubicBezTo>
                      <a:pt x="37" y="6317"/>
                      <a:pt x="18" y="6380"/>
                      <a:pt x="1" y="6440"/>
                    </a:cubicBezTo>
                    <a:cubicBezTo>
                      <a:pt x="1416" y="6354"/>
                      <a:pt x="2746" y="5377"/>
                      <a:pt x="3171" y="4004"/>
                    </a:cubicBezTo>
                    <a:cubicBezTo>
                      <a:pt x="3628" y="2527"/>
                      <a:pt x="2968" y="837"/>
                      <a:pt x="1675" y="16"/>
                    </a:cubicBezTo>
                    <a:cubicBezTo>
                      <a:pt x="1659" y="5"/>
                      <a:pt x="1643"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192100" y="1520950"/>
                <a:ext cx="300175" cy="240450"/>
              </a:xfrm>
              <a:custGeom>
                <a:avLst/>
                <a:gdLst/>
                <a:ahLst/>
                <a:cxnLst/>
                <a:rect l="l" t="t" r="r" b="b"/>
                <a:pathLst>
                  <a:path w="12007" h="9618" extrusionOk="0">
                    <a:moveTo>
                      <a:pt x="10089" y="1"/>
                    </a:moveTo>
                    <a:cubicBezTo>
                      <a:pt x="9986" y="1"/>
                      <a:pt x="9883" y="9"/>
                      <a:pt x="9782" y="25"/>
                    </a:cubicBezTo>
                    <a:cubicBezTo>
                      <a:pt x="8706" y="194"/>
                      <a:pt x="7894" y="1059"/>
                      <a:pt x="7330" y="1934"/>
                    </a:cubicBezTo>
                    <a:cubicBezTo>
                      <a:pt x="6613" y="3046"/>
                      <a:pt x="6189" y="4310"/>
                      <a:pt x="5658" y="5517"/>
                    </a:cubicBezTo>
                    <a:cubicBezTo>
                      <a:pt x="5165" y="6635"/>
                      <a:pt x="4558" y="7765"/>
                      <a:pt x="3595" y="8548"/>
                    </a:cubicBezTo>
                    <a:cubicBezTo>
                      <a:pt x="2930" y="9088"/>
                      <a:pt x="2083" y="9438"/>
                      <a:pt x="1233" y="9438"/>
                    </a:cubicBezTo>
                    <a:cubicBezTo>
                      <a:pt x="865" y="9438"/>
                      <a:pt x="497" y="9372"/>
                      <a:pt x="143" y="9229"/>
                    </a:cubicBezTo>
                    <a:cubicBezTo>
                      <a:pt x="131" y="9224"/>
                      <a:pt x="119" y="9221"/>
                      <a:pt x="109" y="9221"/>
                    </a:cubicBezTo>
                    <a:cubicBezTo>
                      <a:pt x="27" y="9221"/>
                      <a:pt x="1" y="9362"/>
                      <a:pt x="95" y="9401"/>
                    </a:cubicBezTo>
                    <a:cubicBezTo>
                      <a:pt x="462" y="9550"/>
                      <a:pt x="846" y="9618"/>
                      <a:pt x="1230" y="9618"/>
                    </a:cubicBezTo>
                    <a:cubicBezTo>
                      <a:pt x="1999" y="9618"/>
                      <a:pt x="2769" y="9346"/>
                      <a:pt x="3409" y="8910"/>
                    </a:cubicBezTo>
                    <a:cubicBezTo>
                      <a:pt x="5391" y="7560"/>
                      <a:pt x="5940" y="5020"/>
                      <a:pt x="6941" y="2994"/>
                    </a:cubicBezTo>
                    <a:cubicBezTo>
                      <a:pt x="7459" y="1947"/>
                      <a:pt x="8176" y="790"/>
                      <a:pt x="9312" y="339"/>
                    </a:cubicBezTo>
                    <a:cubicBezTo>
                      <a:pt x="9551" y="244"/>
                      <a:pt x="9815" y="197"/>
                      <a:pt x="10080" y="197"/>
                    </a:cubicBezTo>
                    <a:cubicBezTo>
                      <a:pt x="10888" y="197"/>
                      <a:pt x="11702" y="640"/>
                      <a:pt x="11825" y="1517"/>
                    </a:cubicBezTo>
                    <a:lnTo>
                      <a:pt x="11823" y="1515"/>
                    </a:lnTo>
                    <a:lnTo>
                      <a:pt x="11823" y="1515"/>
                    </a:lnTo>
                    <a:cubicBezTo>
                      <a:pt x="11830" y="1561"/>
                      <a:pt x="11861" y="1581"/>
                      <a:pt x="11896" y="1581"/>
                    </a:cubicBezTo>
                    <a:cubicBezTo>
                      <a:pt x="11948" y="1581"/>
                      <a:pt x="12007" y="1536"/>
                      <a:pt x="11997" y="1467"/>
                    </a:cubicBezTo>
                    <a:cubicBezTo>
                      <a:pt x="11869" y="560"/>
                      <a:pt x="10961" y="1"/>
                      <a:pt x="10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321000" y="1657425"/>
                <a:ext cx="125775" cy="173625"/>
              </a:xfrm>
              <a:custGeom>
                <a:avLst/>
                <a:gdLst/>
                <a:ahLst/>
                <a:cxnLst/>
                <a:rect l="l" t="t" r="r" b="b"/>
                <a:pathLst>
                  <a:path w="5031" h="6945" extrusionOk="0">
                    <a:moveTo>
                      <a:pt x="3828" y="1"/>
                    </a:moveTo>
                    <a:cubicBezTo>
                      <a:pt x="3343" y="1"/>
                      <a:pt x="2858" y="96"/>
                      <a:pt x="2405" y="282"/>
                    </a:cubicBezTo>
                    <a:cubicBezTo>
                      <a:pt x="947" y="883"/>
                      <a:pt x="47" y="2425"/>
                      <a:pt x="204" y="3992"/>
                    </a:cubicBezTo>
                    <a:cubicBezTo>
                      <a:pt x="337" y="5300"/>
                      <a:pt x="1223" y="6432"/>
                      <a:pt x="2410" y="6944"/>
                    </a:cubicBezTo>
                    <a:cubicBezTo>
                      <a:pt x="2577" y="6944"/>
                      <a:pt x="2746" y="6942"/>
                      <a:pt x="2919" y="6937"/>
                    </a:cubicBezTo>
                    <a:cubicBezTo>
                      <a:pt x="1114" y="6430"/>
                      <a:pt x="1" y="4550"/>
                      <a:pt x="490" y="2728"/>
                    </a:cubicBezTo>
                    <a:cubicBezTo>
                      <a:pt x="904" y="1182"/>
                      <a:pt x="2322" y="183"/>
                      <a:pt x="3841" y="183"/>
                    </a:cubicBezTo>
                    <a:cubicBezTo>
                      <a:pt x="4186" y="183"/>
                      <a:pt x="4537" y="235"/>
                      <a:pt x="4883" y="344"/>
                    </a:cubicBezTo>
                    <a:cubicBezTo>
                      <a:pt x="4893" y="347"/>
                      <a:pt x="4902" y="348"/>
                      <a:pt x="4911" y="348"/>
                    </a:cubicBezTo>
                    <a:cubicBezTo>
                      <a:pt x="5001" y="348"/>
                      <a:pt x="5030" y="202"/>
                      <a:pt x="4931" y="169"/>
                    </a:cubicBezTo>
                    <a:cubicBezTo>
                      <a:pt x="4572" y="57"/>
                      <a:pt x="4200" y="1"/>
                      <a:pt x="3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221725" y="1767650"/>
                <a:ext cx="118725" cy="61050"/>
              </a:xfrm>
              <a:custGeom>
                <a:avLst/>
                <a:gdLst/>
                <a:ahLst/>
                <a:cxnLst/>
                <a:rect l="l" t="t" r="r" b="b"/>
                <a:pathLst>
                  <a:path w="4749" h="2442" extrusionOk="0">
                    <a:moveTo>
                      <a:pt x="1522" y="0"/>
                    </a:moveTo>
                    <a:cubicBezTo>
                      <a:pt x="967" y="0"/>
                      <a:pt x="436" y="208"/>
                      <a:pt x="49" y="726"/>
                    </a:cubicBezTo>
                    <a:cubicBezTo>
                      <a:pt x="0" y="791"/>
                      <a:pt x="63" y="855"/>
                      <a:pt x="129" y="855"/>
                    </a:cubicBezTo>
                    <a:cubicBezTo>
                      <a:pt x="156" y="855"/>
                      <a:pt x="184" y="844"/>
                      <a:pt x="204" y="817"/>
                    </a:cubicBezTo>
                    <a:cubicBezTo>
                      <a:pt x="549" y="354"/>
                      <a:pt x="1019" y="173"/>
                      <a:pt x="1513" y="173"/>
                    </a:cubicBezTo>
                    <a:cubicBezTo>
                      <a:pt x="2183" y="173"/>
                      <a:pt x="2897" y="507"/>
                      <a:pt x="3400" y="928"/>
                    </a:cubicBezTo>
                    <a:cubicBezTo>
                      <a:pt x="3815" y="1275"/>
                      <a:pt x="4160" y="1701"/>
                      <a:pt x="4419" y="2175"/>
                    </a:cubicBezTo>
                    <a:cubicBezTo>
                      <a:pt x="4457" y="2246"/>
                      <a:pt x="4501" y="2328"/>
                      <a:pt x="4545" y="2416"/>
                    </a:cubicBezTo>
                    <a:cubicBezTo>
                      <a:pt x="4613" y="2426"/>
                      <a:pt x="4680" y="2434"/>
                      <a:pt x="4749" y="2441"/>
                    </a:cubicBezTo>
                    <a:cubicBezTo>
                      <a:pt x="4739" y="2420"/>
                      <a:pt x="4730" y="2399"/>
                      <a:pt x="4720" y="2378"/>
                    </a:cubicBezTo>
                    <a:cubicBezTo>
                      <a:pt x="4434" y="1745"/>
                      <a:pt x="3997" y="1177"/>
                      <a:pt x="3454" y="742"/>
                    </a:cubicBezTo>
                    <a:cubicBezTo>
                      <a:pt x="2919" y="312"/>
                      <a:pt x="2202" y="0"/>
                      <a:pt x="1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435300" y="1568350"/>
                <a:ext cx="50225" cy="168950"/>
              </a:xfrm>
              <a:custGeom>
                <a:avLst/>
                <a:gdLst/>
                <a:ahLst/>
                <a:cxnLst/>
                <a:rect l="l" t="t" r="r" b="b"/>
                <a:pathLst>
                  <a:path w="2009" h="6758" extrusionOk="0">
                    <a:moveTo>
                      <a:pt x="1913" y="1"/>
                    </a:moveTo>
                    <a:cubicBezTo>
                      <a:pt x="1894" y="1"/>
                      <a:pt x="1875" y="9"/>
                      <a:pt x="1861" y="30"/>
                    </a:cubicBezTo>
                    <a:cubicBezTo>
                      <a:pt x="1199" y="1025"/>
                      <a:pt x="802" y="2203"/>
                      <a:pt x="505" y="3352"/>
                    </a:cubicBezTo>
                    <a:cubicBezTo>
                      <a:pt x="228" y="4426"/>
                      <a:pt x="0" y="5574"/>
                      <a:pt x="62" y="6690"/>
                    </a:cubicBezTo>
                    <a:cubicBezTo>
                      <a:pt x="64" y="6735"/>
                      <a:pt x="102" y="6758"/>
                      <a:pt x="136" y="6758"/>
                    </a:cubicBezTo>
                    <a:cubicBezTo>
                      <a:pt x="169" y="6758"/>
                      <a:pt x="199" y="6737"/>
                      <a:pt x="196" y="6696"/>
                    </a:cubicBezTo>
                    <a:cubicBezTo>
                      <a:pt x="134" y="5591"/>
                      <a:pt x="359" y="4457"/>
                      <a:pt x="633" y="3393"/>
                    </a:cubicBezTo>
                    <a:cubicBezTo>
                      <a:pt x="927" y="2255"/>
                      <a:pt x="1318" y="1089"/>
                      <a:pt x="1974" y="103"/>
                    </a:cubicBezTo>
                    <a:cubicBezTo>
                      <a:pt x="2008" y="52"/>
                      <a:pt x="1961" y="1"/>
                      <a:pt x="1913"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191575" y="1498025"/>
                <a:ext cx="66450" cy="146725"/>
              </a:xfrm>
              <a:custGeom>
                <a:avLst/>
                <a:gdLst/>
                <a:ahLst/>
                <a:cxnLst/>
                <a:rect l="l" t="t" r="r" b="b"/>
                <a:pathLst>
                  <a:path w="2658" h="5869" extrusionOk="0">
                    <a:moveTo>
                      <a:pt x="2414" y="0"/>
                    </a:moveTo>
                    <a:lnTo>
                      <a:pt x="2414" y="0"/>
                    </a:lnTo>
                    <a:cubicBezTo>
                      <a:pt x="2414" y="0"/>
                      <a:pt x="2414" y="15"/>
                      <a:pt x="2416" y="44"/>
                    </a:cubicBezTo>
                    <a:lnTo>
                      <a:pt x="2416" y="44"/>
                    </a:lnTo>
                    <a:cubicBezTo>
                      <a:pt x="2415" y="15"/>
                      <a:pt x="2414" y="0"/>
                      <a:pt x="2414" y="0"/>
                    </a:cubicBezTo>
                    <a:close/>
                    <a:moveTo>
                      <a:pt x="2416" y="44"/>
                    </a:moveTo>
                    <a:cubicBezTo>
                      <a:pt x="2418" y="243"/>
                      <a:pt x="2365" y="1091"/>
                      <a:pt x="1374" y="2148"/>
                    </a:cubicBezTo>
                    <a:cubicBezTo>
                      <a:pt x="1" y="3612"/>
                      <a:pt x="1888" y="5346"/>
                      <a:pt x="2291" y="5841"/>
                    </a:cubicBezTo>
                    <a:cubicBezTo>
                      <a:pt x="2306" y="5860"/>
                      <a:pt x="2320" y="5869"/>
                      <a:pt x="2334" y="5869"/>
                    </a:cubicBezTo>
                    <a:cubicBezTo>
                      <a:pt x="2658" y="5869"/>
                      <a:pt x="2439" y="584"/>
                      <a:pt x="2416"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353100" y="1414050"/>
                <a:ext cx="207525" cy="450700"/>
              </a:xfrm>
              <a:custGeom>
                <a:avLst/>
                <a:gdLst/>
                <a:ahLst/>
                <a:cxnLst/>
                <a:rect l="l" t="t" r="r" b="b"/>
                <a:pathLst>
                  <a:path w="8301"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cubicBezTo>
                      <a:pt x="6286" y="16182"/>
                      <a:pt x="5972" y="15298"/>
                      <a:pt x="5613" y="14203"/>
                    </a:cubicBezTo>
                    <a:cubicBezTo>
                      <a:pt x="4867" y="11930"/>
                      <a:pt x="5866" y="7811"/>
                      <a:pt x="7084" y="6622"/>
                    </a:cubicBezTo>
                    <a:cubicBezTo>
                      <a:pt x="8301" y="5435"/>
                      <a:pt x="8230" y="3016"/>
                      <a:pt x="7508" y="2030"/>
                    </a:cubicBezTo>
                    <a:cubicBezTo>
                      <a:pt x="7023" y="1362"/>
                      <a:pt x="5241" y="672"/>
                      <a:pt x="4138" y="292"/>
                    </a:cubicBezTo>
                    <a:cubicBezTo>
                      <a:pt x="3609" y="111"/>
                      <a:pt x="3236" y="0"/>
                      <a:pt x="3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390500" y="1641475"/>
                <a:ext cx="59050" cy="15500"/>
              </a:xfrm>
              <a:custGeom>
                <a:avLst/>
                <a:gdLst/>
                <a:ahLst/>
                <a:cxnLst/>
                <a:rect l="l" t="t" r="r" b="b"/>
                <a:pathLst>
                  <a:path w="2362" h="620" extrusionOk="0">
                    <a:moveTo>
                      <a:pt x="129" y="1"/>
                    </a:moveTo>
                    <a:cubicBezTo>
                      <a:pt x="51" y="1"/>
                      <a:pt x="1" y="119"/>
                      <a:pt x="83" y="170"/>
                    </a:cubicBezTo>
                    <a:cubicBezTo>
                      <a:pt x="574" y="468"/>
                      <a:pt x="1121" y="620"/>
                      <a:pt x="1682" y="620"/>
                    </a:cubicBezTo>
                    <a:cubicBezTo>
                      <a:pt x="1872" y="620"/>
                      <a:pt x="2063" y="602"/>
                      <a:pt x="2254" y="567"/>
                    </a:cubicBezTo>
                    <a:cubicBezTo>
                      <a:pt x="2362" y="547"/>
                      <a:pt x="2324" y="391"/>
                      <a:pt x="2224" y="391"/>
                    </a:cubicBezTo>
                    <a:cubicBezTo>
                      <a:pt x="2218" y="391"/>
                      <a:pt x="2212" y="392"/>
                      <a:pt x="2206" y="393"/>
                    </a:cubicBezTo>
                    <a:cubicBezTo>
                      <a:pt x="2030" y="425"/>
                      <a:pt x="1853" y="441"/>
                      <a:pt x="1678" y="441"/>
                    </a:cubicBezTo>
                    <a:cubicBezTo>
                      <a:pt x="1151" y="441"/>
                      <a:pt x="635" y="296"/>
                      <a:pt x="173" y="15"/>
                    </a:cubicBezTo>
                    <a:lnTo>
                      <a:pt x="175" y="15"/>
                    </a:lnTo>
                    <a:cubicBezTo>
                      <a:pt x="159" y="5"/>
                      <a:pt x="143" y="1"/>
                      <a:pt x="12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353100" y="1414050"/>
                <a:ext cx="159575" cy="450700"/>
              </a:xfrm>
              <a:custGeom>
                <a:avLst/>
                <a:gdLst/>
                <a:ahLst/>
                <a:cxnLst/>
                <a:rect l="l" t="t" r="r" b="b"/>
                <a:pathLst>
                  <a:path w="6383"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lnTo>
                      <a:pt x="6332" y="16821"/>
                    </a:lnTo>
                    <a:cubicBezTo>
                      <a:pt x="5731" y="17304"/>
                      <a:pt x="4536" y="17427"/>
                      <a:pt x="3476" y="17427"/>
                    </a:cubicBezTo>
                    <a:cubicBezTo>
                      <a:pt x="2377" y="17427"/>
                      <a:pt x="1422" y="17295"/>
                      <a:pt x="1422" y="17295"/>
                    </a:cubicBezTo>
                    <a:cubicBezTo>
                      <a:pt x="802" y="16672"/>
                      <a:pt x="1193" y="14017"/>
                      <a:pt x="1832" y="12593"/>
                    </a:cubicBezTo>
                    <a:cubicBezTo>
                      <a:pt x="2471" y="11172"/>
                      <a:pt x="2041" y="8454"/>
                      <a:pt x="2239" y="7050"/>
                    </a:cubicBezTo>
                    <a:cubicBezTo>
                      <a:pt x="2438" y="5648"/>
                      <a:pt x="3683" y="4926"/>
                      <a:pt x="4182" y="2858"/>
                    </a:cubicBezTo>
                    <a:cubicBezTo>
                      <a:pt x="4464" y="1688"/>
                      <a:pt x="4318" y="823"/>
                      <a:pt x="4138" y="292"/>
                    </a:cubicBezTo>
                    <a:cubicBezTo>
                      <a:pt x="3609" y="111"/>
                      <a:pt x="3236" y="0"/>
                      <a:pt x="323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635" y="540"/>
                      <a:pt x="5017" y="689"/>
                      <a:pt x="4559" y="762"/>
                    </a:cubicBezTo>
                    <a:cubicBezTo>
                      <a:pt x="3494" y="931"/>
                      <a:pt x="3640" y="1911"/>
                      <a:pt x="3511" y="3187"/>
                    </a:cubicBezTo>
                    <a:cubicBezTo>
                      <a:pt x="3381" y="4462"/>
                      <a:pt x="1449" y="5435"/>
                      <a:pt x="1785" y="6789"/>
                    </a:cubicBezTo>
                    <a:cubicBezTo>
                      <a:pt x="2123" y="8143"/>
                      <a:pt x="2992" y="8268"/>
                      <a:pt x="2781" y="9258"/>
                    </a:cubicBezTo>
                    <a:cubicBezTo>
                      <a:pt x="2625" y="9979"/>
                      <a:pt x="1183" y="11591"/>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7"/>
                      <a:pt x="7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206475" y="1464025"/>
                <a:ext cx="43725" cy="71350"/>
              </a:xfrm>
              <a:custGeom>
                <a:avLst/>
                <a:gdLst/>
                <a:ahLst/>
                <a:cxnLst/>
                <a:rect l="l" t="t" r="r" b="b"/>
                <a:pathLst>
                  <a:path w="1749" h="2854" extrusionOk="0">
                    <a:moveTo>
                      <a:pt x="1662" y="1"/>
                    </a:moveTo>
                    <a:cubicBezTo>
                      <a:pt x="1617" y="1"/>
                      <a:pt x="1568" y="29"/>
                      <a:pt x="1563" y="86"/>
                    </a:cubicBezTo>
                    <a:cubicBezTo>
                      <a:pt x="1459" y="1122"/>
                      <a:pt x="916" y="2068"/>
                      <a:pt x="78" y="2682"/>
                    </a:cubicBezTo>
                    <a:cubicBezTo>
                      <a:pt x="0" y="2737"/>
                      <a:pt x="49" y="2854"/>
                      <a:pt x="121" y="2854"/>
                    </a:cubicBezTo>
                    <a:cubicBezTo>
                      <a:pt x="136" y="2854"/>
                      <a:pt x="152" y="2849"/>
                      <a:pt x="168" y="2837"/>
                    </a:cubicBezTo>
                    <a:cubicBezTo>
                      <a:pt x="1062" y="2181"/>
                      <a:pt x="1630" y="1189"/>
                      <a:pt x="1743" y="86"/>
                    </a:cubicBezTo>
                    <a:cubicBezTo>
                      <a:pt x="1749" y="29"/>
                      <a:pt x="1707" y="1"/>
                      <a:pt x="166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213225" y="1616550"/>
                <a:ext cx="49550" cy="14125"/>
              </a:xfrm>
              <a:custGeom>
                <a:avLst/>
                <a:gdLst/>
                <a:ahLst/>
                <a:cxnLst/>
                <a:rect l="l" t="t" r="r" b="b"/>
                <a:pathLst>
                  <a:path w="1982" h="565" extrusionOk="0">
                    <a:moveTo>
                      <a:pt x="127" y="0"/>
                    </a:moveTo>
                    <a:cubicBezTo>
                      <a:pt x="50" y="0"/>
                      <a:pt x="0" y="118"/>
                      <a:pt x="82" y="170"/>
                    </a:cubicBezTo>
                    <a:cubicBezTo>
                      <a:pt x="509" y="433"/>
                      <a:pt x="979" y="564"/>
                      <a:pt x="1467" y="564"/>
                    </a:cubicBezTo>
                    <a:cubicBezTo>
                      <a:pt x="1601" y="564"/>
                      <a:pt x="1737" y="554"/>
                      <a:pt x="1874" y="534"/>
                    </a:cubicBezTo>
                    <a:cubicBezTo>
                      <a:pt x="1982" y="518"/>
                      <a:pt x="1943" y="360"/>
                      <a:pt x="1842" y="360"/>
                    </a:cubicBezTo>
                    <a:cubicBezTo>
                      <a:pt x="1836" y="360"/>
                      <a:pt x="1831" y="361"/>
                      <a:pt x="1826" y="362"/>
                    </a:cubicBezTo>
                    <a:cubicBezTo>
                      <a:pt x="1705" y="379"/>
                      <a:pt x="1586" y="388"/>
                      <a:pt x="1467" y="388"/>
                    </a:cubicBezTo>
                    <a:cubicBezTo>
                      <a:pt x="1010" y="388"/>
                      <a:pt x="570" y="260"/>
                      <a:pt x="172" y="14"/>
                    </a:cubicBezTo>
                    <a:cubicBezTo>
                      <a:pt x="157" y="5"/>
                      <a:pt x="141" y="0"/>
                      <a:pt x="12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708" y="1042"/>
                      <a:pt x="5100" y="2114"/>
                      <a:pt x="5244" y="3227"/>
                    </a:cubicBezTo>
                    <a:cubicBezTo>
                      <a:pt x="5476" y="5019"/>
                      <a:pt x="4369" y="6256"/>
                      <a:pt x="4344" y="7591"/>
                    </a:cubicBezTo>
                    <a:cubicBezTo>
                      <a:pt x="4319" y="8926"/>
                      <a:pt x="3128" y="14169"/>
                      <a:pt x="3373" y="15220"/>
                    </a:cubicBezTo>
                    <a:cubicBezTo>
                      <a:pt x="3373" y="15220"/>
                      <a:pt x="1273" y="14236"/>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9"/>
                      <a:pt x="75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458700" y="1456625"/>
                <a:ext cx="256400" cy="485000"/>
              </a:xfrm>
              <a:custGeom>
                <a:avLst/>
                <a:gdLst/>
                <a:ahLst/>
                <a:cxnLst/>
                <a:rect l="l" t="t" r="r" b="b"/>
                <a:pathLst>
                  <a:path w="10256" h="19400" extrusionOk="0">
                    <a:moveTo>
                      <a:pt x="2952" y="1"/>
                    </a:moveTo>
                    <a:cubicBezTo>
                      <a:pt x="2952" y="1"/>
                      <a:pt x="1092" y="3643"/>
                      <a:pt x="885" y="6258"/>
                    </a:cubicBezTo>
                    <a:cubicBezTo>
                      <a:pt x="787" y="7486"/>
                      <a:pt x="4251" y="10282"/>
                      <a:pt x="4217" y="10697"/>
                    </a:cubicBezTo>
                    <a:cubicBezTo>
                      <a:pt x="4174" y="11226"/>
                      <a:pt x="2364" y="13029"/>
                      <a:pt x="1182" y="14332"/>
                    </a:cubicBezTo>
                    <a:cubicBezTo>
                      <a:pt x="0" y="15634"/>
                      <a:pt x="783" y="16018"/>
                      <a:pt x="1333" y="17773"/>
                    </a:cubicBezTo>
                    <a:cubicBezTo>
                      <a:pt x="1658" y="18807"/>
                      <a:pt x="2193" y="19400"/>
                      <a:pt x="2880" y="19400"/>
                    </a:cubicBezTo>
                    <a:cubicBezTo>
                      <a:pt x="3359" y="19400"/>
                      <a:pt x="3912" y="19112"/>
                      <a:pt x="4518" y="18485"/>
                    </a:cubicBezTo>
                    <a:cubicBezTo>
                      <a:pt x="5676" y="17284"/>
                      <a:pt x="6729" y="15899"/>
                      <a:pt x="8582" y="13662"/>
                    </a:cubicBezTo>
                    <a:cubicBezTo>
                      <a:pt x="8889" y="13290"/>
                      <a:pt x="9150" y="12970"/>
                      <a:pt x="9361" y="12674"/>
                    </a:cubicBezTo>
                    <a:cubicBezTo>
                      <a:pt x="10200" y="11497"/>
                      <a:pt x="10255" y="10727"/>
                      <a:pt x="9402" y="8823"/>
                    </a:cubicBezTo>
                    <a:cubicBezTo>
                      <a:pt x="9179" y="8324"/>
                      <a:pt x="8893" y="7746"/>
                      <a:pt x="8542" y="7064"/>
                    </a:cubicBezTo>
                    <a:cubicBezTo>
                      <a:pt x="6430" y="2949"/>
                      <a:pt x="2952" y="1"/>
                      <a:pt x="29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663275" y="1677175"/>
                <a:ext cx="51825" cy="96325"/>
              </a:xfrm>
              <a:custGeom>
                <a:avLst/>
                <a:gdLst/>
                <a:ahLst/>
                <a:cxnLst/>
                <a:rect l="l" t="t" r="r" b="b"/>
                <a:pathLst>
                  <a:path w="2073" h="3853" extrusionOk="0">
                    <a:moveTo>
                      <a:pt x="1219" y="1"/>
                    </a:moveTo>
                    <a:lnTo>
                      <a:pt x="1219" y="1"/>
                    </a:lnTo>
                    <a:cubicBezTo>
                      <a:pt x="492" y="432"/>
                      <a:pt x="0" y="2682"/>
                      <a:pt x="1178" y="3852"/>
                    </a:cubicBezTo>
                    <a:cubicBezTo>
                      <a:pt x="2017" y="2675"/>
                      <a:pt x="2072" y="1905"/>
                      <a:pt x="12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473950" y="1459100"/>
                <a:ext cx="58950" cy="67350"/>
              </a:xfrm>
              <a:custGeom>
                <a:avLst/>
                <a:gdLst/>
                <a:ahLst/>
                <a:cxnLst/>
                <a:rect l="l" t="t" r="r" b="b"/>
                <a:pathLst>
                  <a:path w="2358" h="2694" extrusionOk="0">
                    <a:moveTo>
                      <a:pt x="2228" y="1"/>
                    </a:moveTo>
                    <a:cubicBezTo>
                      <a:pt x="2224" y="1"/>
                      <a:pt x="2220" y="1"/>
                      <a:pt x="2216" y="1"/>
                    </a:cubicBezTo>
                    <a:cubicBezTo>
                      <a:pt x="927" y="185"/>
                      <a:pt x="0" y="1315"/>
                      <a:pt x="62" y="2616"/>
                    </a:cubicBezTo>
                    <a:cubicBezTo>
                      <a:pt x="64" y="2668"/>
                      <a:pt x="105" y="2694"/>
                      <a:pt x="145" y="2694"/>
                    </a:cubicBezTo>
                    <a:cubicBezTo>
                      <a:pt x="185" y="2694"/>
                      <a:pt x="225" y="2668"/>
                      <a:pt x="223" y="2616"/>
                    </a:cubicBezTo>
                    <a:cubicBezTo>
                      <a:pt x="165" y="1381"/>
                      <a:pt x="1038" y="331"/>
                      <a:pt x="2260" y="157"/>
                    </a:cubicBezTo>
                    <a:cubicBezTo>
                      <a:pt x="2357" y="144"/>
                      <a:pt x="2321" y="1"/>
                      <a:pt x="2228"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443700" y="1594675"/>
                <a:ext cx="55000" cy="56750"/>
              </a:xfrm>
              <a:custGeom>
                <a:avLst/>
                <a:gdLst/>
                <a:ahLst/>
                <a:cxnLst/>
                <a:rect l="l" t="t" r="r" b="b"/>
                <a:pathLst>
                  <a:path w="2200" h="2270" extrusionOk="0">
                    <a:moveTo>
                      <a:pt x="128" y="0"/>
                    </a:moveTo>
                    <a:cubicBezTo>
                      <a:pt x="61" y="0"/>
                      <a:pt x="1" y="90"/>
                      <a:pt x="61" y="155"/>
                    </a:cubicBezTo>
                    <a:cubicBezTo>
                      <a:pt x="711" y="851"/>
                      <a:pt x="1362" y="1547"/>
                      <a:pt x="2010" y="2242"/>
                    </a:cubicBezTo>
                    <a:lnTo>
                      <a:pt x="2012" y="2242"/>
                    </a:lnTo>
                    <a:cubicBezTo>
                      <a:pt x="2030" y="2261"/>
                      <a:pt x="2051" y="2270"/>
                      <a:pt x="2071" y="2270"/>
                    </a:cubicBezTo>
                    <a:cubicBezTo>
                      <a:pt x="2138" y="2270"/>
                      <a:pt x="2199" y="2180"/>
                      <a:pt x="2139" y="2115"/>
                    </a:cubicBezTo>
                    <a:cubicBezTo>
                      <a:pt x="1488" y="1419"/>
                      <a:pt x="838" y="724"/>
                      <a:pt x="188" y="28"/>
                    </a:cubicBezTo>
                    <a:cubicBezTo>
                      <a:pt x="170" y="8"/>
                      <a:pt x="149" y="0"/>
                      <a:pt x="12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562375" y="1697725"/>
                <a:ext cx="58675" cy="28550"/>
              </a:xfrm>
              <a:custGeom>
                <a:avLst/>
                <a:gdLst/>
                <a:ahLst/>
                <a:cxnLst/>
                <a:rect l="l" t="t" r="r" b="b"/>
                <a:pathLst>
                  <a:path w="2347" h="1142" extrusionOk="0">
                    <a:moveTo>
                      <a:pt x="2225" y="1"/>
                    </a:moveTo>
                    <a:cubicBezTo>
                      <a:pt x="2216" y="1"/>
                      <a:pt x="2207" y="2"/>
                      <a:pt x="2197" y="5"/>
                    </a:cubicBezTo>
                    <a:cubicBezTo>
                      <a:pt x="1453" y="237"/>
                      <a:pt x="747" y="562"/>
                      <a:pt x="83" y="974"/>
                    </a:cubicBezTo>
                    <a:cubicBezTo>
                      <a:pt x="1" y="1024"/>
                      <a:pt x="51" y="1142"/>
                      <a:pt x="129" y="1142"/>
                    </a:cubicBezTo>
                    <a:cubicBezTo>
                      <a:pt x="143" y="1142"/>
                      <a:pt x="159" y="1137"/>
                      <a:pt x="175" y="1128"/>
                    </a:cubicBezTo>
                    <a:cubicBezTo>
                      <a:pt x="823" y="725"/>
                      <a:pt x="1514" y="406"/>
                      <a:pt x="2245" y="178"/>
                    </a:cubicBezTo>
                    <a:cubicBezTo>
                      <a:pt x="2346" y="147"/>
                      <a:pt x="2315" y="1"/>
                      <a:pt x="22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580750" y="1695225"/>
                <a:ext cx="20600" cy="20075"/>
              </a:xfrm>
              <a:custGeom>
                <a:avLst/>
                <a:gdLst/>
                <a:ahLst/>
                <a:cxnLst/>
                <a:rect l="l" t="t" r="r" b="b"/>
                <a:pathLst>
                  <a:path w="824" h="803" extrusionOk="0">
                    <a:moveTo>
                      <a:pt x="690" y="1"/>
                    </a:moveTo>
                    <a:cubicBezTo>
                      <a:pt x="669" y="1"/>
                      <a:pt x="648" y="8"/>
                      <a:pt x="629" y="25"/>
                    </a:cubicBezTo>
                    <a:cubicBezTo>
                      <a:pt x="420" y="215"/>
                      <a:pt x="228" y="422"/>
                      <a:pt x="54" y="644"/>
                    </a:cubicBezTo>
                    <a:cubicBezTo>
                      <a:pt x="0" y="713"/>
                      <a:pt x="60" y="803"/>
                      <a:pt x="122" y="803"/>
                    </a:cubicBezTo>
                    <a:cubicBezTo>
                      <a:pt x="143" y="803"/>
                      <a:pt x="163" y="793"/>
                      <a:pt x="180" y="771"/>
                    </a:cubicBezTo>
                    <a:cubicBezTo>
                      <a:pt x="355" y="548"/>
                      <a:pt x="547" y="341"/>
                      <a:pt x="758" y="151"/>
                    </a:cubicBezTo>
                    <a:lnTo>
                      <a:pt x="756" y="151"/>
                    </a:lnTo>
                    <a:cubicBezTo>
                      <a:pt x="823" y="90"/>
                      <a:pt x="761" y="1"/>
                      <a:pt x="69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490675" y="1809575"/>
                <a:ext cx="78575" cy="117100"/>
              </a:xfrm>
              <a:custGeom>
                <a:avLst/>
                <a:gdLst/>
                <a:ahLst/>
                <a:cxnLst/>
                <a:rect l="l" t="t" r="r" b="b"/>
                <a:pathLst>
                  <a:path w="3143" h="4684" extrusionOk="0">
                    <a:moveTo>
                      <a:pt x="144" y="0"/>
                    </a:moveTo>
                    <a:cubicBezTo>
                      <a:pt x="58" y="0"/>
                      <a:pt x="1" y="122"/>
                      <a:pt x="93" y="162"/>
                    </a:cubicBezTo>
                    <a:cubicBezTo>
                      <a:pt x="920" y="525"/>
                      <a:pt x="1627" y="1115"/>
                      <a:pt x="2128" y="1867"/>
                    </a:cubicBezTo>
                    <a:cubicBezTo>
                      <a:pt x="2368" y="2228"/>
                      <a:pt x="2560" y="2621"/>
                      <a:pt x="2692" y="3036"/>
                    </a:cubicBezTo>
                    <a:cubicBezTo>
                      <a:pt x="2840" y="3498"/>
                      <a:pt x="2999" y="4094"/>
                      <a:pt x="2759" y="4547"/>
                    </a:cubicBezTo>
                    <a:cubicBezTo>
                      <a:pt x="2722" y="4619"/>
                      <a:pt x="2785" y="4684"/>
                      <a:pt x="2845" y="4684"/>
                    </a:cubicBezTo>
                    <a:cubicBezTo>
                      <a:pt x="2872" y="4684"/>
                      <a:pt x="2898" y="4671"/>
                      <a:pt x="2915" y="4639"/>
                    </a:cubicBezTo>
                    <a:cubicBezTo>
                      <a:pt x="3143" y="4206"/>
                      <a:pt x="3055" y="3697"/>
                      <a:pt x="2938" y="3243"/>
                    </a:cubicBezTo>
                    <a:cubicBezTo>
                      <a:pt x="2821" y="2778"/>
                      <a:pt x="2629" y="2332"/>
                      <a:pt x="2377" y="1925"/>
                    </a:cubicBezTo>
                    <a:cubicBezTo>
                      <a:pt x="1859" y="1081"/>
                      <a:pt x="1092" y="406"/>
                      <a:pt x="183" y="9"/>
                    </a:cubicBezTo>
                    <a:cubicBezTo>
                      <a:pt x="169" y="3"/>
                      <a:pt x="156" y="0"/>
                      <a:pt x="14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398950" y="1856475"/>
                <a:ext cx="121975" cy="100000"/>
              </a:xfrm>
              <a:custGeom>
                <a:avLst/>
                <a:gdLst/>
                <a:ahLst/>
                <a:cxnLst/>
                <a:rect l="l" t="t" r="r" b="b"/>
                <a:pathLst>
                  <a:path w="4879" h="4000" extrusionOk="0">
                    <a:moveTo>
                      <a:pt x="2980" y="1"/>
                    </a:moveTo>
                    <a:cubicBezTo>
                      <a:pt x="2917" y="1"/>
                      <a:pt x="2862" y="11"/>
                      <a:pt x="2820" y="35"/>
                    </a:cubicBezTo>
                    <a:cubicBezTo>
                      <a:pt x="2478" y="229"/>
                      <a:pt x="194" y="1489"/>
                      <a:pt x="35" y="1913"/>
                    </a:cubicBezTo>
                    <a:cubicBezTo>
                      <a:pt x="1" y="2004"/>
                      <a:pt x="64" y="2040"/>
                      <a:pt x="184" y="2040"/>
                    </a:cubicBezTo>
                    <a:cubicBezTo>
                      <a:pt x="621" y="2040"/>
                      <a:pt x="1809" y="1568"/>
                      <a:pt x="1809" y="1568"/>
                    </a:cubicBezTo>
                    <a:lnTo>
                      <a:pt x="1809" y="1568"/>
                    </a:lnTo>
                    <a:cubicBezTo>
                      <a:pt x="1809" y="1568"/>
                      <a:pt x="200" y="2731"/>
                      <a:pt x="464" y="2967"/>
                    </a:cubicBezTo>
                    <a:cubicBezTo>
                      <a:pt x="491" y="2990"/>
                      <a:pt x="535" y="3001"/>
                      <a:pt x="590" y="3001"/>
                    </a:cubicBezTo>
                    <a:cubicBezTo>
                      <a:pt x="1078" y="3001"/>
                      <a:pt x="2524" y="2174"/>
                      <a:pt x="2525" y="2174"/>
                    </a:cubicBezTo>
                    <a:lnTo>
                      <a:pt x="2525" y="2174"/>
                    </a:lnTo>
                    <a:cubicBezTo>
                      <a:pt x="2524" y="2174"/>
                      <a:pt x="1523" y="3108"/>
                      <a:pt x="1491" y="3390"/>
                    </a:cubicBezTo>
                    <a:cubicBezTo>
                      <a:pt x="1482" y="3465"/>
                      <a:pt x="1522" y="3496"/>
                      <a:pt x="1594" y="3496"/>
                    </a:cubicBezTo>
                    <a:cubicBezTo>
                      <a:pt x="1971" y="3496"/>
                      <a:pt x="3234" y="2650"/>
                      <a:pt x="3234" y="2650"/>
                    </a:cubicBezTo>
                    <a:lnTo>
                      <a:pt x="3234" y="2650"/>
                    </a:lnTo>
                    <a:cubicBezTo>
                      <a:pt x="3234" y="2650"/>
                      <a:pt x="2697" y="3761"/>
                      <a:pt x="2860" y="3945"/>
                    </a:cubicBezTo>
                    <a:cubicBezTo>
                      <a:pt x="2894" y="3983"/>
                      <a:pt x="2977" y="4000"/>
                      <a:pt x="3087" y="4000"/>
                    </a:cubicBezTo>
                    <a:cubicBezTo>
                      <a:pt x="3513" y="4000"/>
                      <a:pt x="4343" y="3752"/>
                      <a:pt x="4285" y="3550"/>
                    </a:cubicBezTo>
                    <a:cubicBezTo>
                      <a:pt x="4249" y="3424"/>
                      <a:pt x="4152" y="3390"/>
                      <a:pt x="4048" y="3390"/>
                    </a:cubicBezTo>
                    <a:cubicBezTo>
                      <a:pt x="3928" y="3390"/>
                      <a:pt x="3797" y="3435"/>
                      <a:pt x="3738" y="3435"/>
                    </a:cubicBezTo>
                    <a:cubicBezTo>
                      <a:pt x="3727" y="3435"/>
                      <a:pt x="3719" y="3434"/>
                      <a:pt x="3714" y="3431"/>
                    </a:cubicBezTo>
                    <a:cubicBezTo>
                      <a:pt x="3647" y="3387"/>
                      <a:pt x="4773" y="3059"/>
                      <a:pt x="4826" y="2629"/>
                    </a:cubicBezTo>
                    <a:cubicBezTo>
                      <a:pt x="4878" y="2199"/>
                      <a:pt x="4285" y="521"/>
                      <a:pt x="4285" y="521"/>
                    </a:cubicBezTo>
                    <a:lnTo>
                      <a:pt x="4284" y="521"/>
                    </a:lnTo>
                    <a:cubicBezTo>
                      <a:pt x="4284" y="521"/>
                      <a:pt x="3423" y="1"/>
                      <a:pt x="298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395250" y="1133725"/>
                <a:ext cx="141800" cy="105200"/>
              </a:xfrm>
              <a:custGeom>
                <a:avLst/>
                <a:gdLst/>
                <a:ahLst/>
                <a:cxnLst/>
                <a:rect l="l" t="t" r="r" b="b"/>
                <a:pathLst>
                  <a:path w="5672" h="4208" extrusionOk="0">
                    <a:moveTo>
                      <a:pt x="2797" y="1"/>
                    </a:moveTo>
                    <a:cubicBezTo>
                      <a:pt x="1018" y="1"/>
                      <a:pt x="0" y="2471"/>
                      <a:pt x="1658" y="3682"/>
                    </a:cubicBezTo>
                    <a:cubicBezTo>
                      <a:pt x="1734" y="3740"/>
                      <a:pt x="1817" y="3795"/>
                      <a:pt x="1901" y="3853"/>
                    </a:cubicBezTo>
                    <a:cubicBezTo>
                      <a:pt x="2273" y="4100"/>
                      <a:pt x="2628" y="4207"/>
                      <a:pt x="2954" y="4207"/>
                    </a:cubicBezTo>
                    <a:cubicBezTo>
                      <a:pt x="4754" y="4207"/>
                      <a:pt x="5671" y="955"/>
                      <a:pt x="3609" y="166"/>
                    </a:cubicBezTo>
                    <a:cubicBezTo>
                      <a:pt x="3570" y="151"/>
                      <a:pt x="3532" y="137"/>
                      <a:pt x="3495" y="124"/>
                    </a:cubicBezTo>
                    <a:cubicBezTo>
                      <a:pt x="3253" y="39"/>
                      <a:pt x="3019" y="1"/>
                      <a:pt x="2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339525" y="1308725"/>
                <a:ext cx="89750" cy="131550"/>
              </a:xfrm>
              <a:custGeom>
                <a:avLst/>
                <a:gdLst/>
                <a:ahLst/>
                <a:cxnLst/>
                <a:rect l="l" t="t" r="r" b="b"/>
                <a:pathLst>
                  <a:path w="3590" h="5262" extrusionOk="0">
                    <a:moveTo>
                      <a:pt x="3263" y="1"/>
                    </a:moveTo>
                    <a:lnTo>
                      <a:pt x="724" y="1259"/>
                    </a:lnTo>
                    <a:lnTo>
                      <a:pt x="530" y="2057"/>
                    </a:lnTo>
                    <a:lnTo>
                      <a:pt x="254" y="3197"/>
                    </a:lnTo>
                    <a:lnTo>
                      <a:pt x="0" y="4240"/>
                    </a:lnTo>
                    <a:cubicBezTo>
                      <a:pt x="218" y="5007"/>
                      <a:pt x="758" y="5261"/>
                      <a:pt x="1358" y="5261"/>
                    </a:cubicBezTo>
                    <a:cubicBezTo>
                      <a:pt x="2289" y="5261"/>
                      <a:pt x="3362" y="4649"/>
                      <a:pt x="3589" y="4394"/>
                    </a:cubicBezTo>
                    <a:lnTo>
                      <a:pt x="3263" y="1"/>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342200" y="1340950"/>
                <a:ext cx="63475" cy="62825"/>
              </a:xfrm>
              <a:custGeom>
                <a:avLst/>
                <a:gdLst/>
                <a:ahLst/>
                <a:cxnLst/>
                <a:rect l="l" t="t" r="r" b="b"/>
                <a:pathLst>
                  <a:path w="2539" h="2513" extrusionOk="0">
                    <a:moveTo>
                      <a:pt x="2539" y="1"/>
                    </a:moveTo>
                    <a:lnTo>
                      <a:pt x="423" y="768"/>
                    </a:lnTo>
                    <a:lnTo>
                      <a:pt x="1" y="2508"/>
                    </a:lnTo>
                    <a:cubicBezTo>
                      <a:pt x="16" y="2511"/>
                      <a:pt x="32" y="2512"/>
                      <a:pt x="49" y="2512"/>
                    </a:cubicBezTo>
                    <a:cubicBezTo>
                      <a:pt x="422" y="2512"/>
                      <a:pt x="1430" y="1842"/>
                      <a:pt x="253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302275" y="1200750"/>
                <a:ext cx="175950" cy="164400"/>
              </a:xfrm>
              <a:custGeom>
                <a:avLst/>
                <a:gdLst/>
                <a:ahLst/>
                <a:cxnLst/>
                <a:rect l="l" t="t" r="r" b="b"/>
                <a:pathLst>
                  <a:path w="7038" h="6576" extrusionOk="0">
                    <a:moveTo>
                      <a:pt x="2779" y="0"/>
                    </a:moveTo>
                    <a:cubicBezTo>
                      <a:pt x="2006" y="0"/>
                      <a:pt x="1250" y="266"/>
                      <a:pt x="667" y="777"/>
                    </a:cubicBezTo>
                    <a:cubicBezTo>
                      <a:pt x="641" y="800"/>
                      <a:pt x="616" y="823"/>
                      <a:pt x="591" y="848"/>
                    </a:cubicBezTo>
                    <a:lnTo>
                      <a:pt x="589" y="848"/>
                    </a:lnTo>
                    <a:cubicBezTo>
                      <a:pt x="196" y="1375"/>
                      <a:pt x="545" y="2190"/>
                      <a:pt x="332" y="3606"/>
                    </a:cubicBezTo>
                    <a:cubicBezTo>
                      <a:pt x="1" y="5827"/>
                      <a:pt x="702" y="6575"/>
                      <a:pt x="2310" y="6575"/>
                    </a:cubicBezTo>
                    <a:cubicBezTo>
                      <a:pt x="2351" y="6575"/>
                      <a:pt x="2392" y="6575"/>
                      <a:pt x="2434" y="6574"/>
                    </a:cubicBezTo>
                    <a:cubicBezTo>
                      <a:pt x="2902" y="6564"/>
                      <a:pt x="3831" y="6263"/>
                      <a:pt x="4400" y="5595"/>
                    </a:cubicBezTo>
                    <a:cubicBezTo>
                      <a:pt x="5039" y="4849"/>
                      <a:pt x="5283" y="4596"/>
                      <a:pt x="5563" y="3806"/>
                    </a:cubicBezTo>
                    <a:cubicBezTo>
                      <a:pt x="5964" y="2670"/>
                      <a:pt x="7038" y="199"/>
                      <a:pt x="2935" y="4"/>
                    </a:cubicBezTo>
                    <a:cubicBezTo>
                      <a:pt x="2883" y="1"/>
                      <a:pt x="2831" y="0"/>
                      <a:pt x="2779"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334000" y="1276350"/>
                <a:ext cx="15675" cy="28300"/>
              </a:xfrm>
              <a:custGeom>
                <a:avLst/>
                <a:gdLst/>
                <a:ahLst/>
                <a:cxnLst/>
                <a:rect l="l" t="t" r="r" b="b"/>
                <a:pathLst>
                  <a:path w="627" h="1132" extrusionOk="0">
                    <a:moveTo>
                      <a:pt x="549" y="0"/>
                    </a:moveTo>
                    <a:cubicBezTo>
                      <a:pt x="514" y="0"/>
                      <a:pt x="484" y="26"/>
                      <a:pt x="478" y="62"/>
                    </a:cubicBezTo>
                    <a:lnTo>
                      <a:pt x="423" y="457"/>
                    </a:lnTo>
                    <a:lnTo>
                      <a:pt x="62" y="534"/>
                    </a:lnTo>
                    <a:cubicBezTo>
                      <a:pt x="35" y="540"/>
                      <a:pt x="14" y="561"/>
                      <a:pt x="7" y="586"/>
                    </a:cubicBezTo>
                    <a:cubicBezTo>
                      <a:pt x="1" y="613"/>
                      <a:pt x="8" y="642"/>
                      <a:pt x="30" y="659"/>
                    </a:cubicBezTo>
                    <a:cubicBezTo>
                      <a:pt x="158" y="774"/>
                      <a:pt x="381" y="995"/>
                      <a:pt x="423" y="1089"/>
                    </a:cubicBezTo>
                    <a:cubicBezTo>
                      <a:pt x="432" y="1112"/>
                      <a:pt x="455" y="1127"/>
                      <a:pt x="478" y="1131"/>
                    </a:cubicBezTo>
                    <a:cubicBezTo>
                      <a:pt x="482" y="1131"/>
                      <a:pt x="485" y="1131"/>
                      <a:pt x="488" y="1131"/>
                    </a:cubicBezTo>
                    <a:cubicBezTo>
                      <a:pt x="499" y="1131"/>
                      <a:pt x="509" y="1129"/>
                      <a:pt x="519" y="1125"/>
                    </a:cubicBezTo>
                    <a:cubicBezTo>
                      <a:pt x="553" y="1110"/>
                      <a:pt x="571" y="1067"/>
                      <a:pt x="553" y="1031"/>
                    </a:cubicBezTo>
                    <a:cubicBezTo>
                      <a:pt x="507" y="924"/>
                      <a:pt x="338" y="753"/>
                      <a:pt x="227" y="647"/>
                    </a:cubicBezTo>
                    <a:lnTo>
                      <a:pt x="501" y="588"/>
                    </a:lnTo>
                    <a:cubicBezTo>
                      <a:pt x="530" y="580"/>
                      <a:pt x="553" y="557"/>
                      <a:pt x="557" y="528"/>
                    </a:cubicBezTo>
                    <a:lnTo>
                      <a:pt x="620" y="81"/>
                    </a:lnTo>
                    <a:cubicBezTo>
                      <a:pt x="626" y="43"/>
                      <a:pt x="599" y="7"/>
                      <a:pt x="559" y="1"/>
                    </a:cubicBezTo>
                    <a:cubicBezTo>
                      <a:pt x="556" y="0"/>
                      <a:pt x="55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362500" y="1273900"/>
                <a:ext cx="7875" cy="10125"/>
              </a:xfrm>
              <a:custGeom>
                <a:avLst/>
                <a:gdLst/>
                <a:ahLst/>
                <a:cxnLst/>
                <a:rect l="l" t="t" r="r" b="b"/>
                <a:pathLst>
                  <a:path w="315" h="405" extrusionOk="0">
                    <a:moveTo>
                      <a:pt x="151" y="1"/>
                    </a:moveTo>
                    <a:cubicBezTo>
                      <a:pt x="150" y="1"/>
                      <a:pt x="148" y="1"/>
                      <a:pt x="146" y="1"/>
                    </a:cubicBezTo>
                    <a:cubicBezTo>
                      <a:pt x="64" y="5"/>
                      <a:pt x="0" y="99"/>
                      <a:pt x="6" y="210"/>
                    </a:cubicBezTo>
                    <a:cubicBezTo>
                      <a:pt x="12" y="319"/>
                      <a:pt x="82" y="404"/>
                      <a:pt x="162" y="404"/>
                    </a:cubicBezTo>
                    <a:cubicBezTo>
                      <a:pt x="164" y="404"/>
                      <a:pt x="165" y="404"/>
                      <a:pt x="167" y="404"/>
                    </a:cubicBezTo>
                    <a:cubicBezTo>
                      <a:pt x="252" y="400"/>
                      <a:pt x="315" y="306"/>
                      <a:pt x="309" y="195"/>
                    </a:cubicBezTo>
                    <a:cubicBezTo>
                      <a:pt x="302" y="86"/>
                      <a:pt x="23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328925" y="1273150"/>
                <a:ext cx="7900" cy="10100"/>
              </a:xfrm>
              <a:custGeom>
                <a:avLst/>
                <a:gdLst/>
                <a:ahLst/>
                <a:cxnLst/>
                <a:rect l="l" t="t" r="r" b="b"/>
                <a:pathLst>
                  <a:path w="316" h="404" extrusionOk="0">
                    <a:moveTo>
                      <a:pt x="156" y="0"/>
                    </a:moveTo>
                    <a:cubicBezTo>
                      <a:pt x="153" y="0"/>
                      <a:pt x="151" y="0"/>
                      <a:pt x="148" y="0"/>
                    </a:cubicBezTo>
                    <a:cubicBezTo>
                      <a:pt x="64" y="4"/>
                      <a:pt x="0" y="98"/>
                      <a:pt x="8" y="209"/>
                    </a:cubicBezTo>
                    <a:cubicBezTo>
                      <a:pt x="14" y="318"/>
                      <a:pt x="82" y="403"/>
                      <a:pt x="164" y="403"/>
                    </a:cubicBezTo>
                    <a:cubicBezTo>
                      <a:pt x="166" y="403"/>
                      <a:pt x="167" y="403"/>
                      <a:pt x="169" y="403"/>
                    </a:cubicBezTo>
                    <a:cubicBezTo>
                      <a:pt x="252" y="397"/>
                      <a:pt x="315" y="303"/>
                      <a:pt x="309" y="194"/>
                    </a:cubicBezTo>
                    <a:cubicBezTo>
                      <a:pt x="304" y="86"/>
                      <a:pt x="235"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335650" y="1333750"/>
                <a:ext cx="15575" cy="5350"/>
              </a:xfrm>
              <a:custGeom>
                <a:avLst/>
                <a:gdLst/>
                <a:ahLst/>
                <a:cxnLst/>
                <a:rect l="l" t="t" r="r" b="b"/>
                <a:pathLst>
                  <a:path w="623" h="214" extrusionOk="0">
                    <a:moveTo>
                      <a:pt x="514" y="0"/>
                    </a:moveTo>
                    <a:cubicBezTo>
                      <a:pt x="499" y="0"/>
                      <a:pt x="484" y="5"/>
                      <a:pt x="470" y="16"/>
                    </a:cubicBezTo>
                    <a:cubicBezTo>
                      <a:pt x="423" y="54"/>
                      <a:pt x="370" y="69"/>
                      <a:pt x="317" y="69"/>
                    </a:cubicBezTo>
                    <a:cubicBezTo>
                      <a:pt x="253" y="69"/>
                      <a:pt x="188" y="48"/>
                      <a:pt x="127" y="22"/>
                    </a:cubicBezTo>
                    <a:cubicBezTo>
                      <a:pt x="116" y="18"/>
                      <a:pt x="106" y="15"/>
                      <a:pt x="97" y="15"/>
                    </a:cubicBezTo>
                    <a:cubicBezTo>
                      <a:pt x="30" y="15"/>
                      <a:pt x="1" y="126"/>
                      <a:pt x="77" y="158"/>
                    </a:cubicBezTo>
                    <a:cubicBezTo>
                      <a:pt x="155" y="193"/>
                      <a:pt x="237" y="214"/>
                      <a:pt x="318" y="214"/>
                    </a:cubicBezTo>
                    <a:cubicBezTo>
                      <a:pt x="404" y="214"/>
                      <a:pt x="488" y="189"/>
                      <a:pt x="564" y="130"/>
                    </a:cubicBezTo>
                    <a:cubicBezTo>
                      <a:pt x="623" y="82"/>
                      <a:pt x="573" y="0"/>
                      <a:pt x="51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367000" y="1291825"/>
                <a:ext cx="21700" cy="11200"/>
              </a:xfrm>
              <a:custGeom>
                <a:avLst/>
                <a:gdLst/>
                <a:ahLst/>
                <a:cxnLst/>
                <a:rect l="l" t="t" r="r" b="b"/>
                <a:pathLst>
                  <a:path w="868" h="448" extrusionOk="0">
                    <a:moveTo>
                      <a:pt x="386" y="1"/>
                    </a:moveTo>
                    <a:cubicBezTo>
                      <a:pt x="183" y="1"/>
                      <a:pt x="21" y="78"/>
                      <a:pt x="10" y="188"/>
                    </a:cubicBezTo>
                    <a:cubicBezTo>
                      <a:pt x="1" y="310"/>
                      <a:pt x="181" y="425"/>
                      <a:pt x="415" y="445"/>
                    </a:cubicBezTo>
                    <a:cubicBezTo>
                      <a:pt x="438" y="446"/>
                      <a:pt x="460" y="447"/>
                      <a:pt x="482" y="447"/>
                    </a:cubicBezTo>
                    <a:cubicBezTo>
                      <a:pt x="686" y="447"/>
                      <a:pt x="848" y="370"/>
                      <a:pt x="858" y="260"/>
                    </a:cubicBezTo>
                    <a:cubicBezTo>
                      <a:pt x="868" y="138"/>
                      <a:pt x="687" y="23"/>
                      <a:pt x="453" y="3"/>
                    </a:cubicBezTo>
                    <a:cubicBezTo>
                      <a:pt x="430" y="2"/>
                      <a:pt x="408" y="1"/>
                      <a:pt x="386"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309550" y="1289775"/>
                <a:ext cx="18350" cy="11200"/>
              </a:xfrm>
              <a:custGeom>
                <a:avLst/>
                <a:gdLst/>
                <a:ahLst/>
                <a:cxnLst/>
                <a:rect l="l" t="t" r="r" b="b"/>
                <a:pathLst>
                  <a:path w="734" h="448" extrusionOk="0">
                    <a:moveTo>
                      <a:pt x="249" y="0"/>
                    </a:moveTo>
                    <a:cubicBezTo>
                      <a:pt x="173" y="0"/>
                      <a:pt x="102" y="10"/>
                      <a:pt x="43" y="30"/>
                    </a:cubicBezTo>
                    <a:cubicBezTo>
                      <a:pt x="43" y="36"/>
                      <a:pt x="43" y="39"/>
                      <a:pt x="41" y="43"/>
                    </a:cubicBezTo>
                    <a:cubicBezTo>
                      <a:pt x="25" y="153"/>
                      <a:pt x="12" y="260"/>
                      <a:pt x="0" y="364"/>
                    </a:cubicBezTo>
                    <a:cubicBezTo>
                      <a:pt x="71" y="406"/>
                      <a:pt x="169" y="436"/>
                      <a:pt x="281" y="444"/>
                    </a:cubicBezTo>
                    <a:cubicBezTo>
                      <a:pt x="305" y="446"/>
                      <a:pt x="329" y="447"/>
                      <a:pt x="353" y="447"/>
                    </a:cubicBezTo>
                    <a:cubicBezTo>
                      <a:pt x="554" y="447"/>
                      <a:pt x="713" y="370"/>
                      <a:pt x="722" y="260"/>
                    </a:cubicBezTo>
                    <a:cubicBezTo>
                      <a:pt x="733" y="139"/>
                      <a:pt x="551" y="24"/>
                      <a:pt x="317" y="3"/>
                    </a:cubicBezTo>
                    <a:cubicBezTo>
                      <a:pt x="294" y="1"/>
                      <a:pt x="272" y="0"/>
                      <a:pt x="249"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301400" y="1186300"/>
                <a:ext cx="161300" cy="121875"/>
              </a:xfrm>
              <a:custGeom>
                <a:avLst/>
                <a:gdLst/>
                <a:ahLst/>
                <a:cxnLst/>
                <a:rect l="l" t="t" r="r" b="b"/>
                <a:pathLst>
                  <a:path w="6452" h="4875" extrusionOk="0">
                    <a:moveTo>
                      <a:pt x="2848" y="0"/>
                    </a:moveTo>
                    <a:cubicBezTo>
                      <a:pt x="2057" y="0"/>
                      <a:pt x="1247" y="257"/>
                      <a:pt x="526" y="923"/>
                    </a:cubicBezTo>
                    <a:cubicBezTo>
                      <a:pt x="1" y="1521"/>
                      <a:pt x="278" y="2768"/>
                      <a:pt x="394" y="2768"/>
                    </a:cubicBezTo>
                    <a:cubicBezTo>
                      <a:pt x="413" y="2768"/>
                      <a:pt x="428" y="2736"/>
                      <a:pt x="434" y="2663"/>
                    </a:cubicBezTo>
                    <a:cubicBezTo>
                      <a:pt x="520" y="1673"/>
                      <a:pt x="997" y="1098"/>
                      <a:pt x="1310" y="1098"/>
                    </a:cubicBezTo>
                    <a:cubicBezTo>
                      <a:pt x="1387" y="1098"/>
                      <a:pt x="1453" y="1132"/>
                      <a:pt x="1502" y="1203"/>
                    </a:cubicBezTo>
                    <a:cubicBezTo>
                      <a:pt x="1502" y="1203"/>
                      <a:pt x="3400" y="3506"/>
                      <a:pt x="4760" y="3506"/>
                    </a:cubicBezTo>
                    <a:cubicBezTo>
                      <a:pt x="4773" y="3506"/>
                      <a:pt x="4787" y="3506"/>
                      <a:pt x="4800" y="3505"/>
                    </a:cubicBezTo>
                    <a:cubicBezTo>
                      <a:pt x="4800" y="3505"/>
                      <a:pt x="5013" y="4533"/>
                      <a:pt x="5765" y="4875"/>
                    </a:cubicBezTo>
                    <a:cubicBezTo>
                      <a:pt x="6344" y="3758"/>
                      <a:pt x="6451" y="2289"/>
                      <a:pt x="5861" y="1171"/>
                    </a:cubicBezTo>
                    <a:cubicBezTo>
                      <a:pt x="5127" y="552"/>
                      <a:pt x="4008" y="0"/>
                      <a:pt x="2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417675" y="1166375"/>
                <a:ext cx="66825" cy="70425"/>
              </a:xfrm>
              <a:custGeom>
                <a:avLst/>
                <a:gdLst/>
                <a:ahLst/>
                <a:cxnLst/>
                <a:rect l="l" t="t" r="r" b="b"/>
                <a:pathLst>
                  <a:path w="2673" h="2817" extrusionOk="0">
                    <a:moveTo>
                      <a:pt x="129" y="0"/>
                    </a:moveTo>
                    <a:cubicBezTo>
                      <a:pt x="35" y="0"/>
                      <a:pt x="1" y="144"/>
                      <a:pt x="99" y="163"/>
                    </a:cubicBezTo>
                    <a:lnTo>
                      <a:pt x="101" y="163"/>
                    </a:lnTo>
                    <a:cubicBezTo>
                      <a:pt x="1340" y="379"/>
                      <a:pt x="2437" y="1444"/>
                      <a:pt x="2504" y="2737"/>
                    </a:cubicBezTo>
                    <a:cubicBezTo>
                      <a:pt x="2507" y="2790"/>
                      <a:pt x="2550" y="2817"/>
                      <a:pt x="2592" y="2817"/>
                    </a:cubicBezTo>
                    <a:cubicBezTo>
                      <a:pt x="2633" y="2817"/>
                      <a:pt x="2672" y="2790"/>
                      <a:pt x="2669" y="2737"/>
                    </a:cubicBezTo>
                    <a:cubicBezTo>
                      <a:pt x="2600" y="1375"/>
                      <a:pt x="1459" y="232"/>
                      <a:pt x="145" y="1"/>
                    </a:cubicBezTo>
                    <a:cubicBezTo>
                      <a:pt x="140" y="0"/>
                      <a:pt x="134"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358975" y="1257525"/>
                <a:ext cx="24525" cy="15400"/>
              </a:xfrm>
              <a:custGeom>
                <a:avLst/>
                <a:gdLst/>
                <a:ahLst/>
                <a:cxnLst/>
                <a:rect l="l" t="t" r="r" b="b"/>
                <a:pathLst>
                  <a:path w="981" h="616" extrusionOk="0">
                    <a:moveTo>
                      <a:pt x="348" y="1"/>
                    </a:moveTo>
                    <a:cubicBezTo>
                      <a:pt x="287" y="1"/>
                      <a:pt x="226" y="9"/>
                      <a:pt x="164" y="27"/>
                    </a:cubicBezTo>
                    <a:cubicBezTo>
                      <a:pt x="0" y="74"/>
                      <a:pt x="29" y="321"/>
                      <a:pt x="176" y="321"/>
                    </a:cubicBezTo>
                    <a:cubicBezTo>
                      <a:pt x="189" y="321"/>
                      <a:pt x="203" y="319"/>
                      <a:pt x="218" y="315"/>
                    </a:cubicBezTo>
                    <a:cubicBezTo>
                      <a:pt x="259" y="303"/>
                      <a:pt x="302" y="297"/>
                      <a:pt x="346" y="297"/>
                    </a:cubicBezTo>
                    <a:cubicBezTo>
                      <a:pt x="484" y="297"/>
                      <a:pt x="621" y="359"/>
                      <a:pt x="663" y="505"/>
                    </a:cubicBezTo>
                    <a:cubicBezTo>
                      <a:pt x="685" y="581"/>
                      <a:pt x="751" y="616"/>
                      <a:pt x="815" y="616"/>
                    </a:cubicBezTo>
                    <a:cubicBezTo>
                      <a:pt x="899" y="616"/>
                      <a:pt x="980" y="555"/>
                      <a:pt x="951" y="451"/>
                    </a:cubicBezTo>
                    <a:cubicBezTo>
                      <a:pt x="869" y="174"/>
                      <a:pt x="62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314700" y="1253300"/>
                <a:ext cx="25850" cy="14950"/>
              </a:xfrm>
              <a:custGeom>
                <a:avLst/>
                <a:gdLst/>
                <a:ahLst/>
                <a:cxnLst/>
                <a:rect l="l" t="t" r="r" b="b"/>
                <a:pathLst>
                  <a:path w="1034" h="598" extrusionOk="0">
                    <a:moveTo>
                      <a:pt x="694" y="1"/>
                    </a:moveTo>
                    <a:cubicBezTo>
                      <a:pt x="461" y="1"/>
                      <a:pt x="269" y="158"/>
                      <a:pt x="101" y="332"/>
                    </a:cubicBezTo>
                    <a:cubicBezTo>
                      <a:pt x="1" y="437"/>
                      <a:pt x="94" y="598"/>
                      <a:pt x="201" y="598"/>
                    </a:cubicBezTo>
                    <a:cubicBezTo>
                      <a:pt x="231" y="598"/>
                      <a:pt x="262" y="586"/>
                      <a:pt x="289" y="557"/>
                    </a:cubicBezTo>
                    <a:lnTo>
                      <a:pt x="291" y="557"/>
                    </a:lnTo>
                    <a:cubicBezTo>
                      <a:pt x="396" y="445"/>
                      <a:pt x="526" y="293"/>
                      <a:pt x="686" y="293"/>
                    </a:cubicBezTo>
                    <a:cubicBezTo>
                      <a:pt x="714" y="293"/>
                      <a:pt x="742" y="297"/>
                      <a:pt x="771" y="307"/>
                    </a:cubicBezTo>
                    <a:cubicBezTo>
                      <a:pt x="788" y="313"/>
                      <a:pt x="805" y="316"/>
                      <a:pt x="820" y="316"/>
                    </a:cubicBezTo>
                    <a:cubicBezTo>
                      <a:pt x="966" y="316"/>
                      <a:pt x="1034" y="86"/>
                      <a:pt x="873" y="31"/>
                    </a:cubicBezTo>
                    <a:cubicBezTo>
                      <a:pt x="810" y="10"/>
                      <a:pt x="751"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325850" y="1308875"/>
                <a:ext cx="38925" cy="21175"/>
              </a:xfrm>
              <a:custGeom>
                <a:avLst/>
                <a:gdLst/>
                <a:ahLst/>
                <a:cxnLst/>
                <a:rect l="l" t="t" r="r" b="b"/>
                <a:pathLst>
                  <a:path w="1557" h="847" extrusionOk="0">
                    <a:moveTo>
                      <a:pt x="1556" y="0"/>
                    </a:moveTo>
                    <a:lnTo>
                      <a:pt x="1556" y="0"/>
                    </a:lnTo>
                    <a:cubicBezTo>
                      <a:pt x="1175" y="66"/>
                      <a:pt x="860" y="87"/>
                      <a:pt x="616" y="87"/>
                    </a:cubicBezTo>
                    <a:cubicBezTo>
                      <a:pt x="213" y="87"/>
                      <a:pt x="1" y="31"/>
                      <a:pt x="1" y="31"/>
                    </a:cubicBezTo>
                    <a:lnTo>
                      <a:pt x="1" y="31"/>
                    </a:lnTo>
                    <a:cubicBezTo>
                      <a:pt x="1" y="31"/>
                      <a:pt x="22" y="785"/>
                      <a:pt x="653" y="843"/>
                    </a:cubicBezTo>
                    <a:cubicBezTo>
                      <a:pt x="680" y="845"/>
                      <a:pt x="706" y="846"/>
                      <a:pt x="732" y="846"/>
                    </a:cubicBezTo>
                    <a:cubicBezTo>
                      <a:pt x="1409" y="846"/>
                      <a:pt x="1556" y="1"/>
                      <a:pt x="1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398025" y="1268675"/>
                <a:ext cx="49050" cy="55100"/>
              </a:xfrm>
              <a:custGeom>
                <a:avLst/>
                <a:gdLst/>
                <a:ahLst/>
                <a:cxnLst/>
                <a:rect l="l" t="t" r="r" b="b"/>
                <a:pathLst>
                  <a:path w="1962" h="2204" extrusionOk="0">
                    <a:moveTo>
                      <a:pt x="1271" y="0"/>
                    </a:moveTo>
                    <a:cubicBezTo>
                      <a:pt x="908" y="0"/>
                      <a:pt x="506" y="435"/>
                      <a:pt x="277" y="730"/>
                    </a:cubicBezTo>
                    <a:cubicBezTo>
                      <a:pt x="83" y="975"/>
                      <a:pt x="1" y="1296"/>
                      <a:pt x="75" y="1599"/>
                    </a:cubicBezTo>
                    <a:cubicBezTo>
                      <a:pt x="137" y="1848"/>
                      <a:pt x="296" y="2092"/>
                      <a:pt x="651" y="2176"/>
                    </a:cubicBezTo>
                    <a:cubicBezTo>
                      <a:pt x="729" y="2195"/>
                      <a:pt x="804" y="2204"/>
                      <a:pt x="875" y="2204"/>
                    </a:cubicBezTo>
                    <a:cubicBezTo>
                      <a:pt x="1447" y="2204"/>
                      <a:pt x="1773" y="1634"/>
                      <a:pt x="1861" y="1175"/>
                    </a:cubicBezTo>
                    <a:cubicBezTo>
                      <a:pt x="1961" y="657"/>
                      <a:pt x="1936" y="139"/>
                      <a:pt x="1365" y="11"/>
                    </a:cubicBezTo>
                    <a:cubicBezTo>
                      <a:pt x="1334" y="4"/>
                      <a:pt x="1303" y="0"/>
                      <a:pt x="127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19125" y="1313750"/>
                <a:ext cx="6800" cy="29025"/>
              </a:xfrm>
              <a:custGeom>
                <a:avLst/>
                <a:gdLst/>
                <a:ahLst/>
                <a:cxnLst/>
                <a:rect l="l" t="t" r="r" b="b"/>
                <a:pathLst>
                  <a:path w="272" h="1161" extrusionOk="0">
                    <a:moveTo>
                      <a:pt x="208" y="0"/>
                    </a:moveTo>
                    <a:cubicBezTo>
                      <a:pt x="181" y="0"/>
                      <a:pt x="157" y="22"/>
                      <a:pt x="152" y="49"/>
                    </a:cubicBezTo>
                    <a:lnTo>
                      <a:pt x="5" y="1096"/>
                    </a:lnTo>
                    <a:cubicBezTo>
                      <a:pt x="1" y="1127"/>
                      <a:pt x="22" y="1156"/>
                      <a:pt x="52" y="1160"/>
                    </a:cubicBezTo>
                    <a:cubicBezTo>
                      <a:pt x="56" y="1160"/>
                      <a:pt x="59" y="1161"/>
                      <a:pt x="62" y="1161"/>
                    </a:cubicBezTo>
                    <a:cubicBezTo>
                      <a:pt x="91" y="1161"/>
                      <a:pt x="114" y="1139"/>
                      <a:pt x="118" y="1112"/>
                    </a:cubicBezTo>
                    <a:lnTo>
                      <a:pt x="267" y="64"/>
                    </a:lnTo>
                    <a:cubicBezTo>
                      <a:pt x="271" y="34"/>
                      <a:pt x="250" y="5"/>
                      <a:pt x="217" y="1"/>
                    </a:cubicBezTo>
                    <a:cubicBezTo>
                      <a:pt x="214" y="1"/>
                      <a:pt x="211"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10025" y="1337225"/>
                <a:ext cx="19825" cy="18575"/>
              </a:xfrm>
              <a:custGeom>
                <a:avLst/>
                <a:gdLst/>
                <a:ahLst/>
                <a:cxnLst/>
                <a:rect l="l" t="t" r="r" b="b"/>
                <a:pathLst>
                  <a:path w="793" h="743" extrusionOk="0">
                    <a:moveTo>
                      <a:pt x="396" y="0"/>
                    </a:moveTo>
                    <a:cubicBezTo>
                      <a:pt x="214" y="0"/>
                      <a:pt x="55" y="133"/>
                      <a:pt x="29" y="319"/>
                    </a:cubicBezTo>
                    <a:cubicBezTo>
                      <a:pt x="0" y="522"/>
                      <a:pt x="140" y="710"/>
                      <a:pt x="344" y="739"/>
                    </a:cubicBezTo>
                    <a:cubicBezTo>
                      <a:pt x="361" y="741"/>
                      <a:pt x="379" y="742"/>
                      <a:pt x="396" y="742"/>
                    </a:cubicBezTo>
                    <a:cubicBezTo>
                      <a:pt x="578" y="742"/>
                      <a:pt x="737" y="608"/>
                      <a:pt x="764" y="422"/>
                    </a:cubicBezTo>
                    <a:cubicBezTo>
                      <a:pt x="792" y="221"/>
                      <a:pt x="650" y="33"/>
                      <a:pt x="449" y="4"/>
                    </a:cubicBezTo>
                    <a:cubicBezTo>
                      <a:pt x="431" y="1"/>
                      <a:pt x="414"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415350" y="1279575"/>
                <a:ext cx="22250" cy="29875"/>
              </a:xfrm>
              <a:custGeom>
                <a:avLst/>
                <a:gdLst/>
                <a:ahLst/>
                <a:cxnLst/>
                <a:rect l="l" t="t" r="r" b="b"/>
                <a:pathLst>
                  <a:path w="890" h="1195" extrusionOk="0">
                    <a:moveTo>
                      <a:pt x="670" y="1"/>
                    </a:moveTo>
                    <a:cubicBezTo>
                      <a:pt x="501" y="1"/>
                      <a:pt x="343" y="103"/>
                      <a:pt x="230" y="238"/>
                    </a:cubicBezTo>
                    <a:cubicBezTo>
                      <a:pt x="21" y="490"/>
                      <a:pt x="0" y="821"/>
                      <a:pt x="21" y="1136"/>
                    </a:cubicBezTo>
                    <a:cubicBezTo>
                      <a:pt x="24" y="1175"/>
                      <a:pt x="55" y="1194"/>
                      <a:pt x="86" y="1194"/>
                    </a:cubicBezTo>
                    <a:cubicBezTo>
                      <a:pt x="120" y="1194"/>
                      <a:pt x="155" y="1172"/>
                      <a:pt x="152" y="1128"/>
                    </a:cubicBezTo>
                    <a:cubicBezTo>
                      <a:pt x="136" y="912"/>
                      <a:pt x="136" y="687"/>
                      <a:pt x="226" y="488"/>
                    </a:cubicBezTo>
                    <a:cubicBezTo>
                      <a:pt x="297" y="334"/>
                      <a:pt x="468" y="127"/>
                      <a:pt x="660" y="127"/>
                    </a:cubicBezTo>
                    <a:cubicBezTo>
                      <a:pt x="693" y="127"/>
                      <a:pt x="726" y="133"/>
                      <a:pt x="760" y="146"/>
                    </a:cubicBezTo>
                    <a:cubicBezTo>
                      <a:pt x="768" y="149"/>
                      <a:pt x="777" y="151"/>
                      <a:pt x="785" y="151"/>
                    </a:cubicBezTo>
                    <a:cubicBezTo>
                      <a:pt x="850" y="151"/>
                      <a:pt x="889" y="57"/>
                      <a:pt x="821" y="29"/>
                    </a:cubicBezTo>
                    <a:cubicBezTo>
                      <a:pt x="771" y="10"/>
                      <a:pt x="720"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8"/>
            <p:cNvGrpSpPr/>
            <p:nvPr/>
          </p:nvGrpSpPr>
          <p:grpSpPr>
            <a:xfrm>
              <a:off x="4013670" y="1313512"/>
              <a:ext cx="267669" cy="218487"/>
              <a:chOff x="5717825" y="3704150"/>
              <a:chExt cx="191575" cy="156375"/>
            </a:xfrm>
          </p:grpSpPr>
          <p:sp>
            <p:nvSpPr>
              <p:cNvPr id="531" name="Google Shape;531;p28"/>
              <p:cNvSpPr/>
              <p:nvPr/>
            </p:nvSpPr>
            <p:spPr>
              <a:xfrm>
                <a:off x="5747375" y="3704150"/>
                <a:ext cx="162025" cy="137400"/>
              </a:xfrm>
              <a:custGeom>
                <a:avLst/>
                <a:gdLst/>
                <a:ahLst/>
                <a:cxnLst/>
                <a:rect l="l" t="t" r="r" b="b"/>
                <a:pathLst>
                  <a:path w="6481" h="5496" extrusionOk="0">
                    <a:moveTo>
                      <a:pt x="194" y="0"/>
                    </a:moveTo>
                    <a:cubicBezTo>
                      <a:pt x="87" y="0"/>
                      <a:pt x="0" y="86"/>
                      <a:pt x="0" y="194"/>
                    </a:cubicBezTo>
                    <a:lnTo>
                      <a:pt x="0" y="5302"/>
                    </a:lnTo>
                    <a:cubicBezTo>
                      <a:pt x="0" y="5410"/>
                      <a:pt x="87" y="5496"/>
                      <a:pt x="194" y="5496"/>
                    </a:cubicBezTo>
                    <a:lnTo>
                      <a:pt x="6286" y="5496"/>
                    </a:lnTo>
                    <a:cubicBezTo>
                      <a:pt x="6394" y="5496"/>
                      <a:pt x="6480" y="5410"/>
                      <a:pt x="6480" y="5302"/>
                    </a:cubicBezTo>
                    <a:lnTo>
                      <a:pt x="6480" y="194"/>
                    </a:lnTo>
                    <a:cubicBezTo>
                      <a:pt x="6480" y="86"/>
                      <a:pt x="6394"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717825" y="3806375"/>
                <a:ext cx="64000" cy="54150"/>
              </a:xfrm>
              <a:custGeom>
                <a:avLst/>
                <a:gdLst/>
                <a:ahLst/>
                <a:cxnLst/>
                <a:rect l="l" t="t" r="r" b="b"/>
                <a:pathLst>
                  <a:path w="2560" h="2166" extrusionOk="0">
                    <a:moveTo>
                      <a:pt x="1190" y="1"/>
                    </a:moveTo>
                    <a:lnTo>
                      <a:pt x="79" y="1879"/>
                    </a:lnTo>
                    <a:cubicBezTo>
                      <a:pt x="0" y="2012"/>
                      <a:pt x="104" y="2166"/>
                      <a:pt x="241" y="2166"/>
                    </a:cubicBezTo>
                    <a:cubicBezTo>
                      <a:pt x="263" y="2166"/>
                      <a:pt x="286" y="2162"/>
                      <a:pt x="310" y="2153"/>
                    </a:cubicBezTo>
                    <a:lnTo>
                      <a:pt x="2560" y="1298"/>
                    </a:lnTo>
                    <a:lnTo>
                      <a:pt x="11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786125" y="3739900"/>
                <a:ext cx="93450" cy="62825"/>
              </a:xfrm>
              <a:custGeom>
                <a:avLst/>
                <a:gdLst/>
                <a:ahLst/>
                <a:cxnLst/>
                <a:rect l="l" t="t" r="r" b="b"/>
                <a:pathLst>
                  <a:path w="3738" h="2513" extrusionOk="0">
                    <a:moveTo>
                      <a:pt x="3593" y="1"/>
                    </a:moveTo>
                    <a:cubicBezTo>
                      <a:pt x="3566" y="1"/>
                      <a:pt x="3540" y="9"/>
                      <a:pt x="3516" y="26"/>
                    </a:cubicBezTo>
                    <a:lnTo>
                      <a:pt x="576" y="2176"/>
                    </a:lnTo>
                    <a:lnTo>
                      <a:pt x="265" y="1217"/>
                    </a:lnTo>
                    <a:cubicBezTo>
                      <a:pt x="248" y="1163"/>
                      <a:pt x="198" y="1128"/>
                      <a:pt x="144" y="1128"/>
                    </a:cubicBezTo>
                    <a:cubicBezTo>
                      <a:pt x="131" y="1128"/>
                      <a:pt x="117" y="1130"/>
                      <a:pt x="104" y="1135"/>
                    </a:cubicBezTo>
                    <a:cubicBezTo>
                      <a:pt x="37" y="1156"/>
                      <a:pt x="0" y="1229"/>
                      <a:pt x="21" y="1296"/>
                    </a:cubicBezTo>
                    <a:lnTo>
                      <a:pt x="386" y="2424"/>
                    </a:lnTo>
                    <a:cubicBezTo>
                      <a:pt x="399" y="2462"/>
                      <a:pt x="430" y="2493"/>
                      <a:pt x="468" y="2506"/>
                    </a:cubicBezTo>
                    <a:cubicBezTo>
                      <a:pt x="482" y="2510"/>
                      <a:pt x="495" y="2512"/>
                      <a:pt x="509" y="2512"/>
                    </a:cubicBezTo>
                    <a:cubicBezTo>
                      <a:pt x="535" y="2512"/>
                      <a:pt x="560" y="2504"/>
                      <a:pt x="583" y="2487"/>
                    </a:cubicBezTo>
                    <a:lnTo>
                      <a:pt x="3668" y="231"/>
                    </a:lnTo>
                    <a:cubicBezTo>
                      <a:pt x="3724" y="191"/>
                      <a:pt x="3737" y="110"/>
                      <a:pt x="3695" y="53"/>
                    </a:cubicBezTo>
                    <a:cubicBezTo>
                      <a:pt x="3670" y="19"/>
                      <a:pt x="3632" y="1"/>
                      <a:pt x="3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8"/>
            <p:cNvGrpSpPr/>
            <p:nvPr/>
          </p:nvGrpSpPr>
          <p:grpSpPr>
            <a:xfrm>
              <a:off x="1998818" y="1314021"/>
              <a:ext cx="574253" cy="902668"/>
              <a:chOff x="5007550" y="3794525"/>
              <a:chExt cx="470275" cy="739225"/>
            </a:xfrm>
          </p:grpSpPr>
          <p:sp>
            <p:nvSpPr>
              <p:cNvPr id="535" name="Google Shape;535;p28"/>
              <p:cNvSpPr/>
              <p:nvPr/>
            </p:nvSpPr>
            <p:spPr>
              <a:xfrm>
                <a:off x="5007550" y="3794525"/>
                <a:ext cx="470275" cy="575900"/>
              </a:xfrm>
              <a:custGeom>
                <a:avLst/>
                <a:gdLst/>
                <a:ahLst/>
                <a:cxnLst/>
                <a:rect l="l" t="t" r="r" b="b"/>
                <a:pathLst>
                  <a:path w="18811" h="23036" extrusionOk="0">
                    <a:moveTo>
                      <a:pt x="9344" y="1"/>
                    </a:moveTo>
                    <a:cubicBezTo>
                      <a:pt x="9308" y="1"/>
                      <a:pt x="9273" y="1"/>
                      <a:pt x="9239" y="3"/>
                    </a:cubicBezTo>
                    <a:cubicBezTo>
                      <a:pt x="4117" y="95"/>
                      <a:pt x="1" y="4281"/>
                      <a:pt x="14" y="9421"/>
                    </a:cubicBezTo>
                    <a:cubicBezTo>
                      <a:pt x="18" y="11129"/>
                      <a:pt x="478" y="12730"/>
                      <a:pt x="1280" y="14110"/>
                    </a:cubicBezTo>
                    <a:cubicBezTo>
                      <a:pt x="2339" y="15934"/>
                      <a:pt x="3363" y="17779"/>
                      <a:pt x="4328" y="19655"/>
                    </a:cubicBezTo>
                    <a:cubicBezTo>
                      <a:pt x="4660" y="20300"/>
                      <a:pt x="4984" y="20946"/>
                      <a:pt x="5301" y="21598"/>
                    </a:cubicBezTo>
                    <a:lnTo>
                      <a:pt x="5999" y="23035"/>
                    </a:lnTo>
                    <a:lnTo>
                      <a:pt x="11702" y="23022"/>
                    </a:lnTo>
                    <a:lnTo>
                      <a:pt x="12891" y="23018"/>
                    </a:lnTo>
                    <a:lnTo>
                      <a:pt x="13900" y="20919"/>
                    </a:lnTo>
                    <a:cubicBezTo>
                      <a:pt x="14420" y="19838"/>
                      <a:pt x="14965" y="18769"/>
                      <a:pt x="15531" y="17710"/>
                    </a:cubicBezTo>
                    <a:cubicBezTo>
                      <a:pt x="16177" y="16498"/>
                      <a:pt x="16850" y="15299"/>
                      <a:pt x="17541" y="14110"/>
                    </a:cubicBezTo>
                    <a:cubicBezTo>
                      <a:pt x="18350" y="12717"/>
                      <a:pt x="18811" y="11098"/>
                      <a:pt x="18807" y="9374"/>
                    </a:cubicBezTo>
                    <a:cubicBezTo>
                      <a:pt x="18794" y="4271"/>
                      <a:pt x="14683" y="112"/>
                      <a:pt x="9617" y="3"/>
                    </a:cubicBezTo>
                    <a:cubicBezTo>
                      <a:pt x="9525" y="1"/>
                      <a:pt x="9434" y="1"/>
                      <a:pt x="9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115750" y="3794525"/>
                <a:ext cx="362075" cy="575900"/>
              </a:xfrm>
              <a:custGeom>
                <a:avLst/>
                <a:gdLst/>
                <a:ahLst/>
                <a:cxnLst/>
                <a:rect l="l" t="t" r="r" b="b"/>
                <a:pathLst>
                  <a:path w="14483" h="23036" extrusionOk="0">
                    <a:moveTo>
                      <a:pt x="5016" y="1"/>
                    </a:moveTo>
                    <a:cubicBezTo>
                      <a:pt x="4980" y="1"/>
                      <a:pt x="4945" y="1"/>
                      <a:pt x="4911" y="3"/>
                    </a:cubicBezTo>
                    <a:cubicBezTo>
                      <a:pt x="6856" y="596"/>
                      <a:pt x="12074" y="3266"/>
                      <a:pt x="11339" y="9410"/>
                    </a:cubicBezTo>
                    <a:cubicBezTo>
                      <a:pt x="10681" y="14901"/>
                      <a:pt x="6388" y="19716"/>
                      <a:pt x="1046" y="19716"/>
                    </a:cubicBezTo>
                    <a:cubicBezTo>
                      <a:pt x="701" y="19716"/>
                      <a:pt x="352" y="19696"/>
                      <a:pt x="0" y="19655"/>
                    </a:cubicBezTo>
                    <a:lnTo>
                      <a:pt x="0" y="19655"/>
                    </a:lnTo>
                    <a:cubicBezTo>
                      <a:pt x="332" y="20300"/>
                      <a:pt x="656" y="20946"/>
                      <a:pt x="973" y="21598"/>
                    </a:cubicBezTo>
                    <a:lnTo>
                      <a:pt x="1671" y="23035"/>
                    </a:lnTo>
                    <a:lnTo>
                      <a:pt x="7374" y="23022"/>
                    </a:lnTo>
                    <a:lnTo>
                      <a:pt x="8563" y="23018"/>
                    </a:lnTo>
                    <a:lnTo>
                      <a:pt x="9572" y="20919"/>
                    </a:lnTo>
                    <a:cubicBezTo>
                      <a:pt x="10092" y="19838"/>
                      <a:pt x="10637" y="18769"/>
                      <a:pt x="11203" y="17710"/>
                    </a:cubicBezTo>
                    <a:cubicBezTo>
                      <a:pt x="11849" y="16498"/>
                      <a:pt x="12522" y="15299"/>
                      <a:pt x="13213" y="14110"/>
                    </a:cubicBezTo>
                    <a:cubicBezTo>
                      <a:pt x="14022" y="12717"/>
                      <a:pt x="14483" y="11098"/>
                      <a:pt x="14479" y="9374"/>
                    </a:cubicBezTo>
                    <a:cubicBezTo>
                      <a:pt x="14464" y="4271"/>
                      <a:pt x="10355" y="112"/>
                      <a:pt x="5287" y="3"/>
                    </a:cubicBezTo>
                    <a:cubicBezTo>
                      <a:pt x="5197" y="1"/>
                      <a:pt x="5106" y="1"/>
                      <a:pt x="5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157550" y="4067575"/>
                <a:ext cx="38050" cy="302600"/>
              </a:xfrm>
              <a:custGeom>
                <a:avLst/>
                <a:gdLst/>
                <a:ahLst/>
                <a:cxnLst/>
                <a:rect l="l" t="t" r="r" b="b"/>
                <a:pathLst>
                  <a:path w="1522" h="12104" extrusionOk="0">
                    <a:moveTo>
                      <a:pt x="128" y="1"/>
                    </a:moveTo>
                    <a:cubicBezTo>
                      <a:pt x="123" y="1"/>
                      <a:pt x="119" y="1"/>
                      <a:pt x="114" y="1"/>
                    </a:cubicBezTo>
                    <a:cubicBezTo>
                      <a:pt x="49" y="7"/>
                      <a:pt x="1" y="67"/>
                      <a:pt x="8" y="132"/>
                    </a:cubicBezTo>
                    <a:lnTo>
                      <a:pt x="1278" y="11998"/>
                    </a:lnTo>
                    <a:cubicBezTo>
                      <a:pt x="1286" y="12060"/>
                      <a:pt x="1338" y="12104"/>
                      <a:pt x="1397" y="12104"/>
                    </a:cubicBezTo>
                    <a:lnTo>
                      <a:pt x="1411" y="12104"/>
                    </a:lnTo>
                    <a:cubicBezTo>
                      <a:pt x="1476" y="12096"/>
                      <a:pt x="1522" y="12038"/>
                      <a:pt x="1516" y="11973"/>
                    </a:cubicBezTo>
                    <a:lnTo>
                      <a:pt x="244" y="107"/>
                    </a:lnTo>
                    <a:cubicBezTo>
                      <a:pt x="239" y="46"/>
                      <a:pt x="187"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3550" y="4067575"/>
                <a:ext cx="38125" cy="302600"/>
              </a:xfrm>
              <a:custGeom>
                <a:avLst/>
                <a:gdLst/>
                <a:ahLst/>
                <a:cxnLst/>
                <a:rect l="l" t="t" r="r" b="b"/>
                <a:pathLst>
                  <a:path w="1525" h="12104" extrusionOk="0">
                    <a:moveTo>
                      <a:pt x="1397" y="1"/>
                    </a:moveTo>
                    <a:cubicBezTo>
                      <a:pt x="1338" y="1"/>
                      <a:pt x="1286" y="46"/>
                      <a:pt x="1280" y="107"/>
                    </a:cubicBezTo>
                    <a:lnTo>
                      <a:pt x="1137" y="1436"/>
                    </a:lnTo>
                    <a:lnTo>
                      <a:pt x="1137" y="1438"/>
                    </a:lnTo>
                    <a:lnTo>
                      <a:pt x="1056" y="2196"/>
                    </a:lnTo>
                    <a:lnTo>
                      <a:pt x="9" y="11973"/>
                    </a:lnTo>
                    <a:cubicBezTo>
                      <a:pt x="1" y="12038"/>
                      <a:pt x="49" y="12096"/>
                      <a:pt x="114" y="12104"/>
                    </a:cubicBezTo>
                    <a:lnTo>
                      <a:pt x="128" y="12104"/>
                    </a:lnTo>
                    <a:cubicBezTo>
                      <a:pt x="187" y="12104"/>
                      <a:pt x="239" y="12060"/>
                      <a:pt x="246" y="11998"/>
                    </a:cubicBezTo>
                    <a:lnTo>
                      <a:pt x="1372" y="1482"/>
                    </a:lnTo>
                    <a:lnTo>
                      <a:pt x="1445" y="782"/>
                    </a:lnTo>
                    <a:lnTo>
                      <a:pt x="1516" y="132"/>
                    </a:lnTo>
                    <a:cubicBezTo>
                      <a:pt x="1524" y="67"/>
                      <a:pt x="1476" y="7"/>
                      <a:pt x="1411" y="1"/>
                    </a:cubicBezTo>
                    <a:cubicBezTo>
                      <a:pt x="1406" y="1"/>
                      <a:pt x="1402"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164425" y="4086600"/>
                <a:ext cx="165325" cy="36500"/>
              </a:xfrm>
              <a:custGeom>
                <a:avLst/>
                <a:gdLst/>
                <a:ahLst/>
                <a:cxnLst/>
                <a:rect l="l" t="t" r="r" b="b"/>
                <a:pathLst>
                  <a:path w="6613" h="1460" extrusionOk="0">
                    <a:moveTo>
                      <a:pt x="5469" y="0"/>
                    </a:moveTo>
                    <a:cubicBezTo>
                      <a:pt x="5319" y="0"/>
                      <a:pt x="5193" y="98"/>
                      <a:pt x="5156" y="244"/>
                    </a:cubicBezTo>
                    <a:lnTo>
                      <a:pt x="4922" y="1157"/>
                    </a:lnTo>
                    <a:cubicBezTo>
                      <a:pt x="4907" y="1216"/>
                      <a:pt x="4857" y="1220"/>
                      <a:pt x="4840" y="1220"/>
                    </a:cubicBezTo>
                    <a:cubicBezTo>
                      <a:pt x="4825" y="1220"/>
                      <a:pt x="4775" y="1216"/>
                      <a:pt x="4759" y="1157"/>
                    </a:cubicBezTo>
                    <a:lnTo>
                      <a:pt x="4525" y="244"/>
                    </a:lnTo>
                    <a:cubicBezTo>
                      <a:pt x="4506" y="171"/>
                      <a:pt x="4466" y="111"/>
                      <a:pt x="4410" y="67"/>
                    </a:cubicBezTo>
                    <a:cubicBezTo>
                      <a:pt x="4355" y="25"/>
                      <a:pt x="4287" y="2"/>
                      <a:pt x="4211" y="2"/>
                    </a:cubicBezTo>
                    <a:cubicBezTo>
                      <a:pt x="4063" y="2"/>
                      <a:pt x="3936" y="98"/>
                      <a:pt x="3900" y="244"/>
                    </a:cubicBezTo>
                    <a:lnTo>
                      <a:pt x="3664" y="1157"/>
                    </a:lnTo>
                    <a:cubicBezTo>
                      <a:pt x="3651" y="1216"/>
                      <a:pt x="3599" y="1220"/>
                      <a:pt x="3583" y="1220"/>
                    </a:cubicBezTo>
                    <a:cubicBezTo>
                      <a:pt x="3568" y="1220"/>
                      <a:pt x="3516" y="1216"/>
                      <a:pt x="3501" y="1157"/>
                    </a:cubicBezTo>
                    <a:lnTo>
                      <a:pt x="3267" y="244"/>
                    </a:lnTo>
                    <a:cubicBezTo>
                      <a:pt x="3230" y="98"/>
                      <a:pt x="3106" y="2"/>
                      <a:pt x="2954" y="2"/>
                    </a:cubicBezTo>
                    <a:cubicBezTo>
                      <a:pt x="2805" y="2"/>
                      <a:pt x="2680" y="100"/>
                      <a:pt x="2642" y="244"/>
                    </a:cubicBezTo>
                    <a:lnTo>
                      <a:pt x="2408" y="1157"/>
                    </a:lnTo>
                    <a:cubicBezTo>
                      <a:pt x="2394" y="1214"/>
                      <a:pt x="2342" y="1220"/>
                      <a:pt x="2327" y="1220"/>
                    </a:cubicBezTo>
                    <a:cubicBezTo>
                      <a:pt x="2312" y="1220"/>
                      <a:pt x="2260" y="1214"/>
                      <a:pt x="2244" y="1157"/>
                    </a:cubicBezTo>
                    <a:lnTo>
                      <a:pt x="2010" y="244"/>
                    </a:lnTo>
                    <a:cubicBezTo>
                      <a:pt x="1993" y="171"/>
                      <a:pt x="1953" y="111"/>
                      <a:pt x="1897" y="67"/>
                    </a:cubicBezTo>
                    <a:cubicBezTo>
                      <a:pt x="1842" y="27"/>
                      <a:pt x="1773" y="2"/>
                      <a:pt x="1698" y="2"/>
                    </a:cubicBezTo>
                    <a:cubicBezTo>
                      <a:pt x="1548" y="2"/>
                      <a:pt x="1423" y="100"/>
                      <a:pt x="1385" y="244"/>
                    </a:cubicBezTo>
                    <a:lnTo>
                      <a:pt x="1151" y="1157"/>
                    </a:lnTo>
                    <a:cubicBezTo>
                      <a:pt x="1138" y="1214"/>
                      <a:pt x="1086" y="1220"/>
                      <a:pt x="1070" y="1220"/>
                    </a:cubicBezTo>
                    <a:cubicBezTo>
                      <a:pt x="1055" y="1220"/>
                      <a:pt x="1003" y="1214"/>
                      <a:pt x="988" y="1157"/>
                    </a:cubicBezTo>
                    <a:lnTo>
                      <a:pt x="756" y="244"/>
                    </a:lnTo>
                    <a:cubicBezTo>
                      <a:pt x="737" y="173"/>
                      <a:pt x="696" y="111"/>
                      <a:pt x="641" y="69"/>
                    </a:cubicBezTo>
                    <a:cubicBezTo>
                      <a:pt x="585" y="27"/>
                      <a:pt x="518" y="2"/>
                      <a:pt x="441" y="2"/>
                    </a:cubicBezTo>
                    <a:cubicBezTo>
                      <a:pt x="292" y="2"/>
                      <a:pt x="167" y="100"/>
                      <a:pt x="129" y="246"/>
                    </a:cubicBezTo>
                    <a:lnTo>
                      <a:pt x="0" y="746"/>
                    </a:lnTo>
                    <a:lnTo>
                      <a:pt x="63" y="1341"/>
                    </a:lnTo>
                    <a:cubicBezTo>
                      <a:pt x="92" y="1304"/>
                      <a:pt x="113" y="1262"/>
                      <a:pt x="127" y="1216"/>
                    </a:cubicBezTo>
                    <a:lnTo>
                      <a:pt x="361" y="305"/>
                    </a:lnTo>
                    <a:cubicBezTo>
                      <a:pt x="376" y="246"/>
                      <a:pt x="426" y="240"/>
                      <a:pt x="441" y="240"/>
                    </a:cubicBezTo>
                    <a:cubicBezTo>
                      <a:pt x="459" y="240"/>
                      <a:pt x="508" y="246"/>
                      <a:pt x="524" y="305"/>
                    </a:cubicBezTo>
                    <a:lnTo>
                      <a:pt x="758" y="1214"/>
                    </a:lnTo>
                    <a:cubicBezTo>
                      <a:pt x="777" y="1287"/>
                      <a:pt x="817" y="1349"/>
                      <a:pt x="871" y="1391"/>
                    </a:cubicBezTo>
                    <a:cubicBezTo>
                      <a:pt x="927" y="1433"/>
                      <a:pt x="996" y="1458"/>
                      <a:pt x="1070" y="1458"/>
                    </a:cubicBezTo>
                    <a:cubicBezTo>
                      <a:pt x="1220" y="1458"/>
                      <a:pt x="1347" y="1360"/>
                      <a:pt x="1383" y="1214"/>
                    </a:cubicBezTo>
                    <a:lnTo>
                      <a:pt x="1617" y="303"/>
                    </a:lnTo>
                    <a:cubicBezTo>
                      <a:pt x="1633" y="244"/>
                      <a:pt x="1682" y="240"/>
                      <a:pt x="1698" y="240"/>
                    </a:cubicBezTo>
                    <a:cubicBezTo>
                      <a:pt x="1713" y="240"/>
                      <a:pt x="1765" y="244"/>
                      <a:pt x="1780" y="303"/>
                    </a:cubicBezTo>
                    <a:lnTo>
                      <a:pt x="2014" y="1214"/>
                    </a:lnTo>
                    <a:cubicBezTo>
                      <a:pt x="2051" y="1360"/>
                      <a:pt x="2177" y="1458"/>
                      <a:pt x="2327" y="1458"/>
                    </a:cubicBezTo>
                    <a:cubicBezTo>
                      <a:pt x="2477" y="1458"/>
                      <a:pt x="2601" y="1360"/>
                      <a:pt x="2640" y="1216"/>
                    </a:cubicBezTo>
                    <a:lnTo>
                      <a:pt x="2872" y="303"/>
                    </a:lnTo>
                    <a:cubicBezTo>
                      <a:pt x="2887" y="244"/>
                      <a:pt x="2939" y="240"/>
                      <a:pt x="2956" y="240"/>
                    </a:cubicBezTo>
                    <a:cubicBezTo>
                      <a:pt x="2970" y="240"/>
                      <a:pt x="3021" y="244"/>
                      <a:pt x="3037" y="303"/>
                    </a:cubicBezTo>
                    <a:lnTo>
                      <a:pt x="3271" y="1216"/>
                    </a:lnTo>
                    <a:cubicBezTo>
                      <a:pt x="3307" y="1362"/>
                      <a:pt x="3434" y="1460"/>
                      <a:pt x="3583" y="1460"/>
                    </a:cubicBezTo>
                    <a:cubicBezTo>
                      <a:pt x="3733" y="1460"/>
                      <a:pt x="3860" y="1362"/>
                      <a:pt x="3896" y="1216"/>
                    </a:cubicBezTo>
                    <a:lnTo>
                      <a:pt x="4130" y="303"/>
                    </a:lnTo>
                    <a:cubicBezTo>
                      <a:pt x="4145" y="244"/>
                      <a:pt x="4195" y="240"/>
                      <a:pt x="4213" y="240"/>
                    </a:cubicBezTo>
                    <a:cubicBezTo>
                      <a:pt x="4228" y="240"/>
                      <a:pt x="4278" y="244"/>
                      <a:pt x="4293" y="303"/>
                    </a:cubicBezTo>
                    <a:lnTo>
                      <a:pt x="4527" y="1216"/>
                    </a:lnTo>
                    <a:cubicBezTo>
                      <a:pt x="4566" y="1362"/>
                      <a:pt x="4692" y="1460"/>
                      <a:pt x="4840" y="1460"/>
                    </a:cubicBezTo>
                    <a:cubicBezTo>
                      <a:pt x="4989" y="1460"/>
                      <a:pt x="5116" y="1362"/>
                      <a:pt x="5153" y="1216"/>
                    </a:cubicBezTo>
                    <a:lnTo>
                      <a:pt x="5387" y="303"/>
                    </a:lnTo>
                    <a:cubicBezTo>
                      <a:pt x="5402" y="244"/>
                      <a:pt x="5454" y="240"/>
                      <a:pt x="5469" y="240"/>
                    </a:cubicBezTo>
                    <a:cubicBezTo>
                      <a:pt x="5484" y="240"/>
                      <a:pt x="5536" y="244"/>
                      <a:pt x="5552" y="303"/>
                    </a:cubicBezTo>
                    <a:lnTo>
                      <a:pt x="5786" y="1216"/>
                    </a:lnTo>
                    <a:cubicBezTo>
                      <a:pt x="5822" y="1360"/>
                      <a:pt x="5949" y="1458"/>
                      <a:pt x="6096" y="1458"/>
                    </a:cubicBezTo>
                    <a:cubicBezTo>
                      <a:pt x="6142" y="1458"/>
                      <a:pt x="6183" y="1450"/>
                      <a:pt x="6221" y="1435"/>
                    </a:cubicBezTo>
                    <a:cubicBezTo>
                      <a:pt x="6313" y="1398"/>
                      <a:pt x="6384" y="1320"/>
                      <a:pt x="6411" y="1216"/>
                    </a:cubicBezTo>
                    <a:lnTo>
                      <a:pt x="6537" y="721"/>
                    </a:lnTo>
                    <a:lnTo>
                      <a:pt x="6612" y="21"/>
                    </a:lnTo>
                    <a:lnTo>
                      <a:pt x="6610" y="21"/>
                    </a:lnTo>
                    <a:cubicBezTo>
                      <a:pt x="6514" y="56"/>
                      <a:pt x="6440" y="136"/>
                      <a:pt x="6413" y="242"/>
                    </a:cubicBezTo>
                    <a:lnTo>
                      <a:pt x="6302" y="673"/>
                    </a:lnTo>
                    <a:lnTo>
                      <a:pt x="6302" y="677"/>
                    </a:lnTo>
                    <a:lnTo>
                      <a:pt x="6179" y="1157"/>
                    </a:lnTo>
                    <a:cubicBezTo>
                      <a:pt x="6163" y="1214"/>
                      <a:pt x="6112" y="1220"/>
                      <a:pt x="6096" y="1220"/>
                    </a:cubicBezTo>
                    <a:cubicBezTo>
                      <a:pt x="6081" y="1220"/>
                      <a:pt x="6029" y="1214"/>
                      <a:pt x="6016" y="1157"/>
                    </a:cubicBezTo>
                    <a:lnTo>
                      <a:pt x="5782" y="244"/>
                    </a:lnTo>
                    <a:cubicBezTo>
                      <a:pt x="5743" y="98"/>
                      <a:pt x="5619" y="0"/>
                      <a:pt x="5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203775" y="4455750"/>
                <a:ext cx="78025" cy="78000"/>
              </a:xfrm>
              <a:custGeom>
                <a:avLst/>
                <a:gdLst/>
                <a:ahLst/>
                <a:cxnLst/>
                <a:rect l="l" t="t" r="r" b="b"/>
                <a:pathLst>
                  <a:path w="3121" h="3120" extrusionOk="0">
                    <a:moveTo>
                      <a:pt x="1561" y="1"/>
                    </a:moveTo>
                    <a:cubicBezTo>
                      <a:pt x="699" y="1"/>
                      <a:pt x="1" y="699"/>
                      <a:pt x="1" y="1560"/>
                    </a:cubicBezTo>
                    <a:cubicBezTo>
                      <a:pt x="1" y="2422"/>
                      <a:pt x="699" y="3120"/>
                      <a:pt x="1561" y="3120"/>
                    </a:cubicBezTo>
                    <a:cubicBezTo>
                      <a:pt x="2422" y="3120"/>
                      <a:pt x="3120" y="2422"/>
                      <a:pt x="3120" y="1560"/>
                    </a:cubicBezTo>
                    <a:cubicBezTo>
                      <a:pt x="3120" y="699"/>
                      <a:pt x="2422"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5128775" y="4367175"/>
                <a:ext cx="235650" cy="54750"/>
              </a:xfrm>
              <a:custGeom>
                <a:avLst/>
                <a:gdLst/>
                <a:ahLst/>
                <a:cxnLst/>
                <a:rect l="l" t="t" r="r" b="b"/>
                <a:pathLst>
                  <a:path w="9426" h="2190" extrusionOk="0">
                    <a:moveTo>
                      <a:pt x="76" y="1"/>
                    </a:moveTo>
                    <a:cubicBezTo>
                      <a:pt x="33" y="1"/>
                      <a:pt x="1" y="35"/>
                      <a:pt x="1" y="76"/>
                    </a:cubicBezTo>
                    <a:lnTo>
                      <a:pt x="1" y="2115"/>
                    </a:lnTo>
                    <a:cubicBezTo>
                      <a:pt x="1" y="2155"/>
                      <a:pt x="33" y="2189"/>
                      <a:pt x="76" y="2189"/>
                    </a:cubicBezTo>
                    <a:lnTo>
                      <a:pt x="9350" y="2189"/>
                    </a:lnTo>
                    <a:cubicBezTo>
                      <a:pt x="9391" y="2189"/>
                      <a:pt x="9425" y="2155"/>
                      <a:pt x="9425" y="2115"/>
                    </a:cubicBezTo>
                    <a:lnTo>
                      <a:pt x="9425" y="76"/>
                    </a:lnTo>
                    <a:cubicBezTo>
                      <a:pt x="9425" y="35"/>
                      <a:pt x="9391" y="1"/>
                      <a:pt x="9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5128775" y="4421900"/>
                <a:ext cx="235650" cy="54750"/>
              </a:xfrm>
              <a:custGeom>
                <a:avLst/>
                <a:gdLst/>
                <a:ahLst/>
                <a:cxnLst/>
                <a:rect l="l" t="t" r="r" b="b"/>
                <a:pathLst>
                  <a:path w="9426" h="2190" extrusionOk="0">
                    <a:moveTo>
                      <a:pt x="76" y="0"/>
                    </a:moveTo>
                    <a:cubicBezTo>
                      <a:pt x="33" y="0"/>
                      <a:pt x="1" y="35"/>
                      <a:pt x="1" y="75"/>
                    </a:cubicBezTo>
                    <a:lnTo>
                      <a:pt x="1" y="2114"/>
                    </a:lnTo>
                    <a:cubicBezTo>
                      <a:pt x="1" y="2155"/>
                      <a:pt x="33" y="2189"/>
                      <a:pt x="76" y="2189"/>
                    </a:cubicBezTo>
                    <a:lnTo>
                      <a:pt x="9350" y="2189"/>
                    </a:lnTo>
                    <a:cubicBezTo>
                      <a:pt x="9391" y="2189"/>
                      <a:pt x="9425" y="2155"/>
                      <a:pt x="9425" y="2114"/>
                    </a:cubicBezTo>
                    <a:lnTo>
                      <a:pt x="9425" y="75"/>
                    </a:lnTo>
                    <a:cubicBezTo>
                      <a:pt x="9425" y="35"/>
                      <a:pt x="9391" y="0"/>
                      <a:pt x="9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5187675" y="4458500"/>
                <a:ext cx="117850" cy="36275"/>
              </a:xfrm>
              <a:custGeom>
                <a:avLst/>
                <a:gdLst/>
                <a:ahLst/>
                <a:cxnLst/>
                <a:rect l="l" t="t" r="r" b="b"/>
                <a:pathLst>
                  <a:path w="4714" h="1451" extrusionOk="0">
                    <a:moveTo>
                      <a:pt x="50" y="0"/>
                    </a:moveTo>
                    <a:cubicBezTo>
                      <a:pt x="23" y="0"/>
                      <a:pt x="0" y="23"/>
                      <a:pt x="0" y="50"/>
                    </a:cubicBezTo>
                    <a:lnTo>
                      <a:pt x="0" y="1400"/>
                    </a:lnTo>
                    <a:cubicBezTo>
                      <a:pt x="0" y="1427"/>
                      <a:pt x="23" y="1450"/>
                      <a:pt x="50" y="1450"/>
                    </a:cubicBezTo>
                    <a:lnTo>
                      <a:pt x="4664" y="1450"/>
                    </a:lnTo>
                    <a:cubicBezTo>
                      <a:pt x="4691" y="1450"/>
                      <a:pt x="4714" y="1427"/>
                      <a:pt x="4714" y="1400"/>
                    </a:cubicBezTo>
                    <a:lnTo>
                      <a:pt x="4714" y="50"/>
                    </a:lnTo>
                    <a:cubicBezTo>
                      <a:pt x="4714" y="23"/>
                      <a:pt x="4691" y="0"/>
                      <a:pt x="4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28"/>
            <p:cNvSpPr/>
            <p:nvPr/>
          </p:nvSpPr>
          <p:spPr>
            <a:xfrm>
              <a:off x="3976123" y="2366077"/>
              <a:ext cx="184300" cy="180413"/>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888262" y="2232099"/>
              <a:ext cx="433831" cy="339205"/>
              <a:chOff x="4408425" y="3794200"/>
              <a:chExt cx="310500" cy="242775"/>
            </a:xfrm>
          </p:grpSpPr>
          <p:sp>
            <p:nvSpPr>
              <p:cNvPr id="546" name="Google Shape;546;p28"/>
              <p:cNvSpPr/>
              <p:nvPr/>
            </p:nvSpPr>
            <p:spPr>
              <a:xfrm>
                <a:off x="4408425" y="3831500"/>
                <a:ext cx="258025" cy="205425"/>
              </a:xfrm>
              <a:custGeom>
                <a:avLst/>
                <a:gdLst/>
                <a:ahLst/>
                <a:cxnLst/>
                <a:rect l="l" t="t" r="r" b="b"/>
                <a:pathLst>
                  <a:path w="10321" h="8217" extrusionOk="0">
                    <a:moveTo>
                      <a:pt x="3087" y="1"/>
                    </a:moveTo>
                    <a:lnTo>
                      <a:pt x="528" y="11"/>
                    </a:lnTo>
                    <a:cubicBezTo>
                      <a:pt x="237" y="11"/>
                      <a:pt x="1" y="248"/>
                      <a:pt x="3" y="540"/>
                    </a:cubicBezTo>
                    <a:lnTo>
                      <a:pt x="26" y="7400"/>
                    </a:lnTo>
                    <a:cubicBezTo>
                      <a:pt x="28" y="7851"/>
                      <a:pt x="394" y="8217"/>
                      <a:pt x="845" y="8217"/>
                    </a:cubicBezTo>
                    <a:cubicBezTo>
                      <a:pt x="846" y="8217"/>
                      <a:pt x="848" y="8217"/>
                      <a:pt x="849" y="8217"/>
                    </a:cubicBezTo>
                    <a:lnTo>
                      <a:pt x="9826" y="8186"/>
                    </a:lnTo>
                    <a:cubicBezTo>
                      <a:pt x="10098" y="8184"/>
                      <a:pt x="10321" y="7962"/>
                      <a:pt x="10319" y="7687"/>
                    </a:cubicBezTo>
                    <a:lnTo>
                      <a:pt x="10298" y="1300"/>
                    </a:lnTo>
                    <a:cubicBezTo>
                      <a:pt x="10296" y="1062"/>
                      <a:pt x="10104" y="870"/>
                      <a:pt x="9866" y="870"/>
                    </a:cubicBezTo>
                    <a:lnTo>
                      <a:pt x="4631" y="889"/>
                    </a:lnTo>
                    <a:lnTo>
                      <a:pt x="3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4408725" y="3912750"/>
                <a:ext cx="257725" cy="124225"/>
              </a:xfrm>
              <a:custGeom>
                <a:avLst/>
                <a:gdLst/>
                <a:ahLst/>
                <a:cxnLst/>
                <a:rect l="l" t="t" r="r" b="b"/>
                <a:pathLst>
                  <a:path w="10309" h="4969" extrusionOk="0">
                    <a:moveTo>
                      <a:pt x="10292" y="0"/>
                    </a:moveTo>
                    <a:lnTo>
                      <a:pt x="0" y="37"/>
                    </a:lnTo>
                    <a:lnTo>
                      <a:pt x="16" y="4474"/>
                    </a:lnTo>
                    <a:cubicBezTo>
                      <a:pt x="16" y="4748"/>
                      <a:pt x="238" y="4969"/>
                      <a:pt x="513" y="4969"/>
                    </a:cubicBezTo>
                    <a:lnTo>
                      <a:pt x="9814" y="4936"/>
                    </a:lnTo>
                    <a:cubicBezTo>
                      <a:pt x="10086" y="4936"/>
                      <a:pt x="10309" y="4712"/>
                      <a:pt x="10307" y="4439"/>
                    </a:cubicBezTo>
                    <a:lnTo>
                      <a:pt x="10307" y="4437"/>
                    </a:lnTo>
                    <a:lnTo>
                      <a:pt x="10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4422925" y="3880675"/>
                <a:ext cx="228000" cy="32950"/>
              </a:xfrm>
              <a:custGeom>
                <a:avLst/>
                <a:gdLst/>
                <a:ahLst/>
                <a:cxnLst/>
                <a:rect l="l" t="t" r="r" b="b"/>
                <a:pathLst>
                  <a:path w="9120" h="1318" extrusionOk="0">
                    <a:moveTo>
                      <a:pt x="8935" y="0"/>
                    </a:moveTo>
                    <a:lnTo>
                      <a:pt x="180" y="31"/>
                    </a:lnTo>
                    <a:cubicBezTo>
                      <a:pt x="81" y="31"/>
                      <a:pt x="0" y="111"/>
                      <a:pt x="0" y="211"/>
                    </a:cubicBezTo>
                    <a:lnTo>
                      <a:pt x="4" y="1318"/>
                    </a:lnTo>
                    <a:lnTo>
                      <a:pt x="9119" y="1285"/>
                    </a:lnTo>
                    <a:lnTo>
                      <a:pt x="9116" y="180"/>
                    </a:lnTo>
                    <a:cubicBezTo>
                      <a:pt x="9116" y="81"/>
                      <a:pt x="9035" y="0"/>
                      <a:pt x="8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4621550" y="3892425"/>
                <a:ext cx="10100" cy="20500"/>
              </a:xfrm>
              <a:custGeom>
                <a:avLst/>
                <a:gdLst/>
                <a:ahLst/>
                <a:cxnLst/>
                <a:rect l="l" t="t" r="r" b="b"/>
                <a:pathLst>
                  <a:path w="404" h="820" extrusionOk="0">
                    <a:moveTo>
                      <a:pt x="200" y="0"/>
                    </a:moveTo>
                    <a:cubicBezTo>
                      <a:pt x="89" y="0"/>
                      <a:pt x="1" y="90"/>
                      <a:pt x="1" y="202"/>
                    </a:cubicBezTo>
                    <a:lnTo>
                      <a:pt x="2" y="819"/>
                    </a:lnTo>
                    <a:lnTo>
                      <a:pt x="403" y="819"/>
                    </a:lnTo>
                    <a:lnTo>
                      <a:pt x="400" y="200"/>
                    </a:lnTo>
                    <a:cubicBezTo>
                      <a:pt x="400"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4598975" y="3892500"/>
                <a:ext cx="10075" cy="20525"/>
              </a:xfrm>
              <a:custGeom>
                <a:avLst/>
                <a:gdLst/>
                <a:ahLst/>
                <a:cxnLst/>
                <a:rect l="l" t="t" r="r" b="b"/>
                <a:pathLst>
                  <a:path w="403" h="821" extrusionOk="0">
                    <a:moveTo>
                      <a:pt x="200" y="1"/>
                    </a:moveTo>
                    <a:cubicBezTo>
                      <a:pt x="90" y="1"/>
                      <a:pt x="0" y="91"/>
                      <a:pt x="0" y="200"/>
                    </a:cubicBezTo>
                    <a:lnTo>
                      <a:pt x="4" y="820"/>
                    </a:lnTo>
                    <a:lnTo>
                      <a:pt x="403" y="818"/>
                    </a:lnTo>
                    <a:lnTo>
                      <a:pt x="401" y="200"/>
                    </a:lnTo>
                    <a:cubicBezTo>
                      <a:pt x="401" y="89"/>
                      <a:pt x="31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4576425" y="3892550"/>
                <a:ext cx="10100" cy="20550"/>
              </a:xfrm>
              <a:custGeom>
                <a:avLst/>
                <a:gdLst/>
                <a:ahLst/>
                <a:cxnLst/>
                <a:rect l="l" t="t" r="r" b="b"/>
                <a:pathLst>
                  <a:path w="404" h="822" extrusionOk="0">
                    <a:moveTo>
                      <a:pt x="200" y="1"/>
                    </a:moveTo>
                    <a:cubicBezTo>
                      <a:pt x="91" y="3"/>
                      <a:pt x="0" y="93"/>
                      <a:pt x="0" y="202"/>
                    </a:cubicBezTo>
                    <a:lnTo>
                      <a:pt x="2" y="822"/>
                    </a:lnTo>
                    <a:lnTo>
                      <a:pt x="403" y="820"/>
                    </a:lnTo>
                    <a:lnTo>
                      <a:pt x="401" y="200"/>
                    </a:lnTo>
                    <a:cubicBezTo>
                      <a:pt x="399" y="91"/>
                      <a:pt x="30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4553875" y="3892650"/>
                <a:ext cx="10100" cy="20500"/>
              </a:xfrm>
              <a:custGeom>
                <a:avLst/>
                <a:gdLst/>
                <a:ahLst/>
                <a:cxnLst/>
                <a:rect l="l" t="t" r="r" b="b"/>
                <a:pathLst>
                  <a:path w="404" h="820" extrusionOk="0">
                    <a:moveTo>
                      <a:pt x="200" y="1"/>
                    </a:moveTo>
                    <a:cubicBezTo>
                      <a:pt x="91" y="1"/>
                      <a:pt x="1" y="91"/>
                      <a:pt x="1" y="202"/>
                    </a:cubicBezTo>
                    <a:lnTo>
                      <a:pt x="3" y="820"/>
                    </a:lnTo>
                    <a:lnTo>
                      <a:pt x="404" y="820"/>
                    </a:lnTo>
                    <a:lnTo>
                      <a:pt x="400" y="200"/>
                    </a:lnTo>
                    <a:lnTo>
                      <a:pt x="402" y="200"/>
                    </a:lnTo>
                    <a:cubicBezTo>
                      <a:pt x="400" y="91"/>
                      <a:pt x="310"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4531300" y="3892750"/>
                <a:ext cx="10100" cy="20500"/>
              </a:xfrm>
              <a:custGeom>
                <a:avLst/>
                <a:gdLst/>
                <a:ahLst/>
                <a:cxnLst/>
                <a:rect l="l" t="t" r="r" b="b"/>
                <a:pathLst>
                  <a:path w="404" h="820" extrusionOk="0">
                    <a:moveTo>
                      <a:pt x="203" y="1"/>
                    </a:moveTo>
                    <a:cubicBezTo>
                      <a:pt x="202" y="1"/>
                      <a:pt x="201" y="1"/>
                      <a:pt x="200" y="1"/>
                    </a:cubicBezTo>
                    <a:cubicBezTo>
                      <a:pt x="91" y="1"/>
                      <a:pt x="0" y="91"/>
                      <a:pt x="2" y="200"/>
                    </a:cubicBezTo>
                    <a:lnTo>
                      <a:pt x="4" y="820"/>
                    </a:lnTo>
                    <a:lnTo>
                      <a:pt x="403" y="818"/>
                    </a:lnTo>
                    <a:lnTo>
                      <a:pt x="401" y="200"/>
                    </a:lnTo>
                    <a:cubicBezTo>
                      <a:pt x="401" y="90"/>
                      <a:pt x="313"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4508750" y="3892800"/>
                <a:ext cx="10100" cy="20550"/>
              </a:xfrm>
              <a:custGeom>
                <a:avLst/>
                <a:gdLst/>
                <a:ahLst/>
                <a:cxnLst/>
                <a:rect l="l" t="t" r="r" b="b"/>
                <a:pathLst>
                  <a:path w="404" h="822" extrusionOk="0">
                    <a:moveTo>
                      <a:pt x="200" y="0"/>
                    </a:moveTo>
                    <a:cubicBezTo>
                      <a:pt x="91" y="2"/>
                      <a:pt x="1" y="93"/>
                      <a:pt x="1" y="202"/>
                    </a:cubicBezTo>
                    <a:lnTo>
                      <a:pt x="3" y="821"/>
                    </a:lnTo>
                    <a:lnTo>
                      <a:pt x="404" y="820"/>
                    </a:lnTo>
                    <a:lnTo>
                      <a:pt x="402" y="200"/>
                    </a:lnTo>
                    <a:cubicBezTo>
                      <a:pt x="400" y="91"/>
                      <a:pt x="310"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4486225" y="3892900"/>
                <a:ext cx="10050" cy="20500"/>
              </a:xfrm>
              <a:custGeom>
                <a:avLst/>
                <a:gdLst/>
                <a:ahLst/>
                <a:cxnLst/>
                <a:rect l="l" t="t" r="r" b="b"/>
                <a:pathLst>
                  <a:path w="402" h="820" extrusionOk="0">
                    <a:moveTo>
                      <a:pt x="200" y="0"/>
                    </a:moveTo>
                    <a:cubicBezTo>
                      <a:pt x="88" y="0"/>
                      <a:pt x="0" y="90"/>
                      <a:pt x="0" y="202"/>
                    </a:cubicBezTo>
                    <a:lnTo>
                      <a:pt x="2" y="819"/>
                    </a:lnTo>
                    <a:lnTo>
                      <a:pt x="401" y="817"/>
                    </a:lnTo>
                    <a:lnTo>
                      <a:pt x="399" y="200"/>
                    </a:lnTo>
                    <a:cubicBezTo>
                      <a:pt x="399" y="89"/>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4463625" y="3893000"/>
                <a:ext cx="10100" cy="20500"/>
              </a:xfrm>
              <a:custGeom>
                <a:avLst/>
                <a:gdLst/>
                <a:ahLst/>
                <a:cxnLst/>
                <a:rect l="l" t="t" r="r" b="b"/>
                <a:pathLst>
                  <a:path w="404" h="820" extrusionOk="0">
                    <a:moveTo>
                      <a:pt x="204" y="0"/>
                    </a:moveTo>
                    <a:cubicBezTo>
                      <a:pt x="203" y="0"/>
                      <a:pt x="201" y="0"/>
                      <a:pt x="200" y="0"/>
                    </a:cubicBezTo>
                    <a:cubicBezTo>
                      <a:pt x="91" y="0"/>
                      <a:pt x="1" y="90"/>
                      <a:pt x="1" y="200"/>
                    </a:cubicBezTo>
                    <a:lnTo>
                      <a:pt x="5" y="819"/>
                    </a:lnTo>
                    <a:lnTo>
                      <a:pt x="404" y="817"/>
                    </a:lnTo>
                    <a:lnTo>
                      <a:pt x="402" y="198"/>
                    </a:lnTo>
                    <a:cubicBezTo>
                      <a:pt x="402" y="90"/>
                      <a:pt x="313"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4441100" y="3893050"/>
                <a:ext cx="10075" cy="20500"/>
              </a:xfrm>
              <a:custGeom>
                <a:avLst/>
                <a:gdLst/>
                <a:ahLst/>
                <a:cxnLst/>
                <a:rect l="l" t="t" r="r" b="b"/>
                <a:pathLst>
                  <a:path w="403" h="820" extrusionOk="0">
                    <a:moveTo>
                      <a:pt x="200" y="0"/>
                    </a:moveTo>
                    <a:cubicBezTo>
                      <a:pt x="90" y="0"/>
                      <a:pt x="0" y="90"/>
                      <a:pt x="0" y="201"/>
                    </a:cubicBezTo>
                    <a:lnTo>
                      <a:pt x="2" y="819"/>
                    </a:lnTo>
                    <a:lnTo>
                      <a:pt x="403" y="819"/>
                    </a:lnTo>
                    <a:lnTo>
                      <a:pt x="401" y="200"/>
                    </a:lnTo>
                    <a:cubicBezTo>
                      <a:pt x="399"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4591300" y="3794200"/>
                <a:ext cx="127625" cy="116025"/>
              </a:xfrm>
              <a:custGeom>
                <a:avLst/>
                <a:gdLst/>
                <a:ahLst/>
                <a:cxnLst/>
                <a:rect l="l" t="t" r="r" b="b"/>
                <a:pathLst>
                  <a:path w="5105" h="4641" extrusionOk="0">
                    <a:moveTo>
                      <a:pt x="2550" y="1"/>
                    </a:moveTo>
                    <a:cubicBezTo>
                      <a:pt x="1501" y="1"/>
                      <a:pt x="548" y="719"/>
                      <a:pt x="296" y="1785"/>
                    </a:cubicBezTo>
                    <a:cubicBezTo>
                      <a:pt x="0" y="3031"/>
                      <a:pt x="771" y="4282"/>
                      <a:pt x="2016" y="4577"/>
                    </a:cubicBezTo>
                    <a:cubicBezTo>
                      <a:pt x="2196" y="4620"/>
                      <a:pt x="2376" y="4641"/>
                      <a:pt x="2553" y="4641"/>
                    </a:cubicBezTo>
                    <a:cubicBezTo>
                      <a:pt x="3604" y="4641"/>
                      <a:pt x="4556" y="3922"/>
                      <a:pt x="4809" y="2855"/>
                    </a:cubicBezTo>
                    <a:cubicBezTo>
                      <a:pt x="5105" y="1610"/>
                      <a:pt x="4333" y="359"/>
                      <a:pt x="3087" y="64"/>
                    </a:cubicBezTo>
                    <a:cubicBezTo>
                      <a:pt x="2907" y="21"/>
                      <a:pt x="2727" y="1"/>
                      <a:pt x="2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4623075" y="3824950"/>
                <a:ext cx="70475" cy="55125"/>
              </a:xfrm>
              <a:custGeom>
                <a:avLst/>
                <a:gdLst/>
                <a:ahLst/>
                <a:cxnLst/>
                <a:rect l="l" t="t" r="r" b="b"/>
                <a:pathLst>
                  <a:path w="2819" h="2205" extrusionOk="0">
                    <a:moveTo>
                      <a:pt x="2571" y="1"/>
                    </a:moveTo>
                    <a:cubicBezTo>
                      <a:pt x="2514" y="1"/>
                      <a:pt x="2456" y="22"/>
                      <a:pt x="2412" y="65"/>
                    </a:cubicBezTo>
                    <a:lnTo>
                      <a:pt x="816" y="1661"/>
                    </a:lnTo>
                    <a:lnTo>
                      <a:pt x="408" y="1253"/>
                    </a:lnTo>
                    <a:cubicBezTo>
                      <a:pt x="363" y="1209"/>
                      <a:pt x="306" y="1187"/>
                      <a:pt x="248" y="1187"/>
                    </a:cubicBezTo>
                    <a:cubicBezTo>
                      <a:pt x="191" y="1187"/>
                      <a:pt x="133" y="1209"/>
                      <a:pt x="89" y="1253"/>
                    </a:cubicBezTo>
                    <a:cubicBezTo>
                      <a:pt x="1" y="1339"/>
                      <a:pt x="1" y="1483"/>
                      <a:pt x="89" y="1571"/>
                    </a:cubicBezTo>
                    <a:lnTo>
                      <a:pt x="657" y="2139"/>
                    </a:lnTo>
                    <a:cubicBezTo>
                      <a:pt x="699" y="2181"/>
                      <a:pt x="757" y="2204"/>
                      <a:pt x="816" y="2204"/>
                    </a:cubicBezTo>
                    <a:lnTo>
                      <a:pt x="818" y="2204"/>
                    </a:lnTo>
                    <a:cubicBezTo>
                      <a:pt x="878" y="2204"/>
                      <a:pt x="933" y="2181"/>
                      <a:pt x="975" y="2139"/>
                    </a:cubicBezTo>
                    <a:lnTo>
                      <a:pt x="2731" y="384"/>
                    </a:lnTo>
                    <a:cubicBezTo>
                      <a:pt x="2819" y="296"/>
                      <a:pt x="2819" y="154"/>
                      <a:pt x="2731" y="65"/>
                    </a:cubicBezTo>
                    <a:cubicBezTo>
                      <a:pt x="2686" y="22"/>
                      <a:pt x="2629"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p:cNvGrpSpPr/>
            <p:nvPr/>
          </p:nvGrpSpPr>
          <p:grpSpPr>
            <a:xfrm>
              <a:off x="649446" y="3026681"/>
              <a:ext cx="1291759" cy="510594"/>
              <a:chOff x="408013" y="4288375"/>
              <a:chExt cx="1284438" cy="507700"/>
            </a:xfrm>
          </p:grpSpPr>
          <p:sp>
            <p:nvSpPr>
              <p:cNvPr id="561" name="Google Shape;561;p28"/>
              <p:cNvSpPr/>
              <p:nvPr/>
            </p:nvSpPr>
            <p:spPr>
              <a:xfrm>
                <a:off x="408013" y="428865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408025" y="4626950"/>
                <a:ext cx="1028000" cy="169125"/>
              </a:xfrm>
              <a:custGeom>
                <a:avLst/>
                <a:gdLst/>
                <a:ahLst/>
                <a:cxnLst/>
                <a:rect l="l" t="t" r="r" b="b"/>
                <a:pathLst>
                  <a:path w="41120" h="6765" extrusionOk="0">
                    <a:moveTo>
                      <a:pt x="3382" y="1"/>
                    </a:moveTo>
                    <a:cubicBezTo>
                      <a:pt x="2450" y="1"/>
                      <a:pt x="1604" y="378"/>
                      <a:pt x="992" y="990"/>
                    </a:cubicBezTo>
                    <a:cubicBezTo>
                      <a:pt x="380" y="1602"/>
                      <a:pt x="0" y="2448"/>
                      <a:pt x="0" y="3382"/>
                    </a:cubicBezTo>
                    <a:cubicBezTo>
                      <a:pt x="0" y="5245"/>
                      <a:pt x="1506" y="6755"/>
                      <a:pt x="3365"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529575" y="4626950"/>
                <a:ext cx="1028025" cy="169125"/>
              </a:xfrm>
              <a:custGeom>
                <a:avLst/>
                <a:gdLst/>
                <a:ahLst/>
                <a:cxnLst/>
                <a:rect l="l" t="t" r="r" b="b"/>
                <a:pathLst>
                  <a:path w="41121" h="6765" extrusionOk="0">
                    <a:moveTo>
                      <a:pt x="336" y="1"/>
                    </a:moveTo>
                    <a:cubicBezTo>
                      <a:pt x="152" y="1"/>
                      <a:pt x="1" y="150"/>
                      <a:pt x="1" y="336"/>
                    </a:cubicBezTo>
                    <a:lnTo>
                      <a:pt x="1" y="6429"/>
                    </a:lnTo>
                    <a:cubicBezTo>
                      <a:pt x="1" y="6615"/>
                      <a:pt x="152" y="6764"/>
                      <a:pt x="336"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604775" y="4659325"/>
                <a:ext cx="952825" cy="104375"/>
              </a:xfrm>
              <a:custGeom>
                <a:avLst/>
                <a:gdLst/>
                <a:ahLst/>
                <a:cxnLst/>
                <a:rect l="l" t="t" r="r" b="b"/>
                <a:pathLst>
                  <a:path w="38113" h="4175" extrusionOk="0">
                    <a:moveTo>
                      <a:pt x="2034" y="0"/>
                    </a:moveTo>
                    <a:cubicBezTo>
                      <a:pt x="912" y="0"/>
                      <a:pt x="1" y="910"/>
                      <a:pt x="1" y="2034"/>
                    </a:cubicBezTo>
                    <a:lnTo>
                      <a:pt x="1" y="2141"/>
                    </a:lnTo>
                    <a:cubicBezTo>
                      <a:pt x="1" y="3263"/>
                      <a:pt x="912" y="4174"/>
                      <a:pt x="2034" y="4174"/>
                    </a:cubicBezTo>
                    <a:lnTo>
                      <a:pt x="38112" y="4174"/>
                    </a:lnTo>
                    <a:lnTo>
                      <a:pt x="38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661275" y="4737500"/>
                <a:ext cx="893875" cy="4150"/>
              </a:xfrm>
              <a:custGeom>
                <a:avLst/>
                <a:gdLst/>
                <a:ahLst/>
                <a:cxnLst/>
                <a:rect l="l" t="t" r="r" b="b"/>
                <a:pathLst>
                  <a:path w="35755" h="166" extrusionOk="0">
                    <a:moveTo>
                      <a:pt x="83" y="0"/>
                    </a:moveTo>
                    <a:cubicBezTo>
                      <a:pt x="37" y="0"/>
                      <a:pt x="0" y="37"/>
                      <a:pt x="0" y="83"/>
                    </a:cubicBezTo>
                    <a:cubicBezTo>
                      <a:pt x="0" y="129"/>
                      <a:pt x="37" y="165"/>
                      <a:pt x="83" y="165"/>
                    </a:cubicBezTo>
                    <a:lnTo>
                      <a:pt x="35672" y="165"/>
                    </a:lnTo>
                    <a:cubicBezTo>
                      <a:pt x="35718" y="165"/>
                      <a:pt x="35755" y="129"/>
                      <a:pt x="35755" y="83"/>
                    </a:cubicBezTo>
                    <a:cubicBezTo>
                      <a:pt x="35755" y="37"/>
                      <a:pt x="35718" y="0"/>
                      <a:pt x="35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661275" y="4709000"/>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661275" y="4681325"/>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602725" y="4657200"/>
                <a:ext cx="458950" cy="56375"/>
              </a:xfrm>
              <a:custGeom>
                <a:avLst/>
                <a:gdLst/>
                <a:ahLst/>
                <a:cxnLst/>
                <a:rect l="l" t="t" r="r" b="b"/>
                <a:pathLst>
                  <a:path w="18358" h="2255" extrusionOk="0">
                    <a:moveTo>
                      <a:pt x="2170" y="1"/>
                    </a:moveTo>
                    <a:cubicBezTo>
                      <a:pt x="973" y="1"/>
                      <a:pt x="0" y="975"/>
                      <a:pt x="0" y="2172"/>
                    </a:cubicBezTo>
                    <a:cubicBezTo>
                      <a:pt x="0" y="2218"/>
                      <a:pt x="37" y="2255"/>
                      <a:pt x="83" y="2255"/>
                    </a:cubicBezTo>
                    <a:cubicBezTo>
                      <a:pt x="129" y="2255"/>
                      <a:pt x="165" y="2218"/>
                      <a:pt x="165" y="2172"/>
                    </a:cubicBezTo>
                    <a:cubicBezTo>
                      <a:pt x="165" y="1068"/>
                      <a:pt x="1065" y="168"/>
                      <a:pt x="2170" y="168"/>
                    </a:cubicBezTo>
                    <a:lnTo>
                      <a:pt x="18275" y="168"/>
                    </a:lnTo>
                    <a:cubicBezTo>
                      <a:pt x="18321" y="168"/>
                      <a:pt x="18358" y="131"/>
                      <a:pt x="18358" y="85"/>
                    </a:cubicBezTo>
                    <a:cubicBezTo>
                      <a:pt x="18358" y="39"/>
                      <a:pt x="18321" y="1"/>
                      <a:pt x="18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1147250" y="4761600"/>
                <a:ext cx="412450" cy="4200"/>
              </a:xfrm>
              <a:custGeom>
                <a:avLst/>
                <a:gdLst/>
                <a:ahLst/>
                <a:cxnLst/>
                <a:rect l="l" t="t" r="r" b="b"/>
                <a:pathLst>
                  <a:path w="16498" h="168" extrusionOk="0">
                    <a:moveTo>
                      <a:pt x="83" y="1"/>
                    </a:moveTo>
                    <a:cubicBezTo>
                      <a:pt x="37" y="1"/>
                      <a:pt x="1" y="37"/>
                      <a:pt x="1" y="83"/>
                    </a:cubicBezTo>
                    <a:cubicBezTo>
                      <a:pt x="1" y="130"/>
                      <a:pt x="37" y="168"/>
                      <a:pt x="83" y="168"/>
                    </a:cubicBezTo>
                    <a:lnTo>
                      <a:pt x="16413" y="168"/>
                    </a:lnTo>
                    <a:cubicBezTo>
                      <a:pt x="16459" y="168"/>
                      <a:pt x="16498" y="130"/>
                      <a:pt x="16498" y="83"/>
                    </a:cubicBezTo>
                    <a:cubicBezTo>
                      <a:pt x="16498" y="37"/>
                      <a:pt x="16459" y="1"/>
                      <a:pt x="16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540275" y="445780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664425" y="4457800"/>
                <a:ext cx="1028025" cy="169175"/>
              </a:xfrm>
              <a:custGeom>
                <a:avLst/>
                <a:gdLst/>
                <a:ahLst/>
                <a:cxnLst/>
                <a:rect l="l" t="t" r="r" b="b"/>
                <a:pathLst>
                  <a:path w="41121" h="6767" extrusionOk="0">
                    <a:moveTo>
                      <a:pt x="337" y="1"/>
                    </a:moveTo>
                    <a:cubicBezTo>
                      <a:pt x="152" y="1"/>
                      <a:pt x="1" y="152"/>
                      <a:pt x="1" y="337"/>
                    </a:cubicBezTo>
                    <a:lnTo>
                      <a:pt x="1" y="6431"/>
                    </a:lnTo>
                    <a:cubicBezTo>
                      <a:pt x="1" y="6615"/>
                      <a:pt x="152" y="6767"/>
                      <a:pt x="337"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739625" y="4490175"/>
                <a:ext cx="952825" cy="104425"/>
              </a:xfrm>
              <a:custGeom>
                <a:avLst/>
                <a:gdLst/>
                <a:ahLst/>
                <a:cxnLst/>
                <a:rect l="l" t="t" r="r" b="b"/>
                <a:pathLst>
                  <a:path w="38113" h="4177" extrusionOk="0">
                    <a:moveTo>
                      <a:pt x="2034" y="1"/>
                    </a:moveTo>
                    <a:cubicBezTo>
                      <a:pt x="912" y="1"/>
                      <a:pt x="1" y="912"/>
                      <a:pt x="1" y="2036"/>
                    </a:cubicBezTo>
                    <a:lnTo>
                      <a:pt x="1" y="2142"/>
                    </a:lnTo>
                    <a:cubicBezTo>
                      <a:pt x="1" y="3266"/>
                      <a:pt x="912" y="4177"/>
                      <a:pt x="2034" y="4177"/>
                    </a:cubicBezTo>
                    <a:lnTo>
                      <a:pt x="38112" y="4177"/>
                    </a:lnTo>
                    <a:lnTo>
                      <a:pt x="38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789750" y="45683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789750" y="4539900"/>
                <a:ext cx="898725" cy="4200"/>
              </a:xfrm>
              <a:custGeom>
                <a:avLst/>
                <a:gdLst/>
                <a:ahLst/>
                <a:cxnLst/>
                <a:rect l="l" t="t" r="r" b="b"/>
                <a:pathLst>
                  <a:path w="35949" h="168" extrusionOk="0">
                    <a:moveTo>
                      <a:pt x="83" y="1"/>
                    </a:moveTo>
                    <a:cubicBezTo>
                      <a:pt x="37" y="1"/>
                      <a:pt x="0" y="37"/>
                      <a:pt x="0" y="83"/>
                    </a:cubicBezTo>
                    <a:cubicBezTo>
                      <a:pt x="0" y="129"/>
                      <a:pt x="37" y="168"/>
                      <a:pt x="83" y="168"/>
                    </a:cubicBezTo>
                    <a:lnTo>
                      <a:pt x="35864" y="168"/>
                    </a:lnTo>
                    <a:cubicBezTo>
                      <a:pt x="35910" y="168"/>
                      <a:pt x="35948" y="129"/>
                      <a:pt x="35948" y="83"/>
                    </a:cubicBezTo>
                    <a:cubicBezTo>
                      <a:pt x="35948" y="37"/>
                      <a:pt x="35910" y="1"/>
                      <a:pt x="3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789750" y="45122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548000" y="4288375"/>
                <a:ext cx="1028000" cy="169125"/>
              </a:xfrm>
              <a:custGeom>
                <a:avLst/>
                <a:gdLst/>
                <a:ahLst/>
                <a:cxnLst/>
                <a:rect l="l" t="t" r="r" b="b"/>
                <a:pathLst>
                  <a:path w="41120" h="6765" extrusionOk="0">
                    <a:moveTo>
                      <a:pt x="336" y="1"/>
                    </a:moveTo>
                    <a:cubicBezTo>
                      <a:pt x="150" y="1"/>
                      <a:pt x="0" y="150"/>
                      <a:pt x="0" y="336"/>
                    </a:cubicBezTo>
                    <a:lnTo>
                      <a:pt x="0" y="6429"/>
                    </a:lnTo>
                    <a:cubicBezTo>
                      <a:pt x="0" y="6615"/>
                      <a:pt x="150" y="6765"/>
                      <a:pt x="336" y="6765"/>
                    </a:cubicBezTo>
                    <a:lnTo>
                      <a:pt x="41120" y="6765"/>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623150" y="4320750"/>
                <a:ext cx="952850" cy="104375"/>
              </a:xfrm>
              <a:custGeom>
                <a:avLst/>
                <a:gdLst/>
                <a:ahLst/>
                <a:cxnLst/>
                <a:rect l="l" t="t" r="r" b="b"/>
                <a:pathLst>
                  <a:path w="38114" h="4175" extrusionOk="0">
                    <a:moveTo>
                      <a:pt x="2036" y="1"/>
                    </a:moveTo>
                    <a:cubicBezTo>
                      <a:pt x="911" y="1"/>
                      <a:pt x="0" y="912"/>
                      <a:pt x="0" y="2034"/>
                    </a:cubicBezTo>
                    <a:lnTo>
                      <a:pt x="0" y="2141"/>
                    </a:lnTo>
                    <a:cubicBezTo>
                      <a:pt x="0" y="3265"/>
                      <a:pt x="911" y="4175"/>
                      <a:pt x="2036" y="4175"/>
                    </a:cubicBezTo>
                    <a:lnTo>
                      <a:pt x="38114" y="4175"/>
                    </a:lnTo>
                    <a:lnTo>
                      <a:pt x="3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673250" y="4398925"/>
                <a:ext cx="898725" cy="4150"/>
              </a:xfrm>
              <a:custGeom>
                <a:avLst/>
                <a:gdLst/>
                <a:ahLst/>
                <a:cxnLst/>
                <a:rect l="l" t="t" r="r" b="b"/>
                <a:pathLst>
                  <a:path w="35949" h="166" extrusionOk="0">
                    <a:moveTo>
                      <a:pt x="85" y="0"/>
                    </a:moveTo>
                    <a:cubicBezTo>
                      <a:pt x="39" y="0"/>
                      <a:pt x="1" y="37"/>
                      <a:pt x="1" y="83"/>
                    </a:cubicBezTo>
                    <a:cubicBezTo>
                      <a:pt x="1" y="129"/>
                      <a:pt x="39" y="165"/>
                      <a:pt x="85" y="165"/>
                    </a:cubicBezTo>
                    <a:lnTo>
                      <a:pt x="35866" y="165"/>
                    </a:lnTo>
                    <a:cubicBezTo>
                      <a:pt x="35912" y="165"/>
                      <a:pt x="35949" y="129"/>
                      <a:pt x="35949" y="83"/>
                    </a:cubicBezTo>
                    <a:cubicBezTo>
                      <a:pt x="35949" y="37"/>
                      <a:pt x="35912" y="0"/>
                      <a:pt x="35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673250" y="4370425"/>
                <a:ext cx="898725" cy="4200"/>
              </a:xfrm>
              <a:custGeom>
                <a:avLst/>
                <a:gdLst/>
                <a:ahLst/>
                <a:cxnLst/>
                <a:rect l="l" t="t" r="r" b="b"/>
                <a:pathLst>
                  <a:path w="35949" h="168" extrusionOk="0">
                    <a:moveTo>
                      <a:pt x="85" y="1"/>
                    </a:moveTo>
                    <a:cubicBezTo>
                      <a:pt x="39" y="1"/>
                      <a:pt x="1" y="39"/>
                      <a:pt x="1" y="85"/>
                    </a:cubicBezTo>
                    <a:cubicBezTo>
                      <a:pt x="1" y="131"/>
                      <a:pt x="39" y="168"/>
                      <a:pt x="85" y="168"/>
                    </a:cubicBezTo>
                    <a:lnTo>
                      <a:pt x="35866" y="168"/>
                    </a:lnTo>
                    <a:cubicBezTo>
                      <a:pt x="35912" y="168"/>
                      <a:pt x="35949" y="131"/>
                      <a:pt x="35949" y="85"/>
                    </a:cubicBezTo>
                    <a:cubicBezTo>
                      <a:pt x="35949" y="39"/>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673250" y="4342800"/>
                <a:ext cx="898725" cy="4150"/>
              </a:xfrm>
              <a:custGeom>
                <a:avLst/>
                <a:gdLst/>
                <a:ahLst/>
                <a:cxnLst/>
                <a:rect l="l" t="t" r="r" b="b"/>
                <a:pathLst>
                  <a:path w="35949" h="166" extrusionOk="0">
                    <a:moveTo>
                      <a:pt x="85" y="1"/>
                    </a:moveTo>
                    <a:cubicBezTo>
                      <a:pt x="39" y="1"/>
                      <a:pt x="1" y="37"/>
                      <a:pt x="1" y="83"/>
                    </a:cubicBezTo>
                    <a:cubicBezTo>
                      <a:pt x="1" y="130"/>
                      <a:pt x="39" y="166"/>
                      <a:pt x="85" y="166"/>
                    </a:cubicBezTo>
                    <a:lnTo>
                      <a:pt x="35866" y="166"/>
                    </a:lnTo>
                    <a:cubicBezTo>
                      <a:pt x="35912" y="166"/>
                      <a:pt x="35949" y="130"/>
                      <a:pt x="35949" y="83"/>
                    </a:cubicBezTo>
                    <a:cubicBezTo>
                      <a:pt x="35949" y="37"/>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8"/>
            <p:cNvGrpSpPr/>
            <p:nvPr/>
          </p:nvGrpSpPr>
          <p:grpSpPr>
            <a:xfrm>
              <a:off x="1408274" y="1996720"/>
              <a:ext cx="986617" cy="1540556"/>
              <a:chOff x="1929475" y="3160175"/>
              <a:chExt cx="981025" cy="1531825"/>
            </a:xfrm>
          </p:grpSpPr>
          <p:sp>
            <p:nvSpPr>
              <p:cNvPr id="582" name="Google Shape;582;p28"/>
              <p:cNvSpPr/>
              <p:nvPr/>
            </p:nvSpPr>
            <p:spPr>
              <a:xfrm>
                <a:off x="2645950" y="4493550"/>
                <a:ext cx="110800" cy="118050"/>
              </a:xfrm>
              <a:custGeom>
                <a:avLst/>
                <a:gdLst/>
                <a:ahLst/>
                <a:cxnLst/>
                <a:rect l="l" t="t" r="r" b="b"/>
                <a:pathLst>
                  <a:path w="4432" h="4722" extrusionOk="0">
                    <a:moveTo>
                      <a:pt x="3461" y="0"/>
                    </a:moveTo>
                    <a:lnTo>
                      <a:pt x="0" y="286"/>
                    </a:lnTo>
                    <a:lnTo>
                      <a:pt x="1725" y="4391"/>
                    </a:lnTo>
                    <a:lnTo>
                      <a:pt x="4432" y="4721"/>
                    </a:lnTo>
                    <a:lnTo>
                      <a:pt x="346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2422625" y="4015850"/>
                <a:ext cx="362600" cy="533725"/>
              </a:xfrm>
              <a:custGeom>
                <a:avLst/>
                <a:gdLst/>
                <a:ahLst/>
                <a:cxnLst/>
                <a:rect l="l" t="t" r="r" b="b"/>
                <a:pathLst>
                  <a:path w="14504" h="21349" extrusionOk="0">
                    <a:moveTo>
                      <a:pt x="8308" y="1"/>
                    </a:moveTo>
                    <a:lnTo>
                      <a:pt x="0" y="3513"/>
                    </a:lnTo>
                    <a:lnTo>
                      <a:pt x="8500" y="21349"/>
                    </a:lnTo>
                    <a:lnTo>
                      <a:pt x="14504" y="21109"/>
                    </a:lnTo>
                    <a:lnTo>
                      <a:pt x="83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p:cNvSpPr/>
              <p:nvPr/>
            </p:nvSpPr>
            <p:spPr>
              <a:xfrm>
                <a:off x="2562600" y="4320550"/>
                <a:ext cx="89650" cy="191300"/>
              </a:xfrm>
              <a:custGeom>
                <a:avLst/>
                <a:gdLst/>
                <a:ahLst/>
                <a:cxnLst/>
                <a:rect l="l" t="t" r="r" b="b"/>
                <a:pathLst>
                  <a:path w="3586" h="7652" extrusionOk="0">
                    <a:moveTo>
                      <a:pt x="105" y="1"/>
                    </a:moveTo>
                    <a:cubicBezTo>
                      <a:pt x="92" y="1"/>
                      <a:pt x="80" y="3"/>
                      <a:pt x="68" y="9"/>
                    </a:cubicBezTo>
                    <a:cubicBezTo>
                      <a:pt x="22" y="30"/>
                      <a:pt x="0" y="84"/>
                      <a:pt x="22" y="130"/>
                    </a:cubicBezTo>
                    <a:lnTo>
                      <a:pt x="346" y="845"/>
                    </a:lnTo>
                    <a:cubicBezTo>
                      <a:pt x="361" y="880"/>
                      <a:pt x="394" y="899"/>
                      <a:pt x="428" y="899"/>
                    </a:cubicBezTo>
                    <a:cubicBezTo>
                      <a:pt x="442" y="899"/>
                      <a:pt x="453" y="897"/>
                      <a:pt x="467" y="891"/>
                    </a:cubicBezTo>
                    <a:cubicBezTo>
                      <a:pt x="513" y="870"/>
                      <a:pt x="532" y="816"/>
                      <a:pt x="511" y="770"/>
                    </a:cubicBezTo>
                    <a:lnTo>
                      <a:pt x="187" y="55"/>
                    </a:lnTo>
                    <a:cubicBezTo>
                      <a:pt x="172" y="21"/>
                      <a:pt x="140" y="1"/>
                      <a:pt x="105" y="1"/>
                    </a:cubicBezTo>
                    <a:close/>
                    <a:moveTo>
                      <a:pt x="753" y="1434"/>
                    </a:moveTo>
                    <a:cubicBezTo>
                      <a:pt x="741" y="1434"/>
                      <a:pt x="728" y="1436"/>
                      <a:pt x="716" y="1442"/>
                    </a:cubicBezTo>
                    <a:cubicBezTo>
                      <a:pt x="670" y="1463"/>
                      <a:pt x="649" y="1517"/>
                      <a:pt x="670" y="1563"/>
                    </a:cubicBezTo>
                    <a:lnTo>
                      <a:pt x="994" y="2280"/>
                    </a:lnTo>
                    <a:cubicBezTo>
                      <a:pt x="1009" y="2313"/>
                      <a:pt x="1042" y="2332"/>
                      <a:pt x="1077" y="2332"/>
                    </a:cubicBezTo>
                    <a:cubicBezTo>
                      <a:pt x="1090" y="2332"/>
                      <a:pt x="1103" y="2330"/>
                      <a:pt x="1115" y="2324"/>
                    </a:cubicBezTo>
                    <a:cubicBezTo>
                      <a:pt x="1161" y="2303"/>
                      <a:pt x="1180" y="2249"/>
                      <a:pt x="1159" y="2205"/>
                    </a:cubicBezTo>
                    <a:lnTo>
                      <a:pt x="835" y="1488"/>
                    </a:lnTo>
                    <a:cubicBezTo>
                      <a:pt x="821" y="1454"/>
                      <a:pt x="788" y="1434"/>
                      <a:pt x="753" y="1434"/>
                    </a:cubicBezTo>
                    <a:close/>
                    <a:moveTo>
                      <a:pt x="1403" y="2868"/>
                    </a:moveTo>
                    <a:cubicBezTo>
                      <a:pt x="1390" y="2868"/>
                      <a:pt x="1377" y="2871"/>
                      <a:pt x="1364" y="2877"/>
                    </a:cubicBezTo>
                    <a:cubicBezTo>
                      <a:pt x="1318" y="2896"/>
                      <a:pt x="1297" y="2950"/>
                      <a:pt x="1318" y="2996"/>
                    </a:cubicBezTo>
                    <a:lnTo>
                      <a:pt x="1642" y="3713"/>
                    </a:lnTo>
                    <a:cubicBezTo>
                      <a:pt x="1658" y="3746"/>
                      <a:pt x="1690" y="3767"/>
                      <a:pt x="1725" y="3767"/>
                    </a:cubicBezTo>
                    <a:cubicBezTo>
                      <a:pt x="1738" y="3767"/>
                      <a:pt x="1752" y="3763"/>
                      <a:pt x="1763" y="3757"/>
                    </a:cubicBezTo>
                    <a:cubicBezTo>
                      <a:pt x="1809" y="3738"/>
                      <a:pt x="1829" y="3684"/>
                      <a:pt x="1807" y="3638"/>
                    </a:cubicBezTo>
                    <a:lnTo>
                      <a:pt x="1483" y="2921"/>
                    </a:lnTo>
                    <a:cubicBezTo>
                      <a:pt x="1469" y="2887"/>
                      <a:pt x="1437" y="2868"/>
                      <a:pt x="1403" y="2868"/>
                    </a:cubicBezTo>
                    <a:close/>
                    <a:moveTo>
                      <a:pt x="2050" y="4301"/>
                    </a:moveTo>
                    <a:cubicBezTo>
                      <a:pt x="2038" y="4301"/>
                      <a:pt x="2025" y="4304"/>
                      <a:pt x="2013" y="4310"/>
                    </a:cubicBezTo>
                    <a:cubicBezTo>
                      <a:pt x="1967" y="4331"/>
                      <a:pt x="1946" y="4384"/>
                      <a:pt x="1967" y="4428"/>
                    </a:cubicBezTo>
                    <a:lnTo>
                      <a:pt x="2291" y="5146"/>
                    </a:lnTo>
                    <a:cubicBezTo>
                      <a:pt x="2306" y="5180"/>
                      <a:pt x="2339" y="5200"/>
                      <a:pt x="2373" y="5200"/>
                    </a:cubicBezTo>
                    <a:cubicBezTo>
                      <a:pt x="2387" y="5200"/>
                      <a:pt x="2400" y="5198"/>
                      <a:pt x="2412" y="5192"/>
                    </a:cubicBezTo>
                    <a:cubicBezTo>
                      <a:pt x="2458" y="5171"/>
                      <a:pt x="2477" y="5117"/>
                      <a:pt x="2456" y="5071"/>
                    </a:cubicBezTo>
                    <a:lnTo>
                      <a:pt x="2132" y="4354"/>
                    </a:lnTo>
                    <a:cubicBezTo>
                      <a:pt x="2118" y="4321"/>
                      <a:pt x="2085" y="4301"/>
                      <a:pt x="2050" y="4301"/>
                    </a:cubicBezTo>
                    <a:close/>
                    <a:moveTo>
                      <a:pt x="2698" y="5734"/>
                    </a:moveTo>
                    <a:cubicBezTo>
                      <a:pt x="2686" y="5734"/>
                      <a:pt x="2673" y="5737"/>
                      <a:pt x="2661" y="5742"/>
                    </a:cubicBezTo>
                    <a:cubicBezTo>
                      <a:pt x="2615" y="5764"/>
                      <a:pt x="2594" y="5817"/>
                      <a:pt x="2615" y="5863"/>
                    </a:cubicBezTo>
                    <a:lnTo>
                      <a:pt x="2939" y="6579"/>
                    </a:lnTo>
                    <a:cubicBezTo>
                      <a:pt x="2955" y="6613"/>
                      <a:pt x="2987" y="6633"/>
                      <a:pt x="3022" y="6633"/>
                    </a:cubicBezTo>
                    <a:cubicBezTo>
                      <a:pt x="3035" y="6633"/>
                      <a:pt x="3049" y="6631"/>
                      <a:pt x="3060" y="6625"/>
                    </a:cubicBezTo>
                    <a:cubicBezTo>
                      <a:pt x="3106" y="6604"/>
                      <a:pt x="3125" y="6550"/>
                      <a:pt x="3104" y="6504"/>
                    </a:cubicBezTo>
                    <a:lnTo>
                      <a:pt x="2780" y="5789"/>
                    </a:lnTo>
                    <a:cubicBezTo>
                      <a:pt x="2766" y="5755"/>
                      <a:pt x="2733" y="5734"/>
                      <a:pt x="2698" y="5734"/>
                    </a:cubicBezTo>
                    <a:close/>
                    <a:moveTo>
                      <a:pt x="3346" y="7168"/>
                    </a:moveTo>
                    <a:cubicBezTo>
                      <a:pt x="3334" y="7168"/>
                      <a:pt x="3321" y="7170"/>
                      <a:pt x="3309" y="7175"/>
                    </a:cubicBezTo>
                    <a:cubicBezTo>
                      <a:pt x="3263" y="7197"/>
                      <a:pt x="3242" y="7250"/>
                      <a:pt x="3263" y="7296"/>
                    </a:cubicBezTo>
                    <a:lnTo>
                      <a:pt x="3400" y="7597"/>
                    </a:lnTo>
                    <a:cubicBezTo>
                      <a:pt x="3415" y="7630"/>
                      <a:pt x="3448" y="7651"/>
                      <a:pt x="3482" y="7651"/>
                    </a:cubicBezTo>
                    <a:cubicBezTo>
                      <a:pt x="3495" y="7651"/>
                      <a:pt x="3509" y="7647"/>
                      <a:pt x="3520" y="7643"/>
                    </a:cubicBezTo>
                    <a:cubicBezTo>
                      <a:pt x="3566" y="7622"/>
                      <a:pt x="3586" y="7569"/>
                      <a:pt x="3565" y="7523"/>
                    </a:cubicBezTo>
                    <a:lnTo>
                      <a:pt x="3428" y="7221"/>
                    </a:lnTo>
                    <a:cubicBezTo>
                      <a:pt x="3414" y="7187"/>
                      <a:pt x="3381" y="7168"/>
                      <a:pt x="3346" y="71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p:cNvSpPr/>
              <p:nvPr/>
            </p:nvSpPr>
            <p:spPr>
              <a:xfrm>
                <a:off x="2607200" y="4506725"/>
                <a:ext cx="188100" cy="54450"/>
              </a:xfrm>
              <a:custGeom>
                <a:avLst/>
                <a:gdLst/>
                <a:ahLst/>
                <a:cxnLst/>
                <a:rect l="l" t="t" r="r" b="b"/>
                <a:pathLst>
                  <a:path w="7524" h="2178" extrusionOk="0">
                    <a:moveTo>
                      <a:pt x="6927" y="1"/>
                    </a:moveTo>
                    <a:lnTo>
                      <a:pt x="0" y="223"/>
                    </a:lnTo>
                    <a:lnTo>
                      <a:pt x="896" y="2178"/>
                    </a:lnTo>
                    <a:lnTo>
                      <a:pt x="7524" y="1957"/>
                    </a:lnTo>
                    <a:lnTo>
                      <a:pt x="69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p:cNvSpPr/>
              <p:nvPr/>
            </p:nvSpPr>
            <p:spPr>
              <a:xfrm>
                <a:off x="2679825" y="4593600"/>
                <a:ext cx="230675" cy="98400"/>
              </a:xfrm>
              <a:custGeom>
                <a:avLst/>
                <a:gdLst/>
                <a:ahLst/>
                <a:cxnLst/>
                <a:rect l="l" t="t" r="r" b="b"/>
                <a:pathLst>
                  <a:path w="9227" h="3936" extrusionOk="0">
                    <a:moveTo>
                      <a:pt x="153" y="1"/>
                    </a:moveTo>
                    <a:cubicBezTo>
                      <a:pt x="60" y="1"/>
                      <a:pt x="1" y="56"/>
                      <a:pt x="17" y="213"/>
                    </a:cubicBezTo>
                    <a:cubicBezTo>
                      <a:pt x="55" y="619"/>
                      <a:pt x="261" y="2495"/>
                      <a:pt x="360" y="3420"/>
                    </a:cubicBezTo>
                    <a:cubicBezTo>
                      <a:pt x="395" y="3733"/>
                      <a:pt x="416" y="3936"/>
                      <a:pt x="416" y="3936"/>
                    </a:cubicBezTo>
                    <a:lnTo>
                      <a:pt x="9226" y="3936"/>
                    </a:lnTo>
                    <a:cubicBezTo>
                      <a:pt x="9188" y="3746"/>
                      <a:pt x="9146" y="3573"/>
                      <a:pt x="9096" y="3420"/>
                    </a:cubicBezTo>
                    <a:cubicBezTo>
                      <a:pt x="8779" y="2424"/>
                      <a:pt x="8219" y="2114"/>
                      <a:pt x="7590" y="2073"/>
                    </a:cubicBezTo>
                    <a:cubicBezTo>
                      <a:pt x="6865" y="2027"/>
                      <a:pt x="4174" y="1166"/>
                      <a:pt x="4174" y="1166"/>
                    </a:cubicBezTo>
                    <a:cubicBezTo>
                      <a:pt x="4174" y="1166"/>
                      <a:pt x="4227" y="335"/>
                      <a:pt x="3733" y="170"/>
                    </a:cubicBezTo>
                    <a:cubicBezTo>
                      <a:pt x="3662" y="147"/>
                      <a:pt x="3580" y="137"/>
                      <a:pt x="3491" y="137"/>
                    </a:cubicBezTo>
                    <a:cubicBezTo>
                      <a:pt x="2948" y="137"/>
                      <a:pt x="2142" y="506"/>
                      <a:pt x="2142" y="506"/>
                    </a:cubicBezTo>
                    <a:lnTo>
                      <a:pt x="824" y="349"/>
                    </a:lnTo>
                    <a:cubicBezTo>
                      <a:pt x="824" y="349"/>
                      <a:pt x="38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2688825" y="4679050"/>
                <a:ext cx="221675" cy="12950"/>
              </a:xfrm>
              <a:custGeom>
                <a:avLst/>
                <a:gdLst/>
                <a:ahLst/>
                <a:cxnLst/>
                <a:rect l="l" t="t" r="r" b="b"/>
                <a:pathLst>
                  <a:path w="8867" h="518" extrusionOk="0">
                    <a:moveTo>
                      <a:pt x="0" y="0"/>
                    </a:moveTo>
                    <a:cubicBezTo>
                      <a:pt x="35" y="315"/>
                      <a:pt x="56" y="518"/>
                      <a:pt x="56" y="518"/>
                    </a:cubicBezTo>
                    <a:lnTo>
                      <a:pt x="8866"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2683025" y="4625875"/>
                <a:ext cx="31625" cy="52275"/>
              </a:xfrm>
              <a:custGeom>
                <a:avLst/>
                <a:gdLst/>
                <a:ahLst/>
                <a:cxnLst/>
                <a:rect l="l" t="t" r="r" b="b"/>
                <a:pathLst>
                  <a:path w="1265" h="2091" extrusionOk="0">
                    <a:moveTo>
                      <a:pt x="101" y="0"/>
                    </a:moveTo>
                    <a:cubicBezTo>
                      <a:pt x="40" y="0"/>
                      <a:pt x="0" y="90"/>
                      <a:pt x="65" y="126"/>
                    </a:cubicBezTo>
                    <a:cubicBezTo>
                      <a:pt x="729" y="502"/>
                      <a:pt x="1115" y="1252"/>
                      <a:pt x="783" y="1987"/>
                    </a:cubicBezTo>
                    <a:cubicBezTo>
                      <a:pt x="758" y="2041"/>
                      <a:pt x="805" y="2091"/>
                      <a:pt x="849" y="2091"/>
                    </a:cubicBezTo>
                    <a:cubicBezTo>
                      <a:pt x="869" y="2091"/>
                      <a:pt x="888" y="2081"/>
                      <a:pt x="900" y="2056"/>
                    </a:cubicBezTo>
                    <a:cubicBezTo>
                      <a:pt x="1264" y="1254"/>
                      <a:pt x="869" y="426"/>
                      <a:pt x="134"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2772550" y="4622800"/>
                <a:ext cx="38475" cy="14525"/>
              </a:xfrm>
              <a:custGeom>
                <a:avLst/>
                <a:gdLst/>
                <a:ahLst/>
                <a:cxnLst/>
                <a:rect l="l" t="t" r="r" b="b"/>
                <a:pathLst>
                  <a:path w="1539" h="581" extrusionOk="0">
                    <a:moveTo>
                      <a:pt x="894" y="1"/>
                    </a:moveTo>
                    <a:cubicBezTo>
                      <a:pt x="567" y="1"/>
                      <a:pt x="252" y="178"/>
                      <a:pt x="35" y="481"/>
                    </a:cubicBezTo>
                    <a:cubicBezTo>
                      <a:pt x="0" y="532"/>
                      <a:pt x="47" y="581"/>
                      <a:pt x="96" y="581"/>
                    </a:cubicBezTo>
                    <a:cubicBezTo>
                      <a:pt x="117" y="581"/>
                      <a:pt x="138" y="572"/>
                      <a:pt x="154" y="550"/>
                    </a:cubicBezTo>
                    <a:cubicBezTo>
                      <a:pt x="341" y="287"/>
                      <a:pt x="609" y="139"/>
                      <a:pt x="888" y="139"/>
                    </a:cubicBezTo>
                    <a:cubicBezTo>
                      <a:pt x="1064" y="139"/>
                      <a:pt x="1244" y="197"/>
                      <a:pt x="1412" y="322"/>
                    </a:cubicBezTo>
                    <a:cubicBezTo>
                      <a:pt x="1425" y="332"/>
                      <a:pt x="1437" y="336"/>
                      <a:pt x="1448" y="336"/>
                    </a:cubicBezTo>
                    <a:cubicBezTo>
                      <a:pt x="1502" y="336"/>
                      <a:pt x="1538" y="248"/>
                      <a:pt x="1481" y="205"/>
                    </a:cubicBezTo>
                    <a:cubicBezTo>
                      <a:pt x="1294" y="65"/>
                      <a:pt x="1092"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p:cNvSpPr/>
              <p:nvPr/>
            </p:nvSpPr>
            <p:spPr>
              <a:xfrm>
                <a:off x="2791500" y="4628500"/>
                <a:ext cx="38475" cy="14525"/>
              </a:xfrm>
              <a:custGeom>
                <a:avLst/>
                <a:gdLst/>
                <a:ahLst/>
                <a:cxnLst/>
                <a:rect l="l" t="t" r="r" b="b"/>
                <a:pathLst>
                  <a:path w="1539" h="581" extrusionOk="0">
                    <a:moveTo>
                      <a:pt x="895" y="1"/>
                    </a:moveTo>
                    <a:cubicBezTo>
                      <a:pt x="568" y="1"/>
                      <a:pt x="253" y="178"/>
                      <a:pt x="37" y="484"/>
                    </a:cubicBezTo>
                    <a:cubicBezTo>
                      <a:pt x="0" y="533"/>
                      <a:pt x="48" y="581"/>
                      <a:pt x="96" y="581"/>
                    </a:cubicBezTo>
                    <a:cubicBezTo>
                      <a:pt x="117" y="581"/>
                      <a:pt x="139" y="572"/>
                      <a:pt x="154" y="551"/>
                    </a:cubicBezTo>
                    <a:cubicBezTo>
                      <a:pt x="342" y="287"/>
                      <a:pt x="609" y="139"/>
                      <a:pt x="888" y="139"/>
                    </a:cubicBezTo>
                    <a:cubicBezTo>
                      <a:pt x="1064" y="139"/>
                      <a:pt x="1244" y="198"/>
                      <a:pt x="1412" y="324"/>
                    </a:cubicBezTo>
                    <a:cubicBezTo>
                      <a:pt x="1424" y="333"/>
                      <a:pt x="1436"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2811100" y="4634250"/>
                <a:ext cx="38475" cy="14525"/>
              </a:xfrm>
              <a:custGeom>
                <a:avLst/>
                <a:gdLst/>
                <a:ahLst/>
                <a:cxnLst/>
                <a:rect l="l" t="t" r="r" b="b"/>
                <a:pathLst>
                  <a:path w="1539" h="581" extrusionOk="0">
                    <a:moveTo>
                      <a:pt x="894" y="0"/>
                    </a:moveTo>
                    <a:cubicBezTo>
                      <a:pt x="567" y="0"/>
                      <a:pt x="252" y="178"/>
                      <a:pt x="35" y="482"/>
                    </a:cubicBezTo>
                    <a:cubicBezTo>
                      <a:pt x="0" y="532"/>
                      <a:pt x="48" y="581"/>
                      <a:pt x="97" y="581"/>
                    </a:cubicBezTo>
                    <a:cubicBezTo>
                      <a:pt x="118" y="581"/>
                      <a:pt x="139" y="572"/>
                      <a:pt x="154" y="551"/>
                    </a:cubicBezTo>
                    <a:cubicBezTo>
                      <a:pt x="341" y="286"/>
                      <a:pt x="608" y="138"/>
                      <a:pt x="887" y="138"/>
                    </a:cubicBezTo>
                    <a:cubicBezTo>
                      <a:pt x="1063" y="138"/>
                      <a:pt x="1244" y="197"/>
                      <a:pt x="1413" y="323"/>
                    </a:cubicBezTo>
                    <a:cubicBezTo>
                      <a:pt x="1425" y="332"/>
                      <a:pt x="1437" y="336"/>
                      <a:pt x="1448" y="336"/>
                    </a:cubicBezTo>
                    <a:cubicBezTo>
                      <a:pt x="1502" y="336"/>
                      <a:pt x="1539" y="248"/>
                      <a:pt x="1482" y="206"/>
                    </a:cubicBezTo>
                    <a:cubicBezTo>
                      <a:pt x="1294" y="65"/>
                      <a:pt x="1092"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p:nvPr/>
            </p:nvSpPr>
            <p:spPr>
              <a:xfrm>
                <a:off x="2128250" y="3662650"/>
                <a:ext cx="195875" cy="326825"/>
              </a:xfrm>
              <a:custGeom>
                <a:avLst/>
                <a:gdLst/>
                <a:ahLst/>
                <a:cxnLst/>
                <a:rect l="l" t="t" r="r" b="b"/>
                <a:pathLst>
                  <a:path w="7835" h="13073" extrusionOk="0">
                    <a:moveTo>
                      <a:pt x="4467" y="1"/>
                    </a:moveTo>
                    <a:lnTo>
                      <a:pt x="1" y="546"/>
                    </a:lnTo>
                    <a:cubicBezTo>
                      <a:pt x="1" y="546"/>
                      <a:pt x="622" y="8336"/>
                      <a:pt x="1610" y="10829"/>
                    </a:cubicBezTo>
                    <a:cubicBezTo>
                      <a:pt x="2267" y="12484"/>
                      <a:pt x="3065" y="13072"/>
                      <a:pt x="3868" y="13072"/>
                    </a:cubicBezTo>
                    <a:cubicBezTo>
                      <a:pt x="5838" y="13072"/>
                      <a:pt x="7835" y="9533"/>
                      <a:pt x="7835" y="9533"/>
                    </a:cubicBezTo>
                    <a:lnTo>
                      <a:pt x="5215" y="5779"/>
                    </a:lnTo>
                    <a:lnTo>
                      <a:pt x="4467"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p:cNvSpPr/>
              <p:nvPr/>
            </p:nvSpPr>
            <p:spPr>
              <a:xfrm>
                <a:off x="2228825" y="3805850"/>
                <a:ext cx="30025" cy="9775"/>
              </a:xfrm>
              <a:custGeom>
                <a:avLst/>
                <a:gdLst/>
                <a:ahLst/>
                <a:cxnLst/>
                <a:rect l="l" t="t" r="r" b="b"/>
                <a:pathLst>
                  <a:path w="1201" h="391" extrusionOk="0">
                    <a:moveTo>
                      <a:pt x="1069" y="0"/>
                    </a:moveTo>
                    <a:cubicBezTo>
                      <a:pt x="1062" y="0"/>
                      <a:pt x="1054" y="1"/>
                      <a:pt x="1046" y="3"/>
                    </a:cubicBezTo>
                    <a:cubicBezTo>
                      <a:pt x="735" y="68"/>
                      <a:pt x="424" y="133"/>
                      <a:pt x="116" y="200"/>
                    </a:cubicBezTo>
                    <a:cubicBezTo>
                      <a:pt x="1" y="223"/>
                      <a:pt x="28" y="391"/>
                      <a:pt x="133" y="391"/>
                    </a:cubicBezTo>
                    <a:cubicBezTo>
                      <a:pt x="140" y="391"/>
                      <a:pt x="148" y="390"/>
                      <a:pt x="156" y="388"/>
                    </a:cubicBezTo>
                    <a:cubicBezTo>
                      <a:pt x="467" y="323"/>
                      <a:pt x="777" y="258"/>
                      <a:pt x="1086" y="193"/>
                    </a:cubicBezTo>
                    <a:cubicBezTo>
                      <a:pt x="1201" y="167"/>
                      <a:pt x="1173" y="0"/>
                      <a:pt x="1069"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p:cNvSpPr/>
              <p:nvPr/>
            </p:nvSpPr>
            <p:spPr>
              <a:xfrm>
                <a:off x="2311925" y="3635325"/>
                <a:ext cx="195400" cy="296850"/>
              </a:xfrm>
              <a:custGeom>
                <a:avLst/>
                <a:gdLst/>
                <a:ahLst/>
                <a:cxnLst/>
                <a:rect l="l" t="t" r="r" b="b"/>
                <a:pathLst>
                  <a:path w="7816" h="11874" extrusionOk="0">
                    <a:moveTo>
                      <a:pt x="3615" y="0"/>
                    </a:moveTo>
                    <a:lnTo>
                      <a:pt x="346" y="1871"/>
                    </a:lnTo>
                    <a:cubicBezTo>
                      <a:pt x="346" y="1871"/>
                      <a:pt x="1" y="11096"/>
                      <a:pt x="2191" y="11706"/>
                    </a:cubicBezTo>
                    <a:cubicBezTo>
                      <a:pt x="2603" y="11820"/>
                      <a:pt x="3065" y="11874"/>
                      <a:pt x="3537" y="11874"/>
                    </a:cubicBezTo>
                    <a:cubicBezTo>
                      <a:pt x="5579" y="11874"/>
                      <a:pt x="7816" y="10864"/>
                      <a:pt x="7079" y="9342"/>
                    </a:cubicBezTo>
                    <a:cubicBezTo>
                      <a:pt x="6172" y="7466"/>
                      <a:pt x="3615" y="0"/>
                      <a:pt x="3615"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2204375" y="3463750"/>
                <a:ext cx="222575" cy="257350"/>
              </a:xfrm>
              <a:custGeom>
                <a:avLst/>
                <a:gdLst/>
                <a:ahLst/>
                <a:cxnLst/>
                <a:rect l="l" t="t" r="r" b="b"/>
                <a:pathLst>
                  <a:path w="8903" h="10294" extrusionOk="0">
                    <a:moveTo>
                      <a:pt x="4921" y="0"/>
                    </a:moveTo>
                    <a:cubicBezTo>
                      <a:pt x="3572" y="0"/>
                      <a:pt x="2352" y="685"/>
                      <a:pt x="2352" y="685"/>
                    </a:cubicBezTo>
                    <a:cubicBezTo>
                      <a:pt x="2352" y="685"/>
                      <a:pt x="0" y="5831"/>
                      <a:pt x="1544" y="10293"/>
                    </a:cubicBezTo>
                    <a:lnTo>
                      <a:pt x="8866" y="8296"/>
                    </a:lnTo>
                    <a:cubicBezTo>
                      <a:pt x="8866" y="8296"/>
                      <a:pt x="8903" y="5012"/>
                      <a:pt x="8001" y="2407"/>
                    </a:cubicBezTo>
                    <a:cubicBezTo>
                      <a:pt x="7345" y="510"/>
                      <a:pt x="6084" y="0"/>
                      <a:pt x="4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2359375" y="3645425"/>
                <a:ext cx="66475" cy="19300"/>
              </a:xfrm>
              <a:custGeom>
                <a:avLst/>
                <a:gdLst/>
                <a:ahLst/>
                <a:cxnLst/>
                <a:rect l="l" t="t" r="r" b="b"/>
                <a:pathLst>
                  <a:path w="2659" h="772" extrusionOk="0">
                    <a:moveTo>
                      <a:pt x="2541" y="0"/>
                    </a:moveTo>
                    <a:cubicBezTo>
                      <a:pt x="2534" y="0"/>
                      <a:pt x="2526" y="1"/>
                      <a:pt x="2519" y="3"/>
                    </a:cubicBezTo>
                    <a:cubicBezTo>
                      <a:pt x="1711" y="204"/>
                      <a:pt x="903" y="406"/>
                      <a:pt x="96" y="607"/>
                    </a:cubicBezTo>
                    <a:cubicBezTo>
                      <a:pt x="0" y="632"/>
                      <a:pt x="30" y="771"/>
                      <a:pt x="117" y="771"/>
                    </a:cubicBezTo>
                    <a:cubicBezTo>
                      <a:pt x="124" y="771"/>
                      <a:pt x="132" y="771"/>
                      <a:pt x="140" y="768"/>
                    </a:cubicBezTo>
                    <a:cubicBezTo>
                      <a:pt x="948" y="567"/>
                      <a:pt x="1755" y="366"/>
                      <a:pt x="2563" y="162"/>
                    </a:cubicBezTo>
                    <a:cubicBezTo>
                      <a:pt x="2658" y="139"/>
                      <a:pt x="2628" y="0"/>
                      <a:pt x="2541" y="0"/>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1960225" y="3379675"/>
                <a:ext cx="424000" cy="537425"/>
              </a:xfrm>
              <a:custGeom>
                <a:avLst/>
                <a:gdLst/>
                <a:ahLst/>
                <a:cxnLst/>
                <a:rect l="l" t="t" r="r" b="b"/>
                <a:pathLst>
                  <a:path w="16960" h="21497" extrusionOk="0">
                    <a:moveTo>
                      <a:pt x="8721" y="0"/>
                    </a:moveTo>
                    <a:cubicBezTo>
                      <a:pt x="8721" y="0"/>
                      <a:pt x="7543" y="395"/>
                      <a:pt x="6160" y="1027"/>
                    </a:cubicBezTo>
                    <a:cubicBezTo>
                      <a:pt x="4391" y="1832"/>
                      <a:pt x="2289" y="3021"/>
                      <a:pt x="1896" y="4259"/>
                    </a:cubicBezTo>
                    <a:cubicBezTo>
                      <a:pt x="1295" y="6154"/>
                      <a:pt x="883" y="8137"/>
                      <a:pt x="601" y="10060"/>
                    </a:cubicBezTo>
                    <a:lnTo>
                      <a:pt x="601" y="10061"/>
                    </a:lnTo>
                    <a:cubicBezTo>
                      <a:pt x="405" y="11395"/>
                      <a:pt x="273" y="12695"/>
                      <a:pt x="186" y="13915"/>
                    </a:cubicBezTo>
                    <a:cubicBezTo>
                      <a:pt x="98" y="15143"/>
                      <a:pt x="56" y="16286"/>
                      <a:pt x="41" y="17295"/>
                    </a:cubicBezTo>
                    <a:cubicBezTo>
                      <a:pt x="0" y="19821"/>
                      <a:pt x="129" y="21496"/>
                      <a:pt x="129" y="21496"/>
                    </a:cubicBezTo>
                    <a:lnTo>
                      <a:pt x="15663" y="20570"/>
                    </a:lnTo>
                    <a:cubicBezTo>
                      <a:pt x="14890" y="20311"/>
                      <a:pt x="15168" y="16956"/>
                      <a:pt x="15705" y="13357"/>
                    </a:cubicBezTo>
                    <a:cubicBezTo>
                      <a:pt x="15717" y="13274"/>
                      <a:pt x="15730" y="13190"/>
                      <a:pt x="15743" y="13108"/>
                    </a:cubicBezTo>
                    <a:lnTo>
                      <a:pt x="15743" y="13104"/>
                    </a:lnTo>
                    <a:cubicBezTo>
                      <a:pt x="15954" y="11711"/>
                      <a:pt x="16112" y="10320"/>
                      <a:pt x="16351" y="9041"/>
                    </a:cubicBezTo>
                    <a:cubicBezTo>
                      <a:pt x="16797" y="6658"/>
                      <a:pt x="16718" y="4706"/>
                      <a:pt x="16802" y="4341"/>
                    </a:cubicBezTo>
                    <a:cubicBezTo>
                      <a:pt x="16960" y="3676"/>
                      <a:pt x="15022" y="2484"/>
                      <a:pt x="12663" y="1508"/>
                    </a:cubicBezTo>
                    <a:cubicBezTo>
                      <a:pt x="10633" y="668"/>
                      <a:pt x="8721" y="0"/>
                      <a:pt x="8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2125925" y="3437900"/>
                <a:ext cx="155800" cy="57200"/>
              </a:xfrm>
              <a:custGeom>
                <a:avLst/>
                <a:gdLst/>
                <a:ahLst/>
                <a:cxnLst/>
                <a:rect l="l" t="t" r="r" b="b"/>
                <a:pathLst>
                  <a:path w="6232" h="2288" extrusionOk="0">
                    <a:moveTo>
                      <a:pt x="101" y="0"/>
                    </a:moveTo>
                    <a:cubicBezTo>
                      <a:pt x="49" y="0"/>
                      <a:pt x="1" y="62"/>
                      <a:pt x="50" y="104"/>
                    </a:cubicBezTo>
                    <a:cubicBezTo>
                      <a:pt x="959" y="911"/>
                      <a:pt x="1935" y="1732"/>
                      <a:pt x="3119" y="2097"/>
                    </a:cubicBezTo>
                    <a:cubicBezTo>
                      <a:pt x="3518" y="2219"/>
                      <a:pt x="3937" y="2287"/>
                      <a:pt x="4354" y="2287"/>
                    </a:cubicBezTo>
                    <a:cubicBezTo>
                      <a:pt x="4997" y="2287"/>
                      <a:pt x="5634" y="2125"/>
                      <a:pt x="6177" y="1749"/>
                    </a:cubicBezTo>
                    <a:cubicBezTo>
                      <a:pt x="6231" y="1710"/>
                      <a:pt x="6184" y="1639"/>
                      <a:pt x="6128" y="1639"/>
                    </a:cubicBezTo>
                    <a:cubicBezTo>
                      <a:pt x="6116" y="1639"/>
                      <a:pt x="6103" y="1643"/>
                      <a:pt x="6090" y="1652"/>
                    </a:cubicBezTo>
                    <a:cubicBezTo>
                      <a:pt x="5576" y="2006"/>
                      <a:pt x="4971" y="2159"/>
                      <a:pt x="4359" y="2159"/>
                    </a:cubicBezTo>
                    <a:cubicBezTo>
                      <a:pt x="3909" y="2159"/>
                      <a:pt x="3456" y="2076"/>
                      <a:pt x="3035" y="1932"/>
                    </a:cubicBezTo>
                    <a:cubicBezTo>
                      <a:pt x="1928" y="1554"/>
                      <a:pt x="1007" y="783"/>
                      <a:pt x="146" y="17"/>
                    </a:cubicBezTo>
                    <a:cubicBezTo>
                      <a:pt x="132" y="5"/>
                      <a:pt x="11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2114200" y="3379675"/>
                <a:ext cx="165125" cy="94800"/>
              </a:xfrm>
              <a:custGeom>
                <a:avLst/>
                <a:gdLst/>
                <a:ahLst/>
                <a:cxnLst/>
                <a:rect l="l" t="t" r="r" b="b"/>
                <a:pathLst>
                  <a:path w="6605" h="3792" extrusionOk="0">
                    <a:moveTo>
                      <a:pt x="2562" y="0"/>
                    </a:moveTo>
                    <a:cubicBezTo>
                      <a:pt x="2562" y="0"/>
                      <a:pt x="1382" y="395"/>
                      <a:pt x="1" y="1027"/>
                    </a:cubicBezTo>
                    <a:cubicBezTo>
                      <a:pt x="808" y="1918"/>
                      <a:pt x="2441" y="3440"/>
                      <a:pt x="4384" y="3752"/>
                    </a:cubicBezTo>
                    <a:cubicBezTo>
                      <a:pt x="4547" y="3779"/>
                      <a:pt x="4699" y="3791"/>
                      <a:pt x="4841" y="3791"/>
                    </a:cubicBezTo>
                    <a:cubicBezTo>
                      <a:pt x="6236" y="3791"/>
                      <a:pt x="6605" y="2581"/>
                      <a:pt x="6504" y="1508"/>
                    </a:cubicBezTo>
                    <a:cubicBezTo>
                      <a:pt x="4474" y="668"/>
                      <a:pt x="2562" y="0"/>
                      <a:pt x="2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1953600" y="3635325"/>
                <a:ext cx="487000" cy="430075"/>
              </a:xfrm>
              <a:custGeom>
                <a:avLst/>
                <a:gdLst/>
                <a:ahLst/>
                <a:cxnLst/>
                <a:rect l="l" t="t" r="r" b="b"/>
                <a:pathLst>
                  <a:path w="19480" h="17203" extrusionOk="0">
                    <a:moveTo>
                      <a:pt x="1178" y="0"/>
                    </a:moveTo>
                    <a:cubicBezTo>
                      <a:pt x="1178" y="0"/>
                      <a:pt x="906" y="1554"/>
                      <a:pt x="643" y="3710"/>
                    </a:cubicBezTo>
                    <a:cubicBezTo>
                      <a:pt x="519" y="4729"/>
                      <a:pt x="396" y="5882"/>
                      <a:pt x="304" y="7069"/>
                    </a:cubicBezTo>
                    <a:cubicBezTo>
                      <a:pt x="1" y="11034"/>
                      <a:pt x="50" y="15387"/>
                      <a:pt x="1554" y="16401"/>
                    </a:cubicBezTo>
                    <a:cubicBezTo>
                      <a:pt x="2283" y="16893"/>
                      <a:pt x="4660" y="17203"/>
                      <a:pt x="7386" y="17203"/>
                    </a:cubicBezTo>
                    <a:cubicBezTo>
                      <a:pt x="12756" y="17203"/>
                      <a:pt x="19480" y="16001"/>
                      <a:pt x="17639" y="12617"/>
                    </a:cubicBezTo>
                    <a:cubicBezTo>
                      <a:pt x="15786" y="9210"/>
                      <a:pt x="15930" y="4270"/>
                      <a:pt x="15993" y="3121"/>
                    </a:cubicBezTo>
                    <a:cubicBezTo>
                      <a:pt x="16001" y="2983"/>
                      <a:pt x="16006" y="2901"/>
                      <a:pt x="16008" y="2882"/>
                    </a:cubicBezTo>
                    <a:lnTo>
                      <a:pt x="16008" y="2878"/>
                    </a:lnTo>
                    <a:lnTo>
                      <a:pt x="1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2300325" y="3429450"/>
                <a:ext cx="74825" cy="138750"/>
              </a:xfrm>
              <a:custGeom>
                <a:avLst/>
                <a:gdLst/>
                <a:ahLst/>
                <a:cxnLst/>
                <a:rect l="l" t="t" r="r" b="b"/>
                <a:pathLst>
                  <a:path w="2993" h="5550" extrusionOk="0">
                    <a:moveTo>
                      <a:pt x="158" y="0"/>
                    </a:moveTo>
                    <a:cubicBezTo>
                      <a:pt x="106" y="259"/>
                      <a:pt x="75" y="522"/>
                      <a:pt x="64" y="787"/>
                    </a:cubicBezTo>
                    <a:cubicBezTo>
                      <a:pt x="1" y="2304"/>
                      <a:pt x="609" y="3802"/>
                      <a:pt x="1773" y="4788"/>
                    </a:cubicBezTo>
                    <a:lnTo>
                      <a:pt x="1775" y="4788"/>
                    </a:lnTo>
                    <a:cubicBezTo>
                      <a:pt x="2139" y="5097"/>
                      <a:pt x="2542" y="5352"/>
                      <a:pt x="2972" y="5550"/>
                    </a:cubicBezTo>
                    <a:cubicBezTo>
                      <a:pt x="2980" y="5487"/>
                      <a:pt x="2987" y="5423"/>
                      <a:pt x="2993" y="5360"/>
                    </a:cubicBezTo>
                    <a:cubicBezTo>
                      <a:pt x="2218" y="4995"/>
                      <a:pt x="1535" y="4435"/>
                      <a:pt x="1050" y="3720"/>
                    </a:cubicBezTo>
                    <a:cubicBezTo>
                      <a:pt x="330" y="2657"/>
                      <a:pt x="96" y="1328"/>
                      <a:pt x="330" y="83"/>
                    </a:cubicBezTo>
                    <a:cubicBezTo>
                      <a:pt x="273" y="56"/>
                      <a:pt x="215" y="29"/>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2033250" y="3564325"/>
                <a:ext cx="332600" cy="165775"/>
              </a:xfrm>
              <a:custGeom>
                <a:avLst/>
                <a:gdLst/>
                <a:ahLst/>
                <a:cxnLst/>
                <a:rect l="l" t="t" r="r" b="b"/>
                <a:pathLst>
                  <a:path w="13304" h="6631" extrusionOk="0">
                    <a:moveTo>
                      <a:pt x="8270" y="1"/>
                    </a:moveTo>
                    <a:cubicBezTo>
                      <a:pt x="7245" y="1"/>
                      <a:pt x="6233" y="296"/>
                      <a:pt x="5324" y="765"/>
                    </a:cubicBezTo>
                    <a:cubicBezTo>
                      <a:pt x="3998" y="1452"/>
                      <a:pt x="2945" y="2474"/>
                      <a:pt x="2030" y="3625"/>
                    </a:cubicBezTo>
                    <a:cubicBezTo>
                      <a:pt x="1303" y="4536"/>
                      <a:pt x="665" y="5528"/>
                      <a:pt x="45" y="6497"/>
                    </a:cubicBezTo>
                    <a:cubicBezTo>
                      <a:pt x="1" y="6566"/>
                      <a:pt x="64" y="6631"/>
                      <a:pt x="127" y="6631"/>
                    </a:cubicBezTo>
                    <a:cubicBezTo>
                      <a:pt x="155" y="6631"/>
                      <a:pt x="183" y="6618"/>
                      <a:pt x="202" y="6589"/>
                    </a:cubicBezTo>
                    <a:cubicBezTo>
                      <a:pt x="841" y="5591"/>
                      <a:pt x="1484" y="4586"/>
                      <a:pt x="2228" y="3663"/>
                    </a:cubicBezTo>
                    <a:cubicBezTo>
                      <a:pt x="2399" y="3450"/>
                      <a:pt x="2575" y="3241"/>
                      <a:pt x="2759" y="3038"/>
                    </a:cubicBezTo>
                    <a:cubicBezTo>
                      <a:pt x="4169" y="1475"/>
                      <a:pt x="6137" y="184"/>
                      <a:pt x="8270" y="184"/>
                    </a:cubicBezTo>
                    <a:cubicBezTo>
                      <a:pt x="8630" y="184"/>
                      <a:pt x="8995" y="220"/>
                      <a:pt x="9362" y="299"/>
                    </a:cubicBezTo>
                    <a:cubicBezTo>
                      <a:pt x="10908" y="629"/>
                      <a:pt x="12166" y="1523"/>
                      <a:pt x="13269" y="2604"/>
                    </a:cubicBezTo>
                    <a:cubicBezTo>
                      <a:pt x="13281" y="2530"/>
                      <a:pt x="13292" y="2455"/>
                      <a:pt x="13304" y="2382"/>
                    </a:cubicBezTo>
                    <a:cubicBezTo>
                      <a:pt x="12968" y="2058"/>
                      <a:pt x="12615" y="1753"/>
                      <a:pt x="12239" y="1471"/>
                    </a:cubicBezTo>
                    <a:cubicBezTo>
                      <a:pt x="11246" y="728"/>
                      <a:pt x="10085" y="168"/>
                      <a:pt x="8840" y="32"/>
                    </a:cubicBezTo>
                    <a:cubicBezTo>
                      <a:pt x="8650" y="11"/>
                      <a:pt x="8460" y="1"/>
                      <a:pt x="8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p:cNvSpPr/>
              <p:nvPr/>
            </p:nvSpPr>
            <p:spPr>
              <a:xfrm>
                <a:off x="1957625" y="3679275"/>
                <a:ext cx="396625" cy="204825"/>
              </a:xfrm>
              <a:custGeom>
                <a:avLst/>
                <a:gdLst/>
                <a:ahLst/>
                <a:cxnLst/>
                <a:rect l="l" t="t" r="r" b="b"/>
                <a:pathLst>
                  <a:path w="15865" h="8193" extrusionOk="0">
                    <a:moveTo>
                      <a:pt x="12439" y="0"/>
                    </a:moveTo>
                    <a:cubicBezTo>
                      <a:pt x="11930" y="0"/>
                      <a:pt x="11443" y="62"/>
                      <a:pt x="10977" y="176"/>
                    </a:cubicBezTo>
                    <a:cubicBezTo>
                      <a:pt x="7706" y="970"/>
                      <a:pt x="5389" y="4287"/>
                      <a:pt x="2878" y="6330"/>
                    </a:cubicBezTo>
                    <a:cubicBezTo>
                      <a:pt x="2055" y="6999"/>
                      <a:pt x="1154" y="7582"/>
                      <a:pt x="160" y="7964"/>
                    </a:cubicBezTo>
                    <a:cubicBezTo>
                      <a:pt x="120" y="7979"/>
                      <a:pt x="79" y="7995"/>
                      <a:pt x="39" y="8008"/>
                    </a:cubicBezTo>
                    <a:cubicBezTo>
                      <a:pt x="28" y="8012"/>
                      <a:pt x="16" y="8018"/>
                      <a:pt x="5" y="8020"/>
                    </a:cubicBezTo>
                    <a:cubicBezTo>
                      <a:pt x="3" y="8077"/>
                      <a:pt x="3" y="8135"/>
                      <a:pt x="1" y="8192"/>
                    </a:cubicBezTo>
                    <a:cubicBezTo>
                      <a:pt x="56" y="8173"/>
                      <a:pt x="112" y="8152"/>
                      <a:pt x="166" y="8131"/>
                    </a:cubicBezTo>
                    <a:cubicBezTo>
                      <a:pt x="1077" y="7786"/>
                      <a:pt x="1934" y="7295"/>
                      <a:pt x="2728" y="6677"/>
                    </a:cubicBezTo>
                    <a:cubicBezTo>
                      <a:pt x="4384" y="5394"/>
                      <a:pt x="5725" y="3763"/>
                      <a:pt x="7328" y="2424"/>
                    </a:cubicBezTo>
                    <a:cubicBezTo>
                      <a:pt x="8537" y="1413"/>
                      <a:pt x="9945" y="548"/>
                      <a:pt x="11491" y="274"/>
                    </a:cubicBezTo>
                    <a:cubicBezTo>
                      <a:pt x="11823" y="215"/>
                      <a:pt x="12161" y="184"/>
                      <a:pt x="12505" y="184"/>
                    </a:cubicBezTo>
                    <a:cubicBezTo>
                      <a:pt x="12666" y="184"/>
                      <a:pt x="12829" y="191"/>
                      <a:pt x="12993" y="205"/>
                    </a:cubicBezTo>
                    <a:cubicBezTo>
                      <a:pt x="13935" y="289"/>
                      <a:pt x="14848" y="596"/>
                      <a:pt x="15654" y="1083"/>
                    </a:cubicBezTo>
                    <a:cubicBezTo>
                      <a:pt x="15713" y="1118"/>
                      <a:pt x="15774" y="1158"/>
                      <a:pt x="15836" y="1196"/>
                    </a:cubicBezTo>
                    <a:cubicBezTo>
                      <a:pt x="15838" y="1198"/>
                      <a:pt x="15840" y="1198"/>
                      <a:pt x="15842" y="1200"/>
                    </a:cubicBezTo>
                    <a:cubicBezTo>
                      <a:pt x="15844" y="1158"/>
                      <a:pt x="15845" y="1133"/>
                      <a:pt x="15847" y="1124"/>
                    </a:cubicBezTo>
                    <a:lnTo>
                      <a:pt x="15847" y="1120"/>
                    </a:lnTo>
                    <a:cubicBezTo>
                      <a:pt x="15853" y="1081"/>
                      <a:pt x="15859" y="1041"/>
                      <a:pt x="15865" y="1003"/>
                    </a:cubicBezTo>
                    <a:cubicBezTo>
                      <a:pt x="14992" y="448"/>
                      <a:pt x="13987" y="105"/>
                      <a:pt x="12949" y="21"/>
                    </a:cubicBezTo>
                    <a:cubicBezTo>
                      <a:pt x="12776" y="7"/>
                      <a:pt x="12606" y="0"/>
                      <a:pt x="12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p:cNvSpPr/>
              <p:nvPr/>
            </p:nvSpPr>
            <p:spPr>
              <a:xfrm>
                <a:off x="2208000" y="3759050"/>
                <a:ext cx="145000" cy="273875"/>
              </a:xfrm>
              <a:custGeom>
                <a:avLst/>
                <a:gdLst/>
                <a:ahLst/>
                <a:cxnLst/>
                <a:rect l="l" t="t" r="r" b="b"/>
                <a:pathLst>
                  <a:path w="5800" h="10955" extrusionOk="0">
                    <a:moveTo>
                      <a:pt x="5070" y="1"/>
                    </a:moveTo>
                    <a:cubicBezTo>
                      <a:pt x="4942" y="1"/>
                      <a:pt x="4815" y="7"/>
                      <a:pt x="4689" y="18"/>
                    </a:cubicBezTo>
                    <a:cubicBezTo>
                      <a:pt x="3371" y="141"/>
                      <a:pt x="2130" y="833"/>
                      <a:pt x="1286" y="1846"/>
                    </a:cubicBezTo>
                    <a:cubicBezTo>
                      <a:pt x="400" y="2909"/>
                      <a:pt x="1" y="4290"/>
                      <a:pt x="118" y="5661"/>
                    </a:cubicBezTo>
                    <a:cubicBezTo>
                      <a:pt x="120" y="5684"/>
                      <a:pt x="122" y="5707"/>
                      <a:pt x="126" y="5730"/>
                    </a:cubicBezTo>
                    <a:cubicBezTo>
                      <a:pt x="400" y="8560"/>
                      <a:pt x="2773" y="10683"/>
                      <a:pt x="5558" y="10954"/>
                    </a:cubicBezTo>
                    <a:cubicBezTo>
                      <a:pt x="5562" y="10954"/>
                      <a:pt x="5565" y="10954"/>
                      <a:pt x="5568" y="10954"/>
                    </a:cubicBezTo>
                    <a:cubicBezTo>
                      <a:pt x="5675" y="10954"/>
                      <a:pt x="5670" y="10783"/>
                      <a:pt x="5558" y="10773"/>
                    </a:cubicBezTo>
                    <a:cubicBezTo>
                      <a:pt x="4119" y="10633"/>
                      <a:pt x="2742" y="9979"/>
                      <a:pt x="1750" y="8924"/>
                    </a:cubicBezTo>
                    <a:cubicBezTo>
                      <a:pt x="918" y="8038"/>
                      <a:pt x="429" y="6893"/>
                      <a:pt x="317" y="5719"/>
                    </a:cubicBezTo>
                    <a:cubicBezTo>
                      <a:pt x="177" y="4269"/>
                      <a:pt x="613" y="2774"/>
                      <a:pt x="1681" y="1679"/>
                    </a:cubicBezTo>
                    <a:cubicBezTo>
                      <a:pt x="2554" y="785"/>
                      <a:pt x="3774" y="194"/>
                      <a:pt x="5034" y="181"/>
                    </a:cubicBezTo>
                    <a:cubicBezTo>
                      <a:pt x="5050" y="181"/>
                      <a:pt x="5066" y="181"/>
                      <a:pt x="5082" y="181"/>
                    </a:cubicBezTo>
                    <a:cubicBezTo>
                      <a:pt x="5227" y="181"/>
                      <a:pt x="5374" y="189"/>
                      <a:pt x="5520" y="208"/>
                    </a:cubicBezTo>
                    <a:cubicBezTo>
                      <a:pt x="5614" y="217"/>
                      <a:pt x="5708" y="231"/>
                      <a:pt x="5800" y="250"/>
                    </a:cubicBezTo>
                    <a:cubicBezTo>
                      <a:pt x="5798" y="187"/>
                      <a:pt x="5796" y="127"/>
                      <a:pt x="5794" y="66"/>
                    </a:cubicBezTo>
                    <a:cubicBezTo>
                      <a:pt x="5710" y="50"/>
                      <a:pt x="5625" y="37"/>
                      <a:pt x="5541" y="27"/>
                    </a:cubicBezTo>
                    <a:cubicBezTo>
                      <a:pt x="5384" y="9"/>
                      <a:pt x="5226" y="1"/>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p:cNvSpPr/>
              <p:nvPr/>
            </p:nvSpPr>
            <p:spPr>
              <a:xfrm>
                <a:off x="1960025" y="3806450"/>
                <a:ext cx="228775" cy="222425"/>
              </a:xfrm>
              <a:custGeom>
                <a:avLst/>
                <a:gdLst/>
                <a:ahLst/>
                <a:cxnLst/>
                <a:rect l="l" t="t" r="r" b="b"/>
                <a:pathLst>
                  <a:path w="9151" h="8897" extrusionOk="0">
                    <a:moveTo>
                      <a:pt x="6826" y="1"/>
                    </a:moveTo>
                    <a:cubicBezTo>
                      <a:pt x="6685" y="1"/>
                      <a:pt x="6542" y="12"/>
                      <a:pt x="6400" y="34"/>
                    </a:cubicBezTo>
                    <a:cubicBezTo>
                      <a:pt x="4727" y="297"/>
                      <a:pt x="3340" y="1659"/>
                      <a:pt x="2310" y="2910"/>
                    </a:cubicBezTo>
                    <a:cubicBezTo>
                      <a:pt x="1934" y="3366"/>
                      <a:pt x="1574" y="3857"/>
                      <a:pt x="1213" y="4362"/>
                    </a:cubicBezTo>
                    <a:cubicBezTo>
                      <a:pt x="814" y="4920"/>
                      <a:pt x="415" y="5495"/>
                      <a:pt x="1" y="6054"/>
                    </a:cubicBezTo>
                    <a:lnTo>
                      <a:pt x="1" y="6056"/>
                    </a:lnTo>
                    <a:cubicBezTo>
                      <a:pt x="8" y="6142"/>
                      <a:pt x="18" y="6230"/>
                      <a:pt x="27" y="6315"/>
                    </a:cubicBezTo>
                    <a:cubicBezTo>
                      <a:pt x="513" y="5670"/>
                      <a:pt x="969" y="5002"/>
                      <a:pt x="1441" y="4348"/>
                    </a:cubicBezTo>
                    <a:cubicBezTo>
                      <a:pt x="1675" y="4020"/>
                      <a:pt x="1915" y="3698"/>
                      <a:pt x="2164" y="3382"/>
                    </a:cubicBezTo>
                    <a:cubicBezTo>
                      <a:pt x="3164" y="2104"/>
                      <a:pt x="4441" y="738"/>
                      <a:pt x="6060" y="293"/>
                    </a:cubicBezTo>
                    <a:cubicBezTo>
                      <a:pt x="6310" y="225"/>
                      <a:pt x="6564" y="188"/>
                      <a:pt x="6813" y="188"/>
                    </a:cubicBezTo>
                    <a:cubicBezTo>
                      <a:pt x="7463" y="188"/>
                      <a:pt x="8076" y="439"/>
                      <a:pt x="8475" y="1026"/>
                    </a:cubicBezTo>
                    <a:cubicBezTo>
                      <a:pt x="9022" y="1828"/>
                      <a:pt x="8993" y="2846"/>
                      <a:pt x="8855" y="3765"/>
                    </a:cubicBezTo>
                    <a:cubicBezTo>
                      <a:pt x="8850" y="3813"/>
                      <a:pt x="8842" y="3859"/>
                      <a:pt x="8834" y="3907"/>
                    </a:cubicBezTo>
                    <a:cubicBezTo>
                      <a:pt x="8556" y="5635"/>
                      <a:pt x="7911" y="7289"/>
                      <a:pt x="6970" y="8764"/>
                    </a:cubicBezTo>
                    <a:cubicBezTo>
                      <a:pt x="6926" y="8832"/>
                      <a:pt x="6988" y="8896"/>
                      <a:pt x="7052" y="8896"/>
                    </a:cubicBezTo>
                    <a:cubicBezTo>
                      <a:pt x="7080" y="8896"/>
                      <a:pt x="7108" y="8884"/>
                      <a:pt x="7127" y="8854"/>
                    </a:cubicBezTo>
                    <a:cubicBezTo>
                      <a:pt x="8067" y="7385"/>
                      <a:pt x="8788" y="5653"/>
                      <a:pt x="9034" y="3894"/>
                    </a:cubicBezTo>
                    <a:cubicBezTo>
                      <a:pt x="9078" y="3581"/>
                      <a:pt x="9107" y="3266"/>
                      <a:pt x="9118" y="2952"/>
                    </a:cubicBezTo>
                    <a:cubicBezTo>
                      <a:pt x="9151" y="2139"/>
                      <a:pt x="8984" y="1287"/>
                      <a:pt x="8424" y="667"/>
                    </a:cubicBezTo>
                    <a:cubicBezTo>
                      <a:pt x="8005" y="205"/>
                      <a:pt x="7426" y="1"/>
                      <a:pt x="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1972025" y="3950775"/>
                <a:ext cx="136250" cy="107375"/>
              </a:xfrm>
              <a:custGeom>
                <a:avLst/>
                <a:gdLst/>
                <a:ahLst/>
                <a:cxnLst/>
                <a:rect l="l" t="t" r="r" b="b"/>
                <a:pathLst>
                  <a:path w="5450" h="4295" extrusionOk="0">
                    <a:moveTo>
                      <a:pt x="3495" y="1"/>
                    </a:moveTo>
                    <a:cubicBezTo>
                      <a:pt x="2953" y="1"/>
                      <a:pt x="2405" y="215"/>
                      <a:pt x="1949" y="482"/>
                    </a:cubicBezTo>
                    <a:cubicBezTo>
                      <a:pt x="1103" y="981"/>
                      <a:pt x="426" y="1731"/>
                      <a:pt x="0" y="2607"/>
                    </a:cubicBezTo>
                    <a:cubicBezTo>
                      <a:pt x="31" y="2688"/>
                      <a:pt x="62" y="2765"/>
                      <a:pt x="96" y="2838"/>
                    </a:cubicBezTo>
                    <a:cubicBezTo>
                      <a:pt x="624" y="1650"/>
                      <a:pt x="1613" y="630"/>
                      <a:pt x="2864" y="279"/>
                    </a:cubicBezTo>
                    <a:cubicBezTo>
                      <a:pt x="3061" y="224"/>
                      <a:pt x="3255" y="196"/>
                      <a:pt x="3442" y="196"/>
                    </a:cubicBezTo>
                    <a:cubicBezTo>
                      <a:pt x="4196" y="196"/>
                      <a:pt x="4829" y="639"/>
                      <a:pt x="5049" y="1458"/>
                    </a:cubicBezTo>
                    <a:cubicBezTo>
                      <a:pt x="5298" y="2391"/>
                      <a:pt x="4911" y="3333"/>
                      <a:pt x="4562" y="4186"/>
                    </a:cubicBezTo>
                    <a:cubicBezTo>
                      <a:pt x="4534" y="4251"/>
                      <a:pt x="4588" y="4295"/>
                      <a:pt x="4644" y="4295"/>
                    </a:cubicBezTo>
                    <a:cubicBezTo>
                      <a:pt x="4681" y="4295"/>
                      <a:pt x="4719" y="4276"/>
                      <a:pt x="4736" y="4234"/>
                    </a:cubicBezTo>
                    <a:cubicBezTo>
                      <a:pt x="5084" y="3386"/>
                      <a:pt x="5450" y="2469"/>
                      <a:pt x="5254" y="1537"/>
                    </a:cubicBezTo>
                    <a:cubicBezTo>
                      <a:pt x="5122" y="904"/>
                      <a:pt x="4729" y="321"/>
                      <a:pt x="4100" y="100"/>
                    </a:cubicBezTo>
                    <a:cubicBezTo>
                      <a:pt x="3903" y="31"/>
                      <a:pt x="3699"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2120900" y="3943875"/>
                <a:ext cx="220575" cy="38625"/>
              </a:xfrm>
              <a:custGeom>
                <a:avLst/>
                <a:gdLst/>
                <a:ahLst/>
                <a:cxnLst/>
                <a:rect l="l" t="t" r="r" b="b"/>
                <a:pathLst>
                  <a:path w="8823" h="1545" extrusionOk="0">
                    <a:moveTo>
                      <a:pt x="108" y="0"/>
                    </a:moveTo>
                    <a:cubicBezTo>
                      <a:pt x="46" y="0"/>
                      <a:pt x="1" y="86"/>
                      <a:pt x="67" y="119"/>
                    </a:cubicBezTo>
                    <a:cubicBezTo>
                      <a:pt x="1928" y="1060"/>
                      <a:pt x="3997" y="1545"/>
                      <a:pt x="6071" y="1545"/>
                    </a:cubicBezTo>
                    <a:cubicBezTo>
                      <a:pt x="6966" y="1545"/>
                      <a:pt x="7862" y="1455"/>
                      <a:pt x="8743" y="1272"/>
                    </a:cubicBezTo>
                    <a:cubicBezTo>
                      <a:pt x="8822" y="1256"/>
                      <a:pt x="8803" y="1140"/>
                      <a:pt x="8731" y="1140"/>
                    </a:cubicBezTo>
                    <a:cubicBezTo>
                      <a:pt x="8726" y="1140"/>
                      <a:pt x="8721" y="1141"/>
                      <a:pt x="8716" y="1142"/>
                    </a:cubicBezTo>
                    <a:cubicBezTo>
                      <a:pt x="7843" y="1323"/>
                      <a:pt x="6955" y="1412"/>
                      <a:pt x="6068" y="1412"/>
                    </a:cubicBezTo>
                    <a:cubicBezTo>
                      <a:pt x="4020" y="1412"/>
                      <a:pt x="1977" y="936"/>
                      <a:pt x="139" y="8"/>
                    </a:cubicBezTo>
                    <a:cubicBezTo>
                      <a:pt x="129" y="3"/>
                      <a:pt x="1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1980550" y="3606550"/>
                <a:ext cx="41350" cy="436275"/>
              </a:xfrm>
              <a:custGeom>
                <a:avLst/>
                <a:gdLst/>
                <a:ahLst/>
                <a:cxnLst/>
                <a:rect l="l" t="t" r="r" b="b"/>
                <a:pathLst>
                  <a:path w="1654" h="17451" extrusionOk="0">
                    <a:moveTo>
                      <a:pt x="1569" y="1"/>
                    </a:moveTo>
                    <a:cubicBezTo>
                      <a:pt x="1544" y="1"/>
                      <a:pt x="1520" y="14"/>
                      <a:pt x="1510" y="45"/>
                    </a:cubicBezTo>
                    <a:cubicBezTo>
                      <a:pt x="781" y="2327"/>
                      <a:pt x="380" y="4714"/>
                      <a:pt x="189" y="7098"/>
                    </a:cubicBezTo>
                    <a:cubicBezTo>
                      <a:pt x="1" y="9427"/>
                      <a:pt x="10" y="11786"/>
                      <a:pt x="300" y="14107"/>
                    </a:cubicBezTo>
                    <a:cubicBezTo>
                      <a:pt x="438" y="15220"/>
                      <a:pt x="643" y="16329"/>
                      <a:pt x="977" y="17401"/>
                    </a:cubicBezTo>
                    <a:cubicBezTo>
                      <a:pt x="987" y="17435"/>
                      <a:pt x="1017" y="17451"/>
                      <a:pt x="1045" y="17451"/>
                    </a:cubicBezTo>
                    <a:cubicBezTo>
                      <a:pt x="1085" y="17451"/>
                      <a:pt x="1123" y="17421"/>
                      <a:pt x="1107" y="17372"/>
                    </a:cubicBezTo>
                    <a:cubicBezTo>
                      <a:pt x="490" y="15377"/>
                      <a:pt x="275" y="13256"/>
                      <a:pt x="215" y="11176"/>
                    </a:cubicBezTo>
                    <a:cubicBezTo>
                      <a:pt x="145" y="8761"/>
                      <a:pt x="309" y="6333"/>
                      <a:pt x="714" y="3952"/>
                    </a:cubicBezTo>
                    <a:cubicBezTo>
                      <a:pt x="935" y="2646"/>
                      <a:pt x="1234" y="1351"/>
                      <a:pt x="1637" y="89"/>
                    </a:cubicBezTo>
                    <a:cubicBezTo>
                      <a:pt x="1654" y="37"/>
                      <a:pt x="1610"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a:off x="2027650" y="3822675"/>
                <a:ext cx="320175" cy="101550"/>
              </a:xfrm>
              <a:custGeom>
                <a:avLst/>
                <a:gdLst/>
                <a:ahLst/>
                <a:cxnLst/>
                <a:rect l="l" t="t" r="r" b="b"/>
                <a:pathLst>
                  <a:path w="12807" h="4062" extrusionOk="0">
                    <a:moveTo>
                      <a:pt x="12705" y="1"/>
                    </a:moveTo>
                    <a:cubicBezTo>
                      <a:pt x="12691" y="1"/>
                      <a:pt x="12676" y="6"/>
                      <a:pt x="12663" y="16"/>
                    </a:cubicBezTo>
                    <a:cubicBezTo>
                      <a:pt x="9943" y="2205"/>
                      <a:pt x="6574" y="3546"/>
                      <a:pt x="3100" y="3859"/>
                    </a:cubicBezTo>
                    <a:cubicBezTo>
                      <a:pt x="2583" y="3905"/>
                      <a:pt x="2065" y="3928"/>
                      <a:pt x="1546" y="3928"/>
                    </a:cubicBezTo>
                    <a:cubicBezTo>
                      <a:pt x="1061" y="3928"/>
                      <a:pt x="576" y="3908"/>
                      <a:pt x="92" y="3868"/>
                    </a:cubicBezTo>
                    <a:cubicBezTo>
                      <a:pt x="90" y="3868"/>
                      <a:pt x="88" y="3868"/>
                      <a:pt x="85" y="3868"/>
                    </a:cubicBezTo>
                    <a:cubicBezTo>
                      <a:pt x="6" y="3868"/>
                      <a:pt x="1" y="3995"/>
                      <a:pt x="85" y="4002"/>
                    </a:cubicBezTo>
                    <a:cubicBezTo>
                      <a:pt x="564" y="4042"/>
                      <a:pt x="1044" y="4062"/>
                      <a:pt x="1523" y="4062"/>
                    </a:cubicBezTo>
                    <a:cubicBezTo>
                      <a:pt x="4577" y="4062"/>
                      <a:pt x="7623" y="3268"/>
                      <a:pt x="10292" y="1777"/>
                    </a:cubicBezTo>
                    <a:cubicBezTo>
                      <a:pt x="11157" y="1294"/>
                      <a:pt x="11980" y="738"/>
                      <a:pt x="12753" y="116"/>
                    </a:cubicBezTo>
                    <a:cubicBezTo>
                      <a:pt x="12807" y="73"/>
                      <a:pt x="12760" y="1"/>
                      <a:pt x="1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a:off x="2355900" y="3580575"/>
                <a:ext cx="21675" cy="109575"/>
              </a:xfrm>
              <a:custGeom>
                <a:avLst/>
                <a:gdLst/>
                <a:ahLst/>
                <a:cxnLst/>
                <a:rect l="l" t="t" r="r" b="b"/>
                <a:pathLst>
                  <a:path w="867" h="4383" extrusionOk="0">
                    <a:moveTo>
                      <a:pt x="797" y="0"/>
                    </a:moveTo>
                    <a:cubicBezTo>
                      <a:pt x="765" y="0"/>
                      <a:pt x="731" y="20"/>
                      <a:pt x="726" y="61"/>
                    </a:cubicBezTo>
                    <a:cubicBezTo>
                      <a:pt x="532" y="1486"/>
                      <a:pt x="198" y="2889"/>
                      <a:pt x="7" y="4314"/>
                    </a:cubicBezTo>
                    <a:cubicBezTo>
                      <a:pt x="1" y="4359"/>
                      <a:pt x="34" y="4383"/>
                      <a:pt x="70" y="4383"/>
                    </a:cubicBezTo>
                    <a:cubicBezTo>
                      <a:pt x="102" y="4383"/>
                      <a:pt x="135" y="4363"/>
                      <a:pt x="141" y="4322"/>
                    </a:cubicBezTo>
                    <a:cubicBezTo>
                      <a:pt x="335" y="2896"/>
                      <a:pt x="668" y="1494"/>
                      <a:pt x="860" y="69"/>
                    </a:cubicBezTo>
                    <a:cubicBezTo>
                      <a:pt x="866" y="24"/>
                      <a:pt x="832"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2138750" y="3393525"/>
                <a:ext cx="139500" cy="167500"/>
              </a:xfrm>
              <a:custGeom>
                <a:avLst/>
                <a:gdLst/>
                <a:ahLst/>
                <a:cxnLst/>
                <a:rect l="l" t="t" r="r" b="b"/>
                <a:pathLst>
                  <a:path w="5580" h="6700" extrusionOk="0">
                    <a:moveTo>
                      <a:pt x="112" y="0"/>
                    </a:moveTo>
                    <a:cubicBezTo>
                      <a:pt x="60" y="0"/>
                      <a:pt x="1" y="46"/>
                      <a:pt x="12" y="114"/>
                    </a:cubicBezTo>
                    <a:cubicBezTo>
                      <a:pt x="208" y="1246"/>
                      <a:pt x="410" y="2383"/>
                      <a:pt x="791" y="3469"/>
                    </a:cubicBezTo>
                    <a:cubicBezTo>
                      <a:pt x="1104" y="4351"/>
                      <a:pt x="1539" y="5232"/>
                      <a:pt x="2186" y="5920"/>
                    </a:cubicBezTo>
                    <a:cubicBezTo>
                      <a:pt x="2568" y="6327"/>
                      <a:pt x="3125" y="6700"/>
                      <a:pt x="3688" y="6700"/>
                    </a:cubicBezTo>
                    <a:cubicBezTo>
                      <a:pt x="3902" y="6700"/>
                      <a:pt x="4118" y="6646"/>
                      <a:pt x="4325" y="6519"/>
                    </a:cubicBezTo>
                    <a:cubicBezTo>
                      <a:pt x="5079" y="6057"/>
                      <a:pt x="5282" y="4965"/>
                      <a:pt x="5408" y="4167"/>
                    </a:cubicBezTo>
                    <a:cubicBezTo>
                      <a:pt x="5579" y="3085"/>
                      <a:pt x="5537" y="1984"/>
                      <a:pt x="5301" y="916"/>
                    </a:cubicBezTo>
                    <a:cubicBezTo>
                      <a:pt x="5291" y="871"/>
                      <a:pt x="5257" y="851"/>
                      <a:pt x="5222" y="851"/>
                    </a:cubicBezTo>
                    <a:cubicBezTo>
                      <a:pt x="5169" y="851"/>
                      <a:pt x="5112" y="896"/>
                      <a:pt x="5127" y="964"/>
                    </a:cubicBezTo>
                    <a:cubicBezTo>
                      <a:pt x="5380" y="2111"/>
                      <a:pt x="5403" y="3300"/>
                      <a:pt x="5173" y="4453"/>
                    </a:cubicBezTo>
                    <a:cubicBezTo>
                      <a:pt x="5021" y="5218"/>
                      <a:pt x="4737" y="6421"/>
                      <a:pt x="3786" y="6517"/>
                    </a:cubicBezTo>
                    <a:cubicBezTo>
                      <a:pt x="3743" y="6521"/>
                      <a:pt x="3701" y="6523"/>
                      <a:pt x="3660" y="6523"/>
                    </a:cubicBezTo>
                    <a:cubicBezTo>
                      <a:pt x="2802" y="6523"/>
                      <a:pt x="2124" y="5645"/>
                      <a:pt x="1712" y="4992"/>
                    </a:cubicBezTo>
                    <a:cubicBezTo>
                      <a:pt x="784" y="3519"/>
                      <a:pt x="479" y="1756"/>
                      <a:pt x="187" y="66"/>
                    </a:cubicBezTo>
                    <a:cubicBezTo>
                      <a:pt x="179" y="20"/>
                      <a:pt x="147"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2169875" y="3160175"/>
                <a:ext cx="238475" cy="172975"/>
              </a:xfrm>
              <a:custGeom>
                <a:avLst/>
                <a:gdLst/>
                <a:ahLst/>
                <a:cxnLst/>
                <a:rect l="l" t="t" r="r" b="b"/>
                <a:pathLst>
                  <a:path w="9539" h="6919" extrusionOk="0">
                    <a:moveTo>
                      <a:pt x="1583" y="1"/>
                    </a:moveTo>
                    <a:cubicBezTo>
                      <a:pt x="1560" y="1"/>
                      <a:pt x="1538" y="3"/>
                      <a:pt x="1518" y="8"/>
                    </a:cubicBezTo>
                    <a:cubicBezTo>
                      <a:pt x="1169" y="96"/>
                      <a:pt x="1449" y="718"/>
                      <a:pt x="1449" y="718"/>
                    </a:cubicBezTo>
                    <a:cubicBezTo>
                      <a:pt x="1449" y="718"/>
                      <a:pt x="1310" y="674"/>
                      <a:pt x="1170" y="674"/>
                    </a:cubicBezTo>
                    <a:cubicBezTo>
                      <a:pt x="1027" y="674"/>
                      <a:pt x="883" y="719"/>
                      <a:pt x="883" y="900"/>
                    </a:cubicBezTo>
                    <a:cubicBezTo>
                      <a:pt x="883" y="1184"/>
                      <a:pt x="1112" y="1270"/>
                      <a:pt x="1112" y="1270"/>
                    </a:cubicBezTo>
                    <a:cubicBezTo>
                      <a:pt x="1112" y="1270"/>
                      <a:pt x="1" y="2172"/>
                      <a:pt x="308" y="3507"/>
                    </a:cubicBezTo>
                    <a:cubicBezTo>
                      <a:pt x="617" y="4842"/>
                      <a:pt x="778" y="6076"/>
                      <a:pt x="438" y="6438"/>
                    </a:cubicBezTo>
                    <a:cubicBezTo>
                      <a:pt x="203" y="6688"/>
                      <a:pt x="672" y="6918"/>
                      <a:pt x="938" y="6918"/>
                    </a:cubicBezTo>
                    <a:cubicBezTo>
                      <a:pt x="1056" y="6918"/>
                      <a:pt x="1134" y="6874"/>
                      <a:pt x="1094" y="6766"/>
                    </a:cubicBezTo>
                    <a:cubicBezTo>
                      <a:pt x="743" y="5815"/>
                      <a:pt x="6040" y="4011"/>
                      <a:pt x="6040" y="4011"/>
                    </a:cubicBezTo>
                    <a:lnTo>
                      <a:pt x="6041" y="4011"/>
                    </a:lnTo>
                    <a:cubicBezTo>
                      <a:pt x="6041" y="4011"/>
                      <a:pt x="6462" y="4052"/>
                      <a:pt x="6984" y="4052"/>
                    </a:cubicBezTo>
                    <a:cubicBezTo>
                      <a:pt x="7695" y="4052"/>
                      <a:pt x="8594" y="3977"/>
                      <a:pt x="8875" y="3618"/>
                    </a:cubicBezTo>
                    <a:cubicBezTo>
                      <a:pt x="9360" y="2997"/>
                      <a:pt x="7860" y="2947"/>
                      <a:pt x="7860" y="2947"/>
                    </a:cubicBezTo>
                    <a:cubicBezTo>
                      <a:pt x="7860" y="2947"/>
                      <a:pt x="9538" y="2076"/>
                      <a:pt x="8934" y="1575"/>
                    </a:cubicBezTo>
                    <a:cubicBezTo>
                      <a:pt x="8821" y="1481"/>
                      <a:pt x="8691" y="1443"/>
                      <a:pt x="8556" y="1443"/>
                    </a:cubicBezTo>
                    <a:cubicBezTo>
                      <a:pt x="7970" y="1443"/>
                      <a:pt x="7273" y="2157"/>
                      <a:pt x="7273" y="2157"/>
                    </a:cubicBezTo>
                    <a:cubicBezTo>
                      <a:pt x="7273" y="2157"/>
                      <a:pt x="8286" y="1017"/>
                      <a:pt x="7860" y="641"/>
                    </a:cubicBezTo>
                    <a:cubicBezTo>
                      <a:pt x="7790" y="579"/>
                      <a:pt x="7710" y="553"/>
                      <a:pt x="7624" y="553"/>
                    </a:cubicBezTo>
                    <a:cubicBezTo>
                      <a:pt x="7187" y="553"/>
                      <a:pt x="6615" y="1226"/>
                      <a:pt x="6615" y="1226"/>
                    </a:cubicBezTo>
                    <a:cubicBezTo>
                      <a:pt x="6615" y="1226"/>
                      <a:pt x="5414" y="535"/>
                      <a:pt x="3838" y="535"/>
                    </a:cubicBezTo>
                    <a:cubicBezTo>
                      <a:pt x="3504" y="535"/>
                      <a:pt x="3154" y="566"/>
                      <a:pt x="2794" y="641"/>
                    </a:cubicBezTo>
                    <a:cubicBezTo>
                      <a:pt x="2794" y="641"/>
                      <a:pt x="197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2154550" y="3309075"/>
                <a:ext cx="109600" cy="140200"/>
              </a:xfrm>
              <a:custGeom>
                <a:avLst/>
                <a:gdLst/>
                <a:ahLst/>
                <a:cxnLst/>
                <a:rect l="l" t="t" r="r" b="b"/>
                <a:pathLst>
                  <a:path w="4384" h="5608" extrusionOk="0">
                    <a:moveTo>
                      <a:pt x="1665" y="1"/>
                    </a:moveTo>
                    <a:cubicBezTo>
                      <a:pt x="1255" y="1401"/>
                      <a:pt x="687" y="2533"/>
                      <a:pt x="0" y="3459"/>
                    </a:cubicBezTo>
                    <a:cubicBezTo>
                      <a:pt x="0" y="3459"/>
                      <a:pt x="965" y="5608"/>
                      <a:pt x="2919" y="5608"/>
                    </a:cubicBezTo>
                    <a:cubicBezTo>
                      <a:pt x="3243" y="5608"/>
                      <a:pt x="3595" y="5548"/>
                      <a:pt x="3975" y="5410"/>
                    </a:cubicBezTo>
                    <a:lnTo>
                      <a:pt x="4166" y="3663"/>
                    </a:lnTo>
                    <a:lnTo>
                      <a:pt x="4295" y="2508"/>
                    </a:lnTo>
                    <a:lnTo>
                      <a:pt x="4383" y="1700"/>
                    </a:lnTo>
                    <a:lnTo>
                      <a:pt x="166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2202300" y="3343175"/>
                <a:ext cx="59650" cy="68450"/>
              </a:xfrm>
              <a:custGeom>
                <a:avLst/>
                <a:gdLst/>
                <a:ahLst/>
                <a:cxnLst/>
                <a:rect l="l" t="t" r="r" b="b"/>
                <a:pathLst>
                  <a:path w="2386" h="2738" extrusionOk="0">
                    <a:moveTo>
                      <a:pt x="1" y="0"/>
                    </a:moveTo>
                    <a:lnTo>
                      <a:pt x="1" y="0"/>
                    </a:lnTo>
                    <a:cubicBezTo>
                      <a:pt x="673" y="2083"/>
                      <a:pt x="1760" y="2738"/>
                      <a:pt x="2207" y="2738"/>
                    </a:cubicBezTo>
                    <a:cubicBezTo>
                      <a:pt x="2207" y="2738"/>
                      <a:pt x="2208" y="2738"/>
                      <a:pt x="2209" y="2738"/>
                    </a:cubicBezTo>
                    <a:lnTo>
                      <a:pt x="2385" y="1144"/>
                    </a:lnTo>
                    <a:lnTo>
                      <a:pt x="1" y="0"/>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2193000" y="3205175"/>
                <a:ext cx="151900" cy="180425"/>
              </a:xfrm>
              <a:custGeom>
                <a:avLst/>
                <a:gdLst/>
                <a:ahLst/>
                <a:cxnLst/>
                <a:rect l="l" t="t" r="r" b="b"/>
                <a:pathLst>
                  <a:path w="6076" h="7217" extrusionOk="0">
                    <a:moveTo>
                      <a:pt x="2677" y="0"/>
                    </a:moveTo>
                    <a:cubicBezTo>
                      <a:pt x="1487" y="0"/>
                      <a:pt x="920" y="724"/>
                      <a:pt x="605" y="1519"/>
                    </a:cubicBezTo>
                    <a:cubicBezTo>
                      <a:pt x="352" y="2152"/>
                      <a:pt x="259" y="2831"/>
                      <a:pt x="135" y="3226"/>
                    </a:cubicBezTo>
                    <a:cubicBezTo>
                      <a:pt x="98" y="3349"/>
                      <a:pt x="68" y="3464"/>
                      <a:pt x="48" y="3575"/>
                    </a:cubicBezTo>
                    <a:cubicBezTo>
                      <a:pt x="2" y="3832"/>
                      <a:pt x="0" y="4070"/>
                      <a:pt x="39" y="4325"/>
                    </a:cubicBezTo>
                    <a:cubicBezTo>
                      <a:pt x="81" y="4613"/>
                      <a:pt x="171" y="4924"/>
                      <a:pt x="298" y="5317"/>
                    </a:cubicBezTo>
                    <a:cubicBezTo>
                      <a:pt x="321" y="5384"/>
                      <a:pt x="344" y="5455"/>
                      <a:pt x="369" y="5530"/>
                    </a:cubicBezTo>
                    <a:cubicBezTo>
                      <a:pt x="630" y="6305"/>
                      <a:pt x="1320" y="6794"/>
                      <a:pt x="2063" y="7044"/>
                    </a:cubicBezTo>
                    <a:cubicBezTo>
                      <a:pt x="2415" y="7161"/>
                      <a:pt x="2724" y="7217"/>
                      <a:pt x="2998" y="7217"/>
                    </a:cubicBezTo>
                    <a:cubicBezTo>
                      <a:pt x="4022" y="7217"/>
                      <a:pt x="4542" y="6437"/>
                      <a:pt x="4925" y="5221"/>
                    </a:cubicBezTo>
                    <a:cubicBezTo>
                      <a:pt x="5013" y="4945"/>
                      <a:pt x="5092" y="4646"/>
                      <a:pt x="5170" y="4329"/>
                    </a:cubicBezTo>
                    <a:cubicBezTo>
                      <a:pt x="5487" y="3033"/>
                      <a:pt x="6076" y="2451"/>
                      <a:pt x="5922" y="1857"/>
                    </a:cubicBezTo>
                    <a:lnTo>
                      <a:pt x="5920" y="1857"/>
                    </a:lnTo>
                    <a:cubicBezTo>
                      <a:pt x="5907" y="1826"/>
                      <a:pt x="5893" y="1797"/>
                      <a:pt x="5878" y="1768"/>
                    </a:cubicBezTo>
                    <a:cubicBezTo>
                      <a:pt x="5533" y="1080"/>
                      <a:pt x="4921" y="560"/>
                      <a:pt x="4194" y="303"/>
                    </a:cubicBezTo>
                    <a:cubicBezTo>
                      <a:pt x="4054" y="253"/>
                      <a:pt x="3919" y="209"/>
                      <a:pt x="3787" y="172"/>
                    </a:cubicBezTo>
                    <a:cubicBezTo>
                      <a:pt x="3758" y="165"/>
                      <a:pt x="3728" y="155"/>
                      <a:pt x="3699" y="149"/>
                    </a:cubicBezTo>
                    <a:cubicBezTo>
                      <a:pt x="3685" y="146"/>
                      <a:pt x="3674" y="142"/>
                      <a:pt x="3662" y="140"/>
                    </a:cubicBezTo>
                    <a:cubicBezTo>
                      <a:pt x="3628" y="130"/>
                      <a:pt x="3595" y="121"/>
                      <a:pt x="3563" y="115"/>
                    </a:cubicBezTo>
                    <a:cubicBezTo>
                      <a:pt x="3540" y="109"/>
                      <a:pt x="3515" y="103"/>
                      <a:pt x="3492" y="98"/>
                    </a:cubicBezTo>
                    <a:cubicBezTo>
                      <a:pt x="3438" y="86"/>
                      <a:pt x="3386" y="75"/>
                      <a:pt x="3334" y="65"/>
                    </a:cubicBezTo>
                    <a:cubicBezTo>
                      <a:pt x="3097" y="21"/>
                      <a:pt x="2878" y="0"/>
                      <a:pt x="267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p:cNvSpPr/>
              <p:nvPr/>
            </p:nvSpPr>
            <p:spPr>
              <a:xfrm>
                <a:off x="2202100" y="3285875"/>
                <a:ext cx="114075" cy="99725"/>
              </a:xfrm>
              <a:custGeom>
                <a:avLst/>
                <a:gdLst/>
                <a:ahLst/>
                <a:cxnLst/>
                <a:rect l="l" t="t" r="r" b="b"/>
                <a:pathLst>
                  <a:path w="4563" h="3989" extrusionOk="0">
                    <a:moveTo>
                      <a:pt x="1685" y="0"/>
                    </a:moveTo>
                    <a:lnTo>
                      <a:pt x="1200" y="259"/>
                    </a:lnTo>
                    <a:cubicBezTo>
                      <a:pt x="1200" y="259"/>
                      <a:pt x="1254" y="994"/>
                      <a:pt x="914" y="1826"/>
                    </a:cubicBezTo>
                    <a:cubicBezTo>
                      <a:pt x="706" y="2238"/>
                      <a:pt x="395" y="2293"/>
                      <a:pt x="196" y="2293"/>
                    </a:cubicBezTo>
                    <a:cubicBezTo>
                      <a:pt x="124" y="2293"/>
                      <a:pt x="67" y="2286"/>
                      <a:pt x="34" y="2286"/>
                    </a:cubicBezTo>
                    <a:cubicBezTo>
                      <a:pt x="12" y="2286"/>
                      <a:pt x="1" y="2289"/>
                      <a:pt x="5" y="2300"/>
                    </a:cubicBezTo>
                    <a:cubicBezTo>
                      <a:pt x="266" y="3077"/>
                      <a:pt x="956" y="3566"/>
                      <a:pt x="1701" y="3816"/>
                    </a:cubicBezTo>
                    <a:cubicBezTo>
                      <a:pt x="2053" y="3933"/>
                      <a:pt x="2362" y="3989"/>
                      <a:pt x="2635" y="3989"/>
                    </a:cubicBezTo>
                    <a:cubicBezTo>
                      <a:pt x="3658" y="3989"/>
                      <a:pt x="4178" y="3209"/>
                      <a:pt x="4563" y="1993"/>
                    </a:cubicBezTo>
                    <a:cubicBezTo>
                      <a:pt x="3366" y="1374"/>
                      <a:pt x="2696" y="1084"/>
                      <a:pt x="1898" y="929"/>
                    </a:cubicBezTo>
                    <a:cubicBezTo>
                      <a:pt x="1346" y="821"/>
                      <a:pt x="1685"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p:cNvSpPr/>
              <p:nvPr/>
            </p:nvSpPr>
            <p:spPr>
              <a:xfrm>
                <a:off x="2282925" y="3288225"/>
                <a:ext cx="18875" cy="30025"/>
              </a:xfrm>
              <a:custGeom>
                <a:avLst/>
                <a:gdLst/>
                <a:ahLst/>
                <a:cxnLst/>
                <a:rect l="l" t="t" r="r" b="b"/>
                <a:pathLst>
                  <a:path w="755" h="1201" extrusionOk="0">
                    <a:moveTo>
                      <a:pt x="486" y="1"/>
                    </a:moveTo>
                    <a:cubicBezTo>
                      <a:pt x="454" y="1"/>
                      <a:pt x="424" y="21"/>
                      <a:pt x="413" y="54"/>
                    </a:cubicBezTo>
                    <a:lnTo>
                      <a:pt x="240" y="614"/>
                    </a:lnTo>
                    <a:cubicBezTo>
                      <a:pt x="234" y="635"/>
                      <a:pt x="236" y="658"/>
                      <a:pt x="248" y="675"/>
                    </a:cubicBezTo>
                    <a:cubicBezTo>
                      <a:pt x="259" y="695"/>
                      <a:pt x="278" y="708"/>
                      <a:pt x="301" y="710"/>
                    </a:cubicBezTo>
                    <a:cubicBezTo>
                      <a:pt x="355" y="720"/>
                      <a:pt x="510" y="762"/>
                      <a:pt x="570" y="846"/>
                    </a:cubicBezTo>
                    <a:cubicBezTo>
                      <a:pt x="591" y="879"/>
                      <a:pt x="599" y="911"/>
                      <a:pt x="591" y="952"/>
                    </a:cubicBezTo>
                    <a:cubicBezTo>
                      <a:pt x="585" y="980"/>
                      <a:pt x="572" y="1000"/>
                      <a:pt x="547" y="1015"/>
                    </a:cubicBezTo>
                    <a:cubicBezTo>
                      <a:pt x="506" y="1040"/>
                      <a:pt x="443" y="1049"/>
                      <a:pt x="373" y="1049"/>
                    </a:cubicBezTo>
                    <a:cubicBezTo>
                      <a:pt x="279" y="1049"/>
                      <a:pt x="174" y="1032"/>
                      <a:pt x="104" y="1013"/>
                    </a:cubicBezTo>
                    <a:cubicBezTo>
                      <a:pt x="97" y="1011"/>
                      <a:pt x="90" y="1010"/>
                      <a:pt x="83" y="1010"/>
                    </a:cubicBezTo>
                    <a:cubicBezTo>
                      <a:pt x="50" y="1010"/>
                      <a:pt x="19" y="1032"/>
                      <a:pt x="10" y="1065"/>
                    </a:cubicBezTo>
                    <a:cubicBezTo>
                      <a:pt x="0" y="1105"/>
                      <a:pt x="23" y="1147"/>
                      <a:pt x="64" y="1159"/>
                    </a:cubicBezTo>
                    <a:cubicBezTo>
                      <a:pt x="87" y="1165"/>
                      <a:pt x="227" y="1201"/>
                      <a:pt x="372" y="1201"/>
                    </a:cubicBezTo>
                    <a:cubicBezTo>
                      <a:pt x="463" y="1201"/>
                      <a:pt x="557" y="1188"/>
                      <a:pt x="627" y="1143"/>
                    </a:cubicBezTo>
                    <a:cubicBezTo>
                      <a:pt x="687" y="1105"/>
                      <a:pt x="725" y="1049"/>
                      <a:pt x="739" y="980"/>
                    </a:cubicBezTo>
                    <a:cubicBezTo>
                      <a:pt x="754" y="900"/>
                      <a:pt x="739" y="823"/>
                      <a:pt x="693" y="760"/>
                    </a:cubicBezTo>
                    <a:cubicBezTo>
                      <a:pt x="622" y="658"/>
                      <a:pt x="495" y="606"/>
                      <a:pt x="409" y="581"/>
                    </a:cubicBezTo>
                    <a:lnTo>
                      <a:pt x="558" y="98"/>
                    </a:lnTo>
                    <a:cubicBezTo>
                      <a:pt x="570" y="60"/>
                      <a:pt x="547" y="17"/>
                      <a:pt x="509" y="4"/>
                    </a:cubicBezTo>
                    <a:cubicBezTo>
                      <a:pt x="501" y="2"/>
                      <a:pt x="494"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p:cNvSpPr/>
              <p:nvPr/>
            </p:nvSpPr>
            <p:spPr>
              <a:xfrm>
                <a:off x="2165725" y="3199550"/>
                <a:ext cx="181950" cy="94850"/>
              </a:xfrm>
              <a:custGeom>
                <a:avLst/>
                <a:gdLst/>
                <a:ahLst/>
                <a:cxnLst/>
                <a:rect l="l" t="t" r="r" b="b"/>
                <a:pathLst>
                  <a:path w="7278" h="3794" extrusionOk="0">
                    <a:moveTo>
                      <a:pt x="4326" y="1"/>
                    </a:moveTo>
                    <a:cubicBezTo>
                      <a:pt x="3356" y="1"/>
                      <a:pt x="2354" y="378"/>
                      <a:pt x="1592" y="961"/>
                    </a:cubicBezTo>
                    <a:cubicBezTo>
                      <a:pt x="0" y="2183"/>
                      <a:pt x="1997" y="2749"/>
                      <a:pt x="1997" y="2749"/>
                    </a:cubicBezTo>
                    <a:lnTo>
                      <a:pt x="2411" y="3580"/>
                    </a:lnTo>
                    <a:cubicBezTo>
                      <a:pt x="2485" y="3726"/>
                      <a:pt x="2620" y="3794"/>
                      <a:pt x="2754" y="3794"/>
                    </a:cubicBezTo>
                    <a:cubicBezTo>
                      <a:pt x="2935" y="3794"/>
                      <a:pt x="3115" y="3671"/>
                      <a:pt x="3140" y="3453"/>
                    </a:cubicBezTo>
                    <a:cubicBezTo>
                      <a:pt x="3246" y="2544"/>
                      <a:pt x="3131" y="1951"/>
                      <a:pt x="3459" y="1897"/>
                    </a:cubicBezTo>
                    <a:cubicBezTo>
                      <a:pt x="3888" y="1825"/>
                      <a:pt x="3936" y="1205"/>
                      <a:pt x="3936" y="1205"/>
                    </a:cubicBezTo>
                    <a:cubicBezTo>
                      <a:pt x="3936" y="1205"/>
                      <a:pt x="5009" y="1721"/>
                      <a:pt x="5839" y="2281"/>
                    </a:cubicBezTo>
                    <a:cubicBezTo>
                      <a:pt x="5927" y="2341"/>
                      <a:pt x="6050" y="2362"/>
                      <a:pt x="6177" y="2362"/>
                    </a:cubicBezTo>
                    <a:cubicBezTo>
                      <a:pt x="6475" y="2362"/>
                      <a:pt x="6802" y="2249"/>
                      <a:pt x="6802" y="2249"/>
                    </a:cubicBezTo>
                    <a:lnTo>
                      <a:pt x="6867" y="2931"/>
                    </a:lnTo>
                    <a:cubicBezTo>
                      <a:pt x="7278" y="2337"/>
                      <a:pt x="7038" y="1564"/>
                      <a:pt x="7038" y="1564"/>
                    </a:cubicBezTo>
                    <a:cubicBezTo>
                      <a:pt x="6405" y="448"/>
                      <a:pt x="5384" y="1"/>
                      <a:pt x="4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p:cNvSpPr/>
              <p:nvPr/>
            </p:nvSpPr>
            <p:spPr>
              <a:xfrm>
                <a:off x="2273425" y="3286275"/>
                <a:ext cx="9275" cy="9875"/>
              </a:xfrm>
              <a:custGeom>
                <a:avLst/>
                <a:gdLst/>
                <a:ahLst/>
                <a:cxnLst/>
                <a:rect l="l" t="t" r="r" b="b"/>
                <a:pathLst>
                  <a:path w="371" h="395" extrusionOk="0">
                    <a:moveTo>
                      <a:pt x="219" y="1"/>
                    </a:moveTo>
                    <a:cubicBezTo>
                      <a:pt x="152" y="1"/>
                      <a:pt x="81" y="53"/>
                      <a:pt x="45" y="136"/>
                    </a:cubicBezTo>
                    <a:cubicBezTo>
                      <a:pt x="0" y="239"/>
                      <a:pt x="25" y="351"/>
                      <a:pt x="102" y="385"/>
                    </a:cubicBezTo>
                    <a:cubicBezTo>
                      <a:pt x="117" y="391"/>
                      <a:pt x="133" y="394"/>
                      <a:pt x="149" y="394"/>
                    </a:cubicBezTo>
                    <a:cubicBezTo>
                      <a:pt x="215" y="394"/>
                      <a:pt x="287" y="342"/>
                      <a:pt x="325" y="260"/>
                    </a:cubicBezTo>
                    <a:cubicBezTo>
                      <a:pt x="371" y="157"/>
                      <a:pt x="346" y="46"/>
                      <a:pt x="267" y="11"/>
                    </a:cubicBezTo>
                    <a:cubicBezTo>
                      <a:pt x="252" y="4"/>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p:cNvSpPr/>
              <p:nvPr/>
            </p:nvSpPr>
            <p:spPr>
              <a:xfrm>
                <a:off x="2305400" y="3297650"/>
                <a:ext cx="9350" cy="9850"/>
              </a:xfrm>
              <a:custGeom>
                <a:avLst/>
                <a:gdLst/>
                <a:ahLst/>
                <a:cxnLst/>
                <a:rect l="l" t="t" r="r" b="b"/>
                <a:pathLst>
                  <a:path w="374" h="394" extrusionOk="0">
                    <a:moveTo>
                      <a:pt x="221" y="0"/>
                    </a:moveTo>
                    <a:cubicBezTo>
                      <a:pt x="155" y="0"/>
                      <a:pt x="84" y="53"/>
                      <a:pt x="47" y="135"/>
                    </a:cubicBezTo>
                    <a:cubicBezTo>
                      <a:pt x="1" y="237"/>
                      <a:pt x="28" y="348"/>
                      <a:pt x="104" y="383"/>
                    </a:cubicBezTo>
                    <a:cubicBezTo>
                      <a:pt x="120" y="390"/>
                      <a:pt x="136" y="393"/>
                      <a:pt x="153" y="393"/>
                    </a:cubicBezTo>
                    <a:cubicBezTo>
                      <a:pt x="219" y="393"/>
                      <a:pt x="290" y="341"/>
                      <a:pt x="327" y="258"/>
                    </a:cubicBezTo>
                    <a:cubicBezTo>
                      <a:pt x="373" y="155"/>
                      <a:pt x="346" y="43"/>
                      <a:pt x="269" y="11"/>
                    </a:cubicBezTo>
                    <a:cubicBezTo>
                      <a:pt x="254" y="4"/>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p:cNvSpPr/>
              <p:nvPr/>
            </p:nvSpPr>
            <p:spPr>
              <a:xfrm>
                <a:off x="2248825" y="3295650"/>
                <a:ext cx="20650" cy="11500"/>
              </a:xfrm>
              <a:custGeom>
                <a:avLst/>
                <a:gdLst/>
                <a:ahLst/>
                <a:cxnLst/>
                <a:rect l="l" t="t" r="r" b="b"/>
                <a:pathLst>
                  <a:path w="826" h="460" extrusionOk="0">
                    <a:moveTo>
                      <a:pt x="271" y="0"/>
                    </a:moveTo>
                    <a:cubicBezTo>
                      <a:pt x="150" y="0"/>
                      <a:pt x="58" y="40"/>
                      <a:pt x="35" y="112"/>
                    </a:cubicBezTo>
                    <a:cubicBezTo>
                      <a:pt x="0" y="221"/>
                      <a:pt x="142" y="363"/>
                      <a:pt x="351" y="426"/>
                    </a:cubicBezTo>
                    <a:cubicBezTo>
                      <a:pt x="423" y="449"/>
                      <a:pt x="493" y="459"/>
                      <a:pt x="555" y="459"/>
                    </a:cubicBezTo>
                    <a:cubicBezTo>
                      <a:pt x="676" y="459"/>
                      <a:pt x="769" y="420"/>
                      <a:pt x="791" y="348"/>
                    </a:cubicBezTo>
                    <a:cubicBezTo>
                      <a:pt x="825" y="240"/>
                      <a:pt x="683" y="98"/>
                      <a:pt x="474" y="33"/>
                    </a:cubicBezTo>
                    <a:cubicBezTo>
                      <a:pt x="403" y="11"/>
                      <a:pt x="333" y="0"/>
                      <a:pt x="271"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p:cNvSpPr/>
              <p:nvPr/>
            </p:nvSpPr>
            <p:spPr>
              <a:xfrm>
                <a:off x="2302050" y="3315350"/>
                <a:ext cx="18550" cy="11500"/>
              </a:xfrm>
              <a:custGeom>
                <a:avLst/>
                <a:gdLst/>
                <a:ahLst/>
                <a:cxnLst/>
                <a:rect l="l" t="t" r="r" b="b"/>
                <a:pathLst>
                  <a:path w="742" h="460" extrusionOk="0">
                    <a:moveTo>
                      <a:pt x="271" y="1"/>
                    </a:moveTo>
                    <a:cubicBezTo>
                      <a:pt x="150" y="1"/>
                      <a:pt x="58" y="40"/>
                      <a:pt x="35" y="112"/>
                    </a:cubicBezTo>
                    <a:cubicBezTo>
                      <a:pt x="1" y="221"/>
                      <a:pt x="143" y="362"/>
                      <a:pt x="352" y="427"/>
                    </a:cubicBezTo>
                    <a:cubicBezTo>
                      <a:pt x="422" y="449"/>
                      <a:pt x="491" y="460"/>
                      <a:pt x="554" y="460"/>
                    </a:cubicBezTo>
                    <a:cubicBezTo>
                      <a:pt x="598" y="460"/>
                      <a:pt x="639" y="454"/>
                      <a:pt x="674" y="444"/>
                    </a:cubicBezTo>
                    <a:lnTo>
                      <a:pt x="741" y="193"/>
                    </a:lnTo>
                    <a:cubicBezTo>
                      <a:pt x="683" y="127"/>
                      <a:pt x="589" y="70"/>
                      <a:pt x="474" y="33"/>
                    </a:cubicBezTo>
                    <a:cubicBezTo>
                      <a:pt x="403" y="11"/>
                      <a:pt x="333" y="1"/>
                      <a:pt x="271"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p:cNvSpPr/>
              <p:nvPr/>
            </p:nvSpPr>
            <p:spPr>
              <a:xfrm>
                <a:off x="2264850" y="3265800"/>
                <a:ext cx="26625" cy="13050"/>
              </a:xfrm>
              <a:custGeom>
                <a:avLst/>
                <a:gdLst/>
                <a:ahLst/>
                <a:cxnLst/>
                <a:rect l="l" t="t" r="r" b="b"/>
                <a:pathLst>
                  <a:path w="1065" h="522" extrusionOk="0">
                    <a:moveTo>
                      <a:pt x="557" y="0"/>
                    </a:moveTo>
                    <a:cubicBezTo>
                      <a:pt x="371" y="0"/>
                      <a:pt x="187" y="83"/>
                      <a:pt x="61" y="241"/>
                    </a:cubicBezTo>
                    <a:cubicBezTo>
                      <a:pt x="0" y="320"/>
                      <a:pt x="40" y="444"/>
                      <a:pt x="115" y="492"/>
                    </a:cubicBezTo>
                    <a:cubicBezTo>
                      <a:pt x="146" y="512"/>
                      <a:pt x="178" y="521"/>
                      <a:pt x="209" y="521"/>
                    </a:cubicBezTo>
                    <a:cubicBezTo>
                      <a:pt x="270" y="521"/>
                      <a:pt x="328" y="489"/>
                      <a:pt x="368" y="439"/>
                    </a:cubicBezTo>
                    <a:cubicBezTo>
                      <a:pt x="412" y="383"/>
                      <a:pt x="471" y="361"/>
                      <a:pt x="533" y="361"/>
                    </a:cubicBezTo>
                    <a:cubicBezTo>
                      <a:pt x="612" y="361"/>
                      <a:pt x="695" y="398"/>
                      <a:pt x="756" y="446"/>
                    </a:cubicBezTo>
                    <a:lnTo>
                      <a:pt x="756" y="444"/>
                    </a:lnTo>
                    <a:cubicBezTo>
                      <a:pt x="782" y="466"/>
                      <a:pt x="814" y="476"/>
                      <a:pt x="847" y="476"/>
                    </a:cubicBezTo>
                    <a:cubicBezTo>
                      <a:pt x="909" y="476"/>
                      <a:pt x="974" y="441"/>
                      <a:pt x="1007" y="391"/>
                    </a:cubicBezTo>
                    <a:cubicBezTo>
                      <a:pt x="1065" y="303"/>
                      <a:pt x="1028" y="199"/>
                      <a:pt x="953" y="139"/>
                    </a:cubicBezTo>
                    <a:cubicBezTo>
                      <a:pt x="834" y="46"/>
                      <a:pt x="695"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p:cNvSpPr/>
              <p:nvPr/>
            </p:nvSpPr>
            <p:spPr>
              <a:xfrm>
                <a:off x="2305125" y="3276700"/>
                <a:ext cx="23500" cy="17700"/>
              </a:xfrm>
              <a:custGeom>
                <a:avLst/>
                <a:gdLst/>
                <a:ahLst/>
                <a:cxnLst/>
                <a:rect l="l" t="t" r="r" b="b"/>
                <a:pathLst>
                  <a:path w="940" h="708" extrusionOk="0">
                    <a:moveTo>
                      <a:pt x="233" y="1"/>
                    </a:moveTo>
                    <a:cubicBezTo>
                      <a:pt x="10" y="1"/>
                      <a:pt x="0" y="352"/>
                      <a:pt x="232" y="363"/>
                    </a:cubicBezTo>
                    <a:cubicBezTo>
                      <a:pt x="399" y="373"/>
                      <a:pt x="493" y="459"/>
                      <a:pt x="557" y="609"/>
                    </a:cubicBezTo>
                    <a:cubicBezTo>
                      <a:pt x="586" y="679"/>
                      <a:pt x="640" y="708"/>
                      <a:pt x="696" y="708"/>
                    </a:cubicBezTo>
                    <a:cubicBezTo>
                      <a:pt x="813" y="708"/>
                      <a:pt x="940" y="584"/>
                      <a:pt x="879" y="440"/>
                    </a:cubicBezTo>
                    <a:cubicBezTo>
                      <a:pt x="766" y="172"/>
                      <a:pt x="532" y="14"/>
                      <a:pt x="244" y="1"/>
                    </a:cubicBezTo>
                    <a:cubicBezTo>
                      <a:pt x="240" y="1"/>
                      <a:pt x="237"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p:cNvSpPr/>
              <p:nvPr/>
            </p:nvSpPr>
            <p:spPr>
              <a:xfrm>
                <a:off x="2193000" y="3294550"/>
                <a:ext cx="16850" cy="18775"/>
              </a:xfrm>
              <a:custGeom>
                <a:avLst/>
                <a:gdLst/>
                <a:ahLst/>
                <a:cxnLst/>
                <a:rect l="l" t="t" r="r" b="b"/>
                <a:pathLst>
                  <a:path w="674" h="751" extrusionOk="0">
                    <a:moveTo>
                      <a:pt x="48" y="0"/>
                    </a:moveTo>
                    <a:cubicBezTo>
                      <a:pt x="2" y="257"/>
                      <a:pt x="0" y="495"/>
                      <a:pt x="39" y="750"/>
                    </a:cubicBezTo>
                    <a:cubicBezTo>
                      <a:pt x="265" y="716"/>
                      <a:pt x="482" y="616"/>
                      <a:pt x="674" y="432"/>
                    </a:cubicBezTo>
                    <a:cubicBezTo>
                      <a:pt x="392" y="349"/>
                      <a:pt x="187" y="194"/>
                      <a:pt x="48"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2260950" y="3321925"/>
                <a:ext cx="39550" cy="30800"/>
              </a:xfrm>
              <a:custGeom>
                <a:avLst/>
                <a:gdLst/>
                <a:ahLst/>
                <a:cxnLst/>
                <a:rect l="l" t="t" r="r" b="b"/>
                <a:pathLst>
                  <a:path w="1582" h="1232" extrusionOk="0">
                    <a:moveTo>
                      <a:pt x="248" y="1"/>
                    </a:moveTo>
                    <a:lnTo>
                      <a:pt x="248" y="1"/>
                    </a:lnTo>
                    <a:cubicBezTo>
                      <a:pt x="248" y="1"/>
                      <a:pt x="1" y="1002"/>
                      <a:pt x="666" y="1207"/>
                    </a:cubicBezTo>
                    <a:cubicBezTo>
                      <a:pt x="721" y="1224"/>
                      <a:pt x="774" y="1232"/>
                      <a:pt x="825" y="1232"/>
                    </a:cubicBezTo>
                    <a:cubicBezTo>
                      <a:pt x="1297" y="1232"/>
                      <a:pt x="1581" y="576"/>
                      <a:pt x="1581" y="576"/>
                    </a:cubicBezTo>
                    <a:cubicBezTo>
                      <a:pt x="1581" y="576"/>
                      <a:pt x="1132" y="379"/>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2266700" y="3354100"/>
                <a:ext cx="13325" cy="7425"/>
              </a:xfrm>
              <a:custGeom>
                <a:avLst/>
                <a:gdLst/>
                <a:ahLst/>
                <a:cxnLst/>
                <a:rect l="l" t="t" r="r" b="b"/>
                <a:pathLst>
                  <a:path w="533" h="297" extrusionOk="0">
                    <a:moveTo>
                      <a:pt x="94" y="1"/>
                    </a:moveTo>
                    <a:cubicBezTo>
                      <a:pt x="48" y="1"/>
                      <a:pt x="1" y="47"/>
                      <a:pt x="30" y="99"/>
                    </a:cubicBezTo>
                    <a:cubicBezTo>
                      <a:pt x="113" y="245"/>
                      <a:pt x="264" y="296"/>
                      <a:pt x="423" y="296"/>
                    </a:cubicBezTo>
                    <a:cubicBezTo>
                      <a:pt x="429" y="296"/>
                      <a:pt x="434" y="296"/>
                      <a:pt x="440" y="296"/>
                    </a:cubicBezTo>
                    <a:cubicBezTo>
                      <a:pt x="528" y="294"/>
                      <a:pt x="532" y="160"/>
                      <a:pt x="446" y="160"/>
                    </a:cubicBezTo>
                    <a:cubicBezTo>
                      <a:pt x="445" y="160"/>
                      <a:pt x="445" y="160"/>
                      <a:pt x="444" y="160"/>
                    </a:cubicBezTo>
                    <a:cubicBezTo>
                      <a:pt x="439" y="160"/>
                      <a:pt x="434" y="160"/>
                      <a:pt x="429" y="160"/>
                    </a:cubicBezTo>
                    <a:cubicBezTo>
                      <a:pt x="321" y="160"/>
                      <a:pt x="209" y="138"/>
                      <a:pt x="150" y="35"/>
                    </a:cubicBezTo>
                    <a:cubicBezTo>
                      <a:pt x="137" y="11"/>
                      <a:pt x="115" y="1"/>
                      <a:pt x="94"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p:cNvSpPr/>
              <p:nvPr/>
            </p:nvSpPr>
            <p:spPr>
              <a:xfrm>
                <a:off x="2184550" y="3242600"/>
                <a:ext cx="52450" cy="64700"/>
              </a:xfrm>
              <a:custGeom>
                <a:avLst/>
                <a:gdLst/>
                <a:ahLst/>
                <a:cxnLst/>
                <a:rect l="l" t="t" r="r" b="b"/>
                <a:pathLst>
                  <a:path w="2098" h="2588" extrusionOk="0">
                    <a:moveTo>
                      <a:pt x="962" y="0"/>
                    </a:moveTo>
                    <a:cubicBezTo>
                      <a:pt x="434" y="0"/>
                      <a:pt x="221" y="487"/>
                      <a:pt x="116" y="1018"/>
                    </a:cubicBezTo>
                    <a:cubicBezTo>
                      <a:pt x="1" y="1601"/>
                      <a:pt x="139" y="2452"/>
                      <a:pt x="950" y="2575"/>
                    </a:cubicBezTo>
                    <a:cubicBezTo>
                      <a:pt x="1004" y="2583"/>
                      <a:pt x="1055" y="2587"/>
                      <a:pt x="1103" y="2587"/>
                    </a:cubicBezTo>
                    <a:cubicBezTo>
                      <a:pt x="1426" y="2587"/>
                      <a:pt x="1648" y="2420"/>
                      <a:pt x="1794" y="2216"/>
                    </a:cubicBezTo>
                    <a:cubicBezTo>
                      <a:pt x="2000" y="1931"/>
                      <a:pt x="2098" y="1372"/>
                      <a:pt x="2002" y="1033"/>
                    </a:cubicBezTo>
                    <a:cubicBezTo>
                      <a:pt x="1877" y="594"/>
                      <a:pt x="1564" y="87"/>
                      <a:pt x="1123" y="14"/>
                    </a:cubicBezTo>
                    <a:cubicBezTo>
                      <a:pt x="1066" y="5"/>
                      <a:pt x="1013" y="0"/>
                      <a:pt x="96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p:cNvSpPr/>
              <p:nvPr/>
            </p:nvSpPr>
            <p:spPr>
              <a:xfrm>
                <a:off x="2202425" y="3253300"/>
                <a:ext cx="19275" cy="39050"/>
              </a:xfrm>
              <a:custGeom>
                <a:avLst/>
                <a:gdLst/>
                <a:ahLst/>
                <a:cxnLst/>
                <a:rect l="l" t="t" r="r" b="b"/>
                <a:pathLst>
                  <a:path w="771" h="1562" extrusionOk="0">
                    <a:moveTo>
                      <a:pt x="104" y="1"/>
                    </a:moveTo>
                    <a:cubicBezTo>
                      <a:pt x="102" y="1"/>
                      <a:pt x="100" y="1"/>
                      <a:pt x="97" y="1"/>
                    </a:cubicBezTo>
                    <a:cubicBezTo>
                      <a:pt x="0" y="3"/>
                      <a:pt x="18" y="150"/>
                      <a:pt x="113" y="150"/>
                    </a:cubicBezTo>
                    <a:cubicBezTo>
                      <a:pt x="113" y="150"/>
                      <a:pt x="114" y="150"/>
                      <a:pt x="115" y="150"/>
                    </a:cubicBezTo>
                    <a:cubicBezTo>
                      <a:pt x="116" y="150"/>
                      <a:pt x="118" y="150"/>
                      <a:pt x="119" y="150"/>
                    </a:cubicBezTo>
                    <a:cubicBezTo>
                      <a:pt x="402" y="150"/>
                      <a:pt x="535" y="510"/>
                      <a:pt x="550" y="735"/>
                    </a:cubicBezTo>
                    <a:cubicBezTo>
                      <a:pt x="567" y="990"/>
                      <a:pt x="475" y="1232"/>
                      <a:pt x="372" y="1459"/>
                    </a:cubicBezTo>
                    <a:cubicBezTo>
                      <a:pt x="345" y="1515"/>
                      <a:pt x="395" y="1561"/>
                      <a:pt x="445" y="1561"/>
                    </a:cubicBezTo>
                    <a:cubicBezTo>
                      <a:pt x="470" y="1561"/>
                      <a:pt x="496" y="1548"/>
                      <a:pt x="510" y="1518"/>
                    </a:cubicBezTo>
                    <a:cubicBezTo>
                      <a:pt x="659" y="1190"/>
                      <a:pt x="771" y="822"/>
                      <a:pt x="650" y="465"/>
                    </a:cubicBezTo>
                    <a:cubicBezTo>
                      <a:pt x="564" y="220"/>
                      <a:pt x="37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p:cNvSpPr/>
              <p:nvPr/>
            </p:nvSpPr>
            <p:spPr>
              <a:xfrm>
                <a:off x="2282450" y="4484325"/>
                <a:ext cx="141200" cy="127275"/>
              </a:xfrm>
              <a:custGeom>
                <a:avLst/>
                <a:gdLst/>
                <a:ahLst/>
                <a:cxnLst/>
                <a:rect l="l" t="t" r="r" b="b"/>
                <a:pathLst>
                  <a:path w="5648" h="5091" extrusionOk="0">
                    <a:moveTo>
                      <a:pt x="1715" y="1"/>
                    </a:moveTo>
                    <a:lnTo>
                      <a:pt x="0" y="4760"/>
                    </a:lnTo>
                    <a:lnTo>
                      <a:pt x="2707" y="5090"/>
                    </a:lnTo>
                    <a:lnTo>
                      <a:pt x="5647" y="216"/>
                    </a:lnTo>
                    <a:lnTo>
                      <a:pt x="171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p:cNvSpPr/>
              <p:nvPr/>
            </p:nvSpPr>
            <p:spPr>
              <a:xfrm>
                <a:off x="2273200" y="4593600"/>
                <a:ext cx="230675" cy="98400"/>
              </a:xfrm>
              <a:custGeom>
                <a:avLst/>
                <a:gdLst/>
                <a:ahLst/>
                <a:cxnLst/>
                <a:rect l="l" t="t" r="r" b="b"/>
                <a:pathLst>
                  <a:path w="9227" h="3936" extrusionOk="0">
                    <a:moveTo>
                      <a:pt x="153" y="1"/>
                    </a:moveTo>
                    <a:cubicBezTo>
                      <a:pt x="60" y="1"/>
                      <a:pt x="0" y="56"/>
                      <a:pt x="15" y="213"/>
                    </a:cubicBezTo>
                    <a:cubicBezTo>
                      <a:pt x="55" y="619"/>
                      <a:pt x="261" y="2495"/>
                      <a:pt x="360" y="3420"/>
                    </a:cubicBezTo>
                    <a:cubicBezTo>
                      <a:pt x="395" y="3733"/>
                      <a:pt x="416" y="3936"/>
                      <a:pt x="416" y="3936"/>
                    </a:cubicBezTo>
                    <a:lnTo>
                      <a:pt x="9227" y="3936"/>
                    </a:lnTo>
                    <a:cubicBezTo>
                      <a:pt x="9188" y="3746"/>
                      <a:pt x="9146" y="3573"/>
                      <a:pt x="9096" y="3420"/>
                    </a:cubicBezTo>
                    <a:cubicBezTo>
                      <a:pt x="8780" y="2424"/>
                      <a:pt x="8220" y="2114"/>
                      <a:pt x="7590" y="2073"/>
                    </a:cubicBezTo>
                    <a:cubicBezTo>
                      <a:pt x="6865" y="2027"/>
                      <a:pt x="4174" y="1166"/>
                      <a:pt x="4174" y="1166"/>
                    </a:cubicBezTo>
                    <a:cubicBezTo>
                      <a:pt x="4174" y="1166"/>
                      <a:pt x="4228" y="335"/>
                      <a:pt x="3733" y="170"/>
                    </a:cubicBezTo>
                    <a:cubicBezTo>
                      <a:pt x="3662" y="147"/>
                      <a:pt x="3580" y="137"/>
                      <a:pt x="3491" y="137"/>
                    </a:cubicBezTo>
                    <a:cubicBezTo>
                      <a:pt x="2948" y="137"/>
                      <a:pt x="2142" y="506"/>
                      <a:pt x="2142" y="506"/>
                    </a:cubicBezTo>
                    <a:lnTo>
                      <a:pt x="825" y="349"/>
                    </a:lnTo>
                    <a:cubicBezTo>
                      <a:pt x="825" y="349"/>
                      <a:pt x="38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2282200" y="4679050"/>
                <a:ext cx="221675" cy="12950"/>
              </a:xfrm>
              <a:custGeom>
                <a:avLst/>
                <a:gdLst/>
                <a:ahLst/>
                <a:cxnLst/>
                <a:rect l="l" t="t" r="r" b="b"/>
                <a:pathLst>
                  <a:path w="8867" h="518" extrusionOk="0">
                    <a:moveTo>
                      <a:pt x="0" y="0"/>
                    </a:moveTo>
                    <a:cubicBezTo>
                      <a:pt x="35" y="315"/>
                      <a:pt x="56" y="518"/>
                      <a:pt x="56" y="518"/>
                    </a:cubicBezTo>
                    <a:lnTo>
                      <a:pt x="8867"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a:off x="2276400" y="4625875"/>
                <a:ext cx="31625" cy="52275"/>
              </a:xfrm>
              <a:custGeom>
                <a:avLst/>
                <a:gdLst/>
                <a:ahLst/>
                <a:cxnLst/>
                <a:rect l="l" t="t" r="r" b="b"/>
                <a:pathLst>
                  <a:path w="1265" h="2091" extrusionOk="0">
                    <a:moveTo>
                      <a:pt x="101" y="0"/>
                    </a:moveTo>
                    <a:cubicBezTo>
                      <a:pt x="41" y="0"/>
                      <a:pt x="0" y="90"/>
                      <a:pt x="66" y="126"/>
                    </a:cubicBezTo>
                    <a:cubicBezTo>
                      <a:pt x="729" y="502"/>
                      <a:pt x="1115" y="1252"/>
                      <a:pt x="781" y="1987"/>
                    </a:cubicBezTo>
                    <a:cubicBezTo>
                      <a:pt x="757" y="2041"/>
                      <a:pt x="805" y="2091"/>
                      <a:pt x="849" y="2091"/>
                    </a:cubicBezTo>
                    <a:cubicBezTo>
                      <a:pt x="869" y="2091"/>
                      <a:pt x="889" y="2081"/>
                      <a:pt x="900" y="2056"/>
                    </a:cubicBezTo>
                    <a:cubicBezTo>
                      <a:pt x="1264" y="1254"/>
                      <a:pt x="869" y="426"/>
                      <a:pt x="135"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p:nvPr/>
            </p:nvSpPr>
            <p:spPr>
              <a:xfrm>
                <a:off x="2365925" y="4622800"/>
                <a:ext cx="38475" cy="14525"/>
              </a:xfrm>
              <a:custGeom>
                <a:avLst/>
                <a:gdLst/>
                <a:ahLst/>
                <a:cxnLst/>
                <a:rect l="l" t="t" r="r" b="b"/>
                <a:pathLst>
                  <a:path w="1539" h="581" extrusionOk="0">
                    <a:moveTo>
                      <a:pt x="893" y="1"/>
                    </a:moveTo>
                    <a:cubicBezTo>
                      <a:pt x="566" y="1"/>
                      <a:pt x="252" y="178"/>
                      <a:pt x="35" y="481"/>
                    </a:cubicBezTo>
                    <a:cubicBezTo>
                      <a:pt x="0" y="532"/>
                      <a:pt x="47" y="581"/>
                      <a:pt x="96" y="581"/>
                    </a:cubicBezTo>
                    <a:cubicBezTo>
                      <a:pt x="116" y="581"/>
                      <a:pt x="137" y="572"/>
                      <a:pt x="152" y="550"/>
                    </a:cubicBezTo>
                    <a:cubicBezTo>
                      <a:pt x="341" y="287"/>
                      <a:pt x="609" y="139"/>
                      <a:pt x="888" y="139"/>
                    </a:cubicBezTo>
                    <a:cubicBezTo>
                      <a:pt x="1063" y="139"/>
                      <a:pt x="1243" y="197"/>
                      <a:pt x="1411" y="322"/>
                    </a:cubicBezTo>
                    <a:cubicBezTo>
                      <a:pt x="1423" y="332"/>
                      <a:pt x="1436" y="336"/>
                      <a:pt x="1447" y="336"/>
                    </a:cubicBezTo>
                    <a:cubicBezTo>
                      <a:pt x="1502" y="336"/>
                      <a:pt x="1538" y="248"/>
                      <a:pt x="1480" y="205"/>
                    </a:cubicBezTo>
                    <a:cubicBezTo>
                      <a:pt x="1292" y="65"/>
                      <a:pt x="1090" y="1"/>
                      <a:pt x="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p:nvPr/>
            </p:nvSpPr>
            <p:spPr>
              <a:xfrm>
                <a:off x="2384875" y="4628500"/>
                <a:ext cx="38475" cy="14525"/>
              </a:xfrm>
              <a:custGeom>
                <a:avLst/>
                <a:gdLst/>
                <a:ahLst/>
                <a:cxnLst/>
                <a:rect l="l" t="t" r="r" b="b"/>
                <a:pathLst>
                  <a:path w="1539" h="581" extrusionOk="0">
                    <a:moveTo>
                      <a:pt x="895" y="1"/>
                    </a:moveTo>
                    <a:cubicBezTo>
                      <a:pt x="568" y="1"/>
                      <a:pt x="253" y="178"/>
                      <a:pt x="37" y="484"/>
                    </a:cubicBezTo>
                    <a:cubicBezTo>
                      <a:pt x="1" y="533"/>
                      <a:pt x="48" y="581"/>
                      <a:pt x="97" y="581"/>
                    </a:cubicBezTo>
                    <a:cubicBezTo>
                      <a:pt x="118" y="581"/>
                      <a:pt x="139" y="572"/>
                      <a:pt x="154" y="551"/>
                    </a:cubicBezTo>
                    <a:cubicBezTo>
                      <a:pt x="342" y="287"/>
                      <a:pt x="610" y="139"/>
                      <a:pt x="888" y="139"/>
                    </a:cubicBezTo>
                    <a:cubicBezTo>
                      <a:pt x="1064" y="139"/>
                      <a:pt x="1244" y="198"/>
                      <a:pt x="1412" y="324"/>
                    </a:cubicBezTo>
                    <a:cubicBezTo>
                      <a:pt x="1424" y="333"/>
                      <a:pt x="1437"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2404475" y="4634250"/>
                <a:ext cx="38475" cy="14525"/>
              </a:xfrm>
              <a:custGeom>
                <a:avLst/>
                <a:gdLst/>
                <a:ahLst/>
                <a:cxnLst/>
                <a:rect l="l" t="t" r="r" b="b"/>
                <a:pathLst>
                  <a:path w="1539" h="581" extrusionOk="0">
                    <a:moveTo>
                      <a:pt x="894" y="0"/>
                    </a:moveTo>
                    <a:cubicBezTo>
                      <a:pt x="566" y="0"/>
                      <a:pt x="252" y="178"/>
                      <a:pt x="35" y="482"/>
                    </a:cubicBezTo>
                    <a:cubicBezTo>
                      <a:pt x="0" y="532"/>
                      <a:pt x="48" y="581"/>
                      <a:pt x="97" y="581"/>
                    </a:cubicBezTo>
                    <a:cubicBezTo>
                      <a:pt x="118" y="581"/>
                      <a:pt x="139" y="572"/>
                      <a:pt x="154" y="551"/>
                    </a:cubicBezTo>
                    <a:cubicBezTo>
                      <a:pt x="341" y="286"/>
                      <a:pt x="609" y="138"/>
                      <a:pt x="888" y="138"/>
                    </a:cubicBezTo>
                    <a:cubicBezTo>
                      <a:pt x="1064" y="138"/>
                      <a:pt x="1244" y="197"/>
                      <a:pt x="1413" y="323"/>
                    </a:cubicBezTo>
                    <a:cubicBezTo>
                      <a:pt x="1425" y="332"/>
                      <a:pt x="1437" y="336"/>
                      <a:pt x="1448" y="336"/>
                    </a:cubicBezTo>
                    <a:cubicBezTo>
                      <a:pt x="1502" y="336"/>
                      <a:pt x="1539" y="248"/>
                      <a:pt x="1482" y="206"/>
                    </a:cubicBezTo>
                    <a:cubicBezTo>
                      <a:pt x="1293" y="65"/>
                      <a:pt x="1091"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1968525" y="3929225"/>
                <a:ext cx="738825" cy="600350"/>
              </a:xfrm>
              <a:custGeom>
                <a:avLst/>
                <a:gdLst/>
                <a:ahLst/>
                <a:cxnLst/>
                <a:rect l="l" t="t" r="r" b="b"/>
                <a:pathLst>
                  <a:path w="29553" h="24014" extrusionOk="0">
                    <a:moveTo>
                      <a:pt x="21752" y="0"/>
                    </a:moveTo>
                    <a:cubicBezTo>
                      <a:pt x="13166" y="0"/>
                      <a:pt x="265" y="3763"/>
                      <a:pt x="265" y="3763"/>
                    </a:cubicBezTo>
                    <a:cubicBezTo>
                      <a:pt x="265" y="3763"/>
                      <a:pt x="0" y="7268"/>
                      <a:pt x="3541" y="9899"/>
                    </a:cubicBezTo>
                    <a:cubicBezTo>
                      <a:pt x="4641" y="10716"/>
                      <a:pt x="6714" y="10984"/>
                      <a:pt x="8959" y="10984"/>
                    </a:cubicBezTo>
                    <a:cubicBezTo>
                      <a:pt x="13219" y="10984"/>
                      <a:pt x="18095" y="10020"/>
                      <a:pt x="18095" y="10020"/>
                    </a:cubicBezTo>
                    <a:lnTo>
                      <a:pt x="18095" y="10020"/>
                    </a:lnTo>
                    <a:lnTo>
                      <a:pt x="12849" y="23695"/>
                    </a:lnTo>
                    <a:lnTo>
                      <a:pt x="18845" y="24014"/>
                    </a:lnTo>
                    <a:cubicBezTo>
                      <a:pt x="18845" y="24014"/>
                      <a:pt x="29553" y="6968"/>
                      <a:pt x="29229" y="3425"/>
                    </a:cubicBezTo>
                    <a:cubicBezTo>
                      <a:pt x="28994" y="865"/>
                      <a:pt x="25869" y="0"/>
                      <a:pt x="21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p:cNvSpPr/>
              <p:nvPr/>
            </p:nvSpPr>
            <p:spPr>
              <a:xfrm>
                <a:off x="2607400" y="3999600"/>
                <a:ext cx="91450" cy="17200"/>
              </a:xfrm>
              <a:custGeom>
                <a:avLst/>
                <a:gdLst/>
                <a:ahLst/>
                <a:cxnLst/>
                <a:rect l="l" t="t" r="r" b="b"/>
                <a:pathLst>
                  <a:path w="3658" h="688" extrusionOk="0">
                    <a:moveTo>
                      <a:pt x="132" y="1"/>
                    </a:moveTo>
                    <a:cubicBezTo>
                      <a:pt x="53" y="1"/>
                      <a:pt x="0" y="121"/>
                      <a:pt x="84" y="171"/>
                    </a:cubicBezTo>
                    <a:cubicBezTo>
                      <a:pt x="666" y="515"/>
                      <a:pt x="1321" y="687"/>
                      <a:pt x="1978" y="687"/>
                    </a:cubicBezTo>
                    <a:cubicBezTo>
                      <a:pt x="2519" y="687"/>
                      <a:pt x="3062" y="570"/>
                      <a:pt x="3566" y="334"/>
                    </a:cubicBezTo>
                    <a:cubicBezTo>
                      <a:pt x="3657" y="291"/>
                      <a:pt x="3601" y="167"/>
                      <a:pt x="3515" y="167"/>
                    </a:cubicBezTo>
                    <a:cubicBezTo>
                      <a:pt x="3502" y="167"/>
                      <a:pt x="3488" y="170"/>
                      <a:pt x="3474" y="177"/>
                    </a:cubicBezTo>
                    <a:cubicBezTo>
                      <a:pt x="3002" y="398"/>
                      <a:pt x="2492" y="508"/>
                      <a:pt x="1984" y="508"/>
                    </a:cubicBezTo>
                    <a:cubicBezTo>
                      <a:pt x="1356" y="508"/>
                      <a:pt x="730" y="341"/>
                      <a:pt x="177" y="14"/>
                    </a:cubicBezTo>
                    <a:cubicBezTo>
                      <a:pt x="161" y="5"/>
                      <a:pt x="14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p:nvPr/>
            </p:nvSpPr>
            <p:spPr>
              <a:xfrm>
                <a:off x="2022800" y="4022700"/>
                <a:ext cx="483725" cy="459800"/>
              </a:xfrm>
              <a:custGeom>
                <a:avLst/>
                <a:gdLst/>
                <a:ahLst/>
                <a:cxnLst/>
                <a:rect l="l" t="t" r="r" b="b"/>
                <a:pathLst>
                  <a:path w="19349" h="18392" extrusionOk="0">
                    <a:moveTo>
                      <a:pt x="18005" y="0"/>
                    </a:moveTo>
                    <a:cubicBezTo>
                      <a:pt x="17998" y="0"/>
                      <a:pt x="17991" y="1"/>
                      <a:pt x="17984" y="3"/>
                    </a:cubicBezTo>
                    <a:cubicBezTo>
                      <a:pt x="17731" y="60"/>
                      <a:pt x="17485" y="185"/>
                      <a:pt x="17255" y="373"/>
                    </a:cubicBezTo>
                    <a:cubicBezTo>
                      <a:pt x="17215" y="404"/>
                      <a:pt x="17209" y="461"/>
                      <a:pt x="17242" y="500"/>
                    </a:cubicBezTo>
                    <a:cubicBezTo>
                      <a:pt x="17259" y="523"/>
                      <a:pt x="17286" y="534"/>
                      <a:pt x="17313" y="534"/>
                    </a:cubicBezTo>
                    <a:cubicBezTo>
                      <a:pt x="17332" y="534"/>
                      <a:pt x="17353" y="527"/>
                      <a:pt x="17368" y="513"/>
                    </a:cubicBezTo>
                    <a:cubicBezTo>
                      <a:pt x="17579" y="344"/>
                      <a:pt x="17800" y="231"/>
                      <a:pt x="18026" y="179"/>
                    </a:cubicBezTo>
                    <a:cubicBezTo>
                      <a:pt x="18074" y="168"/>
                      <a:pt x="18105" y="120"/>
                      <a:pt x="18094" y="70"/>
                    </a:cubicBezTo>
                    <a:cubicBezTo>
                      <a:pt x="18084" y="29"/>
                      <a:pt x="18047" y="0"/>
                      <a:pt x="18005" y="0"/>
                    </a:cubicBezTo>
                    <a:close/>
                    <a:moveTo>
                      <a:pt x="18778" y="38"/>
                    </a:moveTo>
                    <a:cubicBezTo>
                      <a:pt x="18743" y="38"/>
                      <a:pt x="18710" y="59"/>
                      <a:pt x="18694" y="93"/>
                    </a:cubicBezTo>
                    <a:cubicBezTo>
                      <a:pt x="18675" y="139"/>
                      <a:pt x="18696" y="193"/>
                      <a:pt x="18742" y="212"/>
                    </a:cubicBezTo>
                    <a:cubicBezTo>
                      <a:pt x="18945" y="300"/>
                      <a:pt x="19074" y="479"/>
                      <a:pt x="19137" y="757"/>
                    </a:cubicBezTo>
                    <a:lnTo>
                      <a:pt x="19135" y="757"/>
                    </a:lnTo>
                    <a:cubicBezTo>
                      <a:pt x="19145" y="799"/>
                      <a:pt x="19183" y="828"/>
                      <a:pt x="19225" y="828"/>
                    </a:cubicBezTo>
                    <a:cubicBezTo>
                      <a:pt x="19231" y="828"/>
                      <a:pt x="19237" y="828"/>
                      <a:pt x="19245" y="826"/>
                    </a:cubicBezTo>
                    <a:cubicBezTo>
                      <a:pt x="19292" y="814"/>
                      <a:pt x="19325" y="766"/>
                      <a:pt x="19314" y="718"/>
                    </a:cubicBezTo>
                    <a:cubicBezTo>
                      <a:pt x="19239" y="383"/>
                      <a:pt x="19070" y="156"/>
                      <a:pt x="18813" y="45"/>
                    </a:cubicBezTo>
                    <a:cubicBezTo>
                      <a:pt x="18801" y="40"/>
                      <a:pt x="18790" y="38"/>
                      <a:pt x="18778" y="38"/>
                    </a:cubicBezTo>
                    <a:close/>
                    <a:moveTo>
                      <a:pt x="16778" y="927"/>
                    </a:moveTo>
                    <a:cubicBezTo>
                      <a:pt x="16750" y="927"/>
                      <a:pt x="16723" y="940"/>
                      <a:pt x="16705" y="964"/>
                    </a:cubicBezTo>
                    <a:cubicBezTo>
                      <a:pt x="16561" y="1162"/>
                      <a:pt x="16423" y="1382"/>
                      <a:pt x="16283" y="1643"/>
                    </a:cubicBezTo>
                    <a:cubicBezTo>
                      <a:pt x="16258" y="1687"/>
                      <a:pt x="16275" y="1743"/>
                      <a:pt x="16319" y="1766"/>
                    </a:cubicBezTo>
                    <a:cubicBezTo>
                      <a:pt x="16333" y="1773"/>
                      <a:pt x="16348" y="1777"/>
                      <a:pt x="16361" y="1777"/>
                    </a:cubicBezTo>
                    <a:cubicBezTo>
                      <a:pt x="16394" y="1777"/>
                      <a:pt x="16425" y="1760"/>
                      <a:pt x="16442" y="1729"/>
                    </a:cubicBezTo>
                    <a:cubicBezTo>
                      <a:pt x="16578" y="1476"/>
                      <a:pt x="16712" y="1261"/>
                      <a:pt x="16852" y="1071"/>
                    </a:cubicBezTo>
                    <a:cubicBezTo>
                      <a:pt x="16881" y="1031"/>
                      <a:pt x="16872" y="975"/>
                      <a:pt x="16831" y="945"/>
                    </a:cubicBezTo>
                    <a:cubicBezTo>
                      <a:pt x="16815" y="933"/>
                      <a:pt x="16796" y="927"/>
                      <a:pt x="16778" y="927"/>
                    </a:cubicBezTo>
                    <a:close/>
                    <a:moveTo>
                      <a:pt x="97" y="1036"/>
                    </a:moveTo>
                    <a:cubicBezTo>
                      <a:pt x="94" y="1036"/>
                      <a:pt x="90" y="1036"/>
                      <a:pt x="87" y="1037"/>
                    </a:cubicBezTo>
                    <a:cubicBezTo>
                      <a:pt x="37" y="1043"/>
                      <a:pt x="1" y="1089"/>
                      <a:pt x="6" y="1138"/>
                    </a:cubicBezTo>
                    <a:cubicBezTo>
                      <a:pt x="8" y="1150"/>
                      <a:pt x="45" y="1463"/>
                      <a:pt x="185" y="1923"/>
                    </a:cubicBezTo>
                    <a:cubicBezTo>
                      <a:pt x="196" y="1963"/>
                      <a:pt x="233" y="1988"/>
                      <a:pt x="271" y="1988"/>
                    </a:cubicBezTo>
                    <a:cubicBezTo>
                      <a:pt x="281" y="1988"/>
                      <a:pt x="288" y="1986"/>
                      <a:pt x="298" y="1984"/>
                    </a:cubicBezTo>
                    <a:cubicBezTo>
                      <a:pt x="346" y="1969"/>
                      <a:pt x="373" y="1919"/>
                      <a:pt x="359" y="1871"/>
                    </a:cubicBezTo>
                    <a:cubicBezTo>
                      <a:pt x="225" y="1426"/>
                      <a:pt x="187" y="1119"/>
                      <a:pt x="187" y="1117"/>
                    </a:cubicBezTo>
                    <a:cubicBezTo>
                      <a:pt x="181" y="1071"/>
                      <a:pt x="143" y="1036"/>
                      <a:pt x="97" y="1036"/>
                    </a:cubicBezTo>
                    <a:close/>
                    <a:moveTo>
                      <a:pt x="19254" y="1430"/>
                    </a:moveTo>
                    <a:cubicBezTo>
                      <a:pt x="19206" y="1430"/>
                      <a:pt x="19166" y="1465"/>
                      <a:pt x="19162" y="1513"/>
                    </a:cubicBezTo>
                    <a:cubicBezTo>
                      <a:pt x="19141" y="1739"/>
                      <a:pt x="19099" y="1996"/>
                      <a:pt x="19037" y="2278"/>
                    </a:cubicBezTo>
                    <a:cubicBezTo>
                      <a:pt x="19026" y="2326"/>
                      <a:pt x="19057" y="2376"/>
                      <a:pt x="19106" y="2385"/>
                    </a:cubicBezTo>
                    <a:cubicBezTo>
                      <a:pt x="19112" y="2387"/>
                      <a:pt x="19120" y="2387"/>
                      <a:pt x="19126" y="2387"/>
                    </a:cubicBezTo>
                    <a:cubicBezTo>
                      <a:pt x="19168" y="2387"/>
                      <a:pt x="19204" y="2358"/>
                      <a:pt x="19214" y="2316"/>
                    </a:cubicBezTo>
                    <a:cubicBezTo>
                      <a:pt x="19277" y="2029"/>
                      <a:pt x="19321" y="1762"/>
                      <a:pt x="19342" y="1530"/>
                    </a:cubicBezTo>
                    <a:cubicBezTo>
                      <a:pt x="19348" y="1480"/>
                      <a:pt x="19312" y="1436"/>
                      <a:pt x="19262" y="1430"/>
                    </a:cubicBezTo>
                    <a:cubicBezTo>
                      <a:pt x="19259" y="1430"/>
                      <a:pt x="19257" y="1430"/>
                      <a:pt x="19254" y="1430"/>
                    </a:cubicBezTo>
                    <a:close/>
                    <a:moveTo>
                      <a:pt x="16018" y="2303"/>
                    </a:moveTo>
                    <a:cubicBezTo>
                      <a:pt x="15983" y="2303"/>
                      <a:pt x="15949" y="2323"/>
                      <a:pt x="15934" y="2357"/>
                    </a:cubicBezTo>
                    <a:cubicBezTo>
                      <a:pt x="15822" y="2604"/>
                      <a:pt x="15721" y="2851"/>
                      <a:pt x="15625" y="3084"/>
                    </a:cubicBezTo>
                    <a:cubicBezTo>
                      <a:pt x="15606" y="3130"/>
                      <a:pt x="15627" y="3183"/>
                      <a:pt x="15673" y="3203"/>
                    </a:cubicBezTo>
                    <a:cubicBezTo>
                      <a:pt x="15684" y="3208"/>
                      <a:pt x="15696" y="3210"/>
                      <a:pt x="15707" y="3210"/>
                    </a:cubicBezTo>
                    <a:cubicBezTo>
                      <a:pt x="15744" y="3210"/>
                      <a:pt x="15778" y="3189"/>
                      <a:pt x="15792" y="3153"/>
                    </a:cubicBezTo>
                    <a:cubicBezTo>
                      <a:pt x="15888" y="2922"/>
                      <a:pt x="15989" y="2675"/>
                      <a:pt x="16099" y="2431"/>
                    </a:cubicBezTo>
                    <a:cubicBezTo>
                      <a:pt x="16120" y="2385"/>
                      <a:pt x="16099" y="2332"/>
                      <a:pt x="16054" y="2311"/>
                    </a:cubicBezTo>
                    <a:cubicBezTo>
                      <a:pt x="16042" y="2306"/>
                      <a:pt x="16030" y="2303"/>
                      <a:pt x="16018" y="2303"/>
                    </a:cubicBezTo>
                    <a:close/>
                    <a:moveTo>
                      <a:pt x="546" y="2544"/>
                    </a:moveTo>
                    <a:cubicBezTo>
                      <a:pt x="534" y="2544"/>
                      <a:pt x="521" y="2547"/>
                      <a:pt x="509" y="2552"/>
                    </a:cubicBezTo>
                    <a:cubicBezTo>
                      <a:pt x="465" y="2573"/>
                      <a:pt x="444" y="2627"/>
                      <a:pt x="465" y="2673"/>
                    </a:cubicBezTo>
                    <a:cubicBezTo>
                      <a:pt x="574" y="2919"/>
                      <a:pt x="701" y="3156"/>
                      <a:pt x="839" y="3377"/>
                    </a:cubicBezTo>
                    <a:cubicBezTo>
                      <a:pt x="856" y="3406"/>
                      <a:pt x="887" y="3421"/>
                      <a:pt x="916" y="3421"/>
                    </a:cubicBezTo>
                    <a:cubicBezTo>
                      <a:pt x="933" y="3421"/>
                      <a:pt x="950" y="3415"/>
                      <a:pt x="964" y="3406"/>
                    </a:cubicBezTo>
                    <a:cubicBezTo>
                      <a:pt x="1008" y="3381"/>
                      <a:pt x="1019" y="3323"/>
                      <a:pt x="992" y="3281"/>
                    </a:cubicBezTo>
                    <a:cubicBezTo>
                      <a:pt x="860" y="3068"/>
                      <a:pt x="737" y="2838"/>
                      <a:pt x="630" y="2598"/>
                    </a:cubicBezTo>
                    <a:cubicBezTo>
                      <a:pt x="614" y="2564"/>
                      <a:pt x="581" y="2544"/>
                      <a:pt x="546" y="2544"/>
                    </a:cubicBezTo>
                    <a:close/>
                    <a:moveTo>
                      <a:pt x="18928" y="2969"/>
                    </a:moveTo>
                    <a:cubicBezTo>
                      <a:pt x="18889" y="2969"/>
                      <a:pt x="18852" y="2994"/>
                      <a:pt x="18840" y="3034"/>
                    </a:cubicBezTo>
                    <a:cubicBezTo>
                      <a:pt x="18773" y="3266"/>
                      <a:pt x="18692" y="3517"/>
                      <a:pt x="18604" y="3780"/>
                    </a:cubicBezTo>
                    <a:cubicBezTo>
                      <a:pt x="18587" y="3828"/>
                      <a:pt x="18611" y="3880"/>
                      <a:pt x="18659" y="3895"/>
                    </a:cubicBezTo>
                    <a:cubicBezTo>
                      <a:pt x="18669" y="3899"/>
                      <a:pt x="18681" y="3901"/>
                      <a:pt x="18690" y="3901"/>
                    </a:cubicBezTo>
                    <a:cubicBezTo>
                      <a:pt x="18727" y="3901"/>
                      <a:pt x="18763" y="3876"/>
                      <a:pt x="18775" y="3837"/>
                    </a:cubicBezTo>
                    <a:cubicBezTo>
                      <a:pt x="18865" y="3573"/>
                      <a:pt x="18945" y="3320"/>
                      <a:pt x="19014" y="3086"/>
                    </a:cubicBezTo>
                    <a:cubicBezTo>
                      <a:pt x="19030" y="3036"/>
                      <a:pt x="19001" y="2986"/>
                      <a:pt x="18953" y="2972"/>
                    </a:cubicBezTo>
                    <a:cubicBezTo>
                      <a:pt x="18945" y="2970"/>
                      <a:pt x="18936" y="2969"/>
                      <a:pt x="18928" y="2969"/>
                    </a:cubicBezTo>
                    <a:close/>
                    <a:moveTo>
                      <a:pt x="15400" y="3752"/>
                    </a:moveTo>
                    <a:cubicBezTo>
                      <a:pt x="15366" y="3752"/>
                      <a:pt x="15333" y="3772"/>
                      <a:pt x="15318" y="3805"/>
                    </a:cubicBezTo>
                    <a:cubicBezTo>
                      <a:pt x="15235" y="3981"/>
                      <a:pt x="15166" y="4110"/>
                      <a:pt x="15105" y="4198"/>
                    </a:cubicBezTo>
                    <a:cubicBezTo>
                      <a:pt x="15065" y="4256"/>
                      <a:pt x="14992" y="4317"/>
                      <a:pt x="14886" y="4380"/>
                    </a:cubicBezTo>
                    <a:cubicBezTo>
                      <a:pt x="14844" y="4407"/>
                      <a:pt x="14831" y="4463"/>
                      <a:pt x="14856" y="4505"/>
                    </a:cubicBezTo>
                    <a:cubicBezTo>
                      <a:pt x="14873" y="4534"/>
                      <a:pt x="14904" y="4549"/>
                      <a:pt x="14934" y="4549"/>
                    </a:cubicBezTo>
                    <a:cubicBezTo>
                      <a:pt x="14950" y="4549"/>
                      <a:pt x="14967" y="4545"/>
                      <a:pt x="14980" y="4536"/>
                    </a:cubicBezTo>
                    <a:cubicBezTo>
                      <a:pt x="15109" y="4459"/>
                      <a:pt x="15199" y="4382"/>
                      <a:pt x="15255" y="4302"/>
                    </a:cubicBezTo>
                    <a:cubicBezTo>
                      <a:pt x="15322" y="4204"/>
                      <a:pt x="15395" y="4070"/>
                      <a:pt x="15483" y="3882"/>
                    </a:cubicBezTo>
                    <a:cubicBezTo>
                      <a:pt x="15502" y="3836"/>
                      <a:pt x="15483" y="3782"/>
                      <a:pt x="15437" y="3761"/>
                    </a:cubicBezTo>
                    <a:cubicBezTo>
                      <a:pt x="15425" y="3755"/>
                      <a:pt x="15413" y="3752"/>
                      <a:pt x="15400" y="3752"/>
                    </a:cubicBezTo>
                    <a:close/>
                    <a:moveTo>
                      <a:pt x="1382" y="3871"/>
                    </a:moveTo>
                    <a:cubicBezTo>
                      <a:pt x="1361" y="3871"/>
                      <a:pt x="1340" y="3878"/>
                      <a:pt x="1322" y="3893"/>
                    </a:cubicBezTo>
                    <a:cubicBezTo>
                      <a:pt x="1286" y="3928"/>
                      <a:pt x="1280" y="3983"/>
                      <a:pt x="1315" y="4022"/>
                    </a:cubicBezTo>
                    <a:cubicBezTo>
                      <a:pt x="1491" y="4225"/>
                      <a:pt x="1683" y="4415"/>
                      <a:pt x="1886" y="4582"/>
                    </a:cubicBezTo>
                    <a:cubicBezTo>
                      <a:pt x="1904" y="4595"/>
                      <a:pt x="1925" y="4603"/>
                      <a:pt x="1944" y="4603"/>
                    </a:cubicBezTo>
                    <a:cubicBezTo>
                      <a:pt x="1971" y="4603"/>
                      <a:pt x="1996" y="4591"/>
                      <a:pt x="2015" y="4568"/>
                    </a:cubicBezTo>
                    <a:cubicBezTo>
                      <a:pt x="2045" y="4530"/>
                      <a:pt x="2040" y="4472"/>
                      <a:pt x="2001" y="4442"/>
                    </a:cubicBezTo>
                    <a:cubicBezTo>
                      <a:pt x="1806" y="4281"/>
                      <a:pt x="1622" y="4098"/>
                      <a:pt x="1451" y="3903"/>
                    </a:cubicBezTo>
                    <a:cubicBezTo>
                      <a:pt x="1433" y="3882"/>
                      <a:pt x="1408" y="3871"/>
                      <a:pt x="1382" y="3871"/>
                    </a:cubicBezTo>
                    <a:close/>
                    <a:moveTo>
                      <a:pt x="14210" y="4673"/>
                    </a:moveTo>
                    <a:cubicBezTo>
                      <a:pt x="14201" y="4673"/>
                      <a:pt x="14191" y="4675"/>
                      <a:pt x="14182" y="4678"/>
                    </a:cubicBezTo>
                    <a:cubicBezTo>
                      <a:pt x="13964" y="4749"/>
                      <a:pt x="13710" y="4818"/>
                      <a:pt x="13430" y="4885"/>
                    </a:cubicBezTo>
                    <a:cubicBezTo>
                      <a:pt x="13382" y="4896"/>
                      <a:pt x="13352" y="4946"/>
                      <a:pt x="13363" y="4994"/>
                    </a:cubicBezTo>
                    <a:cubicBezTo>
                      <a:pt x="13373" y="5036"/>
                      <a:pt x="13411" y="5063"/>
                      <a:pt x="13451" y="5063"/>
                    </a:cubicBezTo>
                    <a:cubicBezTo>
                      <a:pt x="13459" y="5063"/>
                      <a:pt x="13465" y="5063"/>
                      <a:pt x="13472" y="5061"/>
                    </a:cubicBezTo>
                    <a:cubicBezTo>
                      <a:pt x="13758" y="4994"/>
                      <a:pt x="14015" y="4923"/>
                      <a:pt x="14238" y="4850"/>
                    </a:cubicBezTo>
                    <a:cubicBezTo>
                      <a:pt x="14286" y="4835"/>
                      <a:pt x="14313" y="4783"/>
                      <a:pt x="14297" y="4735"/>
                    </a:cubicBezTo>
                    <a:cubicBezTo>
                      <a:pt x="14285" y="4698"/>
                      <a:pt x="14249" y="4673"/>
                      <a:pt x="14210" y="4673"/>
                    </a:cubicBezTo>
                    <a:close/>
                    <a:moveTo>
                      <a:pt x="12682" y="5046"/>
                    </a:moveTo>
                    <a:cubicBezTo>
                      <a:pt x="12677" y="5046"/>
                      <a:pt x="12671" y="5047"/>
                      <a:pt x="12665" y="5048"/>
                    </a:cubicBezTo>
                    <a:cubicBezTo>
                      <a:pt x="12421" y="5094"/>
                      <a:pt x="12160" y="5138"/>
                      <a:pt x="11892" y="5180"/>
                    </a:cubicBezTo>
                    <a:cubicBezTo>
                      <a:pt x="11842" y="5188"/>
                      <a:pt x="11807" y="5234"/>
                      <a:pt x="11815" y="5284"/>
                    </a:cubicBezTo>
                    <a:lnTo>
                      <a:pt x="11815" y="5282"/>
                    </a:lnTo>
                    <a:cubicBezTo>
                      <a:pt x="11823" y="5328"/>
                      <a:pt x="11861" y="5361"/>
                      <a:pt x="11905" y="5361"/>
                    </a:cubicBezTo>
                    <a:cubicBezTo>
                      <a:pt x="11909" y="5361"/>
                      <a:pt x="11915" y="5359"/>
                      <a:pt x="11919" y="5359"/>
                    </a:cubicBezTo>
                    <a:cubicBezTo>
                      <a:pt x="12191" y="5316"/>
                      <a:pt x="12452" y="5272"/>
                      <a:pt x="12698" y="5226"/>
                    </a:cubicBezTo>
                    <a:cubicBezTo>
                      <a:pt x="12747" y="5217"/>
                      <a:pt x="12780" y="5169"/>
                      <a:pt x="12770" y="5119"/>
                    </a:cubicBezTo>
                    <a:cubicBezTo>
                      <a:pt x="12762" y="5077"/>
                      <a:pt x="12725" y="5046"/>
                      <a:pt x="12682" y="5046"/>
                    </a:cubicBezTo>
                    <a:close/>
                    <a:moveTo>
                      <a:pt x="2592" y="4863"/>
                    </a:moveTo>
                    <a:cubicBezTo>
                      <a:pt x="2560" y="4863"/>
                      <a:pt x="2530" y="4880"/>
                      <a:pt x="2514" y="4910"/>
                    </a:cubicBezTo>
                    <a:cubicBezTo>
                      <a:pt x="2489" y="4954"/>
                      <a:pt x="2504" y="5010"/>
                      <a:pt x="2548" y="5034"/>
                    </a:cubicBezTo>
                    <a:cubicBezTo>
                      <a:pt x="2776" y="5163"/>
                      <a:pt x="3022" y="5274"/>
                      <a:pt x="3277" y="5364"/>
                    </a:cubicBezTo>
                    <a:cubicBezTo>
                      <a:pt x="3287" y="5368"/>
                      <a:pt x="3296" y="5370"/>
                      <a:pt x="3308" y="5370"/>
                    </a:cubicBezTo>
                    <a:cubicBezTo>
                      <a:pt x="3344" y="5370"/>
                      <a:pt x="3379" y="5347"/>
                      <a:pt x="3392" y="5309"/>
                    </a:cubicBezTo>
                    <a:cubicBezTo>
                      <a:pt x="3409" y="5263"/>
                      <a:pt x="3384" y="5211"/>
                      <a:pt x="3336" y="5194"/>
                    </a:cubicBezTo>
                    <a:cubicBezTo>
                      <a:pt x="3093" y="5107"/>
                      <a:pt x="2857" y="5000"/>
                      <a:pt x="2636" y="4875"/>
                    </a:cubicBezTo>
                    <a:cubicBezTo>
                      <a:pt x="2622" y="4867"/>
                      <a:pt x="2607" y="4863"/>
                      <a:pt x="2592" y="4863"/>
                    </a:cubicBezTo>
                    <a:close/>
                    <a:moveTo>
                      <a:pt x="18424" y="4459"/>
                    </a:moveTo>
                    <a:cubicBezTo>
                      <a:pt x="18387" y="4459"/>
                      <a:pt x="18352" y="4481"/>
                      <a:pt x="18339" y="4518"/>
                    </a:cubicBezTo>
                    <a:cubicBezTo>
                      <a:pt x="18253" y="4749"/>
                      <a:pt x="18159" y="4994"/>
                      <a:pt x="18055" y="5251"/>
                    </a:cubicBezTo>
                    <a:cubicBezTo>
                      <a:pt x="18038" y="5297"/>
                      <a:pt x="18061" y="5351"/>
                      <a:pt x="18107" y="5368"/>
                    </a:cubicBezTo>
                    <a:cubicBezTo>
                      <a:pt x="18118" y="5372"/>
                      <a:pt x="18128" y="5374"/>
                      <a:pt x="18140" y="5374"/>
                    </a:cubicBezTo>
                    <a:cubicBezTo>
                      <a:pt x="18176" y="5374"/>
                      <a:pt x="18211" y="5353"/>
                      <a:pt x="18224" y="5318"/>
                    </a:cubicBezTo>
                    <a:cubicBezTo>
                      <a:pt x="18328" y="5059"/>
                      <a:pt x="18423" y="4812"/>
                      <a:pt x="18510" y="4582"/>
                    </a:cubicBezTo>
                    <a:cubicBezTo>
                      <a:pt x="18527" y="4536"/>
                      <a:pt x="18502" y="4482"/>
                      <a:pt x="18456" y="4465"/>
                    </a:cubicBezTo>
                    <a:cubicBezTo>
                      <a:pt x="18445" y="4461"/>
                      <a:pt x="18434" y="4459"/>
                      <a:pt x="18424" y="4459"/>
                    </a:cubicBezTo>
                    <a:close/>
                    <a:moveTo>
                      <a:pt x="11128" y="5289"/>
                    </a:moveTo>
                    <a:cubicBezTo>
                      <a:pt x="11124" y="5289"/>
                      <a:pt x="11119" y="5289"/>
                      <a:pt x="11115" y="5290"/>
                    </a:cubicBezTo>
                    <a:cubicBezTo>
                      <a:pt x="10862" y="5320"/>
                      <a:pt x="10599" y="5351"/>
                      <a:pt x="10334" y="5378"/>
                    </a:cubicBezTo>
                    <a:cubicBezTo>
                      <a:pt x="10284" y="5384"/>
                      <a:pt x="10248" y="5428"/>
                      <a:pt x="10254" y="5478"/>
                    </a:cubicBezTo>
                    <a:cubicBezTo>
                      <a:pt x="10259" y="5524"/>
                      <a:pt x="10298" y="5560"/>
                      <a:pt x="10344" y="5560"/>
                    </a:cubicBezTo>
                    <a:cubicBezTo>
                      <a:pt x="10348" y="5560"/>
                      <a:pt x="10350" y="5558"/>
                      <a:pt x="10353" y="5558"/>
                    </a:cubicBezTo>
                    <a:cubicBezTo>
                      <a:pt x="10618" y="5531"/>
                      <a:pt x="10883" y="5501"/>
                      <a:pt x="11138" y="5468"/>
                    </a:cubicBezTo>
                    <a:cubicBezTo>
                      <a:pt x="11188" y="5462"/>
                      <a:pt x="11222" y="5416"/>
                      <a:pt x="11217" y="5368"/>
                    </a:cubicBezTo>
                    <a:cubicBezTo>
                      <a:pt x="11211" y="5323"/>
                      <a:pt x="11173" y="5289"/>
                      <a:pt x="11128" y="5289"/>
                    </a:cubicBezTo>
                    <a:close/>
                    <a:moveTo>
                      <a:pt x="4064" y="5393"/>
                    </a:moveTo>
                    <a:cubicBezTo>
                      <a:pt x="4022" y="5393"/>
                      <a:pt x="3984" y="5424"/>
                      <a:pt x="3975" y="5466"/>
                    </a:cubicBezTo>
                    <a:cubicBezTo>
                      <a:pt x="3966" y="5516"/>
                      <a:pt x="3998" y="5564"/>
                      <a:pt x="4048" y="5573"/>
                    </a:cubicBezTo>
                    <a:cubicBezTo>
                      <a:pt x="4238" y="5610"/>
                      <a:pt x="4438" y="5637"/>
                      <a:pt x="4639" y="5656"/>
                    </a:cubicBezTo>
                    <a:cubicBezTo>
                      <a:pt x="4704" y="5662"/>
                      <a:pt x="4769" y="5666"/>
                      <a:pt x="4837" y="5671"/>
                    </a:cubicBezTo>
                    <a:lnTo>
                      <a:pt x="4844" y="5671"/>
                    </a:lnTo>
                    <a:cubicBezTo>
                      <a:pt x="4890" y="5671"/>
                      <a:pt x="4931" y="5637"/>
                      <a:pt x="4934" y="5589"/>
                    </a:cubicBezTo>
                    <a:cubicBezTo>
                      <a:pt x="4938" y="5539"/>
                      <a:pt x="4900" y="5495"/>
                      <a:pt x="4850" y="5491"/>
                    </a:cubicBezTo>
                    <a:cubicBezTo>
                      <a:pt x="4785" y="5485"/>
                      <a:pt x="4720" y="5479"/>
                      <a:pt x="4654" y="5474"/>
                    </a:cubicBezTo>
                    <a:cubicBezTo>
                      <a:pt x="4459" y="5456"/>
                      <a:pt x="4267" y="5430"/>
                      <a:pt x="4081" y="5395"/>
                    </a:cubicBezTo>
                    <a:cubicBezTo>
                      <a:pt x="4075" y="5394"/>
                      <a:pt x="4069" y="5393"/>
                      <a:pt x="4064" y="5393"/>
                    </a:cubicBezTo>
                    <a:close/>
                    <a:moveTo>
                      <a:pt x="9560" y="5449"/>
                    </a:moveTo>
                    <a:cubicBezTo>
                      <a:pt x="9558" y="5449"/>
                      <a:pt x="9556" y="5449"/>
                      <a:pt x="9554" y="5449"/>
                    </a:cubicBezTo>
                    <a:cubicBezTo>
                      <a:pt x="9295" y="5470"/>
                      <a:pt x="9032" y="5489"/>
                      <a:pt x="8769" y="5504"/>
                    </a:cubicBezTo>
                    <a:cubicBezTo>
                      <a:pt x="8719" y="5506"/>
                      <a:pt x="8681" y="5550"/>
                      <a:pt x="8685" y="5600"/>
                    </a:cubicBezTo>
                    <a:cubicBezTo>
                      <a:pt x="8688" y="5648"/>
                      <a:pt x="8729" y="5685"/>
                      <a:pt x="8775" y="5685"/>
                    </a:cubicBezTo>
                    <a:lnTo>
                      <a:pt x="8780" y="5685"/>
                    </a:lnTo>
                    <a:cubicBezTo>
                      <a:pt x="9043" y="5669"/>
                      <a:pt x="9308" y="5652"/>
                      <a:pt x="9567" y="5631"/>
                    </a:cubicBezTo>
                    <a:cubicBezTo>
                      <a:pt x="9619" y="5627"/>
                      <a:pt x="9655" y="5583"/>
                      <a:pt x="9651" y="5533"/>
                    </a:cubicBezTo>
                    <a:cubicBezTo>
                      <a:pt x="9648" y="5486"/>
                      <a:pt x="9607" y="5449"/>
                      <a:pt x="9560" y="5449"/>
                    </a:cubicBezTo>
                    <a:close/>
                    <a:moveTo>
                      <a:pt x="5629" y="5539"/>
                    </a:moveTo>
                    <a:cubicBezTo>
                      <a:pt x="5581" y="5539"/>
                      <a:pt x="5540" y="5577"/>
                      <a:pt x="5539" y="5625"/>
                    </a:cubicBezTo>
                    <a:cubicBezTo>
                      <a:pt x="5537" y="5675"/>
                      <a:pt x="5575" y="5717"/>
                      <a:pt x="5625" y="5719"/>
                    </a:cubicBezTo>
                    <a:cubicBezTo>
                      <a:pt x="5880" y="5731"/>
                      <a:pt x="6145" y="5738"/>
                      <a:pt x="6413" y="5742"/>
                    </a:cubicBezTo>
                    <a:lnTo>
                      <a:pt x="6415" y="5742"/>
                    </a:lnTo>
                    <a:cubicBezTo>
                      <a:pt x="6465" y="5742"/>
                      <a:pt x="6505" y="5702"/>
                      <a:pt x="6505" y="5652"/>
                    </a:cubicBezTo>
                    <a:cubicBezTo>
                      <a:pt x="6507" y="5602"/>
                      <a:pt x="6467" y="5560"/>
                      <a:pt x="6417" y="5560"/>
                    </a:cubicBezTo>
                    <a:cubicBezTo>
                      <a:pt x="6149" y="5556"/>
                      <a:pt x="5886" y="5549"/>
                      <a:pt x="5633" y="5539"/>
                    </a:cubicBezTo>
                    <a:cubicBezTo>
                      <a:pt x="5631" y="5539"/>
                      <a:pt x="5630" y="5539"/>
                      <a:pt x="5629" y="5539"/>
                    </a:cubicBezTo>
                    <a:close/>
                    <a:moveTo>
                      <a:pt x="7993" y="5541"/>
                    </a:moveTo>
                    <a:cubicBezTo>
                      <a:pt x="7991" y="5541"/>
                      <a:pt x="7988" y="5541"/>
                      <a:pt x="7986" y="5541"/>
                    </a:cubicBezTo>
                    <a:cubicBezTo>
                      <a:pt x="7722" y="5550"/>
                      <a:pt x="7457" y="5558"/>
                      <a:pt x="7202" y="5560"/>
                    </a:cubicBezTo>
                    <a:cubicBezTo>
                      <a:pt x="7150" y="5562"/>
                      <a:pt x="7110" y="5602"/>
                      <a:pt x="7112" y="5652"/>
                    </a:cubicBezTo>
                    <a:cubicBezTo>
                      <a:pt x="7112" y="5702"/>
                      <a:pt x="7152" y="5742"/>
                      <a:pt x="7202" y="5742"/>
                    </a:cubicBezTo>
                    <a:lnTo>
                      <a:pt x="7204" y="5742"/>
                    </a:lnTo>
                    <a:cubicBezTo>
                      <a:pt x="7461" y="5738"/>
                      <a:pt x="7727" y="5733"/>
                      <a:pt x="7992" y="5723"/>
                    </a:cubicBezTo>
                    <a:cubicBezTo>
                      <a:pt x="8042" y="5721"/>
                      <a:pt x="8082" y="5679"/>
                      <a:pt x="8080" y="5629"/>
                    </a:cubicBezTo>
                    <a:cubicBezTo>
                      <a:pt x="8078" y="5581"/>
                      <a:pt x="8040" y="5541"/>
                      <a:pt x="7993" y="5541"/>
                    </a:cubicBezTo>
                    <a:close/>
                    <a:moveTo>
                      <a:pt x="17843" y="5923"/>
                    </a:moveTo>
                    <a:cubicBezTo>
                      <a:pt x="17808" y="5923"/>
                      <a:pt x="17774" y="5944"/>
                      <a:pt x="17760" y="5978"/>
                    </a:cubicBezTo>
                    <a:cubicBezTo>
                      <a:pt x="17666" y="6206"/>
                      <a:pt x="17566" y="6444"/>
                      <a:pt x="17455" y="6703"/>
                    </a:cubicBezTo>
                    <a:cubicBezTo>
                      <a:pt x="17434" y="6749"/>
                      <a:pt x="17455" y="6803"/>
                      <a:pt x="17501" y="6822"/>
                    </a:cubicBezTo>
                    <a:cubicBezTo>
                      <a:pt x="17514" y="6828"/>
                      <a:pt x="17526" y="6830"/>
                      <a:pt x="17537" y="6830"/>
                    </a:cubicBezTo>
                    <a:cubicBezTo>
                      <a:pt x="17572" y="6830"/>
                      <a:pt x="17606" y="6809"/>
                      <a:pt x="17622" y="6774"/>
                    </a:cubicBezTo>
                    <a:cubicBezTo>
                      <a:pt x="17733" y="6515"/>
                      <a:pt x="17833" y="6277"/>
                      <a:pt x="17927" y="6049"/>
                    </a:cubicBezTo>
                    <a:cubicBezTo>
                      <a:pt x="17946" y="6003"/>
                      <a:pt x="17925" y="5949"/>
                      <a:pt x="17879" y="5930"/>
                    </a:cubicBezTo>
                    <a:cubicBezTo>
                      <a:pt x="17867" y="5925"/>
                      <a:pt x="17855" y="5923"/>
                      <a:pt x="17843" y="5923"/>
                    </a:cubicBezTo>
                    <a:close/>
                    <a:moveTo>
                      <a:pt x="17226" y="7371"/>
                    </a:moveTo>
                    <a:cubicBezTo>
                      <a:pt x="17190" y="7371"/>
                      <a:pt x="17156" y="7392"/>
                      <a:pt x="17142" y="7426"/>
                    </a:cubicBezTo>
                    <a:cubicBezTo>
                      <a:pt x="17060" y="7613"/>
                      <a:pt x="16981" y="7797"/>
                      <a:pt x="16902" y="7975"/>
                    </a:cubicBezTo>
                    <a:lnTo>
                      <a:pt x="16828" y="8148"/>
                    </a:lnTo>
                    <a:cubicBezTo>
                      <a:pt x="16806" y="8194"/>
                      <a:pt x="16828" y="8247"/>
                      <a:pt x="16874" y="8267"/>
                    </a:cubicBezTo>
                    <a:cubicBezTo>
                      <a:pt x="16885" y="8272"/>
                      <a:pt x="16898" y="8274"/>
                      <a:pt x="16910" y="8274"/>
                    </a:cubicBezTo>
                    <a:cubicBezTo>
                      <a:pt x="16945" y="8274"/>
                      <a:pt x="16979" y="8253"/>
                      <a:pt x="16992" y="8221"/>
                    </a:cubicBezTo>
                    <a:lnTo>
                      <a:pt x="17069" y="8048"/>
                    </a:lnTo>
                    <a:cubicBezTo>
                      <a:pt x="17146" y="7870"/>
                      <a:pt x="17227" y="7685"/>
                      <a:pt x="17309" y="7497"/>
                    </a:cubicBezTo>
                    <a:cubicBezTo>
                      <a:pt x="17328" y="7453"/>
                      <a:pt x="17307" y="7400"/>
                      <a:pt x="17261" y="7379"/>
                    </a:cubicBezTo>
                    <a:cubicBezTo>
                      <a:pt x="17250" y="7374"/>
                      <a:pt x="17238" y="7371"/>
                      <a:pt x="17226" y="7371"/>
                    </a:cubicBezTo>
                    <a:close/>
                    <a:moveTo>
                      <a:pt x="16596" y="8815"/>
                    </a:moveTo>
                    <a:cubicBezTo>
                      <a:pt x="16561" y="8815"/>
                      <a:pt x="16527" y="8837"/>
                      <a:pt x="16513" y="8871"/>
                    </a:cubicBezTo>
                    <a:cubicBezTo>
                      <a:pt x="16482" y="8942"/>
                      <a:pt x="16452" y="9011"/>
                      <a:pt x="16423" y="9080"/>
                    </a:cubicBezTo>
                    <a:cubicBezTo>
                      <a:pt x="16356" y="9239"/>
                      <a:pt x="16281" y="9412"/>
                      <a:pt x="16204" y="9594"/>
                    </a:cubicBezTo>
                    <a:cubicBezTo>
                      <a:pt x="16183" y="9640"/>
                      <a:pt x="16204" y="9694"/>
                      <a:pt x="16250" y="9715"/>
                    </a:cubicBezTo>
                    <a:cubicBezTo>
                      <a:pt x="16262" y="9719"/>
                      <a:pt x="16275" y="9723"/>
                      <a:pt x="16287" y="9723"/>
                    </a:cubicBezTo>
                    <a:cubicBezTo>
                      <a:pt x="16321" y="9723"/>
                      <a:pt x="16356" y="9702"/>
                      <a:pt x="16369" y="9667"/>
                    </a:cubicBezTo>
                    <a:cubicBezTo>
                      <a:pt x="16448" y="9485"/>
                      <a:pt x="16523" y="9312"/>
                      <a:pt x="16590" y="9151"/>
                    </a:cubicBezTo>
                    <a:cubicBezTo>
                      <a:pt x="16618" y="9082"/>
                      <a:pt x="16649" y="9013"/>
                      <a:pt x="16680" y="8942"/>
                    </a:cubicBezTo>
                    <a:cubicBezTo>
                      <a:pt x="16699" y="8896"/>
                      <a:pt x="16678" y="8842"/>
                      <a:pt x="16632" y="8823"/>
                    </a:cubicBezTo>
                    <a:cubicBezTo>
                      <a:pt x="16620" y="8818"/>
                      <a:pt x="16608" y="8815"/>
                      <a:pt x="16596" y="8815"/>
                    </a:cubicBezTo>
                    <a:close/>
                    <a:moveTo>
                      <a:pt x="15977" y="10264"/>
                    </a:moveTo>
                    <a:cubicBezTo>
                      <a:pt x="15941" y="10264"/>
                      <a:pt x="15907" y="10285"/>
                      <a:pt x="15891" y="10319"/>
                    </a:cubicBezTo>
                    <a:cubicBezTo>
                      <a:pt x="15792" y="10551"/>
                      <a:pt x="15688" y="10793"/>
                      <a:pt x="15581" y="11042"/>
                    </a:cubicBezTo>
                    <a:cubicBezTo>
                      <a:pt x="15560" y="11088"/>
                      <a:pt x="15581" y="11142"/>
                      <a:pt x="15627" y="11161"/>
                    </a:cubicBezTo>
                    <a:cubicBezTo>
                      <a:pt x="15638" y="11167"/>
                      <a:pt x="15652" y="11169"/>
                      <a:pt x="15663" y="11169"/>
                    </a:cubicBezTo>
                    <a:cubicBezTo>
                      <a:pt x="15698" y="11169"/>
                      <a:pt x="15732" y="11150"/>
                      <a:pt x="15746" y="11115"/>
                    </a:cubicBezTo>
                    <a:cubicBezTo>
                      <a:pt x="15855" y="10866"/>
                      <a:pt x="15959" y="10622"/>
                      <a:pt x="16058" y="10390"/>
                    </a:cubicBezTo>
                    <a:cubicBezTo>
                      <a:pt x="16079" y="10344"/>
                      <a:pt x="16058" y="10292"/>
                      <a:pt x="16012" y="10271"/>
                    </a:cubicBezTo>
                    <a:cubicBezTo>
                      <a:pt x="16001" y="10266"/>
                      <a:pt x="15989" y="10264"/>
                      <a:pt x="15977" y="10264"/>
                    </a:cubicBezTo>
                    <a:close/>
                    <a:moveTo>
                      <a:pt x="15350" y="11711"/>
                    </a:moveTo>
                    <a:cubicBezTo>
                      <a:pt x="15315" y="11711"/>
                      <a:pt x="15282" y="11731"/>
                      <a:pt x="15266" y="11766"/>
                    </a:cubicBezTo>
                    <a:cubicBezTo>
                      <a:pt x="15164" y="12003"/>
                      <a:pt x="15059" y="12245"/>
                      <a:pt x="14951" y="12489"/>
                    </a:cubicBezTo>
                    <a:cubicBezTo>
                      <a:pt x="14932" y="12535"/>
                      <a:pt x="14953" y="12587"/>
                      <a:pt x="14999" y="12608"/>
                    </a:cubicBezTo>
                    <a:cubicBezTo>
                      <a:pt x="15011" y="12611"/>
                      <a:pt x="15022" y="12615"/>
                      <a:pt x="15036" y="12615"/>
                    </a:cubicBezTo>
                    <a:cubicBezTo>
                      <a:pt x="15070" y="12615"/>
                      <a:pt x="15103" y="12594"/>
                      <a:pt x="15118" y="12560"/>
                    </a:cubicBezTo>
                    <a:cubicBezTo>
                      <a:pt x="15224" y="12316"/>
                      <a:pt x="15329" y="12074"/>
                      <a:pt x="15433" y="11838"/>
                    </a:cubicBezTo>
                    <a:cubicBezTo>
                      <a:pt x="15452" y="11792"/>
                      <a:pt x="15431" y="11739"/>
                      <a:pt x="15385" y="11718"/>
                    </a:cubicBezTo>
                    <a:cubicBezTo>
                      <a:pt x="15373" y="11713"/>
                      <a:pt x="15362" y="11711"/>
                      <a:pt x="15350" y="11711"/>
                    </a:cubicBezTo>
                    <a:close/>
                    <a:moveTo>
                      <a:pt x="14720" y="13156"/>
                    </a:moveTo>
                    <a:cubicBezTo>
                      <a:pt x="14686" y="13156"/>
                      <a:pt x="14652" y="13176"/>
                      <a:pt x="14637" y="13210"/>
                    </a:cubicBezTo>
                    <a:lnTo>
                      <a:pt x="14322" y="13933"/>
                    </a:lnTo>
                    <a:cubicBezTo>
                      <a:pt x="14303" y="13979"/>
                      <a:pt x="14324" y="14033"/>
                      <a:pt x="14368" y="14052"/>
                    </a:cubicBezTo>
                    <a:lnTo>
                      <a:pt x="14370" y="14052"/>
                    </a:lnTo>
                    <a:cubicBezTo>
                      <a:pt x="14382" y="14058"/>
                      <a:pt x="14393" y="14060"/>
                      <a:pt x="14405" y="14060"/>
                    </a:cubicBezTo>
                    <a:cubicBezTo>
                      <a:pt x="14441" y="14060"/>
                      <a:pt x="14474" y="14039"/>
                      <a:pt x="14489" y="14006"/>
                    </a:cubicBezTo>
                    <a:lnTo>
                      <a:pt x="14804" y="13283"/>
                    </a:lnTo>
                    <a:cubicBezTo>
                      <a:pt x="14825" y="13237"/>
                      <a:pt x="14804" y="13183"/>
                      <a:pt x="14758" y="13164"/>
                    </a:cubicBezTo>
                    <a:cubicBezTo>
                      <a:pt x="14746" y="13158"/>
                      <a:pt x="14733" y="13156"/>
                      <a:pt x="14720" y="13156"/>
                    </a:cubicBezTo>
                    <a:close/>
                    <a:moveTo>
                      <a:pt x="14089" y="14600"/>
                    </a:moveTo>
                    <a:cubicBezTo>
                      <a:pt x="14054" y="14600"/>
                      <a:pt x="14021" y="14621"/>
                      <a:pt x="14006" y="14654"/>
                    </a:cubicBezTo>
                    <a:lnTo>
                      <a:pt x="13691" y="15378"/>
                    </a:lnTo>
                    <a:cubicBezTo>
                      <a:pt x="13670" y="15424"/>
                      <a:pt x="13691" y="15475"/>
                      <a:pt x="13737" y="15497"/>
                    </a:cubicBezTo>
                    <a:cubicBezTo>
                      <a:pt x="13749" y="15502"/>
                      <a:pt x="13762" y="15504"/>
                      <a:pt x="13774" y="15504"/>
                    </a:cubicBezTo>
                    <a:cubicBezTo>
                      <a:pt x="13808" y="15504"/>
                      <a:pt x="13843" y="15483"/>
                      <a:pt x="13856" y="15450"/>
                    </a:cubicBezTo>
                    <a:lnTo>
                      <a:pt x="14173" y="14727"/>
                    </a:lnTo>
                    <a:cubicBezTo>
                      <a:pt x="14194" y="14681"/>
                      <a:pt x="14173" y="14628"/>
                      <a:pt x="14127" y="14608"/>
                    </a:cubicBezTo>
                    <a:cubicBezTo>
                      <a:pt x="14114" y="14603"/>
                      <a:pt x="14102" y="14600"/>
                      <a:pt x="14089" y="14600"/>
                    </a:cubicBezTo>
                    <a:close/>
                    <a:moveTo>
                      <a:pt x="13458" y="16044"/>
                    </a:moveTo>
                    <a:cubicBezTo>
                      <a:pt x="13423" y="16044"/>
                      <a:pt x="13389" y="16064"/>
                      <a:pt x="13375" y="16099"/>
                    </a:cubicBezTo>
                    <a:lnTo>
                      <a:pt x="13058" y="16820"/>
                    </a:lnTo>
                    <a:cubicBezTo>
                      <a:pt x="13037" y="16866"/>
                      <a:pt x="13058" y="16920"/>
                      <a:pt x="13104" y="16939"/>
                    </a:cubicBezTo>
                    <a:cubicBezTo>
                      <a:pt x="13116" y="16945"/>
                      <a:pt x="13129" y="16947"/>
                      <a:pt x="13141" y="16947"/>
                    </a:cubicBezTo>
                    <a:cubicBezTo>
                      <a:pt x="13175" y="16947"/>
                      <a:pt x="13210" y="16928"/>
                      <a:pt x="13223" y="16893"/>
                    </a:cubicBezTo>
                    <a:lnTo>
                      <a:pt x="13540" y="16172"/>
                    </a:lnTo>
                    <a:cubicBezTo>
                      <a:pt x="13561" y="16126"/>
                      <a:pt x="13540" y="16072"/>
                      <a:pt x="13494" y="16051"/>
                    </a:cubicBezTo>
                    <a:cubicBezTo>
                      <a:pt x="13482" y="16046"/>
                      <a:pt x="13470" y="16044"/>
                      <a:pt x="13458" y="16044"/>
                    </a:cubicBezTo>
                    <a:close/>
                    <a:moveTo>
                      <a:pt x="12823" y="17487"/>
                    </a:moveTo>
                    <a:cubicBezTo>
                      <a:pt x="12789" y="17487"/>
                      <a:pt x="12756" y="17508"/>
                      <a:pt x="12742" y="17541"/>
                    </a:cubicBezTo>
                    <a:lnTo>
                      <a:pt x="12423" y="18265"/>
                    </a:lnTo>
                    <a:cubicBezTo>
                      <a:pt x="12404" y="18311"/>
                      <a:pt x="12425" y="18364"/>
                      <a:pt x="12469" y="18383"/>
                    </a:cubicBezTo>
                    <a:cubicBezTo>
                      <a:pt x="12483" y="18389"/>
                      <a:pt x="12494" y="18391"/>
                      <a:pt x="12506" y="18391"/>
                    </a:cubicBezTo>
                    <a:cubicBezTo>
                      <a:pt x="12542" y="18391"/>
                      <a:pt x="12575" y="18372"/>
                      <a:pt x="12590" y="18337"/>
                    </a:cubicBezTo>
                    <a:lnTo>
                      <a:pt x="12907" y="17614"/>
                    </a:lnTo>
                    <a:cubicBezTo>
                      <a:pt x="12928" y="17568"/>
                      <a:pt x="12907" y="17516"/>
                      <a:pt x="12861" y="17495"/>
                    </a:cubicBezTo>
                    <a:cubicBezTo>
                      <a:pt x="12848" y="17490"/>
                      <a:pt x="12836" y="17487"/>
                      <a:pt x="12823" y="17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2276600" y="4495900"/>
                <a:ext cx="187175" cy="52100"/>
              </a:xfrm>
              <a:custGeom>
                <a:avLst/>
                <a:gdLst/>
                <a:ahLst/>
                <a:cxnLst/>
                <a:rect l="l" t="t" r="r" b="b"/>
                <a:pathLst>
                  <a:path w="7487" h="2084" extrusionOk="0">
                    <a:moveTo>
                      <a:pt x="426" y="0"/>
                    </a:moveTo>
                    <a:lnTo>
                      <a:pt x="0" y="1863"/>
                    </a:lnTo>
                    <a:lnTo>
                      <a:pt x="6766" y="2083"/>
                    </a:lnTo>
                    <a:lnTo>
                      <a:pt x="7487" y="240"/>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a:off x="2546450" y="4131650"/>
                <a:ext cx="118375" cy="220425"/>
              </a:xfrm>
              <a:custGeom>
                <a:avLst/>
                <a:gdLst/>
                <a:ahLst/>
                <a:cxnLst/>
                <a:rect l="l" t="t" r="r" b="b"/>
                <a:pathLst>
                  <a:path w="4735" h="8817" extrusionOk="0">
                    <a:moveTo>
                      <a:pt x="4613" y="1"/>
                    </a:moveTo>
                    <a:cubicBezTo>
                      <a:pt x="4587" y="1"/>
                      <a:pt x="4561" y="14"/>
                      <a:pt x="4546" y="47"/>
                    </a:cubicBezTo>
                    <a:cubicBezTo>
                      <a:pt x="3200" y="3005"/>
                      <a:pt x="1698" y="5884"/>
                      <a:pt x="42" y="8681"/>
                    </a:cubicBezTo>
                    <a:cubicBezTo>
                      <a:pt x="1" y="8752"/>
                      <a:pt x="64" y="8817"/>
                      <a:pt x="126" y="8817"/>
                    </a:cubicBezTo>
                    <a:cubicBezTo>
                      <a:pt x="154" y="8817"/>
                      <a:pt x="181" y="8804"/>
                      <a:pt x="199" y="8773"/>
                    </a:cubicBezTo>
                    <a:cubicBezTo>
                      <a:pt x="1853" y="5977"/>
                      <a:pt x="3355" y="3097"/>
                      <a:pt x="4702" y="139"/>
                    </a:cubicBezTo>
                    <a:cubicBezTo>
                      <a:pt x="4735" y="67"/>
                      <a:pt x="4671" y="1"/>
                      <a:pt x="4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a:off x="2415575" y="4053500"/>
                <a:ext cx="58800" cy="131325"/>
              </a:xfrm>
              <a:custGeom>
                <a:avLst/>
                <a:gdLst/>
                <a:ahLst/>
                <a:cxnLst/>
                <a:rect l="l" t="t" r="r" b="b"/>
                <a:pathLst>
                  <a:path w="2352" h="5253" extrusionOk="0">
                    <a:moveTo>
                      <a:pt x="2230" y="1"/>
                    </a:moveTo>
                    <a:cubicBezTo>
                      <a:pt x="2203" y="1"/>
                      <a:pt x="2177" y="15"/>
                      <a:pt x="2162" y="48"/>
                    </a:cubicBezTo>
                    <a:cubicBezTo>
                      <a:pt x="1379" y="1715"/>
                      <a:pt x="668" y="3415"/>
                      <a:pt x="25" y="5143"/>
                    </a:cubicBezTo>
                    <a:cubicBezTo>
                      <a:pt x="1" y="5209"/>
                      <a:pt x="55" y="5252"/>
                      <a:pt x="111" y="5252"/>
                    </a:cubicBezTo>
                    <a:cubicBezTo>
                      <a:pt x="148" y="5252"/>
                      <a:pt x="186" y="5234"/>
                      <a:pt x="202" y="5191"/>
                    </a:cubicBezTo>
                    <a:cubicBezTo>
                      <a:pt x="836" y="3478"/>
                      <a:pt x="1544" y="1794"/>
                      <a:pt x="2317" y="139"/>
                    </a:cubicBezTo>
                    <a:cubicBezTo>
                      <a:pt x="2352" y="67"/>
                      <a:pt x="2288" y="1"/>
                      <a:pt x="2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a:off x="2438025" y="4083925"/>
                <a:ext cx="9000" cy="31750"/>
              </a:xfrm>
              <a:custGeom>
                <a:avLst/>
                <a:gdLst/>
                <a:ahLst/>
                <a:cxnLst/>
                <a:rect l="l" t="t" r="r" b="b"/>
                <a:pathLst>
                  <a:path w="360" h="1270" extrusionOk="0">
                    <a:moveTo>
                      <a:pt x="113" y="1"/>
                    </a:moveTo>
                    <a:cubicBezTo>
                      <a:pt x="60" y="1"/>
                      <a:pt x="1" y="46"/>
                      <a:pt x="11" y="115"/>
                    </a:cubicBezTo>
                    <a:cubicBezTo>
                      <a:pt x="65" y="477"/>
                      <a:pt x="119" y="842"/>
                      <a:pt x="172" y="1204"/>
                    </a:cubicBezTo>
                    <a:cubicBezTo>
                      <a:pt x="179" y="1250"/>
                      <a:pt x="211" y="1270"/>
                      <a:pt x="246" y="1270"/>
                    </a:cubicBezTo>
                    <a:cubicBezTo>
                      <a:pt x="299" y="1270"/>
                      <a:pt x="359" y="1225"/>
                      <a:pt x="349" y="1156"/>
                    </a:cubicBezTo>
                    <a:cubicBezTo>
                      <a:pt x="295" y="792"/>
                      <a:pt x="240" y="429"/>
                      <a:pt x="188" y="67"/>
                    </a:cubicBezTo>
                    <a:cubicBezTo>
                      <a:pt x="181" y="21"/>
                      <a:pt x="149"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1929475" y="3594850"/>
                <a:ext cx="465450" cy="356425"/>
              </a:xfrm>
              <a:custGeom>
                <a:avLst/>
                <a:gdLst/>
                <a:ahLst/>
                <a:cxnLst/>
                <a:rect l="l" t="t" r="r" b="b"/>
                <a:pathLst>
                  <a:path w="18618" h="14257" extrusionOk="0">
                    <a:moveTo>
                      <a:pt x="1846" y="0"/>
                    </a:moveTo>
                    <a:cubicBezTo>
                      <a:pt x="1846" y="1"/>
                      <a:pt x="1" y="11869"/>
                      <a:pt x="4737" y="13689"/>
                    </a:cubicBezTo>
                    <a:cubicBezTo>
                      <a:pt x="5803" y="14099"/>
                      <a:pt x="7109" y="14256"/>
                      <a:pt x="8490" y="14256"/>
                    </a:cubicBezTo>
                    <a:cubicBezTo>
                      <a:pt x="13134" y="14256"/>
                      <a:pt x="18617" y="12469"/>
                      <a:pt x="18617" y="12469"/>
                    </a:cubicBezTo>
                    <a:lnTo>
                      <a:pt x="18213" y="11013"/>
                    </a:lnTo>
                    <a:cubicBezTo>
                      <a:pt x="18213" y="11013"/>
                      <a:pt x="8499" y="10585"/>
                      <a:pt x="7973" y="9482"/>
                    </a:cubicBezTo>
                    <a:cubicBezTo>
                      <a:pt x="7445" y="8379"/>
                      <a:pt x="7486" y="881"/>
                      <a:pt x="7486" y="881"/>
                    </a:cubicBezTo>
                    <a:lnTo>
                      <a:pt x="1846"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084500" y="3832450"/>
                <a:ext cx="46175" cy="18200"/>
              </a:xfrm>
              <a:custGeom>
                <a:avLst/>
                <a:gdLst/>
                <a:ahLst/>
                <a:cxnLst/>
                <a:rect l="l" t="t" r="r" b="b"/>
                <a:pathLst>
                  <a:path w="1847" h="728" extrusionOk="0">
                    <a:moveTo>
                      <a:pt x="1713" y="1"/>
                    </a:moveTo>
                    <a:cubicBezTo>
                      <a:pt x="1706" y="1"/>
                      <a:pt x="1699" y="2"/>
                      <a:pt x="1691" y="3"/>
                    </a:cubicBezTo>
                    <a:cubicBezTo>
                      <a:pt x="1135" y="124"/>
                      <a:pt x="602" y="310"/>
                      <a:pt x="92" y="561"/>
                    </a:cubicBezTo>
                    <a:cubicBezTo>
                      <a:pt x="1" y="606"/>
                      <a:pt x="56" y="727"/>
                      <a:pt x="140" y="727"/>
                    </a:cubicBezTo>
                    <a:cubicBezTo>
                      <a:pt x="153" y="727"/>
                      <a:pt x="167" y="724"/>
                      <a:pt x="182" y="717"/>
                    </a:cubicBezTo>
                    <a:cubicBezTo>
                      <a:pt x="680" y="473"/>
                      <a:pt x="1198" y="295"/>
                      <a:pt x="1739" y="178"/>
                    </a:cubicBezTo>
                    <a:cubicBezTo>
                      <a:pt x="1847" y="154"/>
                      <a:pt x="1812" y="1"/>
                      <a:pt x="1713"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072350" y="3824925"/>
                <a:ext cx="43900" cy="14825"/>
              </a:xfrm>
              <a:custGeom>
                <a:avLst/>
                <a:gdLst/>
                <a:ahLst/>
                <a:cxnLst/>
                <a:rect l="l" t="t" r="r" b="b"/>
                <a:pathLst>
                  <a:path w="1756" h="593" extrusionOk="0">
                    <a:moveTo>
                      <a:pt x="105" y="0"/>
                    </a:moveTo>
                    <a:cubicBezTo>
                      <a:pt x="0" y="0"/>
                      <a:pt x="6" y="169"/>
                      <a:pt x="117" y="183"/>
                    </a:cubicBezTo>
                    <a:cubicBezTo>
                      <a:pt x="627" y="247"/>
                      <a:pt x="1099" y="377"/>
                      <a:pt x="1571" y="584"/>
                    </a:cubicBezTo>
                    <a:cubicBezTo>
                      <a:pt x="1585" y="590"/>
                      <a:pt x="1598" y="593"/>
                      <a:pt x="1610" y="593"/>
                    </a:cubicBezTo>
                    <a:cubicBezTo>
                      <a:pt x="1697" y="593"/>
                      <a:pt x="1755" y="469"/>
                      <a:pt x="1661" y="427"/>
                    </a:cubicBezTo>
                    <a:cubicBezTo>
                      <a:pt x="1161" y="208"/>
                      <a:pt x="658" y="70"/>
                      <a:pt x="117" y="1"/>
                    </a:cubicBezTo>
                    <a:cubicBezTo>
                      <a:pt x="113" y="1"/>
                      <a:pt x="109" y="0"/>
                      <a:pt x="105"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1949250" y="3448775"/>
                <a:ext cx="192500" cy="230500"/>
              </a:xfrm>
              <a:custGeom>
                <a:avLst/>
                <a:gdLst/>
                <a:ahLst/>
                <a:cxnLst/>
                <a:rect l="l" t="t" r="r" b="b"/>
                <a:pathLst>
                  <a:path w="7700" h="9220" extrusionOk="0">
                    <a:moveTo>
                      <a:pt x="4491" y="0"/>
                    </a:moveTo>
                    <a:cubicBezTo>
                      <a:pt x="3467" y="0"/>
                      <a:pt x="2598" y="582"/>
                      <a:pt x="1951" y="1642"/>
                    </a:cubicBezTo>
                    <a:cubicBezTo>
                      <a:pt x="905" y="3355"/>
                      <a:pt x="464" y="5406"/>
                      <a:pt x="0" y="9220"/>
                    </a:cubicBezTo>
                    <a:lnTo>
                      <a:pt x="6787" y="9091"/>
                    </a:lnTo>
                    <a:cubicBezTo>
                      <a:pt x="6787" y="9091"/>
                      <a:pt x="7700" y="5901"/>
                      <a:pt x="7529" y="3156"/>
                    </a:cubicBezTo>
                    <a:cubicBezTo>
                      <a:pt x="7422" y="1416"/>
                      <a:pt x="6597" y="593"/>
                      <a:pt x="5647" y="229"/>
                    </a:cubicBezTo>
                    <a:cubicBezTo>
                      <a:pt x="5244" y="75"/>
                      <a:pt x="4858" y="0"/>
                      <a:pt x="4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a:off x="1971300" y="3411425"/>
                <a:ext cx="147250" cy="136750"/>
              </a:xfrm>
              <a:custGeom>
                <a:avLst/>
                <a:gdLst/>
                <a:ahLst/>
                <a:cxnLst/>
                <a:rect l="l" t="t" r="r" b="b"/>
                <a:pathLst>
                  <a:path w="5890" h="5470" extrusionOk="0">
                    <a:moveTo>
                      <a:pt x="5276" y="0"/>
                    </a:moveTo>
                    <a:cubicBezTo>
                      <a:pt x="5223" y="0"/>
                      <a:pt x="5173" y="41"/>
                      <a:pt x="5197" y="104"/>
                    </a:cubicBezTo>
                    <a:lnTo>
                      <a:pt x="5197" y="102"/>
                    </a:lnTo>
                    <a:lnTo>
                      <a:pt x="5197" y="102"/>
                    </a:lnTo>
                    <a:cubicBezTo>
                      <a:pt x="5471" y="808"/>
                      <a:pt x="5765" y="1782"/>
                      <a:pt x="4969" y="2267"/>
                    </a:cubicBezTo>
                    <a:cubicBezTo>
                      <a:pt x="4372" y="2630"/>
                      <a:pt x="3618" y="2509"/>
                      <a:pt x="2958" y="2596"/>
                    </a:cubicBezTo>
                    <a:cubicBezTo>
                      <a:pt x="2329" y="2676"/>
                      <a:pt x="1832" y="2954"/>
                      <a:pt x="1550" y="3539"/>
                    </a:cubicBezTo>
                    <a:cubicBezTo>
                      <a:pt x="1254" y="4153"/>
                      <a:pt x="1095" y="5299"/>
                      <a:pt x="238" y="5299"/>
                    </a:cubicBezTo>
                    <a:cubicBezTo>
                      <a:pt x="197" y="5299"/>
                      <a:pt x="154" y="5296"/>
                      <a:pt x="110" y="5291"/>
                    </a:cubicBezTo>
                    <a:cubicBezTo>
                      <a:pt x="106" y="5290"/>
                      <a:pt x="102" y="5290"/>
                      <a:pt x="98" y="5290"/>
                    </a:cubicBezTo>
                    <a:cubicBezTo>
                      <a:pt x="1" y="5290"/>
                      <a:pt x="6" y="5448"/>
                      <a:pt x="110" y="5461"/>
                    </a:cubicBezTo>
                    <a:cubicBezTo>
                      <a:pt x="156" y="5467"/>
                      <a:pt x="201" y="5470"/>
                      <a:pt x="245" y="5470"/>
                    </a:cubicBezTo>
                    <a:cubicBezTo>
                      <a:pt x="1004" y="5470"/>
                      <a:pt x="1321" y="4630"/>
                      <a:pt x="1541" y="4017"/>
                    </a:cubicBezTo>
                    <a:cubicBezTo>
                      <a:pt x="1690" y="3597"/>
                      <a:pt x="1875" y="3186"/>
                      <a:pt x="2285" y="2964"/>
                    </a:cubicBezTo>
                    <a:cubicBezTo>
                      <a:pt x="2671" y="2755"/>
                      <a:pt x="3131" y="2739"/>
                      <a:pt x="3559" y="2722"/>
                    </a:cubicBezTo>
                    <a:cubicBezTo>
                      <a:pt x="4178" y="2699"/>
                      <a:pt x="4915" y="2665"/>
                      <a:pt x="5358" y="2166"/>
                    </a:cubicBezTo>
                    <a:cubicBezTo>
                      <a:pt x="5889" y="1567"/>
                      <a:pt x="5615" y="712"/>
                      <a:pt x="5362" y="58"/>
                    </a:cubicBezTo>
                    <a:cubicBezTo>
                      <a:pt x="5346" y="18"/>
                      <a:pt x="5311" y="0"/>
                      <a:pt x="5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a:off x="2026250" y="3540650"/>
                <a:ext cx="110450" cy="111500"/>
              </a:xfrm>
              <a:custGeom>
                <a:avLst/>
                <a:gdLst/>
                <a:ahLst/>
                <a:cxnLst/>
                <a:rect l="l" t="t" r="r" b="b"/>
                <a:pathLst>
                  <a:path w="4418" h="4460" extrusionOk="0">
                    <a:moveTo>
                      <a:pt x="3791" y="1"/>
                    </a:moveTo>
                    <a:cubicBezTo>
                      <a:pt x="2794" y="1"/>
                      <a:pt x="1811" y="398"/>
                      <a:pt x="1123" y="1138"/>
                    </a:cubicBezTo>
                    <a:cubicBezTo>
                      <a:pt x="315" y="2003"/>
                      <a:pt x="1" y="3248"/>
                      <a:pt x="250" y="4397"/>
                    </a:cubicBezTo>
                    <a:cubicBezTo>
                      <a:pt x="259" y="4441"/>
                      <a:pt x="291" y="4459"/>
                      <a:pt x="325" y="4459"/>
                    </a:cubicBezTo>
                    <a:cubicBezTo>
                      <a:pt x="375" y="4459"/>
                      <a:pt x="429" y="4418"/>
                      <a:pt x="415" y="4353"/>
                    </a:cubicBezTo>
                    <a:cubicBezTo>
                      <a:pt x="179" y="3264"/>
                      <a:pt x="480" y="2078"/>
                      <a:pt x="1244" y="1257"/>
                    </a:cubicBezTo>
                    <a:cubicBezTo>
                      <a:pt x="1895" y="556"/>
                      <a:pt x="2838" y="169"/>
                      <a:pt x="3788" y="169"/>
                    </a:cubicBezTo>
                    <a:cubicBezTo>
                      <a:pt x="3949" y="169"/>
                      <a:pt x="4109" y="180"/>
                      <a:pt x="4269" y="202"/>
                    </a:cubicBezTo>
                    <a:cubicBezTo>
                      <a:pt x="4274" y="203"/>
                      <a:pt x="4278" y="203"/>
                      <a:pt x="4283" y="203"/>
                    </a:cubicBezTo>
                    <a:cubicBezTo>
                      <a:pt x="4380" y="203"/>
                      <a:pt x="4417" y="52"/>
                      <a:pt x="4313" y="37"/>
                    </a:cubicBezTo>
                    <a:cubicBezTo>
                      <a:pt x="4140" y="13"/>
                      <a:pt x="3965" y="1"/>
                      <a:pt x="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1953025" y="3648500"/>
                <a:ext cx="171900" cy="5950"/>
              </a:xfrm>
              <a:custGeom>
                <a:avLst/>
                <a:gdLst/>
                <a:ahLst/>
                <a:cxnLst/>
                <a:rect l="l" t="t" r="r" b="b"/>
                <a:pathLst>
                  <a:path w="6876" h="238" extrusionOk="0">
                    <a:moveTo>
                      <a:pt x="6770" y="1"/>
                    </a:moveTo>
                    <a:cubicBezTo>
                      <a:pt x="6769" y="1"/>
                      <a:pt x="6769" y="1"/>
                      <a:pt x="6768" y="1"/>
                    </a:cubicBezTo>
                    <a:cubicBezTo>
                      <a:pt x="5122" y="35"/>
                      <a:pt x="3474" y="71"/>
                      <a:pt x="1827" y="71"/>
                    </a:cubicBezTo>
                    <a:cubicBezTo>
                      <a:pt x="1254" y="71"/>
                      <a:pt x="681" y="67"/>
                      <a:pt x="108" y="57"/>
                    </a:cubicBezTo>
                    <a:cubicBezTo>
                      <a:pt x="107" y="57"/>
                      <a:pt x="107" y="57"/>
                      <a:pt x="106" y="57"/>
                    </a:cubicBezTo>
                    <a:cubicBezTo>
                      <a:pt x="1" y="57"/>
                      <a:pt x="1" y="222"/>
                      <a:pt x="108" y="223"/>
                    </a:cubicBezTo>
                    <a:cubicBezTo>
                      <a:pt x="675" y="233"/>
                      <a:pt x="1243" y="237"/>
                      <a:pt x="1810" y="237"/>
                    </a:cubicBezTo>
                    <a:cubicBezTo>
                      <a:pt x="3463" y="237"/>
                      <a:pt x="5116" y="202"/>
                      <a:pt x="6768" y="168"/>
                    </a:cubicBezTo>
                    <a:cubicBezTo>
                      <a:pt x="6875" y="166"/>
                      <a:pt x="6876" y="1"/>
                      <a:pt x="6770"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2115200" y="3497975"/>
                <a:ext cx="27800" cy="178275"/>
              </a:xfrm>
              <a:custGeom>
                <a:avLst/>
                <a:gdLst/>
                <a:ahLst/>
                <a:cxnLst/>
                <a:rect l="l" t="t" r="r" b="b"/>
                <a:pathLst>
                  <a:path w="1112" h="7131" extrusionOk="0">
                    <a:moveTo>
                      <a:pt x="717" y="1"/>
                    </a:moveTo>
                    <a:cubicBezTo>
                      <a:pt x="674" y="1"/>
                      <a:pt x="635" y="27"/>
                      <a:pt x="642" y="81"/>
                    </a:cubicBezTo>
                    <a:cubicBezTo>
                      <a:pt x="939" y="2414"/>
                      <a:pt x="728" y="4783"/>
                      <a:pt x="20" y="7025"/>
                    </a:cubicBezTo>
                    <a:cubicBezTo>
                      <a:pt x="1" y="7089"/>
                      <a:pt x="53" y="7130"/>
                      <a:pt x="105" y="7130"/>
                    </a:cubicBezTo>
                    <a:cubicBezTo>
                      <a:pt x="139" y="7130"/>
                      <a:pt x="172" y="7112"/>
                      <a:pt x="185" y="7071"/>
                    </a:cubicBezTo>
                    <a:cubicBezTo>
                      <a:pt x="897" y="4815"/>
                      <a:pt x="1112" y="2427"/>
                      <a:pt x="813" y="81"/>
                    </a:cubicBezTo>
                    <a:cubicBezTo>
                      <a:pt x="806" y="27"/>
                      <a:pt x="76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222300" y="3907100"/>
                <a:ext cx="462325" cy="43075"/>
              </a:xfrm>
              <a:custGeom>
                <a:avLst/>
                <a:gdLst/>
                <a:ahLst/>
                <a:cxnLst/>
                <a:rect l="l" t="t" r="r" b="b"/>
                <a:pathLst>
                  <a:path w="18493" h="1723" extrusionOk="0">
                    <a:moveTo>
                      <a:pt x="515" y="0"/>
                    </a:moveTo>
                    <a:lnTo>
                      <a:pt x="1" y="1723"/>
                    </a:lnTo>
                    <a:lnTo>
                      <a:pt x="17980" y="1723"/>
                    </a:lnTo>
                    <a:lnTo>
                      <a:pt x="18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363350" y="3699200"/>
                <a:ext cx="352300" cy="228775"/>
              </a:xfrm>
              <a:custGeom>
                <a:avLst/>
                <a:gdLst/>
                <a:ahLst/>
                <a:cxnLst/>
                <a:rect l="l" t="t" r="r" b="b"/>
                <a:pathLst>
                  <a:path w="14092" h="9151" extrusionOk="0">
                    <a:moveTo>
                      <a:pt x="3033" y="1"/>
                    </a:moveTo>
                    <a:cubicBezTo>
                      <a:pt x="2572" y="1"/>
                      <a:pt x="2170" y="311"/>
                      <a:pt x="2051" y="756"/>
                    </a:cubicBezTo>
                    <a:lnTo>
                      <a:pt x="169" y="7875"/>
                    </a:lnTo>
                    <a:cubicBezTo>
                      <a:pt x="0" y="8519"/>
                      <a:pt x="485" y="9151"/>
                      <a:pt x="1151" y="9151"/>
                    </a:cubicBezTo>
                    <a:lnTo>
                      <a:pt x="11201" y="9151"/>
                    </a:lnTo>
                    <a:cubicBezTo>
                      <a:pt x="11554" y="9151"/>
                      <a:pt x="11863" y="8913"/>
                      <a:pt x="11953" y="8571"/>
                    </a:cubicBezTo>
                    <a:lnTo>
                      <a:pt x="13961" y="977"/>
                    </a:lnTo>
                    <a:cubicBezTo>
                      <a:pt x="14092" y="484"/>
                      <a:pt x="13719" y="1"/>
                      <a:pt x="1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2383950" y="3699200"/>
                <a:ext cx="352375" cy="228775"/>
              </a:xfrm>
              <a:custGeom>
                <a:avLst/>
                <a:gdLst/>
                <a:ahLst/>
                <a:cxnLst/>
                <a:rect l="l" t="t" r="r" b="b"/>
                <a:pathLst>
                  <a:path w="14095" h="9151" extrusionOk="0">
                    <a:moveTo>
                      <a:pt x="3036" y="1"/>
                    </a:moveTo>
                    <a:cubicBezTo>
                      <a:pt x="2575" y="1"/>
                      <a:pt x="2170" y="311"/>
                      <a:pt x="2053" y="756"/>
                    </a:cubicBezTo>
                    <a:lnTo>
                      <a:pt x="172" y="7875"/>
                    </a:lnTo>
                    <a:cubicBezTo>
                      <a:pt x="1" y="8519"/>
                      <a:pt x="486" y="9151"/>
                      <a:pt x="1154" y="9151"/>
                    </a:cubicBezTo>
                    <a:lnTo>
                      <a:pt x="11204" y="9151"/>
                    </a:lnTo>
                    <a:cubicBezTo>
                      <a:pt x="11556" y="9151"/>
                      <a:pt x="11865" y="8913"/>
                      <a:pt x="11955" y="8571"/>
                    </a:cubicBezTo>
                    <a:lnTo>
                      <a:pt x="13964" y="977"/>
                    </a:lnTo>
                    <a:cubicBezTo>
                      <a:pt x="14094" y="484"/>
                      <a:pt x="13722" y="1"/>
                      <a:pt x="1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2530850" y="3799675"/>
                <a:ext cx="59150" cy="55875"/>
              </a:xfrm>
              <a:custGeom>
                <a:avLst/>
                <a:gdLst/>
                <a:ahLst/>
                <a:cxnLst/>
                <a:rect l="l" t="t" r="r" b="b"/>
                <a:pathLst>
                  <a:path w="2366" h="2235" extrusionOk="0">
                    <a:moveTo>
                      <a:pt x="1376" y="0"/>
                    </a:moveTo>
                    <a:cubicBezTo>
                      <a:pt x="781" y="0"/>
                      <a:pt x="213" y="501"/>
                      <a:pt x="108" y="1119"/>
                    </a:cubicBezTo>
                    <a:cubicBezTo>
                      <a:pt x="1" y="1734"/>
                      <a:pt x="396" y="2235"/>
                      <a:pt x="990" y="2235"/>
                    </a:cubicBezTo>
                    <a:cubicBezTo>
                      <a:pt x="1585" y="2235"/>
                      <a:pt x="2153" y="1734"/>
                      <a:pt x="2260" y="1119"/>
                    </a:cubicBezTo>
                    <a:cubicBezTo>
                      <a:pt x="2366" y="501"/>
                      <a:pt x="1971" y="0"/>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2383825" y="3714600"/>
                <a:ext cx="54775" cy="195000"/>
              </a:xfrm>
              <a:custGeom>
                <a:avLst/>
                <a:gdLst/>
                <a:ahLst/>
                <a:cxnLst/>
                <a:rect l="l" t="t" r="r" b="b"/>
                <a:pathLst>
                  <a:path w="2191" h="7800" extrusionOk="0">
                    <a:moveTo>
                      <a:pt x="2079" y="1"/>
                    </a:moveTo>
                    <a:cubicBezTo>
                      <a:pt x="2043" y="1"/>
                      <a:pt x="2009" y="20"/>
                      <a:pt x="1997" y="65"/>
                    </a:cubicBezTo>
                    <a:cubicBezTo>
                      <a:pt x="1337" y="2605"/>
                      <a:pt x="677" y="5145"/>
                      <a:pt x="17" y="7687"/>
                    </a:cubicBezTo>
                    <a:cubicBezTo>
                      <a:pt x="0" y="7755"/>
                      <a:pt x="56" y="7799"/>
                      <a:pt x="111" y="7799"/>
                    </a:cubicBezTo>
                    <a:cubicBezTo>
                      <a:pt x="147" y="7799"/>
                      <a:pt x="182" y="7780"/>
                      <a:pt x="194" y="7735"/>
                    </a:cubicBezTo>
                    <a:cubicBezTo>
                      <a:pt x="854" y="5193"/>
                      <a:pt x="1514" y="2653"/>
                      <a:pt x="2172" y="113"/>
                    </a:cubicBezTo>
                    <a:cubicBezTo>
                      <a:pt x="2190" y="45"/>
                      <a:pt x="2134"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8"/>
            <p:cNvSpPr/>
            <p:nvPr/>
          </p:nvSpPr>
          <p:spPr>
            <a:xfrm>
              <a:off x="1161484" y="1291968"/>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28"/>
          <p:cNvSpPr/>
          <p:nvPr/>
        </p:nvSpPr>
        <p:spPr>
          <a:xfrm>
            <a:off x="3693369" y="1911775"/>
            <a:ext cx="123300" cy="123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a:off x="947688" y="36378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D27F1145-839A-CBEC-6334-20FBBDB2B653}"/>
            </a:ext>
          </a:extLst>
        </p:cNvPr>
        <p:cNvGrpSpPr/>
        <p:nvPr/>
      </p:nvGrpSpPr>
      <p:grpSpPr>
        <a:xfrm>
          <a:off x="0" y="0"/>
          <a:ext cx="0" cy="0"/>
          <a:chOff x="0" y="0"/>
          <a:chExt cx="0" cy="0"/>
        </a:xfrm>
      </p:grpSpPr>
      <p:sp>
        <p:nvSpPr>
          <p:cNvPr id="689" name="Google Shape;689;p31">
            <a:extLst>
              <a:ext uri="{FF2B5EF4-FFF2-40B4-BE49-F238E27FC236}">
                <a16:creationId xmlns:a16="http://schemas.microsoft.com/office/drawing/2014/main" id="{BB338938-750C-8ACE-882A-150692571F19}"/>
              </a:ext>
            </a:extLst>
          </p:cNvPr>
          <p:cNvSpPr/>
          <p:nvPr/>
        </p:nvSpPr>
        <p:spPr>
          <a:xfrm>
            <a:off x="7498425" y="675839"/>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a:extLst>
              <a:ext uri="{FF2B5EF4-FFF2-40B4-BE49-F238E27FC236}">
                <a16:creationId xmlns:a16="http://schemas.microsoft.com/office/drawing/2014/main" id="{27798365-7815-B2A7-550B-1F8F89BB0667}"/>
              </a:ext>
            </a:extLst>
          </p:cNvPr>
          <p:cNvSpPr txBox="1">
            <a:spLocks noGrp="1"/>
          </p:cNvSpPr>
          <p:nvPr>
            <p:ph type="title"/>
          </p:nvPr>
        </p:nvSpPr>
        <p:spPr>
          <a:xfrm>
            <a:off x="4130095" y="1796628"/>
            <a:ext cx="4066042" cy="19143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BÁO CÁO</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KẾT QUẢ</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Nhóm 1</a:t>
            </a:r>
            <a:endParaRPr sz="4000" b="1" dirty="0">
              <a:effectLst>
                <a:outerShdw blurRad="38100" dist="38100" dir="2700000" algn="tl">
                  <a:srgbClr val="000000">
                    <a:alpha val="43137"/>
                  </a:srgbClr>
                </a:outerShdw>
              </a:effectLst>
              <a:latin typeface="Constantia" panose="02030602050306030303" pitchFamily="18" charset="0"/>
            </a:endParaRPr>
          </a:p>
        </p:txBody>
      </p:sp>
      <p:grpSp>
        <p:nvGrpSpPr>
          <p:cNvPr id="692" name="Google Shape;692;p31">
            <a:extLst>
              <a:ext uri="{FF2B5EF4-FFF2-40B4-BE49-F238E27FC236}">
                <a16:creationId xmlns:a16="http://schemas.microsoft.com/office/drawing/2014/main" id="{F0C610F5-DDEA-EED0-BAA2-B4FCD3363B10}"/>
              </a:ext>
            </a:extLst>
          </p:cNvPr>
          <p:cNvGrpSpPr/>
          <p:nvPr/>
        </p:nvGrpSpPr>
        <p:grpSpPr>
          <a:xfrm>
            <a:off x="715089" y="1424420"/>
            <a:ext cx="3715854" cy="2286606"/>
            <a:chOff x="5467825" y="2094550"/>
            <a:chExt cx="2061500" cy="1268575"/>
          </a:xfrm>
        </p:grpSpPr>
        <p:sp>
          <p:nvSpPr>
            <p:cNvPr id="693" name="Google Shape;693;p31">
              <a:extLst>
                <a:ext uri="{FF2B5EF4-FFF2-40B4-BE49-F238E27FC236}">
                  <a16:creationId xmlns:a16="http://schemas.microsoft.com/office/drawing/2014/main" id="{1AFABA6F-85B2-746B-8FC4-3EBA8B7AF075}"/>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a:extLst>
                <a:ext uri="{FF2B5EF4-FFF2-40B4-BE49-F238E27FC236}">
                  <a16:creationId xmlns:a16="http://schemas.microsoft.com/office/drawing/2014/main" id="{B9DF3BE6-E9E2-7861-5E78-906C221448CB}"/>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a:extLst>
                <a:ext uri="{FF2B5EF4-FFF2-40B4-BE49-F238E27FC236}">
                  <a16:creationId xmlns:a16="http://schemas.microsoft.com/office/drawing/2014/main" id="{AF55425E-D945-EB72-935E-28144BBD3CD9}"/>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a:extLst>
                <a:ext uri="{FF2B5EF4-FFF2-40B4-BE49-F238E27FC236}">
                  <a16:creationId xmlns:a16="http://schemas.microsoft.com/office/drawing/2014/main" id="{E4C71C29-4803-C986-B95E-3922385337B3}"/>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a:extLst>
              <a:ext uri="{FF2B5EF4-FFF2-40B4-BE49-F238E27FC236}">
                <a16:creationId xmlns:a16="http://schemas.microsoft.com/office/drawing/2014/main" id="{8649CCD0-D9AE-594C-9763-38629914A519}"/>
              </a:ext>
            </a:extLst>
          </p:cNvPr>
          <p:cNvGrpSpPr/>
          <p:nvPr/>
        </p:nvGrpSpPr>
        <p:grpSpPr>
          <a:xfrm>
            <a:off x="1299895" y="1493624"/>
            <a:ext cx="2546216" cy="2225457"/>
            <a:chOff x="3720050" y="2029925"/>
            <a:chExt cx="1529075" cy="1336450"/>
          </a:xfrm>
        </p:grpSpPr>
        <p:sp>
          <p:nvSpPr>
            <p:cNvPr id="698" name="Google Shape;698;p31">
              <a:extLst>
                <a:ext uri="{FF2B5EF4-FFF2-40B4-BE49-F238E27FC236}">
                  <a16:creationId xmlns:a16="http://schemas.microsoft.com/office/drawing/2014/main" id="{C3ECF819-D7FC-4A6B-9B61-C84FB27A710C}"/>
                </a:ext>
              </a:extLst>
            </p:cNvPr>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a:extLst>
                <a:ext uri="{FF2B5EF4-FFF2-40B4-BE49-F238E27FC236}">
                  <a16:creationId xmlns:a16="http://schemas.microsoft.com/office/drawing/2014/main" id="{12B7B451-9B5D-7688-C988-345293B3305B}"/>
                </a:ext>
              </a:extLst>
            </p:cNvPr>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a:extLst>
                <a:ext uri="{FF2B5EF4-FFF2-40B4-BE49-F238E27FC236}">
                  <a16:creationId xmlns:a16="http://schemas.microsoft.com/office/drawing/2014/main" id="{BC72F9EB-FB89-6763-09B5-210466D43201}"/>
                </a:ext>
              </a:extLst>
            </p:cNvPr>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a:extLst>
                <a:ext uri="{FF2B5EF4-FFF2-40B4-BE49-F238E27FC236}">
                  <a16:creationId xmlns:a16="http://schemas.microsoft.com/office/drawing/2014/main" id="{380736E3-D9A1-D8A9-00AD-3D8DE4DB5B8B}"/>
                </a:ext>
              </a:extLst>
            </p:cNvPr>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a:extLst>
                <a:ext uri="{FF2B5EF4-FFF2-40B4-BE49-F238E27FC236}">
                  <a16:creationId xmlns:a16="http://schemas.microsoft.com/office/drawing/2014/main" id="{EBA90964-1C23-FE6F-639B-910D0D8B9F63}"/>
                </a:ext>
              </a:extLst>
            </p:cNvPr>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a:extLst>
                <a:ext uri="{FF2B5EF4-FFF2-40B4-BE49-F238E27FC236}">
                  <a16:creationId xmlns:a16="http://schemas.microsoft.com/office/drawing/2014/main" id="{F17D1B9B-2043-E0D0-7871-5586684D23CB}"/>
                </a:ext>
              </a:extLst>
            </p:cNvPr>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a:extLst>
                <a:ext uri="{FF2B5EF4-FFF2-40B4-BE49-F238E27FC236}">
                  <a16:creationId xmlns:a16="http://schemas.microsoft.com/office/drawing/2014/main" id="{3B463783-4C5B-560B-E8AD-75F60036BA30}"/>
                </a:ext>
              </a:extLst>
            </p:cNvPr>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a:extLst>
                <a:ext uri="{FF2B5EF4-FFF2-40B4-BE49-F238E27FC236}">
                  <a16:creationId xmlns:a16="http://schemas.microsoft.com/office/drawing/2014/main" id="{80A6B9C1-513C-BF7B-ADE9-1D2514C1C70E}"/>
                </a:ext>
              </a:extLst>
            </p:cNvPr>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a:extLst>
                <a:ext uri="{FF2B5EF4-FFF2-40B4-BE49-F238E27FC236}">
                  <a16:creationId xmlns:a16="http://schemas.microsoft.com/office/drawing/2014/main" id="{ED359D10-079D-7C88-31C3-EFB7C30B5E11}"/>
                </a:ext>
              </a:extLst>
            </p:cNvPr>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a:extLst>
                <a:ext uri="{FF2B5EF4-FFF2-40B4-BE49-F238E27FC236}">
                  <a16:creationId xmlns:a16="http://schemas.microsoft.com/office/drawing/2014/main" id="{C2E54BDA-FFA1-E760-C481-3F1C580469F7}"/>
                </a:ext>
              </a:extLst>
            </p:cNvPr>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a:extLst>
                <a:ext uri="{FF2B5EF4-FFF2-40B4-BE49-F238E27FC236}">
                  <a16:creationId xmlns:a16="http://schemas.microsoft.com/office/drawing/2014/main" id="{BAC306CE-5761-7A93-7165-711B4BDBDEA1}"/>
                </a:ext>
              </a:extLst>
            </p:cNvPr>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a:extLst>
                <a:ext uri="{FF2B5EF4-FFF2-40B4-BE49-F238E27FC236}">
                  <a16:creationId xmlns:a16="http://schemas.microsoft.com/office/drawing/2014/main" id="{6FB2CF7B-60AA-2183-5CB1-2D7746225ED3}"/>
                </a:ext>
              </a:extLst>
            </p:cNvPr>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a:extLst>
                <a:ext uri="{FF2B5EF4-FFF2-40B4-BE49-F238E27FC236}">
                  <a16:creationId xmlns:a16="http://schemas.microsoft.com/office/drawing/2014/main" id="{4F8F99D4-A2E8-8178-5373-D09D999C77D4}"/>
                </a:ext>
              </a:extLst>
            </p:cNvPr>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a:extLst>
                <a:ext uri="{FF2B5EF4-FFF2-40B4-BE49-F238E27FC236}">
                  <a16:creationId xmlns:a16="http://schemas.microsoft.com/office/drawing/2014/main" id="{1C4B6D3D-9574-DD73-4FB0-1CAFF4954215}"/>
                </a:ext>
              </a:extLst>
            </p:cNvPr>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a:extLst>
                <a:ext uri="{FF2B5EF4-FFF2-40B4-BE49-F238E27FC236}">
                  <a16:creationId xmlns:a16="http://schemas.microsoft.com/office/drawing/2014/main" id="{108A5C9A-7523-8221-D021-E8DD688D555B}"/>
                </a:ext>
              </a:extLst>
            </p:cNvPr>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a:extLst>
                <a:ext uri="{FF2B5EF4-FFF2-40B4-BE49-F238E27FC236}">
                  <a16:creationId xmlns:a16="http://schemas.microsoft.com/office/drawing/2014/main" id="{42A5E91C-EE6A-C74C-70D8-4683E03BE0FC}"/>
                </a:ext>
              </a:extLst>
            </p:cNvPr>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a:extLst>
                <a:ext uri="{FF2B5EF4-FFF2-40B4-BE49-F238E27FC236}">
                  <a16:creationId xmlns:a16="http://schemas.microsoft.com/office/drawing/2014/main" id="{A4A856DC-F1B1-12D8-F773-20FA12EA202A}"/>
                </a:ext>
              </a:extLst>
            </p:cNvPr>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a:extLst>
                <a:ext uri="{FF2B5EF4-FFF2-40B4-BE49-F238E27FC236}">
                  <a16:creationId xmlns:a16="http://schemas.microsoft.com/office/drawing/2014/main" id="{5C14E914-A769-5B82-BCD4-380B1512126B}"/>
                </a:ext>
              </a:extLst>
            </p:cNvPr>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a:extLst>
                <a:ext uri="{FF2B5EF4-FFF2-40B4-BE49-F238E27FC236}">
                  <a16:creationId xmlns:a16="http://schemas.microsoft.com/office/drawing/2014/main" id="{D1ECD82F-D9BC-919D-3DC4-728BEA786B5E}"/>
                </a:ext>
              </a:extLst>
            </p:cNvPr>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a:extLst>
                <a:ext uri="{FF2B5EF4-FFF2-40B4-BE49-F238E27FC236}">
                  <a16:creationId xmlns:a16="http://schemas.microsoft.com/office/drawing/2014/main" id="{D895E946-1878-4FA0-4962-3F051C978D0B}"/>
                </a:ext>
              </a:extLst>
            </p:cNvPr>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a:extLst>
                <a:ext uri="{FF2B5EF4-FFF2-40B4-BE49-F238E27FC236}">
                  <a16:creationId xmlns:a16="http://schemas.microsoft.com/office/drawing/2014/main" id="{7FA12A58-23A9-7A62-1383-0D0FA7D77EF8}"/>
                </a:ext>
              </a:extLst>
            </p:cNvPr>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a:extLst>
                <a:ext uri="{FF2B5EF4-FFF2-40B4-BE49-F238E27FC236}">
                  <a16:creationId xmlns:a16="http://schemas.microsoft.com/office/drawing/2014/main" id="{D7E1B0AD-B60C-D010-E68A-B1DC3EDFE433}"/>
                </a:ext>
              </a:extLst>
            </p:cNvPr>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a:extLst>
                <a:ext uri="{FF2B5EF4-FFF2-40B4-BE49-F238E27FC236}">
                  <a16:creationId xmlns:a16="http://schemas.microsoft.com/office/drawing/2014/main" id="{48BAA6F4-F8CE-975A-E356-16817A42B0B4}"/>
                </a:ext>
              </a:extLst>
            </p:cNvPr>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a:extLst>
                <a:ext uri="{FF2B5EF4-FFF2-40B4-BE49-F238E27FC236}">
                  <a16:creationId xmlns:a16="http://schemas.microsoft.com/office/drawing/2014/main" id="{4EAAFD85-B1EF-2F93-FC13-9EC22947704D}"/>
                </a:ext>
              </a:extLst>
            </p:cNvPr>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a:extLst>
                <a:ext uri="{FF2B5EF4-FFF2-40B4-BE49-F238E27FC236}">
                  <a16:creationId xmlns:a16="http://schemas.microsoft.com/office/drawing/2014/main" id="{AC94CB55-D04E-5593-8039-47AF5AA321C6}"/>
                </a:ext>
              </a:extLst>
            </p:cNvPr>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a:extLst>
                <a:ext uri="{FF2B5EF4-FFF2-40B4-BE49-F238E27FC236}">
                  <a16:creationId xmlns:a16="http://schemas.microsoft.com/office/drawing/2014/main" id="{FD3060A1-7A52-913A-93D1-488BA0C5BC83}"/>
                </a:ext>
              </a:extLst>
            </p:cNvPr>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a:extLst>
                <a:ext uri="{FF2B5EF4-FFF2-40B4-BE49-F238E27FC236}">
                  <a16:creationId xmlns:a16="http://schemas.microsoft.com/office/drawing/2014/main" id="{C77BAC94-DC44-2804-957F-E32B4DC73BB7}"/>
                </a:ext>
              </a:extLst>
            </p:cNvPr>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a:extLst>
                <a:ext uri="{FF2B5EF4-FFF2-40B4-BE49-F238E27FC236}">
                  <a16:creationId xmlns:a16="http://schemas.microsoft.com/office/drawing/2014/main" id="{3181C301-6296-0D35-19B8-50608FA41D9A}"/>
                </a:ext>
              </a:extLst>
            </p:cNvPr>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a:extLst>
                <a:ext uri="{FF2B5EF4-FFF2-40B4-BE49-F238E27FC236}">
                  <a16:creationId xmlns:a16="http://schemas.microsoft.com/office/drawing/2014/main" id="{E374E71C-E3FC-9039-9EBB-2749412C1A5F}"/>
                </a:ext>
              </a:extLst>
            </p:cNvPr>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a:extLst>
                <a:ext uri="{FF2B5EF4-FFF2-40B4-BE49-F238E27FC236}">
                  <a16:creationId xmlns:a16="http://schemas.microsoft.com/office/drawing/2014/main" id="{3BB57BBE-02DE-596C-C0C8-A1F1A6608692}"/>
                </a:ext>
              </a:extLst>
            </p:cNvPr>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a:extLst>
                <a:ext uri="{FF2B5EF4-FFF2-40B4-BE49-F238E27FC236}">
                  <a16:creationId xmlns:a16="http://schemas.microsoft.com/office/drawing/2014/main" id="{516E2A8C-459D-F54B-B5D5-122FDE3E0D11}"/>
                </a:ext>
              </a:extLst>
            </p:cNvPr>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a:extLst>
                <a:ext uri="{FF2B5EF4-FFF2-40B4-BE49-F238E27FC236}">
                  <a16:creationId xmlns:a16="http://schemas.microsoft.com/office/drawing/2014/main" id="{F2D9BE90-13DA-E32E-AB16-FDAED018DFE9}"/>
                </a:ext>
              </a:extLst>
            </p:cNvPr>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a:extLst>
                <a:ext uri="{FF2B5EF4-FFF2-40B4-BE49-F238E27FC236}">
                  <a16:creationId xmlns:a16="http://schemas.microsoft.com/office/drawing/2014/main" id="{6154E796-9603-8B3C-8F18-61C6A2727827}"/>
                </a:ext>
              </a:extLst>
            </p:cNvPr>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a:extLst>
                <a:ext uri="{FF2B5EF4-FFF2-40B4-BE49-F238E27FC236}">
                  <a16:creationId xmlns:a16="http://schemas.microsoft.com/office/drawing/2014/main" id="{71BA78F6-CFB3-D840-7578-55E8B0C4E2E7}"/>
                </a:ext>
              </a:extLst>
            </p:cNvPr>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a:extLst>
                <a:ext uri="{FF2B5EF4-FFF2-40B4-BE49-F238E27FC236}">
                  <a16:creationId xmlns:a16="http://schemas.microsoft.com/office/drawing/2014/main" id="{313594C6-2E7E-8E2A-63AB-2F789942ED97}"/>
                </a:ext>
              </a:extLst>
            </p:cNvPr>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a:extLst>
                <a:ext uri="{FF2B5EF4-FFF2-40B4-BE49-F238E27FC236}">
                  <a16:creationId xmlns:a16="http://schemas.microsoft.com/office/drawing/2014/main" id="{B2D167DE-31B9-4230-1D78-9C20A9374D6C}"/>
                </a:ext>
              </a:extLst>
            </p:cNvPr>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a:extLst>
                <a:ext uri="{FF2B5EF4-FFF2-40B4-BE49-F238E27FC236}">
                  <a16:creationId xmlns:a16="http://schemas.microsoft.com/office/drawing/2014/main" id="{E98DA171-94E7-B869-7DF3-9FCBA8E97BF0}"/>
                </a:ext>
              </a:extLst>
            </p:cNvPr>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a:extLst>
                <a:ext uri="{FF2B5EF4-FFF2-40B4-BE49-F238E27FC236}">
                  <a16:creationId xmlns:a16="http://schemas.microsoft.com/office/drawing/2014/main" id="{BE306C5D-52C4-9B04-A387-D72413F1D522}"/>
                </a:ext>
              </a:extLst>
            </p:cNvPr>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a:extLst>
                <a:ext uri="{FF2B5EF4-FFF2-40B4-BE49-F238E27FC236}">
                  <a16:creationId xmlns:a16="http://schemas.microsoft.com/office/drawing/2014/main" id="{FBCBDB18-00CB-61CD-6BC0-F30B7C30681C}"/>
                </a:ext>
              </a:extLst>
            </p:cNvPr>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a:extLst>
                <a:ext uri="{FF2B5EF4-FFF2-40B4-BE49-F238E27FC236}">
                  <a16:creationId xmlns:a16="http://schemas.microsoft.com/office/drawing/2014/main" id="{05A70BE3-AA1D-55C2-64A7-00A862CDFD81}"/>
                </a:ext>
              </a:extLst>
            </p:cNvPr>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a:extLst>
                <a:ext uri="{FF2B5EF4-FFF2-40B4-BE49-F238E27FC236}">
                  <a16:creationId xmlns:a16="http://schemas.microsoft.com/office/drawing/2014/main" id="{72F8FA6F-2FFA-4D38-4185-B366CC9E1B1D}"/>
                </a:ext>
              </a:extLst>
            </p:cNvPr>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a:extLst>
                <a:ext uri="{FF2B5EF4-FFF2-40B4-BE49-F238E27FC236}">
                  <a16:creationId xmlns:a16="http://schemas.microsoft.com/office/drawing/2014/main" id="{EA981BC2-D307-4577-A24C-61335886BE8D}"/>
                </a:ext>
              </a:extLst>
            </p:cNvPr>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a:extLst>
                <a:ext uri="{FF2B5EF4-FFF2-40B4-BE49-F238E27FC236}">
                  <a16:creationId xmlns:a16="http://schemas.microsoft.com/office/drawing/2014/main" id="{D3FA8804-B81B-2750-7833-7F0270035E22}"/>
                </a:ext>
              </a:extLst>
            </p:cNvPr>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a:extLst>
                <a:ext uri="{FF2B5EF4-FFF2-40B4-BE49-F238E27FC236}">
                  <a16:creationId xmlns:a16="http://schemas.microsoft.com/office/drawing/2014/main" id="{C166FAA6-1625-094A-83E2-5C4CBE02722A}"/>
                </a:ext>
              </a:extLst>
            </p:cNvPr>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a:extLst>
                <a:ext uri="{FF2B5EF4-FFF2-40B4-BE49-F238E27FC236}">
                  <a16:creationId xmlns:a16="http://schemas.microsoft.com/office/drawing/2014/main" id="{105E17B8-C17F-BDCD-8E6B-0C4061B12FC6}"/>
                </a:ext>
              </a:extLst>
            </p:cNvPr>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a:extLst>
                <a:ext uri="{FF2B5EF4-FFF2-40B4-BE49-F238E27FC236}">
                  <a16:creationId xmlns:a16="http://schemas.microsoft.com/office/drawing/2014/main" id="{FB148AD5-EB0F-8EFC-3BC2-D31B9E33E046}"/>
                </a:ext>
              </a:extLst>
            </p:cNvPr>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a:extLst>
                <a:ext uri="{FF2B5EF4-FFF2-40B4-BE49-F238E27FC236}">
                  <a16:creationId xmlns:a16="http://schemas.microsoft.com/office/drawing/2014/main" id="{F9F3AC7F-F7C5-3B9B-505C-F901937C313A}"/>
                </a:ext>
              </a:extLst>
            </p:cNvPr>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a:extLst>
                <a:ext uri="{FF2B5EF4-FFF2-40B4-BE49-F238E27FC236}">
                  <a16:creationId xmlns:a16="http://schemas.microsoft.com/office/drawing/2014/main" id="{1AD34E5E-7429-BF7E-BC27-EFC5B3B72045}"/>
                </a:ext>
              </a:extLst>
            </p:cNvPr>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a:extLst>
                <a:ext uri="{FF2B5EF4-FFF2-40B4-BE49-F238E27FC236}">
                  <a16:creationId xmlns:a16="http://schemas.microsoft.com/office/drawing/2014/main" id="{95A235EE-93CF-8497-B10E-0598600848E6}"/>
                </a:ext>
              </a:extLst>
            </p:cNvPr>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a:extLst>
                <a:ext uri="{FF2B5EF4-FFF2-40B4-BE49-F238E27FC236}">
                  <a16:creationId xmlns:a16="http://schemas.microsoft.com/office/drawing/2014/main" id="{499DDC6F-0DAB-45F6-7DAF-4ABEAB45EE23}"/>
                </a:ext>
              </a:extLst>
            </p:cNvPr>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a:extLst>
                <a:ext uri="{FF2B5EF4-FFF2-40B4-BE49-F238E27FC236}">
                  <a16:creationId xmlns:a16="http://schemas.microsoft.com/office/drawing/2014/main" id="{E6B93F84-2E76-86B6-C81C-3D651422A017}"/>
                </a:ext>
              </a:extLst>
            </p:cNvPr>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a:extLst>
                <a:ext uri="{FF2B5EF4-FFF2-40B4-BE49-F238E27FC236}">
                  <a16:creationId xmlns:a16="http://schemas.microsoft.com/office/drawing/2014/main" id="{920C3891-8785-2316-D207-24DF1E811317}"/>
                </a:ext>
              </a:extLst>
            </p:cNvPr>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a:extLst>
                <a:ext uri="{FF2B5EF4-FFF2-40B4-BE49-F238E27FC236}">
                  <a16:creationId xmlns:a16="http://schemas.microsoft.com/office/drawing/2014/main" id="{343AF4F6-3995-CC32-CF23-6BAA4C8FFF24}"/>
                </a:ext>
              </a:extLst>
            </p:cNvPr>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a:extLst>
                <a:ext uri="{FF2B5EF4-FFF2-40B4-BE49-F238E27FC236}">
                  <a16:creationId xmlns:a16="http://schemas.microsoft.com/office/drawing/2014/main" id="{C7A14856-8964-31CF-07BD-3E4DA6F81D40}"/>
                </a:ext>
              </a:extLst>
            </p:cNvPr>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a:extLst>
                <a:ext uri="{FF2B5EF4-FFF2-40B4-BE49-F238E27FC236}">
                  <a16:creationId xmlns:a16="http://schemas.microsoft.com/office/drawing/2014/main" id="{9B96AB66-ACED-83F7-03BD-CEBF3FE7E1D6}"/>
                </a:ext>
              </a:extLst>
            </p:cNvPr>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a:extLst>
                <a:ext uri="{FF2B5EF4-FFF2-40B4-BE49-F238E27FC236}">
                  <a16:creationId xmlns:a16="http://schemas.microsoft.com/office/drawing/2014/main" id="{6272D2DC-C9EC-D530-80D2-7C28A2B7778D}"/>
                </a:ext>
              </a:extLst>
            </p:cNvPr>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a:extLst>
                <a:ext uri="{FF2B5EF4-FFF2-40B4-BE49-F238E27FC236}">
                  <a16:creationId xmlns:a16="http://schemas.microsoft.com/office/drawing/2014/main" id="{CE55A65B-8319-14DD-DC0C-9EFB11446736}"/>
                </a:ext>
              </a:extLst>
            </p:cNvPr>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a:extLst>
                <a:ext uri="{FF2B5EF4-FFF2-40B4-BE49-F238E27FC236}">
                  <a16:creationId xmlns:a16="http://schemas.microsoft.com/office/drawing/2014/main" id="{73FB4E46-973E-4F58-9917-F62257F86AD7}"/>
                </a:ext>
              </a:extLst>
            </p:cNvPr>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a:extLst>
                <a:ext uri="{FF2B5EF4-FFF2-40B4-BE49-F238E27FC236}">
                  <a16:creationId xmlns:a16="http://schemas.microsoft.com/office/drawing/2014/main" id="{5357FCFB-83E4-55E2-55F6-11D6AFD6D5DD}"/>
                </a:ext>
              </a:extLst>
            </p:cNvPr>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a:extLst>
                <a:ext uri="{FF2B5EF4-FFF2-40B4-BE49-F238E27FC236}">
                  <a16:creationId xmlns:a16="http://schemas.microsoft.com/office/drawing/2014/main" id="{B50F9900-A85B-5DEA-075E-E91A3B866806}"/>
                </a:ext>
              </a:extLst>
            </p:cNvPr>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a:extLst>
                <a:ext uri="{FF2B5EF4-FFF2-40B4-BE49-F238E27FC236}">
                  <a16:creationId xmlns:a16="http://schemas.microsoft.com/office/drawing/2014/main" id="{9CCB3847-E710-7B63-D82D-06CA9FC265B6}"/>
                </a:ext>
              </a:extLst>
            </p:cNvPr>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a:extLst>
                <a:ext uri="{FF2B5EF4-FFF2-40B4-BE49-F238E27FC236}">
                  <a16:creationId xmlns:a16="http://schemas.microsoft.com/office/drawing/2014/main" id="{55615A4D-B525-FD33-2BA6-73D49188EE92}"/>
                </a:ext>
              </a:extLst>
            </p:cNvPr>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a:extLst>
                <a:ext uri="{FF2B5EF4-FFF2-40B4-BE49-F238E27FC236}">
                  <a16:creationId xmlns:a16="http://schemas.microsoft.com/office/drawing/2014/main" id="{CA932D2D-0A62-1025-5A13-05B985E2E279}"/>
                </a:ext>
              </a:extLst>
            </p:cNvPr>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a:extLst>
                <a:ext uri="{FF2B5EF4-FFF2-40B4-BE49-F238E27FC236}">
                  <a16:creationId xmlns:a16="http://schemas.microsoft.com/office/drawing/2014/main" id="{8599D574-7BE7-E0F5-3715-81EB7D97901D}"/>
                </a:ext>
              </a:extLst>
            </p:cNvPr>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a:extLst>
                <a:ext uri="{FF2B5EF4-FFF2-40B4-BE49-F238E27FC236}">
                  <a16:creationId xmlns:a16="http://schemas.microsoft.com/office/drawing/2014/main" id="{2E24CA84-A21E-4C13-5E61-10094C66BC5A}"/>
                </a:ext>
              </a:extLst>
            </p:cNvPr>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a:extLst>
                <a:ext uri="{FF2B5EF4-FFF2-40B4-BE49-F238E27FC236}">
                  <a16:creationId xmlns:a16="http://schemas.microsoft.com/office/drawing/2014/main" id="{A112F28C-94C2-F3AB-5D96-6B01D3A6D6E7}"/>
                </a:ext>
              </a:extLst>
            </p:cNvPr>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a:extLst>
                <a:ext uri="{FF2B5EF4-FFF2-40B4-BE49-F238E27FC236}">
                  <a16:creationId xmlns:a16="http://schemas.microsoft.com/office/drawing/2014/main" id="{4814918F-04C0-4EF2-181C-CB9CBA3C81B2}"/>
                </a:ext>
              </a:extLst>
            </p:cNvPr>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a:extLst>
                <a:ext uri="{FF2B5EF4-FFF2-40B4-BE49-F238E27FC236}">
                  <a16:creationId xmlns:a16="http://schemas.microsoft.com/office/drawing/2014/main" id="{E2264A41-DCFE-59DF-7036-FE4849CCA619}"/>
                </a:ext>
              </a:extLst>
            </p:cNvPr>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a:extLst>
                <a:ext uri="{FF2B5EF4-FFF2-40B4-BE49-F238E27FC236}">
                  <a16:creationId xmlns:a16="http://schemas.microsoft.com/office/drawing/2014/main" id="{FEABB520-97EE-4A30-5F30-C4285BDDCB5C}"/>
                </a:ext>
              </a:extLst>
            </p:cNvPr>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a:extLst>
                <a:ext uri="{FF2B5EF4-FFF2-40B4-BE49-F238E27FC236}">
                  <a16:creationId xmlns:a16="http://schemas.microsoft.com/office/drawing/2014/main" id="{0BCCDB6D-4E81-B001-8EA7-38D6EC4F5612}"/>
                </a:ext>
              </a:extLst>
            </p:cNvPr>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a:extLst>
                <a:ext uri="{FF2B5EF4-FFF2-40B4-BE49-F238E27FC236}">
                  <a16:creationId xmlns:a16="http://schemas.microsoft.com/office/drawing/2014/main" id="{4004A1B3-760D-74F9-1501-B60F650A4B43}"/>
                </a:ext>
              </a:extLst>
            </p:cNvPr>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a:extLst>
                <a:ext uri="{FF2B5EF4-FFF2-40B4-BE49-F238E27FC236}">
                  <a16:creationId xmlns:a16="http://schemas.microsoft.com/office/drawing/2014/main" id="{11939A88-B8EE-CC35-9806-F6F31B2A3A54}"/>
                </a:ext>
              </a:extLst>
            </p:cNvPr>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a:extLst>
                <a:ext uri="{FF2B5EF4-FFF2-40B4-BE49-F238E27FC236}">
                  <a16:creationId xmlns:a16="http://schemas.microsoft.com/office/drawing/2014/main" id="{1AE8CFFA-6314-342C-4B78-3527D80670F2}"/>
                </a:ext>
              </a:extLst>
            </p:cNvPr>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a:extLst>
                <a:ext uri="{FF2B5EF4-FFF2-40B4-BE49-F238E27FC236}">
                  <a16:creationId xmlns:a16="http://schemas.microsoft.com/office/drawing/2014/main" id="{D9AB3A26-5D85-F77D-C29E-89D6439B6096}"/>
                </a:ext>
              </a:extLst>
            </p:cNvPr>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a:extLst>
                <a:ext uri="{FF2B5EF4-FFF2-40B4-BE49-F238E27FC236}">
                  <a16:creationId xmlns:a16="http://schemas.microsoft.com/office/drawing/2014/main" id="{0FBB0024-4755-9F82-4510-F067637113DB}"/>
                </a:ext>
              </a:extLst>
            </p:cNvPr>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a:extLst>
                <a:ext uri="{FF2B5EF4-FFF2-40B4-BE49-F238E27FC236}">
                  <a16:creationId xmlns:a16="http://schemas.microsoft.com/office/drawing/2014/main" id="{999844FC-47C4-119F-06DA-57F8B9A2A5D1}"/>
                </a:ext>
              </a:extLst>
            </p:cNvPr>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a:extLst>
                <a:ext uri="{FF2B5EF4-FFF2-40B4-BE49-F238E27FC236}">
                  <a16:creationId xmlns:a16="http://schemas.microsoft.com/office/drawing/2014/main" id="{62B67437-73E2-79B1-3445-DBF20744708A}"/>
                </a:ext>
              </a:extLst>
            </p:cNvPr>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a:extLst>
                <a:ext uri="{FF2B5EF4-FFF2-40B4-BE49-F238E27FC236}">
                  <a16:creationId xmlns:a16="http://schemas.microsoft.com/office/drawing/2014/main" id="{642E7A64-28F5-2809-2106-983B789287E2}"/>
                </a:ext>
              </a:extLst>
            </p:cNvPr>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a:extLst>
                <a:ext uri="{FF2B5EF4-FFF2-40B4-BE49-F238E27FC236}">
                  <a16:creationId xmlns:a16="http://schemas.microsoft.com/office/drawing/2014/main" id="{0B6A042E-5BEE-1476-D94A-375334FA9B91}"/>
                </a:ext>
              </a:extLst>
            </p:cNvPr>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a:extLst>
                <a:ext uri="{FF2B5EF4-FFF2-40B4-BE49-F238E27FC236}">
                  <a16:creationId xmlns:a16="http://schemas.microsoft.com/office/drawing/2014/main" id="{820F0590-16C8-636E-4D9A-3DB501923215}"/>
                </a:ext>
              </a:extLst>
            </p:cNvPr>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a:extLst>
                <a:ext uri="{FF2B5EF4-FFF2-40B4-BE49-F238E27FC236}">
                  <a16:creationId xmlns:a16="http://schemas.microsoft.com/office/drawing/2014/main" id="{15D61DDE-98F9-9432-1A21-A77F271FB901}"/>
                </a:ext>
              </a:extLst>
            </p:cNvPr>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a:extLst>
                <a:ext uri="{FF2B5EF4-FFF2-40B4-BE49-F238E27FC236}">
                  <a16:creationId xmlns:a16="http://schemas.microsoft.com/office/drawing/2014/main" id="{D8DD446A-B216-36AD-EEE9-9E3EF4101C12}"/>
                </a:ext>
              </a:extLst>
            </p:cNvPr>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a:extLst>
                <a:ext uri="{FF2B5EF4-FFF2-40B4-BE49-F238E27FC236}">
                  <a16:creationId xmlns:a16="http://schemas.microsoft.com/office/drawing/2014/main" id="{8E116C49-2E3F-BB29-0985-C71F309E1E01}"/>
                </a:ext>
              </a:extLst>
            </p:cNvPr>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a:extLst>
                <a:ext uri="{FF2B5EF4-FFF2-40B4-BE49-F238E27FC236}">
                  <a16:creationId xmlns:a16="http://schemas.microsoft.com/office/drawing/2014/main" id="{F9C80C83-3F87-8F9E-7060-6441B5336187}"/>
                </a:ext>
              </a:extLst>
            </p:cNvPr>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a:extLst>
                <a:ext uri="{FF2B5EF4-FFF2-40B4-BE49-F238E27FC236}">
                  <a16:creationId xmlns:a16="http://schemas.microsoft.com/office/drawing/2014/main" id="{50AB5A74-7113-8813-8A03-54E7F4369C02}"/>
                </a:ext>
              </a:extLst>
            </p:cNvPr>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a:extLst>
                <a:ext uri="{FF2B5EF4-FFF2-40B4-BE49-F238E27FC236}">
                  <a16:creationId xmlns:a16="http://schemas.microsoft.com/office/drawing/2014/main" id="{6274C659-2052-6DBE-6C9C-7408A25DC99E}"/>
                </a:ext>
              </a:extLst>
            </p:cNvPr>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a:extLst>
                <a:ext uri="{FF2B5EF4-FFF2-40B4-BE49-F238E27FC236}">
                  <a16:creationId xmlns:a16="http://schemas.microsoft.com/office/drawing/2014/main" id="{1DCF7CA8-E31B-8425-70D8-0148E8012BFB}"/>
                </a:ext>
              </a:extLst>
            </p:cNvPr>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a:extLst>
                <a:ext uri="{FF2B5EF4-FFF2-40B4-BE49-F238E27FC236}">
                  <a16:creationId xmlns:a16="http://schemas.microsoft.com/office/drawing/2014/main" id="{33CF02C3-6653-10A3-9593-DB7C042A713B}"/>
                </a:ext>
              </a:extLst>
            </p:cNvPr>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a:extLst>
                <a:ext uri="{FF2B5EF4-FFF2-40B4-BE49-F238E27FC236}">
                  <a16:creationId xmlns:a16="http://schemas.microsoft.com/office/drawing/2014/main" id="{4BB5D590-C0EC-82F5-D498-366EE9BFB0B0}"/>
                </a:ext>
              </a:extLst>
            </p:cNvPr>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a:extLst>
                <a:ext uri="{FF2B5EF4-FFF2-40B4-BE49-F238E27FC236}">
                  <a16:creationId xmlns:a16="http://schemas.microsoft.com/office/drawing/2014/main" id="{02F34776-2FD5-3304-D9D6-7D95C6722E1F}"/>
                </a:ext>
              </a:extLst>
            </p:cNvPr>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a:extLst>
                <a:ext uri="{FF2B5EF4-FFF2-40B4-BE49-F238E27FC236}">
                  <a16:creationId xmlns:a16="http://schemas.microsoft.com/office/drawing/2014/main" id="{7C48284A-258F-C03D-164E-CDA05E8B79D1}"/>
                </a:ext>
              </a:extLst>
            </p:cNvPr>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a:extLst>
                <a:ext uri="{FF2B5EF4-FFF2-40B4-BE49-F238E27FC236}">
                  <a16:creationId xmlns:a16="http://schemas.microsoft.com/office/drawing/2014/main" id="{E8676856-662D-38FB-37B6-841632311710}"/>
                </a:ext>
              </a:extLst>
            </p:cNvPr>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a:extLst>
                <a:ext uri="{FF2B5EF4-FFF2-40B4-BE49-F238E27FC236}">
                  <a16:creationId xmlns:a16="http://schemas.microsoft.com/office/drawing/2014/main" id="{27FC2F42-439D-EB0A-2A4F-605D5356EE01}"/>
                </a:ext>
              </a:extLst>
            </p:cNvPr>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a:extLst>
                <a:ext uri="{FF2B5EF4-FFF2-40B4-BE49-F238E27FC236}">
                  <a16:creationId xmlns:a16="http://schemas.microsoft.com/office/drawing/2014/main" id="{01450B6A-F3D3-6695-BCE2-5C2AB8770EB9}"/>
                </a:ext>
              </a:extLst>
            </p:cNvPr>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a:extLst>
                <a:ext uri="{FF2B5EF4-FFF2-40B4-BE49-F238E27FC236}">
                  <a16:creationId xmlns:a16="http://schemas.microsoft.com/office/drawing/2014/main" id="{B907FE7D-5856-5186-8909-26158BE02617}"/>
                </a:ext>
              </a:extLst>
            </p:cNvPr>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a:extLst>
                <a:ext uri="{FF2B5EF4-FFF2-40B4-BE49-F238E27FC236}">
                  <a16:creationId xmlns:a16="http://schemas.microsoft.com/office/drawing/2014/main" id="{982D523F-1612-F56D-C0ED-DBC05271020C}"/>
                </a:ext>
              </a:extLst>
            </p:cNvPr>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a:extLst>
                <a:ext uri="{FF2B5EF4-FFF2-40B4-BE49-F238E27FC236}">
                  <a16:creationId xmlns:a16="http://schemas.microsoft.com/office/drawing/2014/main" id="{530612B0-3EE4-53EA-2B6C-8CC0EB6DA4FB}"/>
                </a:ext>
              </a:extLst>
            </p:cNvPr>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a:extLst>
                <a:ext uri="{FF2B5EF4-FFF2-40B4-BE49-F238E27FC236}">
                  <a16:creationId xmlns:a16="http://schemas.microsoft.com/office/drawing/2014/main" id="{C80E4682-452D-2D59-83C5-CFD47F8B0221}"/>
                </a:ext>
              </a:extLst>
            </p:cNvPr>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a:extLst>
                <a:ext uri="{FF2B5EF4-FFF2-40B4-BE49-F238E27FC236}">
                  <a16:creationId xmlns:a16="http://schemas.microsoft.com/office/drawing/2014/main" id="{9BCDBA09-11DF-304B-4A9B-6D972F8251C3}"/>
                </a:ext>
              </a:extLst>
            </p:cNvPr>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a:extLst>
                <a:ext uri="{FF2B5EF4-FFF2-40B4-BE49-F238E27FC236}">
                  <a16:creationId xmlns:a16="http://schemas.microsoft.com/office/drawing/2014/main" id="{AAEF5130-C6AB-7173-91DE-349BC9CEABDA}"/>
                </a:ext>
              </a:extLst>
            </p:cNvPr>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a:extLst>
                <a:ext uri="{FF2B5EF4-FFF2-40B4-BE49-F238E27FC236}">
                  <a16:creationId xmlns:a16="http://schemas.microsoft.com/office/drawing/2014/main" id="{B561A783-BA13-C5B9-E5CC-148F1EA03629}"/>
                </a:ext>
              </a:extLst>
            </p:cNvPr>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a:extLst>
                <a:ext uri="{FF2B5EF4-FFF2-40B4-BE49-F238E27FC236}">
                  <a16:creationId xmlns:a16="http://schemas.microsoft.com/office/drawing/2014/main" id="{3AA41477-4F31-2F9F-C507-CF4A232A7929}"/>
                </a:ext>
              </a:extLst>
            </p:cNvPr>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a:extLst>
                <a:ext uri="{FF2B5EF4-FFF2-40B4-BE49-F238E27FC236}">
                  <a16:creationId xmlns:a16="http://schemas.microsoft.com/office/drawing/2014/main" id="{8C2C1E0C-A4DD-F55F-8B3B-533D40DF22E4}"/>
                </a:ext>
              </a:extLst>
            </p:cNvPr>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a:extLst>
                <a:ext uri="{FF2B5EF4-FFF2-40B4-BE49-F238E27FC236}">
                  <a16:creationId xmlns:a16="http://schemas.microsoft.com/office/drawing/2014/main" id="{215DC416-1D7A-1BC8-44BD-5F652BAAF252}"/>
                </a:ext>
              </a:extLst>
            </p:cNvPr>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a:extLst>
                <a:ext uri="{FF2B5EF4-FFF2-40B4-BE49-F238E27FC236}">
                  <a16:creationId xmlns:a16="http://schemas.microsoft.com/office/drawing/2014/main" id="{5335C201-F0F9-C8C8-546E-387F880E6247}"/>
                </a:ext>
              </a:extLst>
            </p:cNvPr>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a:extLst>
                <a:ext uri="{FF2B5EF4-FFF2-40B4-BE49-F238E27FC236}">
                  <a16:creationId xmlns:a16="http://schemas.microsoft.com/office/drawing/2014/main" id="{C89BD879-250E-DBE0-C212-58564976E0E6}"/>
                </a:ext>
              </a:extLst>
            </p:cNvPr>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a:extLst>
                <a:ext uri="{FF2B5EF4-FFF2-40B4-BE49-F238E27FC236}">
                  <a16:creationId xmlns:a16="http://schemas.microsoft.com/office/drawing/2014/main" id="{8C6E5BC4-4A09-42C4-E5A1-42712DFC5130}"/>
                </a:ext>
              </a:extLst>
            </p:cNvPr>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a:extLst>
                <a:ext uri="{FF2B5EF4-FFF2-40B4-BE49-F238E27FC236}">
                  <a16:creationId xmlns:a16="http://schemas.microsoft.com/office/drawing/2014/main" id="{D259ECB6-2411-0967-290C-1B9BF8020ED5}"/>
                </a:ext>
              </a:extLst>
            </p:cNvPr>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a:extLst>
                <a:ext uri="{FF2B5EF4-FFF2-40B4-BE49-F238E27FC236}">
                  <a16:creationId xmlns:a16="http://schemas.microsoft.com/office/drawing/2014/main" id="{A884E53F-E5B5-B3F6-7F2E-BF479F7B37C4}"/>
                </a:ext>
              </a:extLst>
            </p:cNvPr>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a:extLst>
                <a:ext uri="{FF2B5EF4-FFF2-40B4-BE49-F238E27FC236}">
                  <a16:creationId xmlns:a16="http://schemas.microsoft.com/office/drawing/2014/main" id="{A2E58449-CAA7-0423-D674-D317D64ACDCB}"/>
                </a:ext>
              </a:extLst>
            </p:cNvPr>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a:extLst>
                <a:ext uri="{FF2B5EF4-FFF2-40B4-BE49-F238E27FC236}">
                  <a16:creationId xmlns:a16="http://schemas.microsoft.com/office/drawing/2014/main" id="{D32FE876-8631-2C2E-1B80-8492E794CC1F}"/>
                </a:ext>
              </a:extLst>
            </p:cNvPr>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a:extLst>
                <a:ext uri="{FF2B5EF4-FFF2-40B4-BE49-F238E27FC236}">
                  <a16:creationId xmlns:a16="http://schemas.microsoft.com/office/drawing/2014/main" id="{448963D8-2AF4-8C9E-8D67-D8AB71B22741}"/>
                </a:ext>
              </a:extLst>
            </p:cNvPr>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a:extLst>
                <a:ext uri="{FF2B5EF4-FFF2-40B4-BE49-F238E27FC236}">
                  <a16:creationId xmlns:a16="http://schemas.microsoft.com/office/drawing/2014/main" id="{7B070EC8-50F2-6E1E-BEAD-F602E3D0CEEA}"/>
                </a:ext>
              </a:extLst>
            </p:cNvPr>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a:extLst>
                <a:ext uri="{FF2B5EF4-FFF2-40B4-BE49-F238E27FC236}">
                  <a16:creationId xmlns:a16="http://schemas.microsoft.com/office/drawing/2014/main" id="{DD14BF9B-85C1-3F00-AE79-34C440DDE04A}"/>
                </a:ext>
              </a:extLst>
            </p:cNvPr>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a:extLst>
                <a:ext uri="{FF2B5EF4-FFF2-40B4-BE49-F238E27FC236}">
                  <a16:creationId xmlns:a16="http://schemas.microsoft.com/office/drawing/2014/main" id="{9360215C-FD6F-9BC3-FCE0-80408ED43BC9}"/>
                </a:ext>
              </a:extLst>
            </p:cNvPr>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a:extLst>
                <a:ext uri="{FF2B5EF4-FFF2-40B4-BE49-F238E27FC236}">
                  <a16:creationId xmlns:a16="http://schemas.microsoft.com/office/drawing/2014/main" id="{4D5E94F2-E8F2-0DBA-60FB-A68095BA09AB}"/>
                </a:ext>
              </a:extLst>
            </p:cNvPr>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a:extLst>
                <a:ext uri="{FF2B5EF4-FFF2-40B4-BE49-F238E27FC236}">
                  <a16:creationId xmlns:a16="http://schemas.microsoft.com/office/drawing/2014/main" id="{46AB7203-D82C-7302-4D99-37E88440FF0B}"/>
                </a:ext>
              </a:extLst>
            </p:cNvPr>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a:extLst>
                <a:ext uri="{FF2B5EF4-FFF2-40B4-BE49-F238E27FC236}">
                  <a16:creationId xmlns:a16="http://schemas.microsoft.com/office/drawing/2014/main" id="{A8F4E049-A088-8510-582A-D7B0A5D85FA4}"/>
                </a:ext>
              </a:extLst>
            </p:cNvPr>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a:extLst>
                <a:ext uri="{FF2B5EF4-FFF2-40B4-BE49-F238E27FC236}">
                  <a16:creationId xmlns:a16="http://schemas.microsoft.com/office/drawing/2014/main" id="{11F1D588-CD26-8818-A5A6-1DCAD0A6477D}"/>
                </a:ext>
              </a:extLst>
            </p:cNvPr>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a:extLst>
                <a:ext uri="{FF2B5EF4-FFF2-40B4-BE49-F238E27FC236}">
                  <a16:creationId xmlns:a16="http://schemas.microsoft.com/office/drawing/2014/main" id="{2239B0BF-31A8-E571-A768-D79B6F6AD0F2}"/>
                </a:ext>
              </a:extLst>
            </p:cNvPr>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a:extLst>
                <a:ext uri="{FF2B5EF4-FFF2-40B4-BE49-F238E27FC236}">
                  <a16:creationId xmlns:a16="http://schemas.microsoft.com/office/drawing/2014/main" id="{B7FB3DE2-18AA-6546-A65A-A8B0D6F3681B}"/>
                </a:ext>
              </a:extLst>
            </p:cNvPr>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a:extLst>
                <a:ext uri="{FF2B5EF4-FFF2-40B4-BE49-F238E27FC236}">
                  <a16:creationId xmlns:a16="http://schemas.microsoft.com/office/drawing/2014/main" id="{8353C413-D28A-74ED-7A99-4BC9852B18DC}"/>
                </a:ext>
              </a:extLst>
            </p:cNvPr>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a:extLst>
                <a:ext uri="{FF2B5EF4-FFF2-40B4-BE49-F238E27FC236}">
                  <a16:creationId xmlns:a16="http://schemas.microsoft.com/office/drawing/2014/main" id="{5A06F7F9-BA0A-A249-0614-6F8A348BF527}"/>
                </a:ext>
              </a:extLst>
            </p:cNvPr>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a:extLst>
                <a:ext uri="{FF2B5EF4-FFF2-40B4-BE49-F238E27FC236}">
                  <a16:creationId xmlns:a16="http://schemas.microsoft.com/office/drawing/2014/main" id="{7BDBDB5B-FDF4-5A87-55AD-5F70B033FF7A}"/>
                </a:ext>
              </a:extLst>
            </p:cNvPr>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a:extLst>
                <a:ext uri="{FF2B5EF4-FFF2-40B4-BE49-F238E27FC236}">
                  <a16:creationId xmlns:a16="http://schemas.microsoft.com/office/drawing/2014/main" id="{2828B4AE-5AF9-2A8B-DF51-90F620548CDF}"/>
                </a:ext>
              </a:extLst>
            </p:cNvPr>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a:extLst>
                <a:ext uri="{FF2B5EF4-FFF2-40B4-BE49-F238E27FC236}">
                  <a16:creationId xmlns:a16="http://schemas.microsoft.com/office/drawing/2014/main" id="{3204F9CD-78F9-08C1-737E-8719989BEF18}"/>
                </a:ext>
              </a:extLst>
            </p:cNvPr>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a:extLst>
                <a:ext uri="{FF2B5EF4-FFF2-40B4-BE49-F238E27FC236}">
                  <a16:creationId xmlns:a16="http://schemas.microsoft.com/office/drawing/2014/main" id="{9A56C974-333D-8FA7-62DB-9C1D90C95D27}"/>
                </a:ext>
              </a:extLst>
            </p:cNvPr>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a:extLst>
                <a:ext uri="{FF2B5EF4-FFF2-40B4-BE49-F238E27FC236}">
                  <a16:creationId xmlns:a16="http://schemas.microsoft.com/office/drawing/2014/main" id="{9B17A4B3-B103-72B5-EA00-EAFB75BCF3BA}"/>
                </a:ext>
              </a:extLst>
            </p:cNvPr>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a:extLst>
                <a:ext uri="{FF2B5EF4-FFF2-40B4-BE49-F238E27FC236}">
                  <a16:creationId xmlns:a16="http://schemas.microsoft.com/office/drawing/2014/main" id="{5D4A3050-66FF-DE41-4BD5-15305A9E04BD}"/>
                </a:ext>
              </a:extLst>
            </p:cNvPr>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a:extLst>
                <a:ext uri="{FF2B5EF4-FFF2-40B4-BE49-F238E27FC236}">
                  <a16:creationId xmlns:a16="http://schemas.microsoft.com/office/drawing/2014/main" id="{17B2BB24-16ED-1C40-781A-F1FD01C8266C}"/>
                </a:ext>
              </a:extLst>
            </p:cNvPr>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a:extLst>
                <a:ext uri="{FF2B5EF4-FFF2-40B4-BE49-F238E27FC236}">
                  <a16:creationId xmlns:a16="http://schemas.microsoft.com/office/drawing/2014/main" id="{DAF32C5F-64EB-24F7-2649-8C107E8F62D8}"/>
                </a:ext>
              </a:extLst>
            </p:cNvPr>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a:extLst>
                <a:ext uri="{FF2B5EF4-FFF2-40B4-BE49-F238E27FC236}">
                  <a16:creationId xmlns:a16="http://schemas.microsoft.com/office/drawing/2014/main" id="{674D85FB-B7DE-FDAD-672A-9ADB3CF5293E}"/>
                </a:ext>
              </a:extLst>
            </p:cNvPr>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a:extLst>
                <a:ext uri="{FF2B5EF4-FFF2-40B4-BE49-F238E27FC236}">
                  <a16:creationId xmlns:a16="http://schemas.microsoft.com/office/drawing/2014/main" id="{C1F41AAD-6B28-96C1-47A4-B00A8C7A4513}"/>
                </a:ext>
              </a:extLst>
            </p:cNvPr>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a:extLst>
                <a:ext uri="{FF2B5EF4-FFF2-40B4-BE49-F238E27FC236}">
                  <a16:creationId xmlns:a16="http://schemas.microsoft.com/office/drawing/2014/main" id="{50247276-232D-E700-8654-92B7EB14B700}"/>
                </a:ext>
              </a:extLst>
            </p:cNvPr>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a:extLst>
                <a:ext uri="{FF2B5EF4-FFF2-40B4-BE49-F238E27FC236}">
                  <a16:creationId xmlns:a16="http://schemas.microsoft.com/office/drawing/2014/main" id="{C269FC79-4B30-53F4-7595-275523B85AE2}"/>
                </a:ext>
              </a:extLst>
            </p:cNvPr>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a:extLst>
                <a:ext uri="{FF2B5EF4-FFF2-40B4-BE49-F238E27FC236}">
                  <a16:creationId xmlns:a16="http://schemas.microsoft.com/office/drawing/2014/main" id="{C93EB47E-2A9F-3AF5-3047-8ED131E8496B}"/>
                </a:ext>
              </a:extLst>
            </p:cNvPr>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a:extLst>
                <a:ext uri="{FF2B5EF4-FFF2-40B4-BE49-F238E27FC236}">
                  <a16:creationId xmlns:a16="http://schemas.microsoft.com/office/drawing/2014/main" id="{5D390B6A-0F82-187B-0F68-23BA96F4A5E8}"/>
                </a:ext>
              </a:extLst>
            </p:cNvPr>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a:extLst>
                <a:ext uri="{FF2B5EF4-FFF2-40B4-BE49-F238E27FC236}">
                  <a16:creationId xmlns:a16="http://schemas.microsoft.com/office/drawing/2014/main" id="{4D239A1D-FFF0-FAA5-1B3D-104E5A1C86DC}"/>
                </a:ext>
              </a:extLst>
            </p:cNvPr>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a:extLst>
                <a:ext uri="{FF2B5EF4-FFF2-40B4-BE49-F238E27FC236}">
                  <a16:creationId xmlns:a16="http://schemas.microsoft.com/office/drawing/2014/main" id="{1F86DDFB-A617-050E-819D-A9E4EDE083D2}"/>
                </a:ext>
              </a:extLst>
            </p:cNvPr>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a:extLst>
                <a:ext uri="{FF2B5EF4-FFF2-40B4-BE49-F238E27FC236}">
                  <a16:creationId xmlns:a16="http://schemas.microsoft.com/office/drawing/2014/main" id="{335474B1-4854-2B8A-5057-0F7A6BACC4A7}"/>
                </a:ext>
              </a:extLst>
            </p:cNvPr>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a:extLst>
                <a:ext uri="{FF2B5EF4-FFF2-40B4-BE49-F238E27FC236}">
                  <a16:creationId xmlns:a16="http://schemas.microsoft.com/office/drawing/2014/main" id="{4B2C52D4-3164-6CAE-A0DC-8FBD837A8726}"/>
                </a:ext>
              </a:extLst>
            </p:cNvPr>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a:extLst>
                <a:ext uri="{FF2B5EF4-FFF2-40B4-BE49-F238E27FC236}">
                  <a16:creationId xmlns:a16="http://schemas.microsoft.com/office/drawing/2014/main" id="{1E450F47-6374-8A31-A685-8B4BDBB3057C}"/>
                </a:ext>
              </a:extLst>
            </p:cNvPr>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a:extLst>
                <a:ext uri="{FF2B5EF4-FFF2-40B4-BE49-F238E27FC236}">
                  <a16:creationId xmlns:a16="http://schemas.microsoft.com/office/drawing/2014/main" id="{A0F4975F-BBBE-22A1-E37F-52F9AF71382E}"/>
                </a:ext>
              </a:extLst>
            </p:cNvPr>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a:extLst>
                <a:ext uri="{FF2B5EF4-FFF2-40B4-BE49-F238E27FC236}">
                  <a16:creationId xmlns:a16="http://schemas.microsoft.com/office/drawing/2014/main" id="{81B711FA-AF3A-87E1-1D2F-7D47F13DA371}"/>
                </a:ext>
              </a:extLst>
            </p:cNvPr>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a:extLst>
                <a:ext uri="{FF2B5EF4-FFF2-40B4-BE49-F238E27FC236}">
                  <a16:creationId xmlns:a16="http://schemas.microsoft.com/office/drawing/2014/main" id="{608680CA-6605-784B-59B6-B8A0480C4DCA}"/>
                </a:ext>
              </a:extLst>
            </p:cNvPr>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a:extLst>
                <a:ext uri="{FF2B5EF4-FFF2-40B4-BE49-F238E27FC236}">
                  <a16:creationId xmlns:a16="http://schemas.microsoft.com/office/drawing/2014/main" id="{FA3AA1F6-A41F-1BFE-3B51-48FB9B0D298B}"/>
                </a:ext>
              </a:extLst>
            </p:cNvPr>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a:extLst>
                <a:ext uri="{FF2B5EF4-FFF2-40B4-BE49-F238E27FC236}">
                  <a16:creationId xmlns:a16="http://schemas.microsoft.com/office/drawing/2014/main" id="{DB575807-321D-8178-5366-848B39887FD0}"/>
                </a:ext>
              </a:extLst>
            </p:cNvPr>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a:extLst>
                <a:ext uri="{FF2B5EF4-FFF2-40B4-BE49-F238E27FC236}">
                  <a16:creationId xmlns:a16="http://schemas.microsoft.com/office/drawing/2014/main" id="{A2A70493-0F63-5A6E-7805-EA61352F51E9}"/>
                </a:ext>
              </a:extLst>
            </p:cNvPr>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a:extLst>
                <a:ext uri="{FF2B5EF4-FFF2-40B4-BE49-F238E27FC236}">
                  <a16:creationId xmlns:a16="http://schemas.microsoft.com/office/drawing/2014/main" id="{2F385CF5-B8C6-D978-923D-B1B16ADD7E6B}"/>
                </a:ext>
              </a:extLst>
            </p:cNvPr>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a:extLst>
                <a:ext uri="{FF2B5EF4-FFF2-40B4-BE49-F238E27FC236}">
                  <a16:creationId xmlns:a16="http://schemas.microsoft.com/office/drawing/2014/main" id="{2412A2FB-D6D7-3F31-0654-50702DDE64F0}"/>
                </a:ext>
              </a:extLst>
            </p:cNvPr>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a:extLst>
                <a:ext uri="{FF2B5EF4-FFF2-40B4-BE49-F238E27FC236}">
                  <a16:creationId xmlns:a16="http://schemas.microsoft.com/office/drawing/2014/main" id="{90B4D88E-2312-D0A4-A12C-6ABC51D6E939}"/>
                </a:ext>
              </a:extLst>
            </p:cNvPr>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a:extLst>
                <a:ext uri="{FF2B5EF4-FFF2-40B4-BE49-F238E27FC236}">
                  <a16:creationId xmlns:a16="http://schemas.microsoft.com/office/drawing/2014/main" id="{79DB15CF-748A-EEE3-01B4-1B3634AC1793}"/>
                </a:ext>
              </a:extLst>
            </p:cNvPr>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a:extLst>
                <a:ext uri="{FF2B5EF4-FFF2-40B4-BE49-F238E27FC236}">
                  <a16:creationId xmlns:a16="http://schemas.microsoft.com/office/drawing/2014/main" id="{618C4320-9B61-0F17-BBF6-4387C65AA32F}"/>
                </a:ext>
              </a:extLst>
            </p:cNvPr>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a:extLst>
                <a:ext uri="{FF2B5EF4-FFF2-40B4-BE49-F238E27FC236}">
                  <a16:creationId xmlns:a16="http://schemas.microsoft.com/office/drawing/2014/main" id="{FBFF2304-1841-A740-BCD2-984023351378}"/>
                </a:ext>
              </a:extLst>
            </p:cNvPr>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a:extLst>
                <a:ext uri="{FF2B5EF4-FFF2-40B4-BE49-F238E27FC236}">
                  <a16:creationId xmlns:a16="http://schemas.microsoft.com/office/drawing/2014/main" id="{C914B66F-422F-A6EC-383A-1BE7D4D19F81}"/>
                </a:ext>
              </a:extLst>
            </p:cNvPr>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a:extLst>
                <a:ext uri="{FF2B5EF4-FFF2-40B4-BE49-F238E27FC236}">
                  <a16:creationId xmlns:a16="http://schemas.microsoft.com/office/drawing/2014/main" id="{303D503E-DA67-8C8A-2D42-66DCCCB3E7F9}"/>
                </a:ext>
              </a:extLst>
            </p:cNvPr>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a:extLst>
                <a:ext uri="{FF2B5EF4-FFF2-40B4-BE49-F238E27FC236}">
                  <a16:creationId xmlns:a16="http://schemas.microsoft.com/office/drawing/2014/main" id="{1F385C89-C577-C3BC-3E48-A639D35E1B58}"/>
                </a:ext>
              </a:extLst>
            </p:cNvPr>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a:extLst>
                <a:ext uri="{FF2B5EF4-FFF2-40B4-BE49-F238E27FC236}">
                  <a16:creationId xmlns:a16="http://schemas.microsoft.com/office/drawing/2014/main" id="{87340BB0-6C3C-AFDD-EBA3-AFA1F9B4C2E0}"/>
                </a:ext>
              </a:extLst>
            </p:cNvPr>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a:extLst>
                <a:ext uri="{FF2B5EF4-FFF2-40B4-BE49-F238E27FC236}">
                  <a16:creationId xmlns:a16="http://schemas.microsoft.com/office/drawing/2014/main" id="{1DAFEFC6-786F-1222-DD59-DB77F3E3922E}"/>
                </a:ext>
              </a:extLst>
            </p:cNvPr>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31">
            <a:extLst>
              <a:ext uri="{FF2B5EF4-FFF2-40B4-BE49-F238E27FC236}">
                <a16:creationId xmlns:a16="http://schemas.microsoft.com/office/drawing/2014/main" id="{FDA69387-FF58-E35C-D75A-97144986A5DA}"/>
              </a:ext>
            </a:extLst>
          </p:cNvPr>
          <p:cNvSpPr/>
          <p:nvPr/>
        </p:nvSpPr>
        <p:spPr>
          <a:xfrm>
            <a:off x="5094619" y="1950375"/>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a:extLst>
              <a:ext uri="{FF2B5EF4-FFF2-40B4-BE49-F238E27FC236}">
                <a16:creationId xmlns:a16="http://schemas.microsoft.com/office/drawing/2014/main" id="{F9E576AA-C26E-508B-5D29-5BFD945AEE48}"/>
              </a:ext>
            </a:extLst>
          </p:cNvPr>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a:extLst>
              <a:ext uri="{FF2B5EF4-FFF2-40B4-BE49-F238E27FC236}">
                <a16:creationId xmlns:a16="http://schemas.microsoft.com/office/drawing/2014/main" id="{F36D12C5-79C6-9885-D5B5-53470CBC3813}"/>
              </a:ext>
            </a:extLst>
          </p:cNvPr>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a:extLst>
              <a:ext uri="{FF2B5EF4-FFF2-40B4-BE49-F238E27FC236}">
                <a16:creationId xmlns:a16="http://schemas.microsoft.com/office/drawing/2014/main" id="{FCD2A1E1-E043-E998-29F1-E84F8FE4CB9A}"/>
              </a:ext>
            </a:extLst>
          </p:cNvPr>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997374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9C01A-9D50-4527-7C66-C70F283E0FE7}"/>
              </a:ext>
            </a:extLst>
          </p:cNvPr>
          <p:cNvSpPr>
            <a:spLocks noGrp="1"/>
          </p:cNvSpPr>
          <p:nvPr>
            <p:ph type="title" idx="2"/>
          </p:nvPr>
        </p:nvSpPr>
        <p:spPr>
          <a:xfrm>
            <a:off x="3170321" y="333550"/>
            <a:ext cx="2803358" cy="713197"/>
          </a:xfrm>
        </p:spPr>
        <p:txBody>
          <a:bodyPr/>
          <a:lstStyle/>
          <a:p>
            <a:r>
              <a:rPr lang="vi-VN" sz="3200" b="1" dirty="0">
                <a:effectLst>
                  <a:outerShdw blurRad="38100" dist="38100" dir="2700000" algn="tl">
                    <a:srgbClr val="000000">
                      <a:alpha val="43137"/>
                    </a:srgbClr>
                  </a:outerShdw>
                </a:effectLst>
                <a:latin typeface="Constantia" panose="02030602050306030303" pitchFamily="18" charset="0"/>
              </a:rPr>
              <a:t>Câu hỏi 1</a:t>
            </a:r>
          </a:p>
        </p:txBody>
      </p:sp>
      <p:sp>
        <p:nvSpPr>
          <p:cNvPr id="5" name="TextBox 4">
            <a:extLst>
              <a:ext uri="{FF2B5EF4-FFF2-40B4-BE49-F238E27FC236}">
                <a16:creationId xmlns:a16="http://schemas.microsoft.com/office/drawing/2014/main" id="{32BEE861-604A-1FB7-DF49-31C738D61E65}"/>
              </a:ext>
            </a:extLst>
          </p:cNvPr>
          <p:cNvSpPr txBox="1"/>
          <p:nvPr/>
        </p:nvSpPr>
        <p:spPr>
          <a:xfrm>
            <a:off x="1082842" y="1515979"/>
            <a:ext cx="7062537" cy="2321726"/>
          </a:xfrm>
          <a:prstGeom prst="rect">
            <a:avLst/>
          </a:prstGeom>
          <a:noFill/>
        </p:spPr>
        <p:txBody>
          <a:bodyPr wrap="square">
            <a:spAutoFit/>
          </a:bodyPr>
          <a:lstStyle/>
          <a:p>
            <a:pPr algn="ctr">
              <a:lnSpc>
                <a:spcPct val="115000"/>
              </a:lnSpc>
            </a:pPr>
            <a:r>
              <a:rPr lang="en-US" sz="3200" u="sng"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Nghệ</a:t>
            </a:r>
            <a:r>
              <a:rPr lang="en-US" sz="3200" u="sng"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u="sng"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thuật</a:t>
            </a:r>
            <a:r>
              <a:rPr lang="en-US" sz="3200" u="sng"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r>
              <a:rPr lang="en-US" sz="3200" u="sng"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tác</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giả</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dân</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gian</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đã</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tối</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đa</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hóa</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khả</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năng</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thể</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hiện</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trên</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bề</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mặt</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hạn</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hẹp</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của</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tờ</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giấy</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vi-VN" sz="3200" dirty="0">
                <a:latin typeface="Constantia" panose="02030602050306030303" pitchFamily="18" charset="0"/>
                <a:ea typeface="Times New Roman" panose="02020603050405020304" pitchFamily="18" charset="0"/>
                <a:cs typeface="Times New Roman" panose="02020603050405020304" pitchFamily="18" charset="0"/>
              </a:rPr>
              <a:t>đ</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ó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bằng</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một</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khung</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cảnh</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sinh</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hoạt</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hoành</a:t>
            </a:r>
            <a:r>
              <a:rPr lang="en-US" sz="32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3200" dirty="0" err="1">
                <a:effectLst/>
                <a:latin typeface="Constantia" panose="02030602050306030303" pitchFamily="18" charset="0"/>
                <a:ea typeface="Times New Roman" panose="02020603050405020304" pitchFamily="18" charset="0"/>
                <a:cs typeface="Times New Roman" panose="02020603050405020304" pitchFamily="18" charset="0"/>
              </a:rPr>
              <a:t>tráng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2" name="Google Shape;1607;p43">
            <a:extLst>
              <a:ext uri="{FF2B5EF4-FFF2-40B4-BE49-F238E27FC236}">
                <a16:creationId xmlns:a16="http://schemas.microsoft.com/office/drawing/2014/main" id="{FD42B41F-4EC7-48C0-5778-89F3E3383CD0}"/>
              </a:ext>
            </a:extLst>
          </p:cNvPr>
          <p:cNvPicPr preferRelativeResize="0"/>
          <p:nvPr/>
        </p:nvPicPr>
        <p:blipFill rotWithShape="1">
          <a:blip r:embed="rId3">
            <a:alphaModFix/>
          </a:blip>
          <a:srcRect t="16547" b="16540"/>
          <a:stretch/>
        </p:blipFill>
        <p:spPr>
          <a:xfrm>
            <a:off x="209932" y="3897082"/>
            <a:ext cx="1522615" cy="1018800"/>
          </a:xfrm>
          <a:prstGeom prst="rect">
            <a:avLst/>
          </a:prstGeom>
          <a:noFill/>
          <a:ln>
            <a:noFill/>
          </a:ln>
        </p:spPr>
      </p:pic>
    </p:spTree>
    <p:custDataLst>
      <p:tags r:id="rId1"/>
    </p:custDataLst>
    <p:extLst>
      <p:ext uri="{BB962C8B-B14F-4D97-AF65-F5344CB8AC3E}">
        <p14:creationId xmlns:p14="http://schemas.microsoft.com/office/powerpoint/2010/main" val="953619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4BB76-B1C2-C193-3982-66B41085DC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B6D799-C385-97F1-D061-1D27EA45ACC2}"/>
              </a:ext>
            </a:extLst>
          </p:cNvPr>
          <p:cNvSpPr>
            <a:spLocks noGrp="1"/>
          </p:cNvSpPr>
          <p:nvPr>
            <p:ph type="title" idx="2"/>
          </p:nvPr>
        </p:nvSpPr>
        <p:spPr>
          <a:xfrm>
            <a:off x="3170321" y="333550"/>
            <a:ext cx="2803358" cy="713197"/>
          </a:xfrm>
        </p:spPr>
        <p:txBody>
          <a:bodyPr/>
          <a:lstStyle/>
          <a:p>
            <a:r>
              <a:rPr lang="vi-VN" sz="3200" b="1" dirty="0">
                <a:effectLst>
                  <a:outerShdw blurRad="38100" dist="38100" dir="2700000" algn="tl">
                    <a:srgbClr val="000000">
                      <a:alpha val="43137"/>
                    </a:srgbClr>
                  </a:outerShdw>
                </a:effectLst>
                <a:latin typeface="Constantia" panose="02030602050306030303" pitchFamily="18" charset="0"/>
              </a:rPr>
              <a:t>Nội dung</a:t>
            </a:r>
          </a:p>
        </p:txBody>
      </p:sp>
      <p:sp>
        <p:nvSpPr>
          <p:cNvPr id="2" name="Rectangle: Rounded Corners 1">
            <a:extLst>
              <a:ext uri="{FF2B5EF4-FFF2-40B4-BE49-F238E27FC236}">
                <a16:creationId xmlns:a16="http://schemas.microsoft.com/office/drawing/2014/main" id="{E5ACCBA1-0ADF-2A94-6BD7-252AA9D3FB92}"/>
              </a:ext>
            </a:extLst>
          </p:cNvPr>
          <p:cNvSpPr/>
          <p:nvPr/>
        </p:nvSpPr>
        <p:spPr>
          <a:xfrm>
            <a:off x="709863" y="1123239"/>
            <a:ext cx="7796463" cy="110260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pPr>
            <a:r>
              <a:rPr lang="en-US" sz="2000" dirty="0" err="1">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P</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hản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ánh</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ở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làng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quê</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xưa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như</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chuyện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mãi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lộ</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chuyện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luật</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chuyện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lệ</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làng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tầng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lớp</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trị</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hay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ông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lớn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xã</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hội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nông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nghiệp</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thôn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quê</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ngày</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xưa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0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E100682-A50B-C7BB-FD12-8AFE5CB1F6DC}"/>
              </a:ext>
            </a:extLst>
          </p:cNvPr>
          <p:cNvSpPr/>
          <p:nvPr/>
        </p:nvSpPr>
        <p:spPr>
          <a:xfrm>
            <a:off x="4114800" y="2468309"/>
            <a:ext cx="4752474" cy="203150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1">
              <a:lnSpc>
                <a:spcPct val="115000"/>
              </a:lnSpc>
            </a:pPr>
            <a:r>
              <a:rPr lang="en-US" sz="2000" dirty="0" err="1">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L</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ời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khuyên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giải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nhập</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để</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chung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sống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bình</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ít</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ra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là</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giữ</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cộng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đồng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dịp</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đám</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cưới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xin</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tang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hay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hội</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hè</a:t>
            </a:r>
            <a:r>
              <a:rPr lang="en-US" sz="20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0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CF04D88B-D19F-41D1-D90D-2DE1D72F4E51}"/>
              </a:ext>
            </a:extLst>
          </p:cNvPr>
          <p:cNvSpPr/>
          <p:nvPr/>
        </p:nvSpPr>
        <p:spPr>
          <a:xfrm>
            <a:off x="709863" y="3019805"/>
            <a:ext cx="3104147" cy="98659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Constantia" panose="02030602050306030303" pitchFamily="18" charset="0"/>
                <a:ea typeface="Times New Roman" panose="02020603050405020304" pitchFamily="18" charset="0"/>
              </a:rPr>
              <a:t>P</a:t>
            </a:r>
            <a:r>
              <a:rPr lang="en-US" sz="2000" kern="0" dirty="0" err="1">
                <a:solidFill>
                  <a:srgbClr val="000000"/>
                </a:solidFill>
                <a:effectLst/>
                <a:latin typeface="Constantia" panose="02030602050306030303" pitchFamily="18" charset="0"/>
                <a:ea typeface="Times New Roman" panose="02020603050405020304" pitchFamily="18" charset="0"/>
              </a:rPr>
              <a:t>hản</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ánh</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tích</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cực</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mối</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quan</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hệ</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của</a:t>
            </a:r>
            <a:r>
              <a:rPr lang="en-US" sz="2000" kern="0" dirty="0">
                <a:solidFill>
                  <a:srgbClr val="000000"/>
                </a:solidFill>
                <a:effectLst/>
                <a:latin typeface="Constantia" panose="02030602050306030303" pitchFamily="18" charset="0"/>
                <a:ea typeface="Times New Roman" panose="02020603050405020304" pitchFamily="18" charset="0"/>
              </a:rPr>
              <a:t> </a:t>
            </a:r>
            <a:r>
              <a:rPr lang="en-US" sz="2000" kern="0" dirty="0" err="1">
                <a:solidFill>
                  <a:srgbClr val="000000"/>
                </a:solidFill>
                <a:effectLst/>
                <a:latin typeface="Constantia" panose="02030602050306030303" pitchFamily="18" charset="0"/>
                <a:ea typeface="Times New Roman" panose="02020603050405020304" pitchFamily="18" charset="0"/>
              </a:rPr>
              <a:t>mèo</a:t>
            </a:r>
            <a:r>
              <a:rPr lang="en-US" sz="2000" kern="0" dirty="0">
                <a:solidFill>
                  <a:srgbClr val="000000"/>
                </a:solidFill>
                <a:effectLst/>
                <a:latin typeface="Constantia" panose="02030602050306030303" pitchFamily="18" charset="0"/>
                <a:ea typeface="Times New Roman" panose="02020603050405020304" pitchFamily="18" charset="0"/>
              </a:rPr>
              <a:t> - </a:t>
            </a:r>
            <a:r>
              <a:rPr lang="en-US" sz="2000" kern="0" dirty="0" err="1">
                <a:solidFill>
                  <a:srgbClr val="000000"/>
                </a:solidFill>
                <a:effectLst/>
                <a:latin typeface="Constantia" panose="02030602050306030303" pitchFamily="18" charset="0"/>
                <a:ea typeface="Times New Roman" panose="02020603050405020304" pitchFamily="18" charset="0"/>
              </a:rPr>
              <a:t>chuột</a:t>
            </a:r>
            <a:endParaRPr lang="vi-VN" sz="2000"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4137230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65BAEEDA-0337-6431-9E0E-72F85B687EA2}"/>
            </a:ext>
          </a:extLst>
        </p:cNvPr>
        <p:cNvGrpSpPr/>
        <p:nvPr/>
      </p:nvGrpSpPr>
      <p:grpSpPr>
        <a:xfrm>
          <a:off x="0" y="0"/>
          <a:ext cx="0" cy="0"/>
          <a:chOff x="0" y="0"/>
          <a:chExt cx="0" cy="0"/>
        </a:xfrm>
      </p:grpSpPr>
      <p:sp>
        <p:nvSpPr>
          <p:cNvPr id="689" name="Google Shape;689;p31">
            <a:extLst>
              <a:ext uri="{FF2B5EF4-FFF2-40B4-BE49-F238E27FC236}">
                <a16:creationId xmlns:a16="http://schemas.microsoft.com/office/drawing/2014/main" id="{F7D9C8EA-F471-8E7F-677D-9BCDC720E040}"/>
              </a:ext>
            </a:extLst>
          </p:cNvPr>
          <p:cNvSpPr/>
          <p:nvPr/>
        </p:nvSpPr>
        <p:spPr>
          <a:xfrm>
            <a:off x="7498425" y="675839"/>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a:extLst>
              <a:ext uri="{FF2B5EF4-FFF2-40B4-BE49-F238E27FC236}">
                <a16:creationId xmlns:a16="http://schemas.microsoft.com/office/drawing/2014/main" id="{35674146-58C5-80EE-4A1B-C3B978C13E14}"/>
              </a:ext>
            </a:extLst>
          </p:cNvPr>
          <p:cNvSpPr txBox="1">
            <a:spLocks noGrp="1"/>
          </p:cNvSpPr>
          <p:nvPr>
            <p:ph type="title"/>
          </p:nvPr>
        </p:nvSpPr>
        <p:spPr>
          <a:xfrm>
            <a:off x="4130095" y="1796629"/>
            <a:ext cx="4066042" cy="20866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BÁO CÁO</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KẾT QUẢ</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Nhóm 2</a:t>
            </a:r>
            <a:endParaRPr sz="4000" b="1" dirty="0">
              <a:effectLst>
                <a:outerShdw blurRad="38100" dist="38100" dir="2700000" algn="tl">
                  <a:srgbClr val="000000">
                    <a:alpha val="43137"/>
                  </a:srgbClr>
                </a:outerShdw>
              </a:effectLst>
              <a:latin typeface="Constantia" panose="02030602050306030303" pitchFamily="18" charset="0"/>
            </a:endParaRPr>
          </a:p>
        </p:txBody>
      </p:sp>
      <p:grpSp>
        <p:nvGrpSpPr>
          <p:cNvPr id="692" name="Google Shape;692;p31">
            <a:extLst>
              <a:ext uri="{FF2B5EF4-FFF2-40B4-BE49-F238E27FC236}">
                <a16:creationId xmlns:a16="http://schemas.microsoft.com/office/drawing/2014/main" id="{F6993A23-730A-78BA-D675-29F658589231}"/>
              </a:ext>
            </a:extLst>
          </p:cNvPr>
          <p:cNvGrpSpPr/>
          <p:nvPr/>
        </p:nvGrpSpPr>
        <p:grpSpPr>
          <a:xfrm>
            <a:off x="715089" y="1424420"/>
            <a:ext cx="3715854" cy="2286606"/>
            <a:chOff x="5467825" y="2094550"/>
            <a:chExt cx="2061500" cy="1268575"/>
          </a:xfrm>
        </p:grpSpPr>
        <p:sp>
          <p:nvSpPr>
            <p:cNvPr id="693" name="Google Shape;693;p31">
              <a:extLst>
                <a:ext uri="{FF2B5EF4-FFF2-40B4-BE49-F238E27FC236}">
                  <a16:creationId xmlns:a16="http://schemas.microsoft.com/office/drawing/2014/main" id="{FE97B7EE-5530-DDFB-F276-CBCD82F20837}"/>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a:extLst>
                <a:ext uri="{FF2B5EF4-FFF2-40B4-BE49-F238E27FC236}">
                  <a16:creationId xmlns:a16="http://schemas.microsoft.com/office/drawing/2014/main" id="{E330C06F-A489-68CF-7F35-09995E21EDEB}"/>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a:extLst>
                <a:ext uri="{FF2B5EF4-FFF2-40B4-BE49-F238E27FC236}">
                  <a16:creationId xmlns:a16="http://schemas.microsoft.com/office/drawing/2014/main" id="{FDCDF140-A785-6F1A-A342-26D4DF7F622C}"/>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a:extLst>
                <a:ext uri="{FF2B5EF4-FFF2-40B4-BE49-F238E27FC236}">
                  <a16:creationId xmlns:a16="http://schemas.microsoft.com/office/drawing/2014/main" id="{B2408FBE-B391-53AE-4676-D629B0279618}"/>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a:extLst>
              <a:ext uri="{FF2B5EF4-FFF2-40B4-BE49-F238E27FC236}">
                <a16:creationId xmlns:a16="http://schemas.microsoft.com/office/drawing/2014/main" id="{6A672BD9-78EF-F4A8-54D8-74BF0C0367E8}"/>
              </a:ext>
            </a:extLst>
          </p:cNvPr>
          <p:cNvGrpSpPr/>
          <p:nvPr/>
        </p:nvGrpSpPr>
        <p:grpSpPr>
          <a:xfrm>
            <a:off x="1299895" y="1493624"/>
            <a:ext cx="2546216" cy="2225457"/>
            <a:chOff x="3720050" y="2029925"/>
            <a:chExt cx="1529075" cy="1336450"/>
          </a:xfrm>
        </p:grpSpPr>
        <p:sp>
          <p:nvSpPr>
            <p:cNvPr id="698" name="Google Shape;698;p31">
              <a:extLst>
                <a:ext uri="{FF2B5EF4-FFF2-40B4-BE49-F238E27FC236}">
                  <a16:creationId xmlns:a16="http://schemas.microsoft.com/office/drawing/2014/main" id="{EAE26580-0322-826B-3D33-FFEE7660639B}"/>
                </a:ext>
              </a:extLst>
            </p:cNvPr>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a:extLst>
                <a:ext uri="{FF2B5EF4-FFF2-40B4-BE49-F238E27FC236}">
                  <a16:creationId xmlns:a16="http://schemas.microsoft.com/office/drawing/2014/main" id="{2B0ABA5B-D24C-42AC-A3EC-BC9576A95704}"/>
                </a:ext>
              </a:extLst>
            </p:cNvPr>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a:extLst>
                <a:ext uri="{FF2B5EF4-FFF2-40B4-BE49-F238E27FC236}">
                  <a16:creationId xmlns:a16="http://schemas.microsoft.com/office/drawing/2014/main" id="{E90AD4D8-DFBF-8DE1-1253-B30FD38818EE}"/>
                </a:ext>
              </a:extLst>
            </p:cNvPr>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a:extLst>
                <a:ext uri="{FF2B5EF4-FFF2-40B4-BE49-F238E27FC236}">
                  <a16:creationId xmlns:a16="http://schemas.microsoft.com/office/drawing/2014/main" id="{0420F79B-EADA-BAB0-3750-60B5123159E2}"/>
                </a:ext>
              </a:extLst>
            </p:cNvPr>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a:extLst>
                <a:ext uri="{FF2B5EF4-FFF2-40B4-BE49-F238E27FC236}">
                  <a16:creationId xmlns:a16="http://schemas.microsoft.com/office/drawing/2014/main" id="{F242C4D5-470D-E373-7D36-08C87760A335}"/>
                </a:ext>
              </a:extLst>
            </p:cNvPr>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a:extLst>
                <a:ext uri="{FF2B5EF4-FFF2-40B4-BE49-F238E27FC236}">
                  <a16:creationId xmlns:a16="http://schemas.microsoft.com/office/drawing/2014/main" id="{2AADC79A-EC97-5A73-A9BE-D27ED50F790A}"/>
                </a:ext>
              </a:extLst>
            </p:cNvPr>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a:extLst>
                <a:ext uri="{FF2B5EF4-FFF2-40B4-BE49-F238E27FC236}">
                  <a16:creationId xmlns:a16="http://schemas.microsoft.com/office/drawing/2014/main" id="{BBD0FA6E-6394-59E8-DB52-830927A27BB1}"/>
                </a:ext>
              </a:extLst>
            </p:cNvPr>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a:extLst>
                <a:ext uri="{FF2B5EF4-FFF2-40B4-BE49-F238E27FC236}">
                  <a16:creationId xmlns:a16="http://schemas.microsoft.com/office/drawing/2014/main" id="{B392F167-A5E4-B1B0-DE63-9E1D7E45E053}"/>
                </a:ext>
              </a:extLst>
            </p:cNvPr>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a:extLst>
                <a:ext uri="{FF2B5EF4-FFF2-40B4-BE49-F238E27FC236}">
                  <a16:creationId xmlns:a16="http://schemas.microsoft.com/office/drawing/2014/main" id="{DFC7DF47-E59B-AC37-F2D3-5C37F9DB3BDC}"/>
                </a:ext>
              </a:extLst>
            </p:cNvPr>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a:extLst>
                <a:ext uri="{FF2B5EF4-FFF2-40B4-BE49-F238E27FC236}">
                  <a16:creationId xmlns:a16="http://schemas.microsoft.com/office/drawing/2014/main" id="{62DC1B74-5A93-6B8F-5681-31AE6E29A02B}"/>
                </a:ext>
              </a:extLst>
            </p:cNvPr>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a:extLst>
                <a:ext uri="{FF2B5EF4-FFF2-40B4-BE49-F238E27FC236}">
                  <a16:creationId xmlns:a16="http://schemas.microsoft.com/office/drawing/2014/main" id="{C4781F9C-FB85-0E9E-BDDB-32F28D54646A}"/>
                </a:ext>
              </a:extLst>
            </p:cNvPr>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a:extLst>
                <a:ext uri="{FF2B5EF4-FFF2-40B4-BE49-F238E27FC236}">
                  <a16:creationId xmlns:a16="http://schemas.microsoft.com/office/drawing/2014/main" id="{ED093715-59A2-0476-8CC6-1F332AFF5E37}"/>
                </a:ext>
              </a:extLst>
            </p:cNvPr>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a:extLst>
                <a:ext uri="{FF2B5EF4-FFF2-40B4-BE49-F238E27FC236}">
                  <a16:creationId xmlns:a16="http://schemas.microsoft.com/office/drawing/2014/main" id="{7B1FA25A-BF98-292F-C74F-47EBFAF2FAC4}"/>
                </a:ext>
              </a:extLst>
            </p:cNvPr>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a:extLst>
                <a:ext uri="{FF2B5EF4-FFF2-40B4-BE49-F238E27FC236}">
                  <a16:creationId xmlns:a16="http://schemas.microsoft.com/office/drawing/2014/main" id="{08893517-0576-E9AE-4373-C043DA4FD8C5}"/>
                </a:ext>
              </a:extLst>
            </p:cNvPr>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a:extLst>
                <a:ext uri="{FF2B5EF4-FFF2-40B4-BE49-F238E27FC236}">
                  <a16:creationId xmlns:a16="http://schemas.microsoft.com/office/drawing/2014/main" id="{DC9A8005-E3BA-5247-5377-64DD95F99076}"/>
                </a:ext>
              </a:extLst>
            </p:cNvPr>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a:extLst>
                <a:ext uri="{FF2B5EF4-FFF2-40B4-BE49-F238E27FC236}">
                  <a16:creationId xmlns:a16="http://schemas.microsoft.com/office/drawing/2014/main" id="{D1288838-0398-31F6-9755-863277D17E70}"/>
                </a:ext>
              </a:extLst>
            </p:cNvPr>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a:extLst>
                <a:ext uri="{FF2B5EF4-FFF2-40B4-BE49-F238E27FC236}">
                  <a16:creationId xmlns:a16="http://schemas.microsoft.com/office/drawing/2014/main" id="{10AA0726-E168-BF63-F310-BDF9B5495843}"/>
                </a:ext>
              </a:extLst>
            </p:cNvPr>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a:extLst>
                <a:ext uri="{FF2B5EF4-FFF2-40B4-BE49-F238E27FC236}">
                  <a16:creationId xmlns:a16="http://schemas.microsoft.com/office/drawing/2014/main" id="{1AC76A0A-9D23-C4EB-629B-1AE054654921}"/>
                </a:ext>
              </a:extLst>
            </p:cNvPr>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a:extLst>
                <a:ext uri="{FF2B5EF4-FFF2-40B4-BE49-F238E27FC236}">
                  <a16:creationId xmlns:a16="http://schemas.microsoft.com/office/drawing/2014/main" id="{A57B9326-1D9F-0C92-71F6-6777239173BF}"/>
                </a:ext>
              </a:extLst>
            </p:cNvPr>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a:extLst>
                <a:ext uri="{FF2B5EF4-FFF2-40B4-BE49-F238E27FC236}">
                  <a16:creationId xmlns:a16="http://schemas.microsoft.com/office/drawing/2014/main" id="{0791A85F-A64E-651B-F5CA-71C0518CF005}"/>
                </a:ext>
              </a:extLst>
            </p:cNvPr>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a:extLst>
                <a:ext uri="{FF2B5EF4-FFF2-40B4-BE49-F238E27FC236}">
                  <a16:creationId xmlns:a16="http://schemas.microsoft.com/office/drawing/2014/main" id="{9905E39D-DDA8-5E46-0949-59C18B947900}"/>
                </a:ext>
              </a:extLst>
            </p:cNvPr>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a:extLst>
                <a:ext uri="{FF2B5EF4-FFF2-40B4-BE49-F238E27FC236}">
                  <a16:creationId xmlns:a16="http://schemas.microsoft.com/office/drawing/2014/main" id="{78112B9F-2EF7-B4BA-69B8-5A2D01F08BEA}"/>
                </a:ext>
              </a:extLst>
            </p:cNvPr>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a:extLst>
                <a:ext uri="{FF2B5EF4-FFF2-40B4-BE49-F238E27FC236}">
                  <a16:creationId xmlns:a16="http://schemas.microsoft.com/office/drawing/2014/main" id="{A3A1E79B-4BE8-B442-1923-638EAF73AB66}"/>
                </a:ext>
              </a:extLst>
            </p:cNvPr>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a:extLst>
                <a:ext uri="{FF2B5EF4-FFF2-40B4-BE49-F238E27FC236}">
                  <a16:creationId xmlns:a16="http://schemas.microsoft.com/office/drawing/2014/main" id="{E315F858-B42D-7925-6259-4B4E68E9A78F}"/>
                </a:ext>
              </a:extLst>
            </p:cNvPr>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a:extLst>
                <a:ext uri="{FF2B5EF4-FFF2-40B4-BE49-F238E27FC236}">
                  <a16:creationId xmlns:a16="http://schemas.microsoft.com/office/drawing/2014/main" id="{6962BC51-BB8B-4954-B8F9-975FB6D79D1E}"/>
                </a:ext>
              </a:extLst>
            </p:cNvPr>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a:extLst>
                <a:ext uri="{FF2B5EF4-FFF2-40B4-BE49-F238E27FC236}">
                  <a16:creationId xmlns:a16="http://schemas.microsoft.com/office/drawing/2014/main" id="{7AB0B0EC-DB14-C137-F8F0-B2F56ED88C72}"/>
                </a:ext>
              </a:extLst>
            </p:cNvPr>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a:extLst>
                <a:ext uri="{FF2B5EF4-FFF2-40B4-BE49-F238E27FC236}">
                  <a16:creationId xmlns:a16="http://schemas.microsoft.com/office/drawing/2014/main" id="{B08DAF5B-43C6-F8B5-7790-CA0CD70F5414}"/>
                </a:ext>
              </a:extLst>
            </p:cNvPr>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a:extLst>
                <a:ext uri="{FF2B5EF4-FFF2-40B4-BE49-F238E27FC236}">
                  <a16:creationId xmlns:a16="http://schemas.microsoft.com/office/drawing/2014/main" id="{0BB5CFD2-E009-8B24-938E-C277DC112002}"/>
                </a:ext>
              </a:extLst>
            </p:cNvPr>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a:extLst>
                <a:ext uri="{FF2B5EF4-FFF2-40B4-BE49-F238E27FC236}">
                  <a16:creationId xmlns:a16="http://schemas.microsoft.com/office/drawing/2014/main" id="{404F54D6-0D8B-8C46-F6F6-6EAFBF252711}"/>
                </a:ext>
              </a:extLst>
            </p:cNvPr>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a:extLst>
                <a:ext uri="{FF2B5EF4-FFF2-40B4-BE49-F238E27FC236}">
                  <a16:creationId xmlns:a16="http://schemas.microsoft.com/office/drawing/2014/main" id="{4C8309FF-1F84-092E-0937-F11B290DBB63}"/>
                </a:ext>
              </a:extLst>
            </p:cNvPr>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a:extLst>
                <a:ext uri="{FF2B5EF4-FFF2-40B4-BE49-F238E27FC236}">
                  <a16:creationId xmlns:a16="http://schemas.microsoft.com/office/drawing/2014/main" id="{2253A957-6895-DBF2-437E-4426614EC234}"/>
                </a:ext>
              </a:extLst>
            </p:cNvPr>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a:extLst>
                <a:ext uri="{FF2B5EF4-FFF2-40B4-BE49-F238E27FC236}">
                  <a16:creationId xmlns:a16="http://schemas.microsoft.com/office/drawing/2014/main" id="{B6CEBD76-2483-22A3-1E29-33D71045354E}"/>
                </a:ext>
              </a:extLst>
            </p:cNvPr>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a:extLst>
                <a:ext uri="{FF2B5EF4-FFF2-40B4-BE49-F238E27FC236}">
                  <a16:creationId xmlns:a16="http://schemas.microsoft.com/office/drawing/2014/main" id="{95F7D277-AD38-EDB9-862D-6C8C1B600D8C}"/>
                </a:ext>
              </a:extLst>
            </p:cNvPr>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a:extLst>
                <a:ext uri="{FF2B5EF4-FFF2-40B4-BE49-F238E27FC236}">
                  <a16:creationId xmlns:a16="http://schemas.microsoft.com/office/drawing/2014/main" id="{F0F050D4-FBBE-F312-ACDA-C0FDE59046C6}"/>
                </a:ext>
              </a:extLst>
            </p:cNvPr>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a:extLst>
                <a:ext uri="{FF2B5EF4-FFF2-40B4-BE49-F238E27FC236}">
                  <a16:creationId xmlns:a16="http://schemas.microsoft.com/office/drawing/2014/main" id="{B5333336-47A3-5E8C-1251-6DF743784FF6}"/>
                </a:ext>
              </a:extLst>
            </p:cNvPr>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a:extLst>
                <a:ext uri="{FF2B5EF4-FFF2-40B4-BE49-F238E27FC236}">
                  <a16:creationId xmlns:a16="http://schemas.microsoft.com/office/drawing/2014/main" id="{50FFA5AB-9756-29C9-C9FE-3D0DD8160A94}"/>
                </a:ext>
              </a:extLst>
            </p:cNvPr>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a:extLst>
                <a:ext uri="{FF2B5EF4-FFF2-40B4-BE49-F238E27FC236}">
                  <a16:creationId xmlns:a16="http://schemas.microsoft.com/office/drawing/2014/main" id="{88A77D57-124B-FA63-7D3E-F0CC76870A30}"/>
                </a:ext>
              </a:extLst>
            </p:cNvPr>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a:extLst>
                <a:ext uri="{FF2B5EF4-FFF2-40B4-BE49-F238E27FC236}">
                  <a16:creationId xmlns:a16="http://schemas.microsoft.com/office/drawing/2014/main" id="{73A4B7D4-2BCB-D0C8-DA90-591A1C5EAF5D}"/>
                </a:ext>
              </a:extLst>
            </p:cNvPr>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a:extLst>
                <a:ext uri="{FF2B5EF4-FFF2-40B4-BE49-F238E27FC236}">
                  <a16:creationId xmlns:a16="http://schemas.microsoft.com/office/drawing/2014/main" id="{8537F285-715C-8955-0DD7-8FC72FC43945}"/>
                </a:ext>
              </a:extLst>
            </p:cNvPr>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a:extLst>
                <a:ext uri="{FF2B5EF4-FFF2-40B4-BE49-F238E27FC236}">
                  <a16:creationId xmlns:a16="http://schemas.microsoft.com/office/drawing/2014/main" id="{0551DE10-5422-6B1D-75F7-24B7DF821E69}"/>
                </a:ext>
              </a:extLst>
            </p:cNvPr>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a:extLst>
                <a:ext uri="{FF2B5EF4-FFF2-40B4-BE49-F238E27FC236}">
                  <a16:creationId xmlns:a16="http://schemas.microsoft.com/office/drawing/2014/main" id="{B41BD927-0B9F-9552-239C-C52D9DFC0495}"/>
                </a:ext>
              </a:extLst>
            </p:cNvPr>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a:extLst>
                <a:ext uri="{FF2B5EF4-FFF2-40B4-BE49-F238E27FC236}">
                  <a16:creationId xmlns:a16="http://schemas.microsoft.com/office/drawing/2014/main" id="{8AC932A5-DE2E-0E02-53D3-A6DA19051580}"/>
                </a:ext>
              </a:extLst>
            </p:cNvPr>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a:extLst>
                <a:ext uri="{FF2B5EF4-FFF2-40B4-BE49-F238E27FC236}">
                  <a16:creationId xmlns:a16="http://schemas.microsoft.com/office/drawing/2014/main" id="{F71ECE77-9F68-C2E5-7789-5FF955F2285F}"/>
                </a:ext>
              </a:extLst>
            </p:cNvPr>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a:extLst>
                <a:ext uri="{FF2B5EF4-FFF2-40B4-BE49-F238E27FC236}">
                  <a16:creationId xmlns:a16="http://schemas.microsoft.com/office/drawing/2014/main" id="{79E23BF5-A952-4D31-E07A-C20C19273498}"/>
                </a:ext>
              </a:extLst>
            </p:cNvPr>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a:extLst>
                <a:ext uri="{FF2B5EF4-FFF2-40B4-BE49-F238E27FC236}">
                  <a16:creationId xmlns:a16="http://schemas.microsoft.com/office/drawing/2014/main" id="{B5BDB475-CB1F-8D4E-5F4B-CB6094D6AFD9}"/>
                </a:ext>
              </a:extLst>
            </p:cNvPr>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a:extLst>
                <a:ext uri="{FF2B5EF4-FFF2-40B4-BE49-F238E27FC236}">
                  <a16:creationId xmlns:a16="http://schemas.microsoft.com/office/drawing/2014/main" id="{6C374DDF-B74D-538A-E9B3-7E35FAA08E3C}"/>
                </a:ext>
              </a:extLst>
            </p:cNvPr>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a:extLst>
                <a:ext uri="{FF2B5EF4-FFF2-40B4-BE49-F238E27FC236}">
                  <a16:creationId xmlns:a16="http://schemas.microsoft.com/office/drawing/2014/main" id="{D6B745EA-4D97-85AA-1256-D96C425F6D6B}"/>
                </a:ext>
              </a:extLst>
            </p:cNvPr>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a:extLst>
                <a:ext uri="{FF2B5EF4-FFF2-40B4-BE49-F238E27FC236}">
                  <a16:creationId xmlns:a16="http://schemas.microsoft.com/office/drawing/2014/main" id="{991AE907-5E9B-1EAC-66F9-16C9F7660E70}"/>
                </a:ext>
              </a:extLst>
            </p:cNvPr>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a:extLst>
                <a:ext uri="{FF2B5EF4-FFF2-40B4-BE49-F238E27FC236}">
                  <a16:creationId xmlns:a16="http://schemas.microsoft.com/office/drawing/2014/main" id="{DE4FA971-7B56-3A5A-A286-A10874B014E8}"/>
                </a:ext>
              </a:extLst>
            </p:cNvPr>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a:extLst>
                <a:ext uri="{FF2B5EF4-FFF2-40B4-BE49-F238E27FC236}">
                  <a16:creationId xmlns:a16="http://schemas.microsoft.com/office/drawing/2014/main" id="{BA7B3AA2-11A4-6D65-4E83-4FA4E0DF5F5A}"/>
                </a:ext>
              </a:extLst>
            </p:cNvPr>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a:extLst>
                <a:ext uri="{FF2B5EF4-FFF2-40B4-BE49-F238E27FC236}">
                  <a16:creationId xmlns:a16="http://schemas.microsoft.com/office/drawing/2014/main" id="{78178256-40EA-31A1-3906-FF6A6EC85833}"/>
                </a:ext>
              </a:extLst>
            </p:cNvPr>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a:extLst>
                <a:ext uri="{FF2B5EF4-FFF2-40B4-BE49-F238E27FC236}">
                  <a16:creationId xmlns:a16="http://schemas.microsoft.com/office/drawing/2014/main" id="{B9DDB6B8-AA17-728F-5AE6-C886212AE023}"/>
                </a:ext>
              </a:extLst>
            </p:cNvPr>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a:extLst>
                <a:ext uri="{FF2B5EF4-FFF2-40B4-BE49-F238E27FC236}">
                  <a16:creationId xmlns:a16="http://schemas.microsoft.com/office/drawing/2014/main" id="{022A0F4A-31EB-8C4B-C089-9E5D8FBACE7A}"/>
                </a:ext>
              </a:extLst>
            </p:cNvPr>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a:extLst>
                <a:ext uri="{FF2B5EF4-FFF2-40B4-BE49-F238E27FC236}">
                  <a16:creationId xmlns:a16="http://schemas.microsoft.com/office/drawing/2014/main" id="{F9B057FC-F538-83CC-EEDC-48299921B91A}"/>
                </a:ext>
              </a:extLst>
            </p:cNvPr>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a:extLst>
                <a:ext uri="{FF2B5EF4-FFF2-40B4-BE49-F238E27FC236}">
                  <a16:creationId xmlns:a16="http://schemas.microsoft.com/office/drawing/2014/main" id="{5C61D70E-2D01-9AAE-7354-C118E8449714}"/>
                </a:ext>
              </a:extLst>
            </p:cNvPr>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a:extLst>
                <a:ext uri="{FF2B5EF4-FFF2-40B4-BE49-F238E27FC236}">
                  <a16:creationId xmlns:a16="http://schemas.microsoft.com/office/drawing/2014/main" id="{AAF9E2B8-AB63-1862-0CEC-68974FEF41E0}"/>
                </a:ext>
              </a:extLst>
            </p:cNvPr>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a:extLst>
                <a:ext uri="{FF2B5EF4-FFF2-40B4-BE49-F238E27FC236}">
                  <a16:creationId xmlns:a16="http://schemas.microsoft.com/office/drawing/2014/main" id="{6901EDF7-7E83-0347-D93A-5D65C1A7EFFC}"/>
                </a:ext>
              </a:extLst>
            </p:cNvPr>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a:extLst>
                <a:ext uri="{FF2B5EF4-FFF2-40B4-BE49-F238E27FC236}">
                  <a16:creationId xmlns:a16="http://schemas.microsoft.com/office/drawing/2014/main" id="{06CDF5CB-96CA-B34E-77B8-E4ED1AB32A95}"/>
                </a:ext>
              </a:extLst>
            </p:cNvPr>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a:extLst>
                <a:ext uri="{FF2B5EF4-FFF2-40B4-BE49-F238E27FC236}">
                  <a16:creationId xmlns:a16="http://schemas.microsoft.com/office/drawing/2014/main" id="{1704953E-27D7-7D01-8FC2-C5762F567C86}"/>
                </a:ext>
              </a:extLst>
            </p:cNvPr>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a:extLst>
                <a:ext uri="{FF2B5EF4-FFF2-40B4-BE49-F238E27FC236}">
                  <a16:creationId xmlns:a16="http://schemas.microsoft.com/office/drawing/2014/main" id="{9C1DB5E8-6740-DC4F-0129-A90C0885867E}"/>
                </a:ext>
              </a:extLst>
            </p:cNvPr>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a:extLst>
                <a:ext uri="{FF2B5EF4-FFF2-40B4-BE49-F238E27FC236}">
                  <a16:creationId xmlns:a16="http://schemas.microsoft.com/office/drawing/2014/main" id="{B170D577-8D08-CF27-FDEA-58D0E1EBFFF8}"/>
                </a:ext>
              </a:extLst>
            </p:cNvPr>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a:extLst>
                <a:ext uri="{FF2B5EF4-FFF2-40B4-BE49-F238E27FC236}">
                  <a16:creationId xmlns:a16="http://schemas.microsoft.com/office/drawing/2014/main" id="{34BDF958-2BFE-26A7-BF83-8B7552A5EFFD}"/>
                </a:ext>
              </a:extLst>
            </p:cNvPr>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a:extLst>
                <a:ext uri="{FF2B5EF4-FFF2-40B4-BE49-F238E27FC236}">
                  <a16:creationId xmlns:a16="http://schemas.microsoft.com/office/drawing/2014/main" id="{C0277696-E6FE-D32C-E20A-2E0DB947A439}"/>
                </a:ext>
              </a:extLst>
            </p:cNvPr>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a:extLst>
                <a:ext uri="{FF2B5EF4-FFF2-40B4-BE49-F238E27FC236}">
                  <a16:creationId xmlns:a16="http://schemas.microsoft.com/office/drawing/2014/main" id="{B36BE3FF-BBC0-31F5-3B81-28A946B1115E}"/>
                </a:ext>
              </a:extLst>
            </p:cNvPr>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a:extLst>
                <a:ext uri="{FF2B5EF4-FFF2-40B4-BE49-F238E27FC236}">
                  <a16:creationId xmlns:a16="http://schemas.microsoft.com/office/drawing/2014/main" id="{7C44D877-BA0F-8CB9-7345-A6E31B1554AB}"/>
                </a:ext>
              </a:extLst>
            </p:cNvPr>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a:extLst>
                <a:ext uri="{FF2B5EF4-FFF2-40B4-BE49-F238E27FC236}">
                  <a16:creationId xmlns:a16="http://schemas.microsoft.com/office/drawing/2014/main" id="{7020C356-5CB6-0F94-E855-01676AAEFA37}"/>
                </a:ext>
              </a:extLst>
            </p:cNvPr>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a:extLst>
                <a:ext uri="{FF2B5EF4-FFF2-40B4-BE49-F238E27FC236}">
                  <a16:creationId xmlns:a16="http://schemas.microsoft.com/office/drawing/2014/main" id="{4C72DBBC-E922-3D7B-88B1-B602E8FAD3AA}"/>
                </a:ext>
              </a:extLst>
            </p:cNvPr>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a:extLst>
                <a:ext uri="{FF2B5EF4-FFF2-40B4-BE49-F238E27FC236}">
                  <a16:creationId xmlns:a16="http://schemas.microsoft.com/office/drawing/2014/main" id="{D6004B6B-F8B0-1A64-359C-6EE24E693DC3}"/>
                </a:ext>
              </a:extLst>
            </p:cNvPr>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a:extLst>
                <a:ext uri="{FF2B5EF4-FFF2-40B4-BE49-F238E27FC236}">
                  <a16:creationId xmlns:a16="http://schemas.microsoft.com/office/drawing/2014/main" id="{C3DCBA6B-D38E-EA24-115C-72D91886FAF9}"/>
                </a:ext>
              </a:extLst>
            </p:cNvPr>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a:extLst>
                <a:ext uri="{FF2B5EF4-FFF2-40B4-BE49-F238E27FC236}">
                  <a16:creationId xmlns:a16="http://schemas.microsoft.com/office/drawing/2014/main" id="{77F5D1C4-A5C6-17E5-0C5C-2411B499ECA8}"/>
                </a:ext>
              </a:extLst>
            </p:cNvPr>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a:extLst>
                <a:ext uri="{FF2B5EF4-FFF2-40B4-BE49-F238E27FC236}">
                  <a16:creationId xmlns:a16="http://schemas.microsoft.com/office/drawing/2014/main" id="{3E18D4AC-6602-BB36-AB4F-55F1BF722657}"/>
                </a:ext>
              </a:extLst>
            </p:cNvPr>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a:extLst>
                <a:ext uri="{FF2B5EF4-FFF2-40B4-BE49-F238E27FC236}">
                  <a16:creationId xmlns:a16="http://schemas.microsoft.com/office/drawing/2014/main" id="{B1CD7CF1-87CA-E418-E64F-3B759FA55F01}"/>
                </a:ext>
              </a:extLst>
            </p:cNvPr>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a:extLst>
                <a:ext uri="{FF2B5EF4-FFF2-40B4-BE49-F238E27FC236}">
                  <a16:creationId xmlns:a16="http://schemas.microsoft.com/office/drawing/2014/main" id="{BD1F62B5-0A4A-B058-F640-9FDF6E581773}"/>
                </a:ext>
              </a:extLst>
            </p:cNvPr>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a:extLst>
                <a:ext uri="{FF2B5EF4-FFF2-40B4-BE49-F238E27FC236}">
                  <a16:creationId xmlns:a16="http://schemas.microsoft.com/office/drawing/2014/main" id="{22F5BCFD-FCC8-7794-2821-FF53730996FA}"/>
                </a:ext>
              </a:extLst>
            </p:cNvPr>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a:extLst>
                <a:ext uri="{FF2B5EF4-FFF2-40B4-BE49-F238E27FC236}">
                  <a16:creationId xmlns:a16="http://schemas.microsoft.com/office/drawing/2014/main" id="{B0E3977D-28C8-9E45-41A3-1C0089313862}"/>
                </a:ext>
              </a:extLst>
            </p:cNvPr>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a:extLst>
                <a:ext uri="{FF2B5EF4-FFF2-40B4-BE49-F238E27FC236}">
                  <a16:creationId xmlns:a16="http://schemas.microsoft.com/office/drawing/2014/main" id="{63FE69C2-81A5-B42E-000E-E148D788B0CF}"/>
                </a:ext>
              </a:extLst>
            </p:cNvPr>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a:extLst>
                <a:ext uri="{FF2B5EF4-FFF2-40B4-BE49-F238E27FC236}">
                  <a16:creationId xmlns:a16="http://schemas.microsoft.com/office/drawing/2014/main" id="{6360410F-C207-4142-E831-7326E1895F5A}"/>
                </a:ext>
              </a:extLst>
            </p:cNvPr>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a:extLst>
                <a:ext uri="{FF2B5EF4-FFF2-40B4-BE49-F238E27FC236}">
                  <a16:creationId xmlns:a16="http://schemas.microsoft.com/office/drawing/2014/main" id="{00EA9135-75C5-111E-2231-B28BEC392385}"/>
                </a:ext>
              </a:extLst>
            </p:cNvPr>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a:extLst>
                <a:ext uri="{FF2B5EF4-FFF2-40B4-BE49-F238E27FC236}">
                  <a16:creationId xmlns:a16="http://schemas.microsoft.com/office/drawing/2014/main" id="{03DD9F65-8F14-50C9-5230-40743FC69576}"/>
                </a:ext>
              </a:extLst>
            </p:cNvPr>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a:extLst>
                <a:ext uri="{FF2B5EF4-FFF2-40B4-BE49-F238E27FC236}">
                  <a16:creationId xmlns:a16="http://schemas.microsoft.com/office/drawing/2014/main" id="{E5BFCABA-FA3D-2869-F04B-0051C968020C}"/>
                </a:ext>
              </a:extLst>
            </p:cNvPr>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a:extLst>
                <a:ext uri="{FF2B5EF4-FFF2-40B4-BE49-F238E27FC236}">
                  <a16:creationId xmlns:a16="http://schemas.microsoft.com/office/drawing/2014/main" id="{FD770FC4-37A8-D2F2-5749-45B6EAB4FEE1}"/>
                </a:ext>
              </a:extLst>
            </p:cNvPr>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a:extLst>
                <a:ext uri="{FF2B5EF4-FFF2-40B4-BE49-F238E27FC236}">
                  <a16:creationId xmlns:a16="http://schemas.microsoft.com/office/drawing/2014/main" id="{0E07D6FE-3726-5AFD-EA24-98A617522EBC}"/>
                </a:ext>
              </a:extLst>
            </p:cNvPr>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a:extLst>
                <a:ext uri="{FF2B5EF4-FFF2-40B4-BE49-F238E27FC236}">
                  <a16:creationId xmlns:a16="http://schemas.microsoft.com/office/drawing/2014/main" id="{E106EEF3-6021-930A-D394-515E8391F272}"/>
                </a:ext>
              </a:extLst>
            </p:cNvPr>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a:extLst>
                <a:ext uri="{FF2B5EF4-FFF2-40B4-BE49-F238E27FC236}">
                  <a16:creationId xmlns:a16="http://schemas.microsoft.com/office/drawing/2014/main" id="{4EB12826-F738-6BF6-BCC7-29D6ED1A5D71}"/>
                </a:ext>
              </a:extLst>
            </p:cNvPr>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a:extLst>
                <a:ext uri="{FF2B5EF4-FFF2-40B4-BE49-F238E27FC236}">
                  <a16:creationId xmlns:a16="http://schemas.microsoft.com/office/drawing/2014/main" id="{8D834B07-E57C-552D-6D4A-C45443C1E054}"/>
                </a:ext>
              </a:extLst>
            </p:cNvPr>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a:extLst>
                <a:ext uri="{FF2B5EF4-FFF2-40B4-BE49-F238E27FC236}">
                  <a16:creationId xmlns:a16="http://schemas.microsoft.com/office/drawing/2014/main" id="{E2DD8E9F-D3E9-85F4-7875-4589F9F8D67C}"/>
                </a:ext>
              </a:extLst>
            </p:cNvPr>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a:extLst>
                <a:ext uri="{FF2B5EF4-FFF2-40B4-BE49-F238E27FC236}">
                  <a16:creationId xmlns:a16="http://schemas.microsoft.com/office/drawing/2014/main" id="{07D654D2-EF63-B4E0-09C6-C35EEC05D1D3}"/>
                </a:ext>
              </a:extLst>
            </p:cNvPr>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a:extLst>
                <a:ext uri="{FF2B5EF4-FFF2-40B4-BE49-F238E27FC236}">
                  <a16:creationId xmlns:a16="http://schemas.microsoft.com/office/drawing/2014/main" id="{F864248E-5D5D-378B-37D8-0A8DA4783F13}"/>
                </a:ext>
              </a:extLst>
            </p:cNvPr>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a:extLst>
                <a:ext uri="{FF2B5EF4-FFF2-40B4-BE49-F238E27FC236}">
                  <a16:creationId xmlns:a16="http://schemas.microsoft.com/office/drawing/2014/main" id="{7C3ECC49-F376-C8CD-4FB6-C547A1CC420D}"/>
                </a:ext>
              </a:extLst>
            </p:cNvPr>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a:extLst>
                <a:ext uri="{FF2B5EF4-FFF2-40B4-BE49-F238E27FC236}">
                  <a16:creationId xmlns:a16="http://schemas.microsoft.com/office/drawing/2014/main" id="{86AFD2D6-B3F2-C9C2-2892-E0B08CC55342}"/>
                </a:ext>
              </a:extLst>
            </p:cNvPr>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a:extLst>
                <a:ext uri="{FF2B5EF4-FFF2-40B4-BE49-F238E27FC236}">
                  <a16:creationId xmlns:a16="http://schemas.microsoft.com/office/drawing/2014/main" id="{B28C2526-2D15-FEB2-9E75-B76056F3C4AF}"/>
                </a:ext>
              </a:extLst>
            </p:cNvPr>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a:extLst>
                <a:ext uri="{FF2B5EF4-FFF2-40B4-BE49-F238E27FC236}">
                  <a16:creationId xmlns:a16="http://schemas.microsoft.com/office/drawing/2014/main" id="{7F13434E-1992-2568-3C91-037B7706AB68}"/>
                </a:ext>
              </a:extLst>
            </p:cNvPr>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a:extLst>
                <a:ext uri="{FF2B5EF4-FFF2-40B4-BE49-F238E27FC236}">
                  <a16:creationId xmlns:a16="http://schemas.microsoft.com/office/drawing/2014/main" id="{40053DC3-25B1-1C91-D2D0-034E27783661}"/>
                </a:ext>
              </a:extLst>
            </p:cNvPr>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a:extLst>
                <a:ext uri="{FF2B5EF4-FFF2-40B4-BE49-F238E27FC236}">
                  <a16:creationId xmlns:a16="http://schemas.microsoft.com/office/drawing/2014/main" id="{23715E81-97CA-2644-3C4F-F398E5EB8957}"/>
                </a:ext>
              </a:extLst>
            </p:cNvPr>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a:extLst>
                <a:ext uri="{FF2B5EF4-FFF2-40B4-BE49-F238E27FC236}">
                  <a16:creationId xmlns:a16="http://schemas.microsoft.com/office/drawing/2014/main" id="{805B9109-FB46-0F6B-AF00-35AB2CBC7A6F}"/>
                </a:ext>
              </a:extLst>
            </p:cNvPr>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a:extLst>
                <a:ext uri="{FF2B5EF4-FFF2-40B4-BE49-F238E27FC236}">
                  <a16:creationId xmlns:a16="http://schemas.microsoft.com/office/drawing/2014/main" id="{2F106D51-4BF9-9260-D7F6-575099CA9B00}"/>
                </a:ext>
              </a:extLst>
            </p:cNvPr>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a:extLst>
                <a:ext uri="{FF2B5EF4-FFF2-40B4-BE49-F238E27FC236}">
                  <a16:creationId xmlns:a16="http://schemas.microsoft.com/office/drawing/2014/main" id="{57840878-32EA-2283-9819-F73F2F9E9179}"/>
                </a:ext>
              </a:extLst>
            </p:cNvPr>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a:extLst>
                <a:ext uri="{FF2B5EF4-FFF2-40B4-BE49-F238E27FC236}">
                  <a16:creationId xmlns:a16="http://schemas.microsoft.com/office/drawing/2014/main" id="{B127C821-9209-8CB0-6DE4-C602344C137A}"/>
                </a:ext>
              </a:extLst>
            </p:cNvPr>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a:extLst>
                <a:ext uri="{FF2B5EF4-FFF2-40B4-BE49-F238E27FC236}">
                  <a16:creationId xmlns:a16="http://schemas.microsoft.com/office/drawing/2014/main" id="{4359FE94-E4A7-6F2E-A7A7-4D8772E50040}"/>
                </a:ext>
              </a:extLst>
            </p:cNvPr>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a:extLst>
                <a:ext uri="{FF2B5EF4-FFF2-40B4-BE49-F238E27FC236}">
                  <a16:creationId xmlns:a16="http://schemas.microsoft.com/office/drawing/2014/main" id="{3F011B0E-1E89-DC1A-EFBB-AAC203F67EC0}"/>
                </a:ext>
              </a:extLst>
            </p:cNvPr>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a:extLst>
                <a:ext uri="{FF2B5EF4-FFF2-40B4-BE49-F238E27FC236}">
                  <a16:creationId xmlns:a16="http://schemas.microsoft.com/office/drawing/2014/main" id="{7AE6C0A8-A761-FD57-52E8-42DAC5632045}"/>
                </a:ext>
              </a:extLst>
            </p:cNvPr>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a:extLst>
                <a:ext uri="{FF2B5EF4-FFF2-40B4-BE49-F238E27FC236}">
                  <a16:creationId xmlns:a16="http://schemas.microsoft.com/office/drawing/2014/main" id="{2C4B7761-DEFE-B106-BD47-CC501620B72C}"/>
                </a:ext>
              </a:extLst>
            </p:cNvPr>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a:extLst>
                <a:ext uri="{FF2B5EF4-FFF2-40B4-BE49-F238E27FC236}">
                  <a16:creationId xmlns:a16="http://schemas.microsoft.com/office/drawing/2014/main" id="{740A1AC7-CA9C-93F1-AC8E-DD0CA84DD562}"/>
                </a:ext>
              </a:extLst>
            </p:cNvPr>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a:extLst>
                <a:ext uri="{FF2B5EF4-FFF2-40B4-BE49-F238E27FC236}">
                  <a16:creationId xmlns:a16="http://schemas.microsoft.com/office/drawing/2014/main" id="{5FA371E0-3241-1C71-ED0F-D067D6498F58}"/>
                </a:ext>
              </a:extLst>
            </p:cNvPr>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a:extLst>
                <a:ext uri="{FF2B5EF4-FFF2-40B4-BE49-F238E27FC236}">
                  <a16:creationId xmlns:a16="http://schemas.microsoft.com/office/drawing/2014/main" id="{44D532D8-5C58-30FB-86CB-806AEEB6813D}"/>
                </a:ext>
              </a:extLst>
            </p:cNvPr>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a:extLst>
                <a:ext uri="{FF2B5EF4-FFF2-40B4-BE49-F238E27FC236}">
                  <a16:creationId xmlns:a16="http://schemas.microsoft.com/office/drawing/2014/main" id="{E3DBDEAC-8B3C-70B3-F953-BD397185E935}"/>
                </a:ext>
              </a:extLst>
            </p:cNvPr>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a:extLst>
                <a:ext uri="{FF2B5EF4-FFF2-40B4-BE49-F238E27FC236}">
                  <a16:creationId xmlns:a16="http://schemas.microsoft.com/office/drawing/2014/main" id="{BE9EB4D3-BD66-D908-EF8E-732164471E64}"/>
                </a:ext>
              </a:extLst>
            </p:cNvPr>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a:extLst>
                <a:ext uri="{FF2B5EF4-FFF2-40B4-BE49-F238E27FC236}">
                  <a16:creationId xmlns:a16="http://schemas.microsoft.com/office/drawing/2014/main" id="{08BEC653-ABDA-3397-CB89-E049B2C75E63}"/>
                </a:ext>
              </a:extLst>
            </p:cNvPr>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a:extLst>
                <a:ext uri="{FF2B5EF4-FFF2-40B4-BE49-F238E27FC236}">
                  <a16:creationId xmlns:a16="http://schemas.microsoft.com/office/drawing/2014/main" id="{9F7F70EF-DF5A-AE16-F40D-48328C817C8D}"/>
                </a:ext>
              </a:extLst>
            </p:cNvPr>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a:extLst>
                <a:ext uri="{FF2B5EF4-FFF2-40B4-BE49-F238E27FC236}">
                  <a16:creationId xmlns:a16="http://schemas.microsoft.com/office/drawing/2014/main" id="{895F2C74-BDBB-1F49-12E5-D4C1C28A3FB0}"/>
                </a:ext>
              </a:extLst>
            </p:cNvPr>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a:extLst>
                <a:ext uri="{FF2B5EF4-FFF2-40B4-BE49-F238E27FC236}">
                  <a16:creationId xmlns:a16="http://schemas.microsoft.com/office/drawing/2014/main" id="{41737BDC-A21C-CBBD-096A-CB1373C2BF16}"/>
                </a:ext>
              </a:extLst>
            </p:cNvPr>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a:extLst>
                <a:ext uri="{FF2B5EF4-FFF2-40B4-BE49-F238E27FC236}">
                  <a16:creationId xmlns:a16="http://schemas.microsoft.com/office/drawing/2014/main" id="{19F0E949-62C3-F186-8052-AC81FC8859E4}"/>
                </a:ext>
              </a:extLst>
            </p:cNvPr>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a:extLst>
                <a:ext uri="{FF2B5EF4-FFF2-40B4-BE49-F238E27FC236}">
                  <a16:creationId xmlns:a16="http://schemas.microsoft.com/office/drawing/2014/main" id="{C058C1EB-0F46-3173-A9EA-115530901900}"/>
                </a:ext>
              </a:extLst>
            </p:cNvPr>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a:extLst>
                <a:ext uri="{FF2B5EF4-FFF2-40B4-BE49-F238E27FC236}">
                  <a16:creationId xmlns:a16="http://schemas.microsoft.com/office/drawing/2014/main" id="{35C195A2-580F-C97E-A2BC-78D4CE93469C}"/>
                </a:ext>
              </a:extLst>
            </p:cNvPr>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a:extLst>
                <a:ext uri="{FF2B5EF4-FFF2-40B4-BE49-F238E27FC236}">
                  <a16:creationId xmlns:a16="http://schemas.microsoft.com/office/drawing/2014/main" id="{69E92973-5D28-3593-71FD-D95A03067EC2}"/>
                </a:ext>
              </a:extLst>
            </p:cNvPr>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a:extLst>
                <a:ext uri="{FF2B5EF4-FFF2-40B4-BE49-F238E27FC236}">
                  <a16:creationId xmlns:a16="http://schemas.microsoft.com/office/drawing/2014/main" id="{6676C2E9-AE0B-B58E-E0E8-141875564AA4}"/>
                </a:ext>
              </a:extLst>
            </p:cNvPr>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a:extLst>
                <a:ext uri="{FF2B5EF4-FFF2-40B4-BE49-F238E27FC236}">
                  <a16:creationId xmlns:a16="http://schemas.microsoft.com/office/drawing/2014/main" id="{768D5E43-D531-14EC-9CDA-13C8A6BBE451}"/>
                </a:ext>
              </a:extLst>
            </p:cNvPr>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a:extLst>
                <a:ext uri="{FF2B5EF4-FFF2-40B4-BE49-F238E27FC236}">
                  <a16:creationId xmlns:a16="http://schemas.microsoft.com/office/drawing/2014/main" id="{D95A606D-0E07-1E6E-8127-EE5692275587}"/>
                </a:ext>
              </a:extLst>
            </p:cNvPr>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a:extLst>
                <a:ext uri="{FF2B5EF4-FFF2-40B4-BE49-F238E27FC236}">
                  <a16:creationId xmlns:a16="http://schemas.microsoft.com/office/drawing/2014/main" id="{CBD8D58E-C037-0A76-751E-194C68817F9F}"/>
                </a:ext>
              </a:extLst>
            </p:cNvPr>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a:extLst>
                <a:ext uri="{FF2B5EF4-FFF2-40B4-BE49-F238E27FC236}">
                  <a16:creationId xmlns:a16="http://schemas.microsoft.com/office/drawing/2014/main" id="{F288C23C-FD72-6480-369C-108120C25C51}"/>
                </a:ext>
              </a:extLst>
            </p:cNvPr>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a:extLst>
                <a:ext uri="{FF2B5EF4-FFF2-40B4-BE49-F238E27FC236}">
                  <a16:creationId xmlns:a16="http://schemas.microsoft.com/office/drawing/2014/main" id="{1C412E56-AFE2-58E8-E909-856714E0CDDD}"/>
                </a:ext>
              </a:extLst>
            </p:cNvPr>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a:extLst>
                <a:ext uri="{FF2B5EF4-FFF2-40B4-BE49-F238E27FC236}">
                  <a16:creationId xmlns:a16="http://schemas.microsoft.com/office/drawing/2014/main" id="{E770AE72-5AA5-F7FC-1AFB-16FECDBB1ADE}"/>
                </a:ext>
              </a:extLst>
            </p:cNvPr>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a:extLst>
                <a:ext uri="{FF2B5EF4-FFF2-40B4-BE49-F238E27FC236}">
                  <a16:creationId xmlns:a16="http://schemas.microsoft.com/office/drawing/2014/main" id="{06B57B7E-8025-DA98-FC49-E60F3CE34A68}"/>
                </a:ext>
              </a:extLst>
            </p:cNvPr>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a:extLst>
                <a:ext uri="{FF2B5EF4-FFF2-40B4-BE49-F238E27FC236}">
                  <a16:creationId xmlns:a16="http://schemas.microsoft.com/office/drawing/2014/main" id="{8FD39C51-1171-181C-3E88-C5BEFBA169C7}"/>
                </a:ext>
              </a:extLst>
            </p:cNvPr>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a:extLst>
                <a:ext uri="{FF2B5EF4-FFF2-40B4-BE49-F238E27FC236}">
                  <a16:creationId xmlns:a16="http://schemas.microsoft.com/office/drawing/2014/main" id="{69B9C9D6-7B7A-E0F4-829F-38BA0E59EEF2}"/>
                </a:ext>
              </a:extLst>
            </p:cNvPr>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a:extLst>
                <a:ext uri="{FF2B5EF4-FFF2-40B4-BE49-F238E27FC236}">
                  <a16:creationId xmlns:a16="http://schemas.microsoft.com/office/drawing/2014/main" id="{B6190AA7-A86D-CA3B-5CCE-A37D9CCD60EE}"/>
                </a:ext>
              </a:extLst>
            </p:cNvPr>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a:extLst>
                <a:ext uri="{FF2B5EF4-FFF2-40B4-BE49-F238E27FC236}">
                  <a16:creationId xmlns:a16="http://schemas.microsoft.com/office/drawing/2014/main" id="{E4144E82-185D-C120-4BEC-0A9374F7D9E9}"/>
                </a:ext>
              </a:extLst>
            </p:cNvPr>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a:extLst>
                <a:ext uri="{FF2B5EF4-FFF2-40B4-BE49-F238E27FC236}">
                  <a16:creationId xmlns:a16="http://schemas.microsoft.com/office/drawing/2014/main" id="{F8525F8F-2D83-8167-1849-371462F5C25F}"/>
                </a:ext>
              </a:extLst>
            </p:cNvPr>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a:extLst>
                <a:ext uri="{FF2B5EF4-FFF2-40B4-BE49-F238E27FC236}">
                  <a16:creationId xmlns:a16="http://schemas.microsoft.com/office/drawing/2014/main" id="{DAC78771-092E-6760-3F75-625FEBD6FCEF}"/>
                </a:ext>
              </a:extLst>
            </p:cNvPr>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a:extLst>
                <a:ext uri="{FF2B5EF4-FFF2-40B4-BE49-F238E27FC236}">
                  <a16:creationId xmlns:a16="http://schemas.microsoft.com/office/drawing/2014/main" id="{232E6D7E-F029-43BD-092C-33F7C8B8C1E7}"/>
                </a:ext>
              </a:extLst>
            </p:cNvPr>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a:extLst>
                <a:ext uri="{FF2B5EF4-FFF2-40B4-BE49-F238E27FC236}">
                  <a16:creationId xmlns:a16="http://schemas.microsoft.com/office/drawing/2014/main" id="{72228E2A-5108-3986-6B08-3E0C833E818D}"/>
                </a:ext>
              </a:extLst>
            </p:cNvPr>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a:extLst>
                <a:ext uri="{FF2B5EF4-FFF2-40B4-BE49-F238E27FC236}">
                  <a16:creationId xmlns:a16="http://schemas.microsoft.com/office/drawing/2014/main" id="{4FC5A8B7-9AB3-74BC-5EED-D6EA0EA83502}"/>
                </a:ext>
              </a:extLst>
            </p:cNvPr>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a:extLst>
                <a:ext uri="{FF2B5EF4-FFF2-40B4-BE49-F238E27FC236}">
                  <a16:creationId xmlns:a16="http://schemas.microsoft.com/office/drawing/2014/main" id="{7970884F-BC2B-B529-9E32-F60E6C0687EE}"/>
                </a:ext>
              </a:extLst>
            </p:cNvPr>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a:extLst>
                <a:ext uri="{FF2B5EF4-FFF2-40B4-BE49-F238E27FC236}">
                  <a16:creationId xmlns:a16="http://schemas.microsoft.com/office/drawing/2014/main" id="{FB06759D-A13F-DB75-18C6-DA8680640102}"/>
                </a:ext>
              </a:extLst>
            </p:cNvPr>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a:extLst>
                <a:ext uri="{FF2B5EF4-FFF2-40B4-BE49-F238E27FC236}">
                  <a16:creationId xmlns:a16="http://schemas.microsoft.com/office/drawing/2014/main" id="{74EC2F48-12DF-97E5-2599-2EE7CEB569F4}"/>
                </a:ext>
              </a:extLst>
            </p:cNvPr>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a:extLst>
                <a:ext uri="{FF2B5EF4-FFF2-40B4-BE49-F238E27FC236}">
                  <a16:creationId xmlns:a16="http://schemas.microsoft.com/office/drawing/2014/main" id="{3326C228-6017-E767-B45F-B6330BAD2D5E}"/>
                </a:ext>
              </a:extLst>
            </p:cNvPr>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a:extLst>
                <a:ext uri="{FF2B5EF4-FFF2-40B4-BE49-F238E27FC236}">
                  <a16:creationId xmlns:a16="http://schemas.microsoft.com/office/drawing/2014/main" id="{D383BF58-0621-2E76-3F4B-32D3185AE78A}"/>
                </a:ext>
              </a:extLst>
            </p:cNvPr>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a:extLst>
                <a:ext uri="{FF2B5EF4-FFF2-40B4-BE49-F238E27FC236}">
                  <a16:creationId xmlns:a16="http://schemas.microsoft.com/office/drawing/2014/main" id="{A2665274-275E-3D65-D932-BF72A3A962CF}"/>
                </a:ext>
              </a:extLst>
            </p:cNvPr>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a:extLst>
                <a:ext uri="{FF2B5EF4-FFF2-40B4-BE49-F238E27FC236}">
                  <a16:creationId xmlns:a16="http://schemas.microsoft.com/office/drawing/2014/main" id="{643CD532-8528-C3FA-FEC3-395B0CD5A0B7}"/>
                </a:ext>
              </a:extLst>
            </p:cNvPr>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a:extLst>
                <a:ext uri="{FF2B5EF4-FFF2-40B4-BE49-F238E27FC236}">
                  <a16:creationId xmlns:a16="http://schemas.microsoft.com/office/drawing/2014/main" id="{C6839AFC-ED5E-CDD8-C337-171069615D73}"/>
                </a:ext>
              </a:extLst>
            </p:cNvPr>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a:extLst>
                <a:ext uri="{FF2B5EF4-FFF2-40B4-BE49-F238E27FC236}">
                  <a16:creationId xmlns:a16="http://schemas.microsoft.com/office/drawing/2014/main" id="{F3E6DB3C-E8A1-42A8-B883-D4C04FC4D3AC}"/>
                </a:ext>
              </a:extLst>
            </p:cNvPr>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a:extLst>
                <a:ext uri="{FF2B5EF4-FFF2-40B4-BE49-F238E27FC236}">
                  <a16:creationId xmlns:a16="http://schemas.microsoft.com/office/drawing/2014/main" id="{091553FA-8803-00EE-E2FB-5EF236D4E8F2}"/>
                </a:ext>
              </a:extLst>
            </p:cNvPr>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a:extLst>
                <a:ext uri="{FF2B5EF4-FFF2-40B4-BE49-F238E27FC236}">
                  <a16:creationId xmlns:a16="http://schemas.microsoft.com/office/drawing/2014/main" id="{B26C13E9-C1FE-2128-A85D-BEBE059B87D1}"/>
                </a:ext>
              </a:extLst>
            </p:cNvPr>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a:extLst>
                <a:ext uri="{FF2B5EF4-FFF2-40B4-BE49-F238E27FC236}">
                  <a16:creationId xmlns:a16="http://schemas.microsoft.com/office/drawing/2014/main" id="{B685A72D-9EAD-EBDB-FC34-9AAD5D00818D}"/>
                </a:ext>
              </a:extLst>
            </p:cNvPr>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a:extLst>
                <a:ext uri="{FF2B5EF4-FFF2-40B4-BE49-F238E27FC236}">
                  <a16:creationId xmlns:a16="http://schemas.microsoft.com/office/drawing/2014/main" id="{75349ACD-7160-C5F1-A3DB-3E44F8A37957}"/>
                </a:ext>
              </a:extLst>
            </p:cNvPr>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a:extLst>
                <a:ext uri="{FF2B5EF4-FFF2-40B4-BE49-F238E27FC236}">
                  <a16:creationId xmlns:a16="http://schemas.microsoft.com/office/drawing/2014/main" id="{14100C19-E7C1-B7B9-9FF5-7E7E577CEFA6}"/>
                </a:ext>
              </a:extLst>
            </p:cNvPr>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a:extLst>
                <a:ext uri="{FF2B5EF4-FFF2-40B4-BE49-F238E27FC236}">
                  <a16:creationId xmlns:a16="http://schemas.microsoft.com/office/drawing/2014/main" id="{F23B289A-002D-41B0-A52F-687A9D97B90F}"/>
                </a:ext>
              </a:extLst>
            </p:cNvPr>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a:extLst>
                <a:ext uri="{FF2B5EF4-FFF2-40B4-BE49-F238E27FC236}">
                  <a16:creationId xmlns:a16="http://schemas.microsoft.com/office/drawing/2014/main" id="{99ACB47C-B3BD-FDF0-A092-CF1312D57D1F}"/>
                </a:ext>
              </a:extLst>
            </p:cNvPr>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a:extLst>
                <a:ext uri="{FF2B5EF4-FFF2-40B4-BE49-F238E27FC236}">
                  <a16:creationId xmlns:a16="http://schemas.microsoft.com/office/drawing/2014/main" id="{BEEA712E-0A01-1F29-0535-7688034FBF13}"/>
                </a:ext>
              </a:extLst>
            </p:cNvPr>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a:extLst>
                <a:ext uri="{FF2B5EF4-FFF2-40B4-BE49-F238E27FC236}">
                  <a16:creationId xmlns:a16="http://schemas.microsoft.com/office/drawing/2014/main" id="{D7E08FB8-CE32-B202-5161-17ECE4B9B207}"/>
                </a:ext>
              </a:extLst>
            </p:cNvPr>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a:extLst>
                <a:ext uri="{FF2B5EF4-FFF2-40B4-BE49-F238E27FC236}">
                  <a16:creationId xmlns:a16="http://schemas.microsoft.com/office/drawing/2014/main" id="{104164E1-7939-C1BC-DEB7-C6267A5E9F6F}"/>
                </a:ext>
              </a:extLst>
            </p:cNvPr>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a:extLst>
                <a:ext uri="{FF2B5EF4-FFF2-40B4-BE49-F238E27FC236}">
                  <a16:creationId xmlns:a16="http://schemas.microsoft.com/office/drawing/2014/main" id="{E3B1ED59-033E-4E4F-7044-D9275E7F428D}"/>
                </a:ext>
              </a:extLst>
            </p:cNvPr>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a:extLst>
                <a:ext uri="{FF2B5EF4-FFF2-40B4-BE49-F238E27FC236}">
                  <a16:creationId xmlns:a16="http://schemas.microsoft.com/office/drawing/2014/main" id="{811BAEC0-7A18-8511-5816-8BABE587D067}"/>
                </a:ext>
              </a:extLst>
            </p:cNvPr>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a:extLst>
                <a:ext uri="{FF2B5EF4-FFF2-40B4-BE49-F238E27FC236}">
                  <a16:creationId xmlns:a16="http://schemas.microsoft.com/office/drawing/2014/main" id="{3D7C8B6F-A47A-A2E5-8CA1-0158BC3AA92D}"/>
                </a:ext>
              </a:extLst>
            </p:cNvPr>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a:extLst>
                <a:ext uri="{FF2B5EF4-FFF2-40B4-BE49-F238E27FC236}">
                  <a16:creationId xmlns:a16="http://schemas.microsoft.com/office/drawing/2014/main" id="{79F86E23-C690-2235-D4D5-CE48757606F7}"/>
                </a:ext>
              </a:extLst>
            </p:cNvPr>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a:extLst>
                <a:ext uri="{FF2B5EF4-FFF2-40B4-BE49-F238E27FC236}">
                  <a16:creationId xmlns:a16="http://schemas.microsoft.com/office/drawing/2014/main" id="{086EF052-CFA6-3961-0E53-117739D762E5}"/>
                </a:ext>
              </a:extLst>
            </p:cNvPr>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a:extLst>
                <a:ext uri="{FF2B5EF4-FFF2-40B4-BE49-F238E27FC236}">
                  <a16:creationId xmlns:a16="http://schemas.microsoft.com/office/drawing/2014/main" id="{3F45B4AB-ED5E-B126-5B11-B4649214A4A9}"/>
                </a:ext>
              </a:extLst>
            </p:cNvPr>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a:extLst>
                <a:ext uri="{FF2B5EF4-FFF2-40B4-BE49-F238E27FC236}">
                  <a16:creationId xmlns:a16="http://schemas.microsoft.com/office/drawing/2014/main" id="{7C9863F2-C323-8F1C-B33C-595996C745DE}"/>
                </a:ext>
              </a:extLst>
            </p:cNvPr>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a:extLst>
                <a:ext uri="{FF2B5EF4-FFF2-40B4-BE49-F238E27FC236}">
                  <a16:creationId xmlns:a16="http://schemas.microsoft.com/office/drawing/2014/main" id="{CE61221A-E389-96D6-424B-76E9462250CA}"/>
                </a:ext>
              </a:extLst>
            </p:cNvPr>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31">
            <a:extLst>
              <a:ext uri="{FF2B5EF4-FFF2-40B4-BE49-F238E27FC236}">
                <a16:creationId xmlns:a16="http://schemas.microsoft.com/office/drawing/2014/main" id="{4810B6FD-BBEA-F8A9-D753-1CFE05644F5F}"/>
              </a:ext>
            </a:extLst>
          </p:cNvPr>
          <p:cNvSpPr/>
          <p:nvPr/>
        </p:nvSpPr>
        <p:spPr>
          <a:xfrm>
            <a:off x="5094619" y="1950375"/>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a:extLst>
              <a:ext uri="{FF2B5EF4-FFF2-40B4-BE49-F238E27FC236}">
                <a16:creationId xmlns:a16="http://schemas.microsoft.com/office/drawing/2014/main" id="{2902459A-413E-2B67-1475-A7CA848CA3FB}"/>
              </a:ext>
            </a:extLst>
          </p:cNvPr>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a:extLst>
              <a:ext uri="{FF2B5EF4-FFF2-40B4-BE49-F238E27FC236}">
                <a16:creationId xmlns:a16="http://schemas.microsoft.com/office/drawing/2014/main" id="{15676DAF-4E41-F7BF-AC3F-21A08AFD1E94}"/>
              </a:ext>
            </a:extLst>
          </p:cNvPr>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a:extLst>
              <a:ext uri="{FF2B5EF4-FFF2-40B4-BE49-F238E27FC236}">
                <a16:creationId xmlns:a16="http://schemas.microsoft.com/office/drawing/2014/main" id="{02643C37-FE3B-2C96-10D9-6F6665F2A6B4}"/>
              </a:ext>
            </a:extLst>
          </p:cNvPr>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73347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3F880C-E361-C5A3-72C3-5EEF8E6F6DE9}"/>
              </a:ext>
            </a:extLst>
          </p:cNvPr>
          <p:cNvSpPr>
            <a:spLocks noGrp="1"/>
          </p:cNvSpPr>
          <p:nvPr>
            <p:ph type="title" idx="2"/>
          </p:nvPr>
        </p:nvSpPr>
        <p:spPr>
          <a:xfrm>
            <a:off x="974557" y="510650"/>
            <a:ext cx="7459579" cy="596255"/>
          </a:xfrm>
        </p:spPr>
        <p:txBody>
          <a:bodyPr/>
          <a:lstStyle/>
          <a:p>
            <a:r>
              <a:rPr lang="vi-VN" sz="3600" b="1" dirty="0">
                <a:latin typeface="Constantia" panose="02030602050306030303" pitchFamily="18" charset="0"/>
              </a:rPr>
              <a:t>Câu hỏi 2</a:t>
            </a:r>
          </a:p>
        </p:txBody>
      </p:sp>
      <p:sp>
        <p:nvSpPr>
          <p:cNvPr id="6" name="Oval 5">
            <a:extLst>
              <a:ext uri="{FF2B5EF4-FFF2-40B4-BE49-F238E27FC236}">
                <a16:creationId xmlns:a16="http://schemas.microsoft.com/office/drawing/2014/main" id="{0A747142-07B0-741E-141E-BBB584F8C0C0}"/>
              </a:ext>
            </a:extLst>
          </p:cNvPr>
          <p:cNvSpPr/>
          <p:nvPr/>
        </p:nvSpPr>
        <p:spPr>
          <a:xfrm>
            <a:off x="438293" y="2211159"/>
            <a:ext cx="2449286" cy="1175657"/>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Vấn đề xã hội</a:t>
            </a:r>
          </a:p>
        </p:txBody>
      </p:sp>
      <p:sp>
        <p:nvSpPr>
          <p:cNvPr id="7" name="Rectangle: Rounded Corners 6">
            <a:extLst>
              <a:ext uri="{FF2B5EF4-FFF2-40B4-BE49-F238E27FC236}">
                <a16:creationId xmlns:a16="http://schemas.microsoft.com/office/drawing/2014/main" id="{AC410B41-5DBB-53D3-80D6-95C35D9D105E}"/>
              </a:ext>
            </a:extLst>
          </p:cNvPr>
          <p:cNvSpPr/>
          <p:nvPr/>
        </p:nvSpPr>
        <p:spPr>
          <a:xfrm>
            <a:off x="4082144" y="1131398"/>
            <a:ext cx="4735284" cy="146484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Constantia" panose="02030602050306030303" pitchFamily="18" charset="0"/>
                <a:ea typeface="Times New Roman" panose="02020603050405020304" pitchFamily="18" charset="0"/>
              </a:rPr>
              <a:t>T</a:t>
            </a:r>
            <a:r>
              <a:rPr lang="en-US" sz="2800" kern="0" dirty="0" err="1">
                <a:solidFill>
                  <a:srgbClr val="000000"/>
                </a:solidFill>
                <a:effectLst/>
                <a:latin typeface="Constantia" panose="02030602050306030303" pitchFamily="18" charset="0"/>
                <a:ea typeface="Times New Roman" panose="02020603050405020304" pitchFamily="18" charset="0"/>
              </a:rPr>
              <a:t>hực</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trạng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xã</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hội</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nông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thôn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Việt</a:t>
            </a:r>
            <a:r>
              <a:rPr lang="en-US" sz="2800" kern="0" dirty="0">
                <a:solidFill>
                  <a:srgbClr val="000000"/>
                </a:solidFill>
                <a:effectLst/>
                <a:latin typeface="Constantia" panose="02030602050306030303" pitchFamily="18" charset="0"/>
                <a:ea typeface="Times New Roman" panose="02020603050405020304" pitchFamily="18" charset="0"/>
              </a:rPr>
              <a:t> Nam </a:t>
            </a:r>
            <a:r>
              <a:rPr lang="en-US" sz="2800" kern="0" dirty="0" err="1">
                <a:solidFill>
                  <a:srgbClr val="000000"/>
                </a:solidFill>
                <a:effectLst/>
                <a:latin typeface="Constantia" panose="02030602050306030303" pitchFamily="18" charset="0"/>
                <a:ea typeface="Times New Roman" panose="02020603050405020304" pitchFamily="18" charset="0"/>
              </a:rPr>
              <a:t>thời</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phong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kiến</a:t>
            </a:r>
            <a:endParaRPr lang="vi-VN" sz="2800" dirty="0">
              <a:latin typeface="Constantia" panose="02030602050306030303" pitchFamily="18" charset="0"/>
            </a:endParaRPr>
          </a:p>
        </p:txBody>
      </p:sp>
      <p:sp>
        <p:nvSpPr>
          <p:cNvPr id="8" name="Rectangle: Rounded Corners 7">
            <a:extLst>
              <a:ext uri="{FF2B5EF4-FFF2-40B4-BE49-F238E27FC236}">
                <a16:creationId xmlns:a16="http://schemas.microsoft.com/office/drawing/2014/main" id="{001016D1-46ED-6FD9-C98F-0CBEA8F16DC7}"/>
              </a:ext>
            </a:extLst>
          </p:cNvPr>
          <p:cNvSpPr/>
          <p:nvPr/>
        </p:nvSpPr>
        <p:spPr>
          <a:xfrm>
            <a:off x="4082144" y="2876552"/>
            <a:ext cx="4735285" cy="1630134"/>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Constantia" panose="02030602050306030303" pitchFamily="18" charset="0"/>
                <a:ea typeface="Times New Roman" panose="02020603050405020304" pitchFamily="18" charset="0"/>
              </a:rPr>
              <a:t>N</a:t>
            </a:r>
            <a:r>
              <a:rPr lang="en-US" sz="2800" kern="0" dirty="0" err="1">
                <a:solidFill>
                  <a:srgbClr val="000000"/>
                </a:solidFill>
                <a:effectLst/>
                <a:latin typeface="Constantia" panose="02030602050306030303" pitchFamily="18" charset="0"/>
                <a:ea typeface="Times New Roman" panose="02020603050405020304" pitchFamily="18" charset="0"/>
              </a:rPr>
              <a:t>hấn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mạnh</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bức</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thông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điệp</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về</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cách</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sống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hòa</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nhập</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gắn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bó</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với</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cộng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đồng</a:t>
            </a:r>
            <a:endParaRPr lang="vi-VN" sz="2800" dirty="0">
              <a:latin typeface="Constantia" panose="02030602050306030303" pitchFamily="18" charset="0"/>
            </a:endParaRPr>
          </a:p>
        </p:txBody>
      </p:sp>
      <p:sp>
        <p:nvSpPr>
          <p:cNvPr id="9" name="Left Brace 8">
            <a:extLst>
              <a:ext uri="{FF2B5EF4-FFF2-40B4-BE49-F238E27FC236}">
                <a16:creationId xmlns:a16="http://schemas.microsoft.com/office/drawing/2014/main" id="{03E68AA2-8A7B-4AE7-44D6-9A7BAE6B8D11}"/>
              </a:ext>
            </a:extLst>
          </p:cNvPr>
          <p:cNvSpPr/>
          <p:nvPr/>
        </p:nvSpPr>
        <p:spPr>
          <a:xfrm>
            <a:off x="2824843" y="1983921"/>
            <a:ext cx="1257301" cy="1630134"/>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vi-VN"/>
          </a:p>
        </p:txBody>
      </p:sp>
      <p:pic>
        <p:nvPicPr>
          <p:cNvPr id="10" name="Google Shape;1607;p43">
            <a:extLst>
              <a:ext uri="{FF2B5EF4-FFF2-40B4-BE49-F238E27FC236}">
                <a16:creationId xmlns:a16="http://schemas.microsoft.com/office/drawing/2014/main" id="{48AD4DAC-7FB1-09F0-67E8-60803090408F}"/>
              </a:ext>
            </a:extLst>
          </p:cNvPr>
          <p:cNvPicPr preferRelativeResize="0"/>
          <p:nvPr/>
        </p:nvPicPr>
        <p:blipFill rotWithShape="1">
          <a:blip r:embed="rId3">
            <a:alphaModFix/>
          </a:blip>
          <a:srcRect t="16547" b="16540"/>
          <a:stretch/>
        </p:blipFill>
        <p:spPr>
          <a:xfrm>
            <a:off x="213249" y="130832"/>
            <a:ext cx="1522615" cy="1018800"/>
          </a:xfrm>
          <a:prstGeom prst="rect">
            <a:avLst/>
          </a:prstGeom>
          <a:noFill/>
          <a:ln>
            <a:noFill/>
          </a:ln>
        </p:spPr>
      </p:pic>
    </p:spTree>
    <p:custDataLst>
      <p:tags r:id="rId1"/>
    </p:custDataLst>
    <p:extLst>
      <p:ext uri="{BB962C8B-B14F-4D97-AF65-F5344CB8AC3E}">
        <p14:creationId xmlns:p14="http://schemas.microsoft.com/office/powerpoint/2010/main" val="2372874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5ECFB7-F1CE-72EE-7F14-88B7ECE37266}"/>
              </a:ext>
            </a:extLst>
          </p:cNvPr>
          <p:cNvSpPr txBox="1"/>
          <p:nvPr/>
        </p:nvSpPr>
        <p:spPr>
          <a:xfrm>
            <a:off x="2286000" y="256500"/>
            <a:ext cx="4572000" cy="646331"/>
          </a:xfrm>
          <a:prstGeom prst="rect">
            <a:avLst/>
          </a:prstGeom>
          <a:noFill/>
        </p:spPr>
        <p:txBody>
          <a:bodyPr wrap="square">
            <a:spAutoFit/>
          </a:bodyPr>
          <a:lstStyle/>
          <a:p>
            <a:pPr algn="ctr"/>
            <a:r>
              <a:rPr kumimoji="0" lang="vi-VN" sz="3600" b="1" i="0" u="none" strike="noStrike" kern="0" cap="none" spc="0" normalizeH="0" baseline="0" noProof="0" dirty="0">
                <a:ln>
                  <a:noFill/>
                </a:ln>
                <a:solidFill>
                  <a:srgbClr val="1D9E4E"/>
                </a:solidFill>
                <a:effectLst/>
                <a:uLnTx/>
                <a:uFillTx/>
                <a:latin typeface="Constantia" panose="02030602050306030303" pitchFamily="18" charset="0"/>
                <a:cs typeface="Poppins Black"/>
                <a:sym typeface="Poppins Black"/>
              </a:rPr>
              <a:t>Câu hỏi 2</a:t>
            </a:r>
            <a:endParaRPr lang="vi-VN" dirty="0"/>
          </a:p>
        </p:txBody>
      </p:sp>
      <p:sp>
        <p:nvSpPr>
          <p:cNvPr id="6" name="Oval 5">
            <a:extLst>
              <a:ext uri="{FF2B5EF4-FFF2-40B4-BE49-F238E27FC236}">
                <a16:creationId xmlns:a16="http://schemas.microsoft.com/office/drawing/2014/main" id="{AB3B6CC7-6132-A809-3ED5-74D8E77C70CD}"/>
              </a:ext>
            </a:extLst>
          </p:cNvPr>
          <p:cNvSpPr/>
          <p:nvPr/>
        </p:nvSpPr>
        <p:spPr>
          <a:xfrm>
            <a:off x="587828" y="2037667"/>
            <a:ext cx="2857500" cy="1102179"/>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Các khía cạnh</a:t>
            </a:r>
          </a:p>
        </p:txBody>
      </p:sp>
      <p:sp>
        <p:nvSpPr>
          <p:cNvPr id="8" name="Rectangle: Rounded Corners 7">
            <a:extLst>
              <a:ext uri="{FF2B5EF4-FFF2-40B4-BE49-F238E27FC236}">
                <a16:creationId xmlns:a16="http://schemas.microsoft.com/office/drawing/2014/main" id="{5DA2159F-7CB8-0AD7-FA2D-273ECEC5BF69}"/>
              </a:ext>
            </a:extLst>
          </p:cNvPr>
          <p:cNvSpPr/>
          <p:nvPr/>
        </p:nvSpPr>
        <p:spPr>
          <a:xfrm>
            <a:off x="4572000" y="935488"/>
            <a:ext cx="3984172" cy="110217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Nghệ thuật hội họa dân gian</a:t>
            </a:r>
          </a:p>
        </p:txBody>
      </p:sp>
      <p:sp>
        <p:nvSpPr>
          <p:cNvPr id="9" name="Rectangle: Rounded Corners 8">
            <a:extLst>
              <a:ext uri="{FF2B5EF4-FFF2-40B4-BE49-F238E27FC236}">
                <a16:creationId xmlns:a16="http://schemas.microsoft.com/office/drawing/2014/main" id="{300606EF-0CB8-A8EF-20CF-61C1FFDF49D8}"/>
              </a:ext>
            </a:extLst>
          </p:cNvPr>
          <p:cNvSpPr/>
          <p:nvPr/>
        </p:nvSpPr>
        <p:spPr>
          <a:xfrm>
            <a:off x="4572000" y="2183604"/>
            <a:ext cx="3984172" cy="110217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Tinh hoa văn hóa dân gian</a:t>
            </a:r>
          </a:p>
        </p:txBody>
      </p:sp>
      <p:sp>
        <p:nvSpPr>
          <p:cNvPr id="10" name="Rectangle: Rounded Corners 9">
            <a:extLst>
              <a:ext uri="{FF2B5EF4-FFF2-40B4-BE49-F238E27FC236}">
                <a16:creationId xmlns:a16="http://schemas.microsoft.com/office/drawing/2014/main" id="{A12B74A7-9D75-BC4F-17E5-BC5D1EC70637}"/>
              </a:ext>
            </a:extLst>
          </p:cNvPr>
          <p:cNvSpPr/>
          <p:nvPr/>
        </p:nvSpPr>
        <p:spPr>
          <a:xfrm>
            <a:off x="4572000" y="3656922"/>
            <a:ext cx="3984172" cy="110217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Văn hóa</a:t>
            </a:r>
          </a:p>
        </p:txBody>
      </p:sp>
      <p:cxnSp>
        <p:nvCxnSpPr>
          <p:cNvPr id="12" name="Straight Arrow Connector 11">
            <a:extLst>
              <a:ext uri="{FF2B5EF4-FFF2-40B4-BE49-F238E27FC236}">
                <a16:creationId xmlns:a16="http://schemas.microsoft.com/office/drawing/2014/main" id="{E23BF081-A386-0CA1-C1CA-93E4BC608E29}"/>
              </a:ext>
            </a:extLst>
          </p:cNvPr>
          <p:cNvCxnSpPr>
            <a:stCxn id="6" idx="6"/>
            <a:endCxn id="8" idx="1"/>
          </p:cNvCxnSpPr>
          <p:nvPr/>
        </p:nvCxnSpPr>
        <p:spPr>
          <a:xfrm flipV="1">
            <a:off x="3445328" y="1486578"/>
            <a:ext cx="1126672" cy="110217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a:extLst>
              <a:ext uri="{FF2B5EF4-FFF2-40B4-BE49-F238E27FC236}">
                <a16:creationId xmlns:a16="http://schemas.microsoft.com/office/drawing/2014/main" id="{22B91305-E788-5CD4-1737-99F058F8E1F8}"/>
              </a:ext>
            </a:extLst>
          </p:cNvPr>
          <p:cNvCxnSpPr>
            <a:cxnSpLocks/>
            <a:stCxn id="6" idx="6"/>
          </p:cNvCxnSpPr>
          <p:nvPr/>
        </p:nvCxnSpPr>
        <p:spPr>
          <a:xfrm flipV="1">
            <a:off x="3445328" y="2571750"/>
            <a:ext cx="1126672" cy="1700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97ACE802-92A4-C413-36E8-DB8359595015}"/>
              </a:ext>
            </a:extLst>
          </p:cNvPr>
          <p:cNvCxnSpPr>
            <a:stCxn id="6" idx="6"/>
            <a:endCxn id="10" idx="1"/>
          </p:cNvCxnSpPr>
          <p:nvPr/>
        </p:nvCxnSpPr>
        <p:spPr>
          <a:xfrm>
            <a:off x="3445328" y="2588757"/>
            <a:ext cx="1126672" cy="161925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8" name="Google Shape;1615;p43">
            <a:extLst>
              <a:ext uri="{FF2B5EF4-FFF2-40B4-BE49-F238E27FC236}">
                <a16:creationId xmlns:a16="http://schemas.microsoft.com/office/drawing/2014/main" id="{45AF9893-45BA-F171-B93C-3D87DA8B56A6}"/>
              </a:ext>
            </a:extLst>
          </p:cNvPr>
          <p:cNvPicPr preferRelativeResize="0"/>
          <p:nvPr/>
        </p:nvPicPr>
        <p:blipFill rotWithShape="1">
          <a:blip r:embed="rId3">
            <a:alphaModFix/>
          </a:blip>
          <a:srcRect t="14837" b="14844"/>
          <a:stretch/>
        </p:blipFill>
        <p:spPr>
          <a:xfrm>
            <a:off x="313713" y="3690935"/>
            <a:ext cx="1702865" cy="1197460"/>
          </a:xfrm>
          <a:prstGeom prst="rect">
            <a:avLst/>
          </a:prstGeom>
          <a:noFill/>
          <a:ln>
            <a:noFill/>
          </a:ln>
        </p:spPr>
      </p:pic>
    </p:spTree>
    <p:custDataLst>
      <p:tags r:id="rId1"/>
    </p:custDataLst>
    <p:extLst>
      <p:ext uri="{BB962C8B-B14F-4D97-AF65-F5344CB8AC3E}">
        <p14:creationId xmlns:p14="http://schemas.microsoft.com/office/powerpoint/2010/main" val="2820269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89F788EF-C420-5056-35B6-9528479C7B44}"/>
            </a:ext>
          </a:extLst>
        </p:cNvPr>
        <p:cNvGrpSpPr/>
        <p:nvPr/>
      </p:nvGrpSpPr>
      <p:grpSpPr>
        <a:xfrm>
          <a:off x="0" y="0"/>
          <a:ext cx="0" cy="0"/>
          <a:chOff x="0" y="0"/>
          <a:chExt cx="0" cy="0"/>
        </a:xfrm>
      </p:grpSpPr>
      <p:sp>
        <p:nvSpPr>
          <p:cNvPr id="689" name="Google Shape;689;p31">
            <a:extLst>
              <a:ext uri="{FF2B5EF4-FFF2-40B4-BE49-F238E27FC236}">
                <a16:creationId xmlns:a16="http://schemas.microsoft.com/office/drawing/2014/main" id="{C1B81D93-7C34-7043-C40B-9F1B61DCBB75}"/>
              </a:ext>
            </a:extLst>
          </p:cNvPr>
          <p:cNvSpPr/>
          <p:nvPr/>
        </p:nvSpPr>
        <p:spPr>
          <a:xfrm>
            <a:off x="7498425" y="675839"/>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a:extLst>
              <a:ext uri="{FF2B5EF4-FFF2-40B4-BE49-F238E27FC236}">
                <a16:creationId xmlns:a16="http://schemas.microsoft.com/office/drawing/2014/main" id="{BD1E098E-5022-62B8-CE61-1571EAECAA30}"/>
              </a:ext>
            </a:extLst>
          </p:cNvPr>
          <p:cNvSpPr txBox="1">
            <a:spLocks noGrp="1"/>
          </p:cNvSpPr>
          <p:nvPr>
            <p:ph type="title"/>
          </p:nvPr>
        </p:nvSpPr>
        <p:spPr>
          <a:xfrm>
            <a:off x="4130095" y="1796629"/>
            <a:ext cx="4066042" cy="20866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BÁO CÁO</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KẾT QUẢ</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Nhóm 3</a:t>
            </a:r>
            <a:endParaRPr sz="4000" b="1" dirty="0">
              <a:effectLst>
                <a:outerShdw blurRad="38100" dist="38100" dir="2700000" algn="tl">
                  <a:srgbClr val="000000">
                    <a:alpha val="43137"/>
                  </a:srgbClr>
                </a:outerShdw>
              </a:effectLst>
              <a:latin typeface="Constantia" panose="02030602050306030303" pitchFamily="18" charset="0"/>
            </a:endParaRPr>
          </a:p>
        </p:txBody>
      </p:sp>
      <p:grpSp>
        <p:nvGrpSpPr>
          <p:cNvPr id="692" name="Google Shape;692;p31">
            <a:extLst>
              <a:ext uri="{FF2B5EF4-FFF2-40B4-BE49-F238E27FC236}">
                <a16:creationId xmlns:a16="http://schemas.microsoft.com/office/drawing/2014/main" id="{2772ED48-783B-7635-4744-486F3D1A9C4A}"/>
              </a:ext>
            </a:extLst>
          </p:cNvPr>
          <p:cNvGrpSpPr/>
          <p:nvPr/>
        </p:nvGrpSpPr>
        <p:grpSpPr>
          <a:xfrm>
            <a:off x="715089" y="1424420"/>
            <a:ext cx="3715854" cy="2286606"/>
            <a:chOff x="5467825" y="2094550"/>
            <a:chExt cx="2061500" cy="1268575"/>
          </a:xfrm>
        </p:grpSpPr>
        <p:sp>
          <p:nvSpPr>
            <p:cNvPr id="693" name="Google Shape;693;p31">
              <a:extLst>
                <a:ext uri="{FF2B5EF4-FFF2-40B4-BE49-F238E27FC236}">
                  <a16:creationId xmlns:a16="http://schemas.microsoft.com/office/drawing/2014/main" id="{514EC3E9-35B1-91EA-DCF9-FD6E61C7F808}"/>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a:extLst>
                <a:ext uri="{FF2B5EF4-FFF2-40B4-BE49-F238E27FC236}">
                  <a16:creationId xmlns:a16="http://schemas.microsoft.com/office/drawing/2014/main" id="{D8411B1B-A4ED-CAD8-9051-5A4233E591C5}"/>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a:extLst>
                <a:ext uri="{FF2B5EF4-FFF2-40B4-BE49-F238E27FC236}">
                  <a16:creationId xmlns:a16="http://schemas.microsoft.com/office/drawing/2014/main" id="{AC812D22-CB49-21E3-A5C3-9DF91F99A8B9}"/>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a:extLst>
                <a:ext uri="{FF2B5EF4-FFF2-40B4-BE49-F238E27FC236}">
                  <a16:creationId xmlns:a16="http://schemas.microsoft.com/office/drawing/2014/main" id="{8EA483A0-798F-9364-C044-452C69AD7542}"/>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a:extLst>
              <a:ext uri="{FF2B5EF4-FFF2-40B4-BE49-F238E27FC236}">
                <a16:creationId xmlns:a16="http://schemas.microsoft.com/office/drawing/2014/main" id="{4BDDF95D-8CE6-21CF-C971-48C033BD014E}"/>
              </a:ext>
            </a:extLst>
          </p:cNvPr>
          <p:cNvGrpSpPr/>
          <p:nvPr/>
        </p:nvGrpSpPr>
        <p:grpSpPr>
          <a:xfrm>
            <a:off x="1299895" y="1493624"/>
            <a:ext cx="2546216" cy="2225457"/>
            <a:chOff x="3720050" y="2029925"/>
            <a:chExt cx="1529075" cy="1336450"/>
          </a:xfrm>
        </p:grpSpPr>
        <p:sp>
          <p:nvSpPr>
            <p:cNvPr id="698" name="Google Shape;698;p31">
              <a:extLst>
                <a:ext uri="{FF2B5EF4-FFF2-40B4-BE49-F238E27FC236}">
                  <a16:creationId xmlns:a16="http://schemas.microsoft.com/office/drawing/2014/main" id="{BA4DB05A-9FC1-938A-238D-F86032D2E40F}"/>
                </a:ext>
              </a:extLst>
            </p:cNvPr>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a:extLst>
                <a:ext uri="{FF2B5EF4-FFF2-40B4-BE49-F238E27FC236}">
                  <a16:creationId xmlns:a16="http://schemas.microsoft.com/office/drawing/2014/main" id="{E5A85858-3EA4-2B73-B775-8580975668D4}"/>
                </a:ext>
              </a:extLst>
            </p:cNvPr>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a:extLst>
                <a:ext uri="{FF2B5EF4-FFF2-40B4-BE49-F238E27FC236}">
                  <a16:creationId xmlns:a16="http://schemas.microsoft.com/office/drawing/2014/main" id="{B723509E-0FA7-A13D-641D-F950D2791B13}"/>
                </a:ext>
              </a:extLst>
            </p:cNvPr>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a:extLst>
                <a:ext uri="{FF2B5EF4-FFF2-40B4-BE49-F238E27FC236}">
                  <a16:creationId xmlns:a16="http://schemas.microsoft.com/office/drawing/2014/main" id="{844849C7-22EE-3C7A-C1E1-FC9918DB0DB0}"/>
                </a:ext>
              </a:extLst>
            </p:cNvPr>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a:extLst>
                <a:ext uri="{FF2B5EF4-FFF2-40B4-BE49-F238E27FC236}">
                  <a16:creationId xmlns:a16="http://schemas.microsoft.com/office/drawing/2014/main" id="{4C3C5BF8-E9B8-5DA1-9CE3-C0606D54CC3B}"/>
                </a:ext>
              </a:extLst>
            </p:cNvPr>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a:extLst>
                <a:ext uri="{FF2B5EF4-FFF2-40B4-BE49-F238E27FC236}">
                  <a16:creationId xmlns:a16="http://schemas.microsoft.com/office/drawing/2014/main" id="{9E40ABC3-059F-7C59-54A0-97588FF38FFA}"/>
                </a:ext>
              </a:extLst>
            </p:cNvPr>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a:extLst>
                <a:ext uri="{FF2B5EF4-FFF2-40B4-BE49-F238E27FC236}">
                  <a16:creationId xmlns:a16="http://schemas.microsoft.com/office/drawing/2014/main" id="{3F7C8B61-984D-2311-F392-673FD7F65BD3}"/>
                </a:ext>
              </a:extLst>
            </p:cNvPr>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a:extLst>
                <a:ext uri="{FF2B5EF4-FFF2-40B4-BE49-F238E27FC236}">
                  <a16:creationId xmlns:a16="http://schemas.microsoft.com/office/drawing/2014/main" id="{E4F5F106-2504-84C4-3620-8D653D7294D1}"/>
                </a:ext>
              </a:extLst>
            </p:cNvPr>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a:extLst>
                <a:ext uri="{FF2B5EF4-FFF2-40B4-BE49-F238E27FC236}">
                  <a16:creationId xmlns:a16="http://schemas.microsoft.com/office/drawing/2014/main" id="{3AB44D5C-7945-AA93-CB73-DBC9A5C8280A}"/>
                </a:ext>
              </a:extLst>
            </p:cNvPr>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a:extLst>
                <a:ext uri="{FF2B5EF4-FFF2-40B4-BE49-F238E27FC236}">
                  <a16:creationId xmlns:a16="http://schemas.microsoft.com/office/drawing/2014/main" id="{8CADF4F7-20EC-A16C-5309-09392A9E8C42}"/>
                </a:ext>
              </a:extLst>
            </p:cNvPr>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a:extLst>
                <a:ext uri="{FF2B5EF4-FFF2-40B4-BE49-F238E27FC236}">
                  <a16:creationId xmlns:a16="http://schemas.microsoft.com/office/drawing/2014/main" id="{2F5BF7C7-7CC2-17AD-11B0-5F9951E283CC}"/>
                </a:ext>
              </a:extLst>
            </p:cNvPr>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a:extLst>
                <a:ext uri="{FF2B5EF4-FFF2-40B4-BE49-F238E27FC236}">
                  <a16:creationId xmlns:a16="http://schemas.microsoft.com/office/drawing/2014/main" id="{DE25109B-933A-E1B6-6F1B-D54BAD1F230D}"/>
                </a:ext>
              </a:extLst>
            </p:cNvPr>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a:extLst>
                <a:ext uri="{FF2B5EF4-FFF2-40B4-BE49-F238E27FC236}">
                  <a16:creationId xmlns:a16="http://schemas.microsoft.com/office/drawing/2014/main" id="{27772433-39D7-647B-452C-8B2CA8272352}"/>
                </a:ext>
              </a:extLst>
            </p:cNvPr>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a:extLst>
                <a:ext uri="{FF2B5EF4-FFF2-40B4-BE49-F238E27FC236}">
                  <a16:creationId xmlns:a16="http://schemas.microsoft.com/office/drawing/2014/main" id="{DAFA3659-69A2-B92F-4186-3457E3FB2DCB}"/>
                </a:ext>
              </a:extLst>
            </p:cNvPr>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a:extLst>
                <a:ext uri="{FF2B5EF4-FFF2-40B4-BE49-F238E27FC236}">
                  <a16:creationId xmlns:a16="http://schemas.microsoft.com/office/drawing/2014/main" id="{5F4BE5CA-F598-EF77-B045-D60613CA3EE9}"/>
                </a:ext>
              </a:extLst>
            </p:cNvPr>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a:extLst>
                <a:ext uri="{FF2B5EF4-FFF2-40B4-BE49-F238E27FC236}">
                  <a16:creationId xmlns:a16="http://schemas.microsoft.com/office/drawing/2014/main" id="{2DFA59E8-9530-D34A-BE6D-B7F5DAD6D30A}"/>
                </a:ext>
              </a:extLst>
            </p:cNvPr>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a:extLst>
                <a:ext uri="{FF2B5EF4-FFF2-40B4-BE49-F238E27FC236}">
                  <a16:creationId xmlns:a16="http://schemas.microsoft.com/office/drawing/2014/main" id="{147EFD26-2157-F363-37A6-C49BD58EA42D}"/>
                </a:ext>
              </a:extLst>
            </p:cNvPr>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a:extLst>
                <a:ext uri="{FF2B5EF4-FFF2-40B4-BE49-F238E27FC236}">
                  <a16:creationId xmlns:a16="http://schemas.microsoft.com/office/drawing/2014/main" id="{0906F318-3E94-2AAC-4CB9-469E66895F13}"/>
                </a:ext>
              </a:extLst>
            </p:cNvPr>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a:extLst>
                <a:ext uri="{FF2B5EF4-FFF2-40B4-BE49-F238E27FC236}">
                  <a16:creationId xmlns:a16="http://schemas.microsoft.com/office/drawing/2014/main" id="{71D8E595-DD8C-C822-782B-09F9260D297B}"/>
                </a:ext>
              </a:extLst>
            </p:cNvPr>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a:extLst>
                <a:ext uri="{FF2B5EF4-FFF2-40B4-BE49-F238E27FC236}">
                  <a16:creationId xmlns:a16="http://schemas.microsoft.com/office/drawing/2014/main" id="{682B7B17-2022-E6DF-0335-28AA2A356191}"/>
                </a:ext>
              </a:extLst>
            </p:cNvPr>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a:extLst>
                <a:ext uri="{FF2B5EF4-FFF2-40B4-BE49-F238E27FC236}">
                  <a16:creationId xmlns:a16="http://schemas.microsoft.com/office/drawing/2014/main" id="{E1476C86-C61E-3DE3-3908-B47069806EF6}"/>
                </a:ext>
              </a:extLst>
            </p:cNvPr>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a:extLst>
                <a:ext uri="{FF2B5EF4-FFF2-40B4-BE49-F238E27FC236}">
                  <a16:creationId xmlns:a16="http://schemas.microsoft.com/office/drawing/2014/main" id="{66D71A7A-5975-231F-B308-B07D6FFB34C4}"/>
                </a:ext>
              </a:extLst>
            </p:cNvPr>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a:extLst>
                <a:ext uri="{FF2B5EF4-FFF2-40B4-BE49-F238E27FC236}">
                  <a16:creationId xmlns:a16="http://schemas.microsoft.com/office/drawing/2014/main" id="{23EE217D-701F-367F-8656-96155537D1A1}"/>
                </a:ext>
              </a:extLst>
            </p:cNvPr>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a:extLst>
                <a:ext uri="{FF2B5EF4-FFF2-40B4-BE49-F238E27FC236}">
                  <a16:creationId xmlns:a16="http://schemas.microsoft.com/office/drawing/2014/main" id="{020A77E2-2DAB-8908-6A65-90BD12BB7B37}"/>
                </a:ext>
              </a:extLst>
            </p:cNvPr>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a:extLst>
                <a:ext uri="{FF2B5EF4-FFF2-40B4-BE49-F238E27FC236}">
                  <a16:creationId xmlns:a16="http://schemas.microsoft.com/office/drawing/2014/main" id="{59DFCDDB-2401-B388-2DBC-84F0B4443F95}"/>
                </a:ext>
              </a:extLst>
            </p:cNvPr>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a:extLst>
                <a:ext uri="{FF2B5EF4-FFF2-40B4-BE49-F238E27FC236}">
                  <a16:creationId xmlns:a16="http://schemas.microsoft.com/office/drawing/2014/main" id="{C3A3308E-0BF1-208F-DCF8-D9E04EAC047E}"/>
                </a:ext>
              </a:extLst>
            </p:cNvPr>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a:extLst>
                <a:ext uri="{FF2B5EF4-FFF2-40B4-BE49-F238E27FC236}">
                  <a16:creationId xmlns:a16="http://schemas.microsoft.com/office/drawing/2014/main" id="{4BDF7A47-E0C9-7F52-FDAE-DDC01E5B9F27}"/>
                </a:ext>
              </a:extLst>
            </p:cNvPr>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a:extLst>
                <a:ext uri="{FF2B5EF4-FFF2-40B4-BE49-F238E27FC236}">
                  <a16:creationId xmlns:a16="http://schemas.microsoft.com/office/drawing/2014/main" id="{324609CF-2763-7171-31F0-0B8E73698280}"/>
                </a:ext>
              </a:extLst>
            </p:cNvPr>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a:extLst>
                <a:ext uri="{FF2B5EF4-FFF2-40B4-BE49-F238E27FC236}">
                  <a16:creationId xmlns:a16="http://schemas.microsoft.com/office/drawing/2014/main" id="{62002528-5765-E37F-AE79-621F7244C48F}"/>
                </a:ext>
              </a:extLst>
            </p:cNvPr>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a:extLst>
                <a:ext uri="{FF2B5EF4-FFF2-40B4-BE49-F238E27FC236}">
                  <a16:creationId xmlns:a16="http://schemas.microsoft.com/office/drawing/2014/main" id="{092F3B01-F344-39AE-B60E-D0BBB8FE729B}"/>
                </a:ext>
              </a:extLst>
            </p:cNvPr>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a:extLst>
                <a:ext uri="{FF2B5EF4-FFF2-40B4-BE49-F238E27FC236}">
                  <a16:creationId xmlns:a16="http://schemas.microsoft.com/office/drawing/2014/main" id="{1C3E21EC-C5F0-739D-4D4A-1EC2453B3AA2}"/>
                </a:ext>
              </a:extLst>
            </p:cNvPr>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a:extLst>
                <a:ext uri="{FF2B5EF4-FFF2-40B4-BE49-F238E27FC236}">
                  <a16:creationId xmlns:a16="http://schemas.microsoft.com/office/drawing/2014/main" id="{10317322-BD25-1CFB-4415-64941FEFAF2E}"/>
                </a:ext>
              </a:extLst>
            </p:cNvPr>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a:extLst>
                <a:ext uri="{FF2B5EF4-FFF2-40B4-BE49-F238E27FC236}">
                  <a16:creationId xmlns:a16="http://schemas.microsoft.com/office/drawing/2014/main" id="{409C1A42-0D8D-F30D-C1B9-DA9793F37055}"/>
                </a:ext>
              </a:extLst>
            </p:cNvPr>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a:extLst>
                <a:ext uri="{FF2B5EF4-FFF2-40B4-BE49-F238E27FC236}">
                  <a16:creationId xmlns:a16="http://schemas.microsoft.com/office/drawing/2014/main" id="{F4839931-4108-0D3A-2D3C-B214403FD1CA}"/>
                </a:ext>
              </a:extLst>
            </p:cNvPr>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a:extLst>
                <a:ext uri="{FF2B5EF4-FFF2-40B4-BE49-F238E27FC236}">
                  <a16:creationId xmlns:a16="http://schemas.microsoft.com/office/drawing/2014/main" id="{F1053BFD-F02B-C50D-1E30-8B7C0B7A3899}"/>
                </a:ext>
              </a:extLst>
            </p:cNvPr>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a:extLst>
                <a:ext uri="{FF2B5EF4-FFF2-40B4-BE49-F238E27FC236}">
                  <a16:creationId xmlns:a16="http://schemas.microsoft.com/office/drawing/2014/main" id="{0E8D2527-D7FC-D068-6BA0-70DEE853A319}"/>
                </a:ext>
              </a:extLst>
            </p:cNvPr>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a:extLst>
                <a:ext uri="{FF2B5EF4-FFF2-40B4-BE49-F238E27FC236}">
                  <a16:creationId xmlns:a16="http://schemas.microsoft.com/office/drawing/2014/main" id="{DC9DE8D8-CE5D-5155-3630-3ACEA3DF6E89}"/>
                </a:ext>
              </a:extLst>
            </p:cNvPr>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a:extLst>
                <a:ext uri="{FF2B5EF4-FFF2-40B4-BE49-F238E27FC236}">
                  <a16:creationId xmlns:a16="http://schemas.microsoft.com/office/drawing/2014/main" id="{13FD0836-80FA-0F4B-D207-E0B3253258EC}"/>
                </a:ext>
              </a:extLst>
            </p:cNvPr>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a:extLst>
                <a:ext uri="{FF2B5EF4-FFF2-40B4-BE49-F238E27FC236}">
                  <a16:creationId xmlns:a16="http://schemas.microsoft.com/office/drawing/2014/main" id="{145385EA-6CA2-70F5-AAB8-1E3ACB72BF0C}"/>
                </a:ext>
              </a:extLst>
            </p:cNvPr>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a:extLst>
                <a:ext uri="{FF2B5EF4-FFF2-40B4-BE49-F238E27FC236}">
                  <a16:creationId xmlns:a16="http://schemas.microsoft.com/office/drawing/2014/main" id="{F41EDA4D-9261-C107-B840-E9D759031FF0}"/>
                </a:ext>
              </a:extLst>
            </p:cNvPr>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a:extLst>
                <a:ext uri="{FF2B5EF4-FFF2-40B4-BE49-F238E27FC236}">
                  <a16:creationId xmlns:a16="http://schemas.microsoft.com/office/drawing/2014/main" id="{98A6637E-4C9D-2103-9EBD-5A68B75072C1}"/>
                </a:ext>
              </a:extLst>
            </p:cNvPr>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a:extLst>
                <a:ext uri="{FF2B5EF4-FFF2-40B4-BE49-F238E27FC236}">
                  <a16:creationId xmlns:a16="http://schemas.microsoft.com/office/drawing/2014/main" id="{7A1A16E0-16FA-8E2C-FC3E-CFB722E5101D}"/>
                </a:ext>
              </a:extLst>
            </p:cNvPr>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a:extLst>
                <a:ext uri="{FF2B5EF4-FFF2-40B4-BE49-F238E27FC236}">
                  <a16:creationId xmlns:a16="http://schemas.microsoft.com/office/drawing/2014/main" id="{628AE47E-4103-A69B-4262-12A918F47BC5}"/>
                </a:ext>
              </a:extLst>
            </p:cNvPr>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a:extLst>
                <a:ext uri="{FF2B5EF4-FFF2-40B4-BE49-F238E27FC236}">
                  <a16:creationId xmlns:a16="http://schemas.microsoft.com/office/drawing/2014/main" id="{36887CCF-1370-2036-B518-4BE339070A6A}"/>
                </a:ext>
              </a:extLst>
            </p:cNvPr>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a:extLst>
                <a:ext uri="{FF2B5EF4-FFF2-40B4-BE49-F238E27FC236}">
                  <a16:creationId xmlns:a16="http://schemas.microsoft.com/office/drawing/2014/main" id="{9802FC9D-2738-9285-1637-12683FBF65E0}"/>
                </a:ext>
              </a:extLst>
            </p:cNvPr>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a:extLst>
                <a:ext uri="{FF2B5EF4-FFF2-40B4-BE49-F238E27FC236}">
                  <a16:creationId xmlns:a16="http://schemas.microsoft.com/office/drawing/2014/main" id="{9144401E-8659-8C2E-67DE-6023BB217085}"/>
                </a:ext>
              </a:extLst>
            </p:cNvPr>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a:extLst>
                <a:ext uri="{FF2B5EF4-FFF2-40B4-BE49-F238E27FC236}">
                  <a16:creationId xmlns:a16="http://schemas.microsoft.com/office/drawing/2014/main" id="{01B204A1-43AA-636A-01CA-D378784FE4BB}"/>
                </a:ext>
              </a:extLst>
            </p:cNvPr>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a:extLst>
                <a:ext uri="{FF2B5EF4-FFF2-40B4-BE49-F238E27FC236}">
                  <a16:creationId xmlns:a16="http://schemas.microsoft.com/office/drawing/2014/main" id="{3DF5204F-DD84-ACC7-E16B-8E5FFD5F1695}"/>
                </a:ext>
              </a:extLst>
            </p:cNvPr>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a:extLst>
                <a:ext uri="{FF2B5EF4-FFF2-40B4-BE49-F238E27FC236}">
                  <a16:creationId xmlns:a16="http://schemas.microsoft.com/office/drawing/2014/main" id="{008DE54B-4EE6-53F6-AF53-FCCDEAD666B2}"/>
                </a:ext>
              </a:extLst>
            </p:cNvPr>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a:extLst>
                <a:ext uri="{FF2B5EF4-FFF2-40B4-BE49-F238E27FC236}">
                  <a16:creationId xmlns:a16="http://schemas.microsoft.com/office/drawing/2014/main" id="{0FEBD2CD-BF1F-2E87-18CF-1C6CF56BCECD}"/>
                </a:ext>
              </a:extLst>
            </p:cNvPr>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a:extLst>
                <a:ext uri="{FF2B5EF4-FFF2-40B4-BE49-F238E27FC236}">
                  <a16:creationId xmlns:a16="http://schemas.microsoft.com/office/drawing/2014/main" id="{35CD34AC-A4F9-484D-603E-C9C42089E464}"/>
                </a:ext>
              </a:extLst>
            </p:cNvPr>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a:extLst>
                <a:ext uri="{FF2B5EF4-FFF2-40B4-BE49-F238E27FC236}">
                  <a16:creationId xmlns:a16="http://schemas.microsoft.com/office/drawing/2014/main" id="{6F0CB463-A880-86E7-D2B5-79B06CDB8702}"/>
                </a:ext>
              </a:extLst>
            </p:cNvPr>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a:extLst>
                <a:ext uri="{FF2B5EF4-FFF2-40B4-BE49-F238E27FC236}">
                  <a16:creationId xmlns:a16="http://schemas.microsoft.com/office/drawing/2014/main" id="{8D6A0387-C81A-6C1F-1CE6-F41495AF1D2B}"/>
                </a:ext>
              </a:extLst>
            </p:cNvPr>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a:extLst>
                <a:ext uri="{FF2B5EF4-FFF2-40B4-BE49-F238E27FC236}">
                  <a16:creationId xmlns:a16="http://schemas.microsoft.com/office/drawing/2014/main" id="{881B126F-9F7C-9044-7684-845897439AEE}"/>
                </a:ext>
              </a:extLst>
            </p:cNvPr>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a:extLst>
                <a:ext uri="{FF2B5EF4-FFF2-40B4-BE49-F238E27FC236}">
                  <a16:creationId xmlns:a16="http://schemas.microsoft.com/office/drawing/2014/main" id="{EC80B6E6-4402-D1F2-6858-581F8067D565}"/>
                </a:ext>
              </a:extLst>
            </p:cNvPr>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a:extLst>
                <a:ext uri="{FF2B5EF4-FFF2-40B4-BE49-F238E27FC236}">
                  <a16:creationId xmlns:a16="http://schemas.microsoft.com/office/drawing/2014/main" id="{28B90637-660D-CA3D-8922-2FFD3BBE5870}"/>
                </a:ext>
              </a:extLst>
            </p:cNvPr>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a:extLst>
                <a:ext uri="{FF2B5EF4-FFF2-40B4-BE49-F238E27FC236}">
                  <a16:creationId xmlns:a16="http://schemas.microsoft.com/office/drawing/2014/main" id="{9A6C3C23-4EB7-2069-7796-8858B12A7A2F}"/>
                </a:ext>
              </a:extLst>
            </p:cNvPr>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a:extLst>
                <a:ext uri="{FF2B5EF4-FFF2-40B4-BE49-F238E27FC236}">
                  <a16:creationId xmlns:a16="http://schemas.microsoft.com/office/drawing/2014/main" id="{609AE55D-FC5B-FEA2-BA4B-D82C00DC7BB8}"/>
                </a:ext>
              </a:extLst>
            </p:cNvPr>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a:extLst>
                <a:ext uri="{FF2B5EF4-FFF2-40B4-BE49-F238E27FC236}">
                  <a16:creationId xmlns:a16="http://schemas.microsoft.com/office/drawing/2014/main" id="{460F6351-5B28-87D3-798F-7E27999AEDDC}"/>
                </a:ext>
              </a:extLst>
            </p:cNvPr>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a:extLst>
                <a:ext uri="{FF2B5EF4-FFF2-40B4-BE49-F238E27FC236}">
                  <a16:creationId xmlns:a16="http://schemas.microsoft.com/office/drawing/2014/main" id="{91D5D087-E382-EA9A-3C7F-C31A82D71204}"/>
                </a:ext>
              </a:extLst>
            </p:cNvPr>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a:extLst>
                <a:ext uri="{FF2B5EF4-FFF2-40B4-BE49-F238E27FC236}">
                  <a16:creationId xmlns:a16="http://schemas.microsoft.com/office/drawing/2014/main" id="{8CF73DB4-C3A1-CDB5-1F47-6178A57DD013}"/>
                </a:ext>
              </a:extLst>
            </p:cNvPr>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a:extLst>
                <a:ext uri="{FF2B5EF4-FFF2-40B4-BE49-F238E27FC236}">
                  <a16:creationId xmlns:a16="http://schemas.microsoft.com/office/drawing/2014/main" id="{CE8D9FEF-9F9F-D7AB-0359-504D17CFD2FA}"/>
                </a:ext>
              </a:extLst>
            </p:cNvPr>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a:extLst>
                <a:ext uri="{FF2B5EF4-FFF2-40B4-BE49-F238E27FC236}">
                  <a16:creationId xmlns:a16="http://schemas.microsoft.com/office/drawing/2014/main" id="{6A1FCB1F-E300-F152-D57F-45ADF5B450EE}"/>
                </a:ext>
              </a:extLst>
            </p:cNvPr>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a:extLst>
                <a:ext uri="{FF2B5EF4-FFF2-40B4-BE49-F238E27FC236}">
                  <a16:creationId xmlns:a16="http://schemas.microsoft.com/office/drawing/2014/main" id="{139A6B04-A003-15DB-5792-991470BBAF5C}"/>
                </a:ext>
              </a:extLst>
            </p:cNvPr>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a:extLst>
                <a:ext uri="{FF2B5EF4-FFF2-40B4-BE49-F238E27FC236}">
                  <a16:creationId xmlns:a16="http://schemas.microsoft.com/office/drawing/2014/main" id="{0EEF8D91-73B4-2F49-E046-64E9B9E11FC7}"/>
                </a:ext>
              </a:extLst>
            </p:cNvPr>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a:extLst>
                <a:ext uri="{FF2B5EF4-FFF2-40B4-BE49-F238E27FC236}">
                  <a16:creationId xmlns:a16="http://schemas.microsoft.com/office/drawing/2014/main" id="{4D2FDB48-EC8E-4BFD-CDCA-81065D62A442}"/>
                </a:ext>
              </a:extLst>
            </p:cNvPr>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a:extLst>
                <a:ext uri="{FF2B5EF4-FFF2-40B4-BE49-F238E27FC236}">
                  <a16:creationId xmlns:a16="http://schemas.microsoft.com/office/drawing/2014/main" id="{5744791E-9E0D-4147-F40B-A3B36550FD02}"/>
                </a:ext>
              </a:extLst>
            </p:cNvPr>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a:extLst>
                <a:ext uri="{FF2B5EF4-FFF2-40B4-BE49-F238E27FC236}">
                  <a16:creationId xmlns:a16="http://schemas.microsoft.com/office/drawing/2014/main" id="{EE03C9E5-EE10-83E2-0FEB-46933D866B8F}"/>
                </a:ext>
              </a:extLst>
            </p:cNvPr>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a:extLst>
                <a:ext uri="{FF2B5EF4-FFF2-40B4-BE49-F238E27FC236}">
                  <a16:creationId xmlns:a16="http://schemas.microsoft.com/office/drawing/2014/main" id="{CAC2FFE5-39A3-BDB8-6D59-2D9B75C11C4D}"/>
                </a:ext>
              </a:extLst>
            </p:cNvPr>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a:extLst>
                <a:ext uri="{FF2B5EF4-FFF2-40B4-BE49-F238E27FC236}">
                  <a16:creationId xmlns:a16="http://schemas.microsoft.com/office/drawing/2014/main" id="{227876C6-7603-5FAE-6BFD-0D3B0D79398C}"/>
                </a:ext>
              </a:extLst>
            </p:cNvPr>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a:extLst>
                <a:ext uri="{FF2B5EF4-FFF2-40B4-BE49-F238E27FC236}">
                  <a16:creationId xmlns:a16="http://schemas.microsoft.com/office/drawing/2014/main" id="{E624084F-DC55-F561-9AD5-10F35B153C42}"/>
                </a:ext>
              </a:extLst>
            </p:cNvPr>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a:extLst>
                <a:ext uri="{FF2B5EF4-FFF2-40B4-BE49-F238E27FC236}">
                  <a16:creationId xmlns:a16="http://schemas.microsoft.com/office/drawing/2014/main" id="{E1B02336-CA67-2389-2604-8467E006404B}"/>
                </a:ext>
              </a:extLst>
            </p:cNvPr>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a:extLst>
                <a:ext uri="{FF2B5EF4-FFF2-40B4-BE49-F238E27FC236}">
                  <a16:creationId xmlns:a16="http://schemas.microsoft.com/office/drawing/2014/main" id="{D2279FD4-322A-F7F4-585B-66F700835A65}"/>
                </a:ext>
              </a:extLst>
            </p:cNvPr>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a:extLst>
                <a:ext uri="{FF2B5EF4-FFF2-40B4-BE49-F238E27FC236}">
                  <a16:creationId xmlns:a16="http://schemas.microsoft.com/office/drawing/2014/main" id="{7F6E4B45-BCCD-40F3-562F-F2016F81B526}"/>
                </a:ext>
              </a:extLst>
            </p:cNvPr>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a:extLst>
                <a:ext uri="{FF2B5EF4-FFF2-40B4-BE49-F238E27FC236}">
                  <a16:creationId xmlns:a16="http://schemas.microsoft.com/office/drawing/2014/main" id="{894A80C1-EAF2-A2F7-BC8A-FB040DB321D4}"/>
                </a:ext>
              </a:extLst>
            </p:cNvPr>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a:extLst>
                <a:ext uri="{FF2B5EF4-FFF2-40B4-BE49-F238E27FC236}">
                  <a16:creationId xmlns:a16="http://schemas.microsoft.com/office/drawing/2014/main" id="{A7DD2F3D-DA25-9225-AE2C-F980DEC7B3D1}"/>
                </a:ext>
              </a:extLst>
            </p:cNvPr>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a:extLst>
                <a:ext uri="{FF2B5EF4-FFF2-40B4-BE49-F238E27FC236}">
                  <a16:creationId xmlns:a16="http://schemas.microsoft.com/office/drawing/2014/main" id="{B8491E66-2AAF-6B70-0B2C-4CD3767DF179}"/>
                </a:ext>
              </a:extLst>
            </p:cNvPr>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a:extLst>
                <a:ext uri="{FF2B5EF4-FFF2-40B4-BE49-F238E27FC236}">
                  <a16:creationId xmlns:a16="http://schemas.microsoft.com/office/drawing/2014/main" id="{5031813D-3637-BB34-7AFB-0FC9681901EA}"/>
                </a:ext>
              </a:extLst>
            </p:cNvPr>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a:extLst>
                <a:ext uri="{FF2B5EF4-FFF2-40B4-BE49-F238E27FC236}">
                  <a16:creationId xmlns:a16="http://schemas.microsoft.com/office/drawing/2014/main" id="{217F475B-65D3-EFA2-4E59-6EE4A7FB1943}"/>
                </a:ext>
              </a:extLst>
            </p:cNvPr>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a:extLst>
                <a:ext uri="{FF2B5EF4-FFF2-40B4-BE49-F238E27FC236}">
                  <a16:creationId xmlns:a16="http://schemas.microsoft.com/office/drawing/2014/main" id="{2498E4C3-ABDA-E057-DD7B-D8CFB3279AC5}"/>
                </a:ext>
              </a:extLst>
            </p:cNvPr>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a:extLst>
                <a:ext uri="{FF2B5EF4-FFF2-40B4-BE49-F238E27FC236}">
                  <a16:creationId xmlns:a16="http://schemas.microsoft.com/office/drawing/2014/main" id="{C958FF43-FF3A-C504-F55D-E75DF28C8E86}"/>
                </a:ext>
              </a:extLst>
            </p:cNvPr>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a:extLst>
                <a:ext uri="{FF2B5EF4-FFF2-40B4-BE49-F238E27FC236}">
                  <a16:creationId xmlns:a16="http://schemas.microsoft.com/office/drawing/2014/main" id="{04384622-7D41-B502-11D6-09C5A79413A1}"/>
                </a:ext>
              </a:extLst>
            </p:cNvPr>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a:extLst>
                <a:ext uri="{FF2B5EF4-FFF2-40B4-BE49-F238E27FC236}">
                  <a16:creationId xmlns:a16="http://schemas.microsoft.com/office/drawing/2014/main" id="{31121B91-375C-E0E6-0891-448D78A37A12}"/>
                </a:ext>
              </a:extLst>
            </p:cNvPr>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a:extLst>
                <a:ext uri="{FF2B5EF4-FFF2-40B4-BE49-F238E27FC236}">
                  <a16:creationId xmlns:a16="http://schemas.microsoft.com/office/drawing/2014/main" id="{27EEB0BD-9B6B-E47B-C7AF-E0E550C160D5}"/>
                </a:ext>
              </a:extLst>
            </p:cNvPr>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a:extLst>
                <a:ext uri="{FF2B5EF4-FFF2-40B4-BE49-F238E27FC236}">
                  <a16:creationId xmlns:a16="http://schemas.microsoft.com/office/drawing/2014/main" id="{62CE5A64-B0EA-8753-80B6-80B5854C6F5E}"/>
                </a:ext>
              </a:extLst>
            </p:cNvPr>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a:extLst>
                <a:ext uri="{FF2B5EF4-FFF2-40B4-BE49-F238E27FC236}">
                  <a16:creationId xmlns:a16="http://schemas.microsoft.com/office/drawing/2014/main" id="{16877C57-8159-A673-3B3D-5C8376B81D11}"/>
                </a:ext>
              </a:extLst>
            </p:cNvPr>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a:extLst>
                <a:ext uri="{FF2B5EF4-FFF2-40B4-BE49-F238E27FC236}">
                  <a16:creationId xmlns:a16="http://schemas.microsoft.com/office/drawing/2014/main" id="{6EDC42CF-4C9E-73C9-AC6E-EBA7DA3570E0}"/>
                </a:ext>
              </a:extLst>
            </p:cNvPr>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a:extLst>
                <a:ext uri="{FF2B5EF4-FFF2-40B4-BE49-F238E27FC236}">
                  <a16:creationId xmlns:a16="http://schemas.microsoft.com/office/drawing/2014/main" id="{A4376F19-68A9-F225-3856-58D6DC8FD35B}"/>
                </a:ext>
              </a:extLst>
            </p:cNvPr>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a:extLst>
                <a:ext uri="{FF2B5EF4-FFF2-40B4-BE49-F238E27FC236}">
                  <a16:creationId xmlns:a16="http://schemas.microsoft.com/office/drawing/2014/main" id="{B7E21BF4-4664-1002-F7A5-26D5C31171C4}"/>
                </a:ext>
              </a:extLst>
            </p:cNvPr>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a:extLst>
                <a:ext uri="{FF2B5EF4-FFF2-40B4-BE49-F238E27FC236}">
                  <a16:creationId xmlns:a16="http://schemas.microsoft.com/office/drawing/2014/main" id="{31F1E24E-1193-6312-E7FE-2C5852F8D446}"/>
                </a:ext>
              </a:extLst>
            </p:cNvPr>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a:extLst>
                <a:ext uri="{FF2B5EF4-FFF2-40B4-BE49-F238E27FC236}">
                  <a16:creationId xmlns:a16="http://schemas.microsoft.com/office/drawing/2014/main" id="{90858AE6-2D3A-F4D4-0918-8032D9505C8E}"/>
                </a:ext>
              </a:extLst>
            </p:cNvPr>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a:extLst>
                <a:ext uri="{FF2B5EF4-FFF2-40B4-BE49-F238E27FC236}">
                  <a16:creationId xmlns:a16="http://schemas.microsoft.com/office/drawing/2014/main" id="{DAD57FA7-5F4C-5A4B-FE7E-5477E5058A24}"/>
                </a:ext>
              </a:extLst>
            </p:cNvPr>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a:extLst>
                <a:ext uri="{FF2B5EF4-FFF2-40B4-BE49-F238E27FC236}">
                  <a16:creationId xmlns:a16="http://schemas.microsoft.com/office/drawing/2014/main" id="{CEDFC8CD-1AB0-98C9-8A44-C621CF52A227}"/>
                </a:ext>
              </a:extLst>
            </p:cNvPr>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a:extLst>
                <a:ext uri="{FF2B5EF4-FFF2-40B4-BE49-F238E27FC236}">
                  <a16:creationId xmlns:a16="http://schemas.microsoft.com/office/drawing/2014/main" id="{CEC873F1-D334-F9B4-FB0D-0AF7287F42F6}"/>
                </a:ext>
              </a:extLst>
            </p:cNvPr>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a:extLst>
                <a:ext uri="{FF2B5EF4-FFF2-40B4-BE49-F238E27FC236}">
                  <a16:creationId xmlns:a16="http://schemas.microsoft.com/office/drawing/2014/main" id="{DD2E595F-749B-273B-CB97-81121760B271}"/>
                </a:ext>
              </a:extLst>
            </p:cNvPr>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a:extLst>
                <a:ext uri="{FF2B5EF4-FFF2-40B4-BE49-F238E27FC236}">
                  <a16:creationId xmlns:a16="http://schemas.microsoft.com/office/drawing/2014/main" id="{A53CB0D7-469D-1137-1807-90CC864BA02E}"/>
                </a:ext>
              </a:extLst>
            </p:cNvPr>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a:extLst>
                <a:ext uri="{FF2B5EF4-FFF2-40B4-BE49-F238E27FC236}">
                  <a16:creationId xmlns:a16="http://schemas.microsoft.com/office/drawing/2014/main" id="{9B84761E-33AD-F698-3B5F-601982126774}"/>
                </a:ext>
              </a:extLst>
            </p:cNvPr>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a:extLst>
                <a:ext uri="{FF2B5EF4-FFF2-40B4-BE49-F238E27FC236}">
                  <a16:creationId xmlns:a16="http://schemas.microsoft.com/office/drawing/2014/main" id="{20FEFED9-1C0D-8E19-7283-FFD66ED7A1BF}"/>
                </a:ext>
              </a:extLst>
            </p:cNvPr>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a:extLst>
                <a:ext uri="{FF2B5EF4-FFF2-40B4-BE49-F238E27FC236}">
                  <a16:creationId xmlns:a16="http://schemas.microsoft.com/office/drawing/2014/main" id="{91EEDEDC-4711-7AB2-54C3-2696F0DDA86B}"/>
                </a:ext>
              </a:extLst>
            </p:cNvPr>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a:extLst>
                <a:ext uri="{FF2B5EF4-FFF2-40B4-BE49-F238E27FC236}">
                  <a16:creationId xmlns:a16="http://schemas.microsoft.com/office/drawing/2014/main" id="{E89C928E-E51A-5EBA-A413-5C2AB1CF8B63}"/>
                </a:ext>
              </a:extLst>
            </p:cNvPr>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a:extLst>
                <a:ext uri="{FF2B5EF4-FFF2-40B4-BE49-F238E27FC236}">
                  <a16:creationId xmlns:a16="http://schemas.microsoft.com/office/drawing/2014/main" id="{9292703D-F342-476C-D5C1-8E345C342AF3}"/>
                </a:ext>
              </a:extLst>
            </p:cNvPr>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a:extLst>
                <a:ext uri="{FF2B5EF4-FFF2-40B4-BE49-F238E27FC236}">
                  <a16:creationId xmlns:a16="http://schemas.microsoft.com/office/drawing/2014/main" id="{448747B0-94FE-0698-FD3B-FE48EF00E2FE}"/>
                </a:ext>
              </a:extLst>
            </p:cNvPr>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a:extLst>
                <a:ext uri="{FF2B5EF4-FFF2-40B4-BE49-F238E27FC236}">
                  <a16:creationId xmlns:a16="http://schemas.microsoft.com/office/drawing/2014/main" id="{B3AB3947-3012-EDE2-59FB-37FD67A960DA}"/>
                </a:ext>
              </a:extLst>
            </p:cNvPr>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a:extLst>
                <a:ext uri="{FF2B5EF4-FFF2-40B4-BE49-F238E27FC236}">
                  <a16:creationId xmlns:a16="http://schemas.microsoft.com/office/drawing/2014/main" id="{3B4243BB-B46F-6300-EF93-8872F1388E46}"/>
                </a:ext>
              </a:extLst>
            </p:cNvPr>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a:extLst>
                <a:ext uri="{FF2B5EF4-FFF2-40B4-BE49-F238E27FC236}">
                  <a16:creationId xmlns:a16="http://schemas.microsoft.com/office/drawing/2014/main" id="{E663E337-4D8C-7763-DAB2-AE918FC089E1}"/>
                </a:ext>
              </a:extLst>
            </p:cNvPr>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a:extLst>
                <a:ext uri="{FF2B5EF4-FFF2-40B4-BE49-F238E27FC236}">
                  <a16:creationId xmlns:a16="http://schemas.microsoft.com/office/drawing/2014/main" id="{D31AA337-31B2-93FC-C021-E28D45AC18C4}"/>
                </a:ext>
              </a:extLst>
            </p:cNvPr>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a:extLst>
                <a:ext uri="{FF2B5EF4-FFF2-40B4-BE49-F238E27FC236}">
                  <a16:creationId xmlns:a16="http://schemas.microsoft.com/office/drawing/2014/main" id="{EE4D9F1E-D9ED-ABE4-D263-8BF994AE7188}"/>
                </a:ext>
              </a:extLst>
            </p:cNvPr>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a:extLst>
                <a:ext uri="{FF2B5EF4-FFF2-40B4-BE49-F238E27FC236}">
                  <a16:creationId xmlns:a16="http://schemas.microsoft.com/office/drawing/2014/main" id="{F0F939B5-74AA-B1B1-1205-CD8E1F4975CF}"/>
                </a:ext>
              </a:extLst>
            </p:cNvPr>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a:extLst>
                <a:ext uri="{FF2B5EF4-FFF2-40B4-BE49-F238E27FC236}">
                  <a16:creationId xmlns:a16="http://schemas.microsoft.com/office/drawing/2014/main" id="{E81BD881-CFC4-5A64-E04A-8A21B661C6A5}"/>
                </a:ext>
              </a:extLst>
            </p:cNvPr>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a:extLst>
                <a:ext uri="{FF2B5EF4-FFF2-40B4-BE49-F238E27FC236}">
                  <a16:creationId xmlns:a16="http://schemas.microsoft.com/office/drawing/2014/main" id="{4CB7AFA7-17CF-66CD-9D9A-E27D1C0BE959}"/>
                </a:ext>
              </a:extLst>
            </p:cNvPr>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a:extLst>
                <a:ext uri="{FF2B5EF4-FFF2-40B4-BE49-F238E27FC236}">
                  <a16:creationId xmlns:a16="http://schemas.microsoft.com/office/drawing/2014/main" id="{ABC54244-7E90-94AD-136D-C143B1F8AA77}"/>
                </a:ext>
              </a:extLst>
            </p:cNvPr>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a:extLst>
                <a:ext uri="{FF2B5EF4-FFF2-40B4-BE49-F238E27FC236}">
                  <a16:creationId xmlns:a16="http://schemas.microsoft.com/office/drawing/2014/main" id="{D40AD5BE-4863-49CF-975D-3E937FD365D5}"/>
                </a:ext>
              </a:extLst>
            </p:cNvPr>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a:extLst>
                <a:ext uri="{FF2B5EF4-FFF2-40B4-BE49-F238E27FC236}">
                  <a16:creationId xmlns:a16="http://schemas.microsoft.com/office/drawing/2014/main" id="{1795F472-BB6F-7C4F-09E9-3D6EDD12EB42}"/>
                </a:ext>
              </a:extLst>
            </p:cNvPr>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a:extLst>
                <a:ext uri="{FF2B5EF4-FFF2-40B4-BE49-F238E27FC236}">
                  <a16:creationId xmlns:a16="http://schemas.microsoft.com/office/drawing/2014/main" id="{C1D219B3-8525-6799-9DF2-DBE90DC67265}"/>
                </a:ext>
              </a:extLst>
            </p:cNvPr>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a:extLst>
                <a:ext uri="{FF2B5EF4-FFF2-40B4-BE49-F238E27FC236}">
                  <a16:creationId xmlns:a16="http://schemas.microsoft.com/office/drawing/2014/main" id="{3159D6A5-009E-F6B4-3D7D-C7BB8F77E136}"/>
                </a:ext>
              </a:extLst>
            </p:cNvPr>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a:extLst>
                <a:ext uri="{FF2B5EF4-FFF2-40B4-BE49-F238E27FC236}">
                  <a16:creationId xmlns:a16="http://schemas.microsoft.com/office/drawing/2014/main" id="{006AAA5D-22A9-6C31-996D-01C54C2D75EA}"/>
                </a:ext>
              </a:extLst>
            </p:cNvPr>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a:extLst>
                <a:ext uri="{FF2B5EF4-FFF2-40B4-BE49-F238E27FC236}">
                  <a16:creationId xmlns:a16="http://schemas.microsoft.com/office/drawing/2014/main" id="{AAC092C7-47EB-79E8-12C5-976110FCD929}"/>
                </a:ext>
              </a:extLst>
            </p:cNvPr>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a:extLst>
                <a:ext uri="{FF2B5EF4-FFF2-40B4-BE49-F238E27FC236}">
                  <a16:creationId xmlns:a16="http://schemas.microsoft.com/office/drawing/2014/main" id="{2F966300-B31C-1D09-DEFD-2D548C0DB2ED}"/>
                </a:ext>
              </a:extLst>
            </p:cNvPr>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a:extLst>
                <a:ext uri="{FF2B5EF4-FFF2-40B4-BE49-F238E27FC236}">
                  <a16:creationId xmlns:a16="http://schemas.microsoft.com/office/drawing/2014/main" id="{34FB2CC7-1249-D541-F5D2-F9C70253D137}"/>
                </a:ext>
              </a:extLst>
            </p:cNvPr>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a:extLst>
                <a:ext uri="{FF2B5EF4-FFF2-40B4-BE49-F238E27FC236}">
                  <a16:creationId xmlns:a16="http://schemas.microsoft.com/office/drawing/2014/main" id="{7E4E0190-46B0-8A03-A69F-BDD7BB25B434}"/>
                </a:ext>
              </a:extLst>
            </p:cNvPr>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a:extLst>
                <a:ext uri="{FF2B5EF4-FFF2-40B4-BE49-F238E27FC236}">
                  <a16:creationId xmlns:a16="http://schemas.microsoft.com/office/drawing/2014/main" id="{71EDEBF2-E1A5-0AC1-5346-A9F2A79A70F2}"/>
                </a:ext>
              </a:extLst>
            </p:cNvPr>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a:extLst>
                <a:ext uri="{FF2B5EF4-FFF2-40B4-BE49-F238E27FC236}">
                  <a16:creationId xmlns:a16="http://schemas.microsoft.com/office/drawing/2014/main" id="{2AD790BA-C833-DBD7-BF6F-4F968D51EB58}"/>
                </a:ext>
              </a:extLst>
            </p:cNvPr>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a:extLst>
                <a:ext uri="{FF2B5EF4-FFF2-40B4-BE49-F238E27FC236}">
                  <a16:creationId xmlns:a16="http://schemas.microsoft.com/office/drawing/2014/main" id="{8D99F5C7-CEC7-B952-DF8B-24A56A905ABB}"/>
                </a:ext>
              </a:extLst>
            </p:cNvPr>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a:extLst>
                <a:ext uri="{FF2B5EF4-FFF2-40B4-BE49-F238E27FC236}">
                  <a16:creationId xmlns:a16="http://schemas.microsoft.com/office/drawing/2014/main" id="{27AB214D-7955-262E-9EC7-5605D6DE0574}"/>
                </a:ext>
              </a:extLst>
            </p:cNvPr>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a:extLst>
                <a:ext uri="{FF2B5EF4-FFF2-40B4-BE49-F238E27FC236}">
                  <a16:creationId xmlns:a16="http://schemas.microsoft.com/office/drawing/2014/main" id="{ABE150FD-11A5-22D1-E410-1CDF3582777A}"/>
                </a:ext>
              </a:extLst>
            </p:cNvPr>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a:extLst>
                <a:ext uri="{FF2B5EF4-FFF2-40B4-BE49-F238E27FC236}">
                  <a16:creationId xmlns:a16="http://schemas.microsoft.com/office/drawing/2014/main" id="{B759F33E-136A-B44E-E17E-AEA1D382B7F8}"/>
                </a:ext>
              </a:extLst>
            </p:cNvPr>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a:extLst>
                <a:ext uri="{FF2B5EF4-FFF2-40B4-BE49-F238E27FC236}">
                  <a16:creationId xmlns:a16="http://schemas.microsoft.com/office/drawing/2014/main" id="{50AE9156-81B0-1B40-8832-3BCAC932B033}"/>
                </a:ext>
              </a:extLst>
            </p:cNvPr>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a:extLst>
                <a:ext uri="{FF2B5EF4-FFF2-40B4-BE49-F238E27FC236}">
                  <a16:creationId xmlns:a16="http://schemas.microsoft.com/office/drawing/2014/main" id="{6422E548-E611-7227-A399-0BA7F33B29CC}"/>
                </a:ext>
              </a:extLst>
            </p:cNvPr>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a:extLst>
                <a:ext uri="{FF2B5EF4-FFF2-40B4-BE49-F238E27FC236}">
                  <a16:creationId xmlns:a16="http://schemas.microsoft.com/office/drawing/2014/main" id="{F2CAB4CC-9537-F5B6-F90D-86D0062C0E8C}"/>
                </a:ext>
              </a:extLst>
            </p:cNvPr>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a:extLst>
                <a:ext uri="{FF2B5EF4-FFF2-40B4-BE49-F238E27FC236}">
                  <a16:creationId xmlns:a16="http://schemas.microsoft.com/office/drawing/2014/main" id="{5A8A89AB-0107-A65D-FF52-27A5C6FB2547}"/>
                </a:ext>
              </a:extLst>
            </p:cNvPr>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a:extLst>
                <a:ext uri="{FF2B5EF4-FFF2-40B4-BE49-F238E27FC236}">
                  <a16:creationId xmlns:a16="http://schemas.microsoft.com/office/drawing/2014/main" id="{8C2A6F6D-E833-6ADB-345F-DD25AD7C3F50}"/>
                </a:ext>
              </a:extLst>
            </p:cNvPr>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a:extLst>
                <a:ext uri="{FF2B5EF4-FFF2-40B4-BE49-F238E27FC236}">
                  <a16:creationId xmlns:a16="http://schemas.microsoft.com/office/drawing/2014/main" id="{4DF44D75-0B8C-60FD-68C5-093D4E5E2F11}"/>
                </a:ext>
              </a:extLst>
            </p:cNvPr>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a:extLst>
                <a:ext uri="{FF2B5EF4-FFF2-40B4-BE49-F238E27FC236}">
                  <a16:creationId xmlns:a16="http://schemas.microsoft.com/office/drawing/2014/main" id="{AEF52463-4AE5-32B7-48E4-2CC87BBB2C5F}"/>
                </a:ext>
              </a:extLst>
            </p:cNvPr>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a:extLst>
                <a:ext uri="{FF2B5EF4-FFF2-40B4-BE49-F238E27FC236}">
                  <a16:creationId xmlns:a16="http://schemas.microsoft.com/office/drawing/2014/main" id="{63A64260-86D5-0DE8-A50F-56FF9AF46125}"/>
                </a:ext>
              </a:extLst>
            </p:cNvPr>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a:extLst>
                <a:ext uri="{FF2B5EF4-FFF2-40B4-BE49-F238E27FC236}">
                  <a16:creationId xmlns:a16="http://schemas.microsoft.com/office/drawing/2014/main" id="{5E0DA1B8-A339-E670-B157-6BF59A481993}"/>
                </a:ext>
              </a:extLst>
            </p:cNvPr>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a:extLst>
                <a:ext uri="{FF2B5EF4-FFF2-40B4-BE49-F238E27FC236}">
                  <a16:creationId xmlns:a16="http://schemas.microsoft.com/office/drawing/2014/main" id="{A30AEEB8-84C6-9697-0CF9-E734A00D5712}"/>
                </a:ext>
              </a:extLst>
            </p:cNvPr>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a:extLst>
                <a:ext uri="{FF2B5EF4-FFF2-40B4-BE49-F238E27FC236}">
                  <a16:creationId xmlns:a16="http://schemas.microsoft.com/office/drawing/2014/main" id="{2EFA9A7F-EA78-11D2-C8C3-C2BCFE84E8A7}"/>
                </a:ext>
              </a:extLst>
            </p:cNvPr>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a:extLst>
                <a:ext uri="{FF2B5EF4-FFF2-40B4-BE49-F238E27FC236}">
                  <a16:creationId xmlns:a16="http://schemas.microsoft.com/office/drawing/2014/main" id="{44991091-754E-04EC-2868-425E930D61C3}"/>
                </a:ext>
              </a:extLst>
            </p:cNvPr>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a:extLst>
                <a:ext uri="{FF2B5EF4-FFF2-40B4-BE49-F238E27FC236}">
                  <a16:creationId xmlns:a16="http://schemas.microsoft.com/office/drawing/2014/main" id="{CC13E504-DBD7-1495-AD34-C9041CE0C300}"/>
                </a:ext>
              </a:extLst>
            </p:cNvPr>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a:extLst>
                <a:ext uri="{FF2B5EF4-FFF2-40B4-BE49-F238E27FC236}">
                  <a16:creationId xmlns:a16="http://schemas.microsoft.com/office/drawing/2014/main" id="{20266B83-D427-3CBC-731E-9DD8EC724430}"/>
                </a:ext>
              </a:extLst>
            </p:cNvPr>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a:extLst>
                <a:ext uri="{FF2B5EF4-FFF2-40B4-BE49-F238E27FC236}">
                  <a16:creationId xmlns:a16="http://schemas.microsoft.com/office/drawing/2014/main" id="{E7F021AD-80BA-FCFB-0B17-45F80621D665}"/>
                </a:ext>
              </a:extLst>
            </p:cNvPr>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a:extLst>
                <a:ext uri="{FF2B5EF4-FFF2-40B4-BE49-F238E27FC236}">
                  <a16:creationId xmlns:a16="http://schemas.microsoft.com/office/drawing/2014/main" id="{88483940-7CE7-9342-A539-D71735E646BB}"/>
                </a:ext>
              </a:extLst>
            </p:cNvPr>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a:extLst>
                <a:ext uri="{FF2B5EF4-FFF2-40B4-BE49-F238E27FC236}">
                  <a16:creationId xmlns:a16="http://schemas.microsoft.com/office/drawing/2014/main" id="{7EA21D31-7C55-FAEE-2B62-4A481EF368F3}"/>
                </a:ext>
              </a:extLst>
            </p:cNvPr>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a:extLst>
                <a:ext uri="{FF2B5EF4-FFF2-40B4-BE49-F238E27FC236}">
                  <a16:creationId xmlns:a16="http://schemas.microsoft.com/office/drawing/2014/main" id="{BBE72640-0CE9-9104-C8ED-C2D4AE98B2AD}"/>
                </a:ext>
              </a:extLst>
            </p:cNvPr>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a:extLst>
                <a:ext uri="{FF2B5EF4-FFF2-40B4-BE49-F238E27FC236}">
                  <a16:creationId xmlns:a16="http://schemas.microsoft.com/office/drawing/2014/main" id="{86B6AE6D-8E19-4776-20B8-333D6D89E2F3}"/>
                </a:ext>
              </a:extLst>
            </p:cNvPr>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a:extLst>
                <a:ext uri="{FF2B5EF4-FFF2-40B4-BE49-F238E27FC236}">
                  <a16:creationId xmlns:a16="http://schemas.microsoft.com/office/drawing/2014/main" id="{214B0742-5E4E-A67B-1219-DD2E8E3D2517}"/>
                </a:ext>
              </a:extLst>
            </p:cNvPr>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a:extLst>
                <a:ext uri="{FF2B5EF4-FFF2-40B4-BE49-F238E27FC236}">
                  <a16:creationId xmlns:a16="http://schemas.microsoft.com/office/drawing/2014/main" id="{B4237C3B-96D8-7B86-6247-8080697A44C3}"/>
                </a:ext>
              </a:extLst>
            </p:cNvPr>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a:extLst>
                <a:ext uri="{FF2B5EF4-FFF2-40B4-BE49-F238E27FC236}">
                  <a16:creationId xmlns:a16="http://schemas.microsoft.com/office/drawing/2014/main" id="{9D248963-4E2F-3391-0B42-3DF9A53CA164}"/>
                </a:ext>
              </a:extLst>
            </p:cNvPr>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a:extLst>
                <a:ext uri="{FF2B5EF4-FFF2-40B4-BE49-F238E27FC236}">
                  <a16:creationId xmlns:a16="http://schemas.microsoft.com/office/drawing/2014/main" id="{583A53DB-919D-4B7A-9C85-21D8E773BEB6}"/>
                </a:ext>
              </a:extLst>
            </p:cNvPr>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a:extLst>
                <a:ext uri="{FF2B5EF4-FFF2-40B4-BE49-F238E27FC236}">
                  <a16:creationId xmlns:a16="http://schemas.microsoft.com/office/drawing/2014/main" id="{A6794552-B8B5-212A-24E9-4D2F093EBC5A}"/>
                </a:ext>
              </a:extLst>
            </p:cNvPr>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a:extLst>
                <a:ext uri="{FF2B5EF4-FFF2-40B4-BE49-F238E27FC236}">
                  <a16:creationId xmlns:a16="http://schemas.microsoft.com/office/drawing/2014/main" id="{89A52320-E4B2-891A-59C8-E3C988F00306}"/>
                </a:ext>
              </a:extLst>
            </p:cNvPr>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a:extLst>
                <a:ext uri="{FF2B5EF4-FFF2-40B4-BE49-F238E27FC236}">
                  <a16:creationId xmlns:a16="http://schemas.microsoft.com/office/drawing/2014/main" id="{05E0E1CD-BEF5-5A95-91F3-3A8DCD3FE2E4}"/>
                </a:ext>
              </a:extLst>
            </p:cNvPr>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a:extLst>
                <a:ext uri="{FF2B5EF4-FFF2-40B4-BE49-F238E27FC236}">
                  <a16:creationId xmlns:a16="http://schemas.microsoft.com/office/drawing/2014/main" id="{5AEED217-320C-FDF1-E4E0-69409D86DA93}"/>
                </a:ext>
              </a:extLst>
            </p:cNvPr>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a:extLst>
                <a:ext uri="{FF2B5EF4-FFF2-40B4-BE49-F238E27FC236}">
                  <a16:creationId xmlns:a16="http://schemas.microsoft.com/office/drawing/2014/main" id="{D7D5A293-8728-901A-EB9D-8DC658926078}"/>
                </a:ext>
              </a:extLst>
            </p:cNvPr>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a:extLst>
                <a:ext uri="{FF2B5EF4-FFF2-40B4-BE49-F238E27FC236}">
                  <a16:creationId xmlns:a16="http://schemas.microsoft.com/office/drawing/2014/main" id="{5E18B535-B758-3FB6-9462-341FF0D31D02}"/>
                </a:ext>
              </a:extLst>
            </p:cNvPr>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a:extLst>
                <a:ext uri="{FF2B5EF4-FFF2-40B4-BE49-F238E27FC236}">
                  <a16:creationId xmlns:a16="http://schemas.microsoft.com/office/drawing/2014/main" id="{D454298F-E94F-EDFE-0DCF-4EA0D8486F4C}"/>
                </a:ext>
              </a:extLst>
            </p:cNvPr>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a:extLst>
                <a:ext uri="{FF2B5EF4-FFF2-40B4-BE49-F238E27FC236}">
                  <a16:creationId xmlns:a16="http://schemas.microsoft.com/office/drawing/2014/main" id="{BB10971F-D712-2C1B-4CCC-AA6375BE71CC}"/>
                </a:ext>
              </a:extLst>
            </p:cNvPr>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a:extLst>
                <a:ext uri="{FF2B5EF4-FFF2-40B4-BE49-F238E27FC236}">
                  <a16:creationId xmlns:a16="http://schemas.microsoft.com/office/drawing/2014/main" id="{8FF2A05C-494B-D74B-1F25-CA8A257A69E2}"/>
                </a:ext>
              </a:extLst>
            </p:cNvPr>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a:extLst>
                <a:ext uri="{FF2B5EF4-FFF2-40B4-BE49-F238E27FC236}">
                  <a16:creationId xmlns:a16="http://schemas.microsoft.com/office/drawing/2014/main" id="{625DBE9D-64FA-7A79-2011-6BDA1D22577B}"/>
                </a:ext>
              </a:extLst>
            </p:cNvPr>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31">
            <a:extLst>
              <a:ext uri="{FF2B5EF4-FFF2-40B4-BE49-F238E27FC236}">
                <a16:creationId xmlns:a16="http://schemas.microsoft.com/office/drawing/2014/main" id="{C9754BDB-804E-2039-5A15-FF0DA32859B2}"/>
              </a:ext>
            </a:extLst>
          </p:cNvPr>
          <p:cNvSpPr/>
          <p:nvPr/>
        </p:nvSpPr>
        <p:spPr>
          <a:xfrm>
            <a:off x="5094619" y="1950375"/>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a:extLst>
              <a:ext uri="{FF2B5EF4-FFF2-40B4-BE49-F238E27FC236}">
                <a16:creationId xmlns:a16="http://schemas.microsoft.com/office/drawing/2014/main" id="{07043A54-1AA4-2CE0-F9FF-8F5618E2D95B}"/>
              </a:ext>
            </a:extLst>
          </p:cNvPr>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a:extLst>
              <a:ext uri="{FF2B5EF4-FFF2-40B4-BE49-F238E27FC236}">
                <a16:creationId xmlns:a16="http://schemas.microsoft.com/office/drawing/2014/main" id="{D98BE54E-0CCA-00AB-8D55-5F329E8B5684}"/>
              </a:ext>
            </a:extLst>
          </p:cNvPr>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a:extLst>
              <a:ext uri="{FF2B5EF4-FFF2-40B4-BE49-F238E27FC236}">
                <a16:creationId xmlns:a16="http://schemas.microsoft.com/office/drawing/2014/main" id="{269A35D6-370E-5916-36A5-C706F711615D}"/>
              </a:ext>
            </a:extLst>
          </p:cNvPr>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1772162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F53F8D-9B57-3D13-7DB8-29F66A213A77}"/>
              </a:ext>
            </a:extLst>
          </p:cNvPr>
          <p:cNvSpPr txBox="1"/>
          <p:nvPr/>
        </p:nvSpPr>
        <p:spPr>
          <a:xfrm>
            <a:off x="2155371" y="338142"/>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1D9E4E"/>
                </a:solidFill>
                <a:effectLst/>
                <a:uLnTx/>
                <a:uFillTx/>
                <a:latin typeface="Constantia" panose="02030602050306030303" pitchFamily="18" charset="0"/>
                <a:cs typeface="Poppins Black"/>
                <a:sym typeface="Poppins Black"/>
              </a:rPr>
              <a:t>Câu hỏi 3</a:t>
            </a:r>
            <a:endParaRPr kumimoji="0" lang="vi-VN" sz="3200" b="0" i="0" u="none" strike="noStrike" kern="0" cap="none" spc="0" normalizeH="0" baseline="0" noProof="0" dirty="0">
              <a:ln>
                <a:noFill/>
              </a:ln>
              <a:solidFill>
                <a:srgbClr val="000000"/>
              </a:solidFill>
              <a:effectLst/>
              <a:uLnTx/>
              <a:uFillTx/>
              <a:latin typeface="Constantia" panose="02030602050306030303" pitchFamily="18" charset="0"/>
              <a:sym typeface="Arial"/>
            </a:endParaRPr>
          </a:p>
        </p:txBody>
      </p:sp>
      <p:sp>
        <p:nvSpPr>
          <p:cNvPr id="8" name="Rectangle: Rounded Corners 7">
            <a:extLst>
              <a:ext uri="{FF2B5EF4-FFF2-40B4-BE49-F238E27FC236}">
                <a16:creationId xmlns:a16="http://schemas.microsoft.com/office/drawing/2014/main" id="{CDFD79EE-CAEE-A967-E1D9-2CE8D2CE2254}"/>
              </a:ext>
            </a:extLst>
          </p:cNvPr>
          <p:cNvSpPr/>
          <p:nvPr/>
        </p:nvSpPr>
        <p:spPr>
          <a:xfrm>
            <a:off x="846365" y="1079223"/>
            <a:ext cx="7451270" cy="82459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Mối quan hệ không thể tách rời, chúng song hành và bổ trợ lẫn nhau</a:t>
            </a:r>
          </a:p>
        </p:txBody>
      </p:sp>
      <p:sp>
        <p:nvSpPr>
          <p:cNvPr id="10" name="Rectangle: Rounded Corners 9">
            <a:extLst>
              <a:ext uri="{FF2B5EF4-FFF2-40B4-BE49-F238E27FC236}">
                <a16:creationId xmlns:a16="http://schemas.microsoft.com/office/drawing/2014/main" id="{BFBC68C6-FD13-957F-0B20-46C7B2609691}"/>
              </a:ext>
            </a:extLst>
          </p:cNvPr>
          <p:cNvSpPr/>
          <p:nvPr/>
        </p:nvSpPr>
        <p:spPr>
          <a:xfrm>
            <a:off x="715736" y="2506436"/>
            <a:ext cx="7992835" cy="180430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Luận điểm thứ nhất và luận điểm thứ hai xuất hiện nhằm giới thiệu và làm sáng tỏ luận đề mà tác giả muốn chú trọng còn luận điểm thứ ba đóng vai trò tổng kết lại nội dung tác giả muốn truyền đạt tới người đọc</a:t>
            </a:r>
          </a:p>
        </p:txBody>
      </p:sp>
    </p:spTree>
    <p:custDataLst>
      <p:tags r:id="rId1"/>
    </p:custDataLst>
    <p:extLst>
      <p:ext uri="{BB962C8B-B14F-4D97-AF65-F5344CB8AC3E}">
        <p14:creationId xmlns:p14="http://schemas.microsoft.com/office/powerpoint/2010/main" val="2960175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F52F3CAC-6C04-7226-0DEB-A5AA2B74B6C9}"/>
            </a:ext>
          </a:extLst>
        </p:cNvPr>
        <p:cNvGrpSpPr/>
        <p:nvPr/>
      </p:nvGrpSpPr>
      <p:grpSpPr>
        <a:xfrm>
          <a:off x="0" y="0"/>
          <a:ext cx="0" cy="0"/>
          <a:chOff x="0" y="0"/>
          <a:chExt cx="0" cy="0"/>
        </a:xfrm>
      </p:grpSpPr>
      <p:sp>
        <p:nvSpPr>
          <p:cNvPr id="689" name="Google Shape;689;p31">
            <a:extLst>
              <a:ext uri="{FF2B5EF4-FFF2-40B4-BE49-F238E27FC236}">
                <a16:creationId xmlns:a16="http://schemas.microsoft.com/office/drawing/2014/main" id="{49EC9395-D69B-7DEC-2275-8CBEB7E0E69F}"/>
              </a:ext>
            </a:extLst>
          </p:cNvPr>
          <p:cNvSpPr/>
          <p:nvPr/>
        </p:nvSpPr>
        <p:spPr>
          <a:xfrm>
            <a:off x="7498425" y="675839"/>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a:extLst>
              <a:ext uri="{FF2B5EF4-FFF2-40B4-BE49-F238E27FC236}">
                <a16:creationId xmlns:a16="http://schemas.microsoft.com/office/drawing/2014/main" id="{AD17551F-18F6-48E8-33CB-1AA27A1CAC7C}"/>
              </a:ext>
            </a:extLst>
          </p:cNvPr>
          <p:cNvSpPr txBox="1">
            <a:spLocks noGrp="1"/>
          </p:cNvSpPr>
          <p:nvPr>
            <p:ph type="title"/>
          </p:nvPr>
        </p:nvSpPr>
        <p:spPr>
          <a:xfrm>
            <a:off x="4130095" y="1796629"/>
            <a:ext cx="4066042" cy="14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BÁO CÁO</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KẾT QUẢ</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Nhóm 4</a:t>
            </a:r>
            <a:endParaRPr sz="4000" b="1" dirty="0">
              <a:effectLst>
                <a:outerShdw blurRad="38100" dist="38100" dir="2700000" algn="tl">
                  <a:srgbClr val="000000">
                    <a:alpha val="43137"/>
                  </a:srgbClr>
                </a:outerShdw>
              </a:effectLst>
              <a:latin typeface="Constantia" panose="02030602050306030303" pitchFamily="18" charset="0"/>
            </a:endParaRPr>
          </a:p>
        </p:txBody>
      </p:sp>
      <p:grpSp>
        <p:nvGrpSpPr>
          <p:cNvPr id="692" name="Google Shape;692;p31">
            <a:extLst>
              <a:ext uri="{FF2B5EF4-FFF2-40B4-BE49-F238E27FC236}">
                <a16:creationId xmlns:a16="http://schemas.microsoft.com/office/drawing/2014/main" id="{00121C88-F550-B262-BBD4-AF80C70485D6}"/>
              </a:ext>
            </a:extLst>
          </p:cNvPr>
          <p:cNvGrpSpPr/>
          <p:nvPr/>
        </p:nvGrpSpPr>
        <p:grpSpPr>
          <a:xfrm>
            <a:off x="715089" y="1424420"/>
            <a:ext cx="3715854" cy="2286606"/>
            <a:chOff x="5467825" y="2094550"/>
            <a:chExt cx="2061500" cy="1268575"/>
          </a:xfrm>
        </p:grpSpPr>
        <p:sp>
          <p:nvSpPr>
            <p:cNvPr id="693" name="Google Shape;693;p31">
              <a:extLst>
                <a:ext uri="{FF2B5EF4-FFF2-40B4-BE49-F238E27FC236}">
                  <a16:creationId xmlns:a16="http://schemas.microsoft.com/office/drawing/2014/main" id="{CA0CE308-5397-35D0-80EF-6E6902A3C4F6}"/>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a:extLst>
                <a:ext uri="{FF2B5EF4-FFF2-40B4-BE49-F238E27FC236}">
                  <a16:creationId xmlns:a16="http://schemas.microsoft.com/office/drawing/2014/main" id="{538E00DC-0649-56C5-1098-0E56CE574F51}"/>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a:extLst>
                <a:ext uri="{FF2B5EF4-FFF2-40B4-BE49-F238E27FC236}">
                  <a16:creationId xmlns:a16="http://schemas.microsoft.com/office/drawing/2014/main" id="{3EAED4C4-5F12-E61C-423B-667473D04C42}"/>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a:extLst>
                <a:ext uri="{FF2B5EF4-FFF2-40B4-BE49-F238E27FC236}">
                  <a16:creationId xmlns:a16="http://schemas.microsoft.com/office/drawing/2014/main" id="{6B659E3E-1317-DA16-B1DE-79423D79D656}"/>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a:extLst>
              <a:ext uri="{FF2B5EF4-FFF2-40B4-BE49-F238E27FC236}">
                <a16:creationId xmlns:a16="http://schemas.microsoft.com/office/drawing/2014/main" id="{71239F9A-F3A1-5388-8A1F-A66716FD9BB5}"/>
              </a:ext>
            </a:extLst>
          </p:cNvPr>
          <p:cNvGrpSpPr/>
          <p:nvPr/>
        </p:nvGrpSpPr>
        <p:grpSpPr>
          <a:xfrm>
            <a:off x="1299895" y="1493624"/>
            <a:ext cx="2546216" cy="2225457"/>
            <a:chOff x="3720050" y="2029925"/>
            <a:chExt cx="1529075" cy="1336450"/>
          </a:xfrm>
        </p:grpSpPr>
        <p:sp>
          <p:nvSpPr>
            <p:cNvPr id="698" name="Google Shape;698;p31">
              <a:extLst>
                <a:ext uri="{FF2B5EF4-FFF2-40B4-BE49-F238E27FC236}">
                  <a16:creationId xmlns:a16="http://schemas.microsoft.com/office/drawing/2014/main" id="{07D6DEA1-EC9B-74B5-9349-A5FE970E5449}"/>
                </a:ext>
              </a:extLst>
            </p:cNvPr>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a:extLst>
                <a:ext uri="{FF2B5EF4-FFF2-40B4-BE49-F238E27FC236}">
                  <a16:creationId xmlns:a16="http://schemas.microsoft.com/office/drawing/2014/main" id="{786AD114-A540-29EA-ADA3-887F164DEA1D}"/>
                </a:ext>
              </a:extLst>
            </p:cNvPr>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a:extLst>
                <a:ext uri="{FF2B5EF4-FFF2-40B4-BE49-F238E27FC236}">
                  <a16:creationId xmlns:a16="http://schemas.microsoft.com/office/drawing/2014/main" id="{045DC349-5458-9964-4D1C-149C535C6A11}"/>
                </a:ext>
              </a:extLst>
            </p:cNvPr>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a:extLst>
                <a:ext uri="{FF2B5EF4-FFF2-40B4-BE49-F238E27FC236}">
                  <a16:creationId xmlns:a16="http://schemas.microsoft.com/office/drawing/2014/main" id="{F1D3C470-88AF-33BF-1348-1013336ABF80}"/>
                </a:ext>
              </a:extLst>
            </p:cNvPr>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a:extLst>
                <a:ext uri="{FF2B5EF4-FFF2-40B4-BE49-F238E27FC236}">
                  <a16:creationId xmlns:a16="http://schemas.microsoft.com/office/drawing/2014/main" id="{C0648B2B-5013-5A05-85ED-EE9DE95AACB1}"/>
                </a:ext>
              </a:extLst>
            </p:cNvPr>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a:extLst>
                <a:ext uri="{FF2B5EF4-FFF2-40B4-BE49-F238E27FC236}">
                  <a16:creationId xmlns:a16="http://schemas.microsoft.com/office/drawing/2014/main" id="{F09E5C56-612C-F714-FE3A-77139325EC94}"/>
                </a:ext>
              </a:extLst>
            </p:cNvPr>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a:extLst>
                <a:ext uri="{FF2B5EF4-FFF2-40B4-BE49-F238E27FC236}">
                  <a16:creationId xmlns:a16="http://schemas.microsoft.com/office/drawing/2014/main" id="{724D6DF8-8720-4502-4A8F-B6A43C97AE98}"/>
                </a:ext>
              </a:extLst>
            </p:cNvPr>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a:extLst>
                <a:ext uri="{FF2B5EF4-FFF2-40B4-BE49-F238E27FC236}">
                  <a16:creationId xmlns:a16="http://schemas.microsoft.com/office/drawing/2014/main" id="{BE82C43F-6E58-F94A-D1B0-96CEA7245346}"/>
                </a:ext>
              </a:extLst>
            </p:cNvPr>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a:extLst>
                <a:ext uri="{FF2B5EF4-FFF2-40B4-BE49-F238E27FC236}">
                  <a16:creationId xmlns:a16="http://schemas.microsoft.com/office/drawing/2014/main" id="{EDC6B614-FC34-6147-A2D3-C9A089EBB4AB}"/>
                </a:ext>
              </a:extLst>
            </p:cNvPr>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a:extLst>
                <a:ext uri="{FF2B5EF4-FFF2-40B4-BE49-F238E27FC236}">
                  <a16:creationId xmlns:a16="http://schemas.microsoft.com/office/drawing/2014/main" id="{B4BF9C2C-3038-D3DA-FE52-DCFCE1F38A64}"/>
                </a:ext>
              </a:extLst>
            </p:cNvPr>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a:extLst>
                <a:ext uri="{FF2B5EF4-FFF2-40B4-BE49-F238E27FC236}">
                  <a16:creationId xmlns:a16="http://schemas.microsoft.com/office/drawing/2014/main" id="{FF68F2D4-8ACE-FB7D-B86B-AEE748198E9D}"/>
                </a:ext>
              </a:extLst>
            </p:cNvPr>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a:extLst>
                <a:ext uri="{FF2B5EF4-FFF2-40B4-BE49-F238E27FC236}">
                  <a16:creationId xmlns:a16="http://schemas.microsoft.com/office/drawing/2014/main" id="{07B89E6A-5E60-AB96-FAB8-0759918D67BB}"/>
                </a:ext>
              </a:extLst>
            </p:cNvPr>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a:extLst>
                <a:ext uri="{FF2B5EF4-FFF2-40B4-BE49-F238E27FC236}">
                  <a16:creationId xmlns:a16="http://schemas.microsoft.com/office/drawing/2014/main" id="{DE2EF8D2-B0D4-7483-BD09-AA65B38C6D95}"/>
                </a:ext>
              </a:extLst>
            </p:cNvPr>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a:extLst>
                <a:ext uri="{FF2B5EF4-FFF2-40B4-BE49-F238E27FC236}">
                  <a16:creationId xmlns:a16="http://schemas.microsoft.com/office/drawing/2014/main" id="{43A7C1DC-8269-9107-6498-E0BEC29303CB}"/>
                </a:ext>
              </a:extLst>
            </p:cNvPr>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a:extLst>
                <a:ext uri="{FF2B5EF4-FFF2-40B4-BE49-F238E27FC236}">
                  <a16:creationId xmlns:a16="http://schemas.microsoft.com/office/drawing/2014/main" id="{9D5A46E9-3CE0-AA97-6B47-22442F9565D1}"/>
                </a:ext>
              </a:extLst>
            </p:cNvPr>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a:extLst>
                <a:ext uri="{FF2B5EF4-FFF2-40B4-BE49-F238E27FC236}">
                  <a16:creationId xmlns:a16="http://schemas.microsoft.com/office/drawing/2014/main" id="{154B703E-A26B-CAEB-2E9C-95C24F317088}"/>
                </a:ext>
              </a:extLst>
            </p:cNvPr>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a:extLst>
                <a:ext uri="{FF2B5EF4-FFF2-40B4-BE49-F238E27FC236}">
                  <a16:creationId xmlns:a16="http://schemas.microsoft.com/office/drawing/2014/main" id="{5145978D-60C8-B17C-6152-8EEE97B94AEF}"/>
                </a:ext>
              </a:extLst>
            </p:cNvPr>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a:extLst>
                <a:ext uri="{FF2B5EF4-FFF2-40B4-BE49-F238E27FC236}">
                  <a16:creationId xmlns:a16="http://schemas.microsoft.com/office/drawing/2014/main" id="{C5D4D9CF-2264-0A35-F44D-A99B6DB65D20}"/>
                </a:ext>
              </a:extLst>
            </p:cNvPr>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a:extLst>
                <a:ext uri="{FF2B5EF4-FFF2-40B4-BE49-F238E27FC236}">
                  <a16:creationId xmlns:a16="http://schemas.microsoft.com/office/drawing/2014/main" id="{D975E95F-FFF6-7143-B4A6-142B0BF95E7A}"/>
                </a:ext>
              </a:extLst>
            </p:cNvPr>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a:extLst>
                <a:ext uri="{FF2B5EF4-FFF2-40B4-BE49-F238E27FC236}">
                  <a16:creationId xmlns:a16="http://schemas.microsoft.com/office/drawing/2014/main" id="{404C7C84-398F-4165-22FB-A6718D7AA64B}"/>
                </a:ext>
              </a:extLst>
            </p:cNvPr>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a:extLst>
                <a:ext uri="{FF2B5EF4-FFF2-40B4-BE49-F238E27FC236}">
                  <a16:creationId xmlns:a16="http://schemas.microsoft.com/office/drawing/2014/main" id="{4F75C88B-1D9C-AF19-9164-220E50F97914}"/>
                </a:ext>
              </a:extLst>
            </p:cNvPr>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a:extLst>
                <a:ext uri="{FF2B5EF4-FFF2-40B4-BE49-F238E27FC236}">
                  <a16:creationId xmlns:a16="http://schemas.microsoft.com/office/drawing/2014/main" id="{FBD2A06C-73CD-62EE-5DD2-9CF266BC5183}"/>
                </a:ext>
              </a:extLst>
            </p:cNvPr>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a:extLst>
                <a:ext uri="{FF2B5EF4-FFF2-40B4-BE49-F238E27FC236}">
                  <a16:creationId xmlns:a16="http://schemas.microsoft.com/office/drawing/2014/main" id="{72DF6AFE-DF2F-96BC-0AA3-841ED1CFFC83}"/>
                </a:ext>
              </a:extLst>
            </p:cNvPr>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a:extLst>
                <a:ext uri="{FF2B5EF4-FFF2-40B4-BE49-F238E27FC236}">
                  <a16:creationId xmlns:a16="http://schemas.microsoft.com/office/drawing/2014/main" id="{952CD12F-3EF5-2C94-8492-E08C744F1684}"/>
                </a:ext>
              </a:extLst>
            </p:cNvPr>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a:extLst>
                <a:ext uri="{FF2B5EF4-FFF2-40B4-BE49-F238E27FC236}">
                  <a16:creationId xmlns:a16="http://schemas.microsoft.com/office/drawing/2014/main" id="{E3593EE8-FF93-638E-C737-787FA5C3F2CF}"/>
                </a:ext>
              </a:extLst>
            </p:cNvPr>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a:extLst>
                <a:ext uri="{FF2B5EF4-FFF2-40B4-BE49-F238E27FC236}">
                  <a16:creationId xmlns:a16="http://schemas.microsoft.com/office/drawing/2014/main" id="{C2D8B3B8-FE21-B9D9-78F4-943B1ADB791A}"/>
                </a:ext>
              </a:extLst>
            </p:cNvPr>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a:extLst>
                <a:ext uri="{FF2B5EF4-FFF2-40B4-BE49-F238E27FC236}">
                  <a16:creationId xmlns:a16="http://schemas.microsoft.com/office/drawing/2014/main" id="{38EF8F3B-3B51-4214-9B7A-592DBB15A41B}"/>
                </a:ext>
              </a:extLst>
            </p:cNvPr>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a:extLst>
                <a:ext uri="{FF2B5EF4-FFF2-40B4-BE49-F238E27FC236}">
                  <a16:creationId xmlns:a16="http://schemas.microsoft.com/office/drawing/2014/main" id="{2807FF87-2077-5974-9E36-EA2DFF63F525}"/>
                </a:ext>
              </a:extLst>
            </p:cNvPr>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a:extLst>
                <a:ext uri="{FF2B5EF4-FFF2-40B4-BE49-F238E27FC236}">
                  <a16:creationId xmlns:a16="http://schemas.microsoft.com/office/drawing/2014/main" id="{982954B0-C648-334B-8D4A-61CA9CB7DC18}"/>
                </a:ext>
              </a:extLst>
            </p:cNvPr>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a:extLst>
                <a:ext uri="{FF2B5EF4-FFF2-40B4-BE49-F238E27FC236}">
                  <a16:creationId xmlns:a16="http://schemas.microsoft.com/office/drawing/2014/main" id="{6F7EC611-6A5D-F0D3-4536-372C4705B5E4}"/>
                </a:ext>
              </a:extLst>
            </p:cNvPr>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a:extLst>
                <a:ext uri="{FF2B5EF4-FFF2-40B4-BE49-F238E27FC236}">
                  <a16:creationId xmlns:a16="http://schemas.microsoft.com/office/drawing/2014/main" id="{76AF772A-61FB-8ED9-C3DE-CEF65AC33CFD}"/>
                </a:ext>
              </a:extLst>
            </p:cNvPr>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a:extLst>
                <a:ext uri="{FF2B5EF4-FFF2-40B4-BE49-F238E27FC236}">
                  <a16:creationId xmlns:a16="http://schemas.microsoft.com/office/drawing/2014/main" id="{1C7162B0-07E6-9844-0C1E-0E738D971B28}"/>
                </a:ext>
              </a:extLst>
            </p:cNvPr>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a:extLst>
                <a:ext uri="{FF2B5EF4-FFF2-40B4-BE49-F238E27FC236}">
                  <a16:creationId xmlns:a16="http://schemas.microsoft.com/office/drawing/2014/main" id="{CA7FA01B-3439-6E5F-2575-62721C92EA12}"/>
                </a:ext>
              </a:extLst>
            </p:cNvPr>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a:extLst>
                <a:ext uri="{FF2B5EF4-FFF2-40B4-BE49-F238E27FC236}">
                  <a16:creationId xmlns:a16="http://schemas.microsoft.com/office/drawing/2014/main" id="{3911721C-1DDB-B70B-C485-ED7EBBABF477}"/>
                </a:ext>
              </a:extLst>
            </p:cNvPr>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a:extLst>
                <a:ext uri="{FF2B5EF4-FFF2-40B4-BE49-F238E27FC236}">
                  <a16:creationId xmlns:a16="http://schemas.microsoft.com/office/drawing/2014/main" id="{04DED78A-B4DB-B378-3C60-3684CD421990}"/>
                </a:ext>
              </a:extLst>
            </p:cNvPr>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a:extLst>
                <a:ext uri="{FF2B5EF4-FFF2-40B4-BE49-F238E27FC236}">
                  <a16:creationId xmlns:a16="http://schemas.microsoft.com/office/drawing/2014/main" id="{B4000001-BF54-D1A0-724F-3EC2963CF71C}"/>
                </a:ext>
              </a:extLst>
            </p:cNvPr>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a:extLst>
                <a:ext uri="{FF2B5EF4-FFF2-40B4-BE49-F238E27FC236}">
                  <a16:creationId xmlns:a16="http://schemas.microsoft.com/office/drawing/2014/main" id="{C64FB7D7-B951-F5A7-C6F7-42803E70311A}"/>
                </a:ext>
              </a:extLst>
            </p:cNvPr>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a:extLst>
                <a:ext uri="{FF2B5EF4-FFF2-40B4-BE49-F238E27FC236}">
                  <a16:creationId xmlns:a16="http://schemas.microsoft.com/office/drawing/2014/main" id="{50A1E3B1-B5E9-9D5C-26C6-668A9625CDAB}"/>
                </a:ext>
              </a:extLst>
            </p:cNvPr>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a:extLst>
                <a:ext uri="{FF2B5EF4-FFF2-40B4-BE49-F238E27FC236}">
                  <a16:creationId xmlns:a16="http://schemas.microsoft.com/office/drawing/2014/main" id="{5BFA2540-6080-FDAA-71EF-E7D3FD9D844E}"/>
                </a:ext>
              </a:extLst>
            </p:cNvPr>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a:extLst>
                <a:ext uri="{FF2B5EF4-FFF2-40B4-BE49-F238E27FC236}">
                  <a16:creationId xmlns:a16="http://schemas.microsoft.com/office/drawing/2014/main" id="{B73E1E2E-D782-9D93-28CA-28380D639E7F}"/>
                </a:ext>
              </a:extLst>
            </p:cNvPr>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a:extLst>
                <a:ext uri="{FF2B5EF4-FFF2-40B4-BE49-F238E27FC236}">
                  <a16:creationId xmlns:a16="http://schemas.microsoft.com/office/drawing/2014/main" id="{FCCCDC29-03C4-44F3-0276-BFFE81A8D366}"/>
                </a:ext>
              </a:extLst>
            </p:cNvPr>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a:extLst>
                <a:ext uri="{FF2B5EF4-FFF2-40B4-BE49-F238E27FC236}">
                  <a16:creationId xmlns:a16="http://schemas.microsoft.com/office/drawing/2014/main" id="{6A295D04-11DB-3ABE-FD6F-425DE124CF7E}"/>
                </a:ext>
              </a:extLst>
            </p:cNvPr>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a:extLst>
                <a:ext uri="{FF2B5EF4-FFF2-40B4-BE49-F238E27FC236}">
                  <a16:creationId xmlns:a16="http://schemas.microsoft.com/office/drawing/2014/main" id="{AF174F91-F8AF-3117-6BE0-17346C4517FC}"/>
                </a:ext>
              </a:extLst>
            </p:cNvPr>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a:extLst>
                <a:ext uri="{FF2B5EF4-FFF2-40B4-BE49-F238E27FC236}">
                  <a16:creationId xmlns:a16="http://schemas.microsoft.com/office/drawing/2014/main" id="{56FFDEDE-2D48-9EAC-D81F-26CF47B6775E}"/>
                </a:ext>
              </a:extLst>
            </p:cNvPr>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a:extLst>
                <a:ext uri="{FF2B5EF4-FFF2-40B4-BE49-F238E27FC236}">
                  <a16:creationId xmlns:a16="http://schemas.microsoft.com/office/drawing/2014/main" id="{A7B16585-D373-3795-5682-E3BD788332E9}"/>
                </a:ext>
              </a:extLst>
            </p:cNvPr>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a:extLst>
                <a:ext uri="{FF2B5EF4-FFF2-40B4-BE49-F238E27FC236}">
                  <a16:creationId xmlns:a16="http://schemas.microsoft.com/office/drawing/2014/main" id="{9AC70E6C-6469-C57D-F8BA-31449DF2BD02}"/>
                </a:ext>
              </a:extLst>
            </p:cNvPr>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a:extLst>
                <a:ext uri="{FF2B5EF4-FFF2-40B4-BE49-F238E27FC236}">
                  <a16:creationId xmlns:a16="http://schemas.microsoft.com/office/drawing/2014/main" id="{8B26CDB9-A923-68ED-E28C-9A4087B6008E}"/>
                </a:ext>
              </a:extLst>
            </p:cNvPr>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a:extLst>
                <a:ext uri="{FF2B5EF4-FFF2-40B4-BE49-F238E27FC236}">
                  <a16:creationId xmlns:a16="http://schemas.microsoft.com/office/drawing/2014/main" id="{B5EB1973-D73D-E501-2B84-E4DF879A9EB3}"/>
                </a:ext>
              </a:extLst>
            </p:cNvPr>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a:extLst>
                <a:ext uri="{FF2B5EF4-FFF2-40B4-BE49-F238E27FC236}">
                  <a16:creationId xmlns:a16="http://schemas.microsoft.com/office/drawing/2014/main" id="{71B53436-7D66-279E-1278-24C8C4C37BE9}"/>
                </a:ext>
              </a:extLst>
            </p:cNvPr>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a:extLst>
                <a:ext uri="{FF2B5EF4-FFF2-40B4-BE49-F238E27FC236}">
                  <a16:creationId xmlns:a16="http://schemas.microsoft.com/office/drawing/2014/main" id="{D80DC1B5-0016-12C8-4F37-A925437732A9}"/>
                </a:ext>
              </a:extLst>
            </p:cNvPr>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a:extLst>
                <a:ext uri="{FF2B5EF4-FFF2-40B4-BE49-F238E27FC236}">
                  <a16:creationId xmlns:a16="http://schemas.microsoft.com/office/drawing/2014/main" id="{60EDF4AC-6F8B-639D-05EB-676862A832DC}"/>
                </a:ext>
              </a:extLst>
            </p:cNvPr>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a:extLst>
                <a:ext uri="{FF2B5EF4-FFF2-40B4-BE49-F238E27FC236}">
                  <a16:creationId xmlns:a16="http://schemas.microsoft.com/office/drawing/2014/main" id="{3F641F26-9596-E7C0-C232-557DFC45D3CB}"/>
                </a:ext>
              </a:extLst>
            </p:cNvPr>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a:extLst>
                <a:ext uri="{FF2B5EF4-FFF2-40B4-BE49-F238E27FC236}">
                  <a16:creationId xmlns:a16="http://schemas.microsoft.com/office/drawing/2014/main" id="{E7E11B96-1433-F98C-AD84-799FCA801697}"/>
                </a:ext>
              </a:extLst>
            </p:cNvPr>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a:extLst>
                <a:ext uri="{FF2B5EF4-FFF2-40B4-BE49-F238E27FC236}">
                  <a16:creationId xmlns:a16="http://schemas.microsoft.com/office/drawing/2014/main" id="{7256DB7A-4951-BDC3-7AAD-57EBFC061E77}"/>
                </a:ext>
              </a:extLst>
            </p:cNvPr>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a:extLst>
                <a:ext uri="{FF2B5EF4-FFF2-40B4-BE49-F238E27FC236}">
                  <a16:creationId xmlns:a16="http://schemas.microsoft.com/office/drawing/2014/main" id="{213599A1-21AC-01F0-80CE-289E4CCD05C5}"/>
                </a:ext>
              </a:extLst>
            </p:cNvPr>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a:extLst>
                <a:ext uri="{FF2B5EF4-FFF2-40B4-BE49-F238E27FC236}">
                  <a16:creationId xmlns:a16="http://schemas.microsoft.com/office/drawing/2014/main" id="{2D8BAE7F-B968-7759-0B54-5E7DB3080D29}"/>
                </a:ext>
              </a:extLst>
            </p:cNvPr>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a:extLst>
                <a:ext uri="{FF2B5EF4-FFF2-40B4-BE49-F238E27FC236}">
                  <a16:creationId xmlns:a16="http://schemas.microsoft.com/office/drawing/2014/main" id="{FA331F6F-05E9-8CBF-3D0F-BEBD21C3D872}"/>
                </a:ext>
              </a:extLst>
            </p:cNvPr>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a:extLst>
                <a:ext uri="{FF2B5EF4-FFF2-40B4-BE49-F238E27FC236}">
                  <a16:creationId xmlns:a16="http://schemas.microsoft.com/office/drawing/2014/main" id="{50010BF3-8DA1-A636-7691-6C62DB33240C}"/>
                </a:ext>
              </a:extLst>
            </p:cNvPr>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a:extLst>
                <a:ext uri="{FF2B5EF4-FFF2-40B4-BE49-F238E27FC236}">
                  <a16:creationId xmlns:a16="http://schemas.microsoft.com/office/drawing/2014/main" id="{5A7D63CC-E3CE-DE17-FE2C-4AEFFB42F3E1}"/>
                </a:ext>
              </a:extLst>
            </p:cNvPr>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a:extLst>
                <a:ext uri="{FF2B5EF4-FFF2-40B4-BE49-F238E27FC236}">
                  <a16:creationId xmlns:a16="http://schemas.microsoft.com/office/drawing/2014/main" id="{1990E38B-6540-9892-A4B1-7189561FDA37}"/>
                </a:ext>
              </a:extLst>
            </p:cNvPr>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a:extLst>
                <a:ext uri="{FF2B5EF4-FFF2-40B4-BE49-F238E27FC236}">
                  <a16:creationId xmlns:a16="http://schemas.microsoft.com/office/drawing/2014/main" id="{93606285-DCE6-1DEC-122B-B020793E07AB}"/>
                </a:ext>
              </a:extLst>
            </p:cNvPr>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a:extLst>
                <a:ext uri="{FF2B5EF4-FFF2-40B4-BE49-F238E27FC236}">
                  <a16:creationId xmlns:a16="http://schemas.microsoft.com/office/drawing/2014/main" id="{DAA71BB7-F9C9-41C4-47B1-A4DA6518B858}"/>
                </a:ext>
              </a:extLst>
            </p:cNvPr>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a:extLst>
                <a:ext uri="{FF2B5EF4-FFF2-40B4-BE49-F238E27FC236}">
                  <a16:creationId xmlns:a16="http://schemas.microsoft.com/office/drawing/2014/main" id="{C7370E98-677B-ED70-5FDA-9FB92D48EE7D}"/>
                </a:ext>
              </a:extLst>
            </p:cNvPr>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a:extLst>
                <a:ext uri="{FF2B5EF4-FFF2-40B4-BE49-F238E27FC236}">
                  <a16:creationId xmlns:a16="http://schemas.microsoft.com/office/drawing/2014/main" id="{8EFA7288-6F1F-FE4A-9275-9BD121A0D5E8}"/>
                </a:ext>
              </a:extLst>
            </p:cNvPr>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a:extLst>
                <a:ext uri="{FF2B5EF4-FFF2-40B4-BE49-F238E27FC236}">
                  <a16:creationId xmlns:a16="http://schemas.microsoft.com/office/drawing/2014/main" id="{EC0211E5-AE49-7493-5F19-232574F889F9}"/>
                </a:ext>
              </a:extLst>
            </p:cNvPr>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a:extLst>
                <a:ext uri="{FF2B5EF4-FFF2-40B4-BE49-F238E27FC236}">
                  <a16:creationId xmlns:a16="http://schemas.microsoft.com/office/drawing/2014/main" id="{56CEE101-0D07-DD90-D0F9-82932EF65D8F}"/>
                </a:ext>
              </a:extLst>
            </p:cNvPr>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a:extLst>
                <a:ext uri="{FF2B5EF4-FFF2-40B4-BE49-F238E27FC236}">
                  <a16:creationId xmlns:a16="http://schemas.microsoft.com/office/drawing/2014/main" id="{42999D30-A5CB-9357-633B-38E0C7B4D30F}"/>
                </a:ext>
              </a:extLst>
            </p:cNvPr>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a:extLst>
                <a:ext uri="{FF2B5EF4-FFF2-40B4-BE49-F238E27FC236}">
                  <a16:creationId xmlns:a16="http://schemas.microsoft.com/office/drawing/2014/main" id="{18EF492F-BD54-0F31-ADA3-6149C893B2B5}"/>
                </a:ext>
              </a:extLst>
            </p:cNvPr>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a:extLst>
                <a:ext uri="{FF2B5EF4-FFF2-40B4-BE49-F238E27FC236}">
                  <a16:creationId xmlns:a16="http://schemas.microsoft.com/office/drawing/2014/main" id="{CF1C6D5E-B9F1-4A9D-D0AA-2AE68E94E6B4}"/>
                </a:ext>
              </a:extLst>
            </p:cNvPr>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a:extLst>
                <a:ext uri="{FF2B5EF4-FFF2-40B4-BE49-F238E27FC236}">
                  <a16:creationId xmlns:a16="http://schemas.microsoft.com/office/drawing/2014/main" id="{B2808B50-B6FD-CB01-9DF3-96B001D97356}"/>
                </a:ext>
              </a:extLst>
            </p:cNvPr>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a:extLst>
                <a:ext uri="{FF2B5EF4-FFF2-40B4-BE49-F238E27FC236}">
                  <a16:creationId xmlns:a16="http://schemas.microsoft.com/office/drawing/2014/main" id="{EAE6A8B2-28C1-5D72-8106-F31C19E7DC75}"/>
                </a:ext>
              </a:extLst>
            </p:cNvPr>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a:extLst>
                <a:ext uri="{FF2B5EF4-FFF2-40B4-BE49-F238E27FC236}">
                  <a16:creationId xmlns:a16="http://schemas.microsoft.com/office/drawing/2014/main" id="{84951F28-D304-814D-DB43-B54EFCD0AE67}"/>
                </a:ext>
              </a:extLst>
            </p:cNvPr>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a:extLst>
                <a:ext uri="{FF2B5EF4-FFF2-40B4-BE49-F238E27FC236}">
                  <a16:creationId xmlns:a16="http://schemas.microsoft.com/office/drawing/2014/main" id="{A28CCEEC-3DCE-2B11-3B7D-973A8CB4738F}"/>
                </a:ext>
              </a:extLst>
            </p:cNvPr>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a:extLst>
                <a:ext uri="{FF2B5EF4-FFF2-40B4-BE49-F238E27FC236}">
                  <a16:creationId xmlns:a16="http://schemas.microsoft.com/office/drawing/2014/main" id="{0D65AC6C-B72C-9BE7-99BD-32DC7DE5E43D}"/>
                </a:ext>
              </a:extLst>
            </p:cNvPr>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a:extLst>
                <a:ext uri="{FF2B5EF4-FFF2-40B4-BE49-F238E27FC236}">
                  <a16:creationId xmlns:a16="http://schemas.microsoft.com/office/drawing/2014/main" id="{FBBD63B3-6054-2E33-2F4E-E85278CC9DB2}"/>
                </a:ext>
              </a:extLst>
            </p:cNvPr>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a:extLst>
                <a:ext uri="{FF2B5EF4-FFF2-40B4-BE49-F238E27FC236}">
                  <a16:creationId xmlns:a16="http://schemas.microsoft.com/office/drawing/2014/main" id="{C745B30E-A878-8D5E-A54C-C28E710AE07C}"/>
                </a:ext>
              </a:extLst>
            </p:cNvPr>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a:extLst>
                <a:ext uri="{FF2B5EF4-FFF2-40B4-BE49-F238E27FC236}">
                  <a16:creationId xmlns:a16="http://schemas.microsoft.com/office/drawing/2014/main" id="{3B7255CC-DECE-F122-5501-2CEC1807EB9B}"/>
                </a:ext>
              </a:extLst>
            </p:cNvPr>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a:extLst>
                <a:ext uri="{FF2B5EF4-FFF2-40B4-BE49-F238E27FC236}">
                  <a16:creationId xmlns:a16="http://schemas.microsoft.com/office/drawing/2014/main" id="{7E1D8FF0-C29A-ACBE-B054-C3748E70F422}"/>
                </a:ext>
              </a:extLst>
            </p:cNvPr>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a:extLst>
                <a:ext uri="{FF2B5EF4-FFF2-40B4-BE49-F238E27FC236}">
                  <a16:creationId xmlns:a16="http://schemas.microsoft.com/office/drawing/2014/main" id="{AECB2E23-62EB-1953-0A97-C39FB0ED6134}"/>
                </a:ext>
              </a:extLst>
            </p:cNvPr>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a:extLst>
                <a:ext uri="{FF2B5EF4-FFF2-40B4-BE49-F238E27FC236}">
                  <a16:creationId xmlns:a16="http://schemas.microsoft.com/office/drawing/2014/main" id="{A40BD9A0-2653-2E8C-8FD4-F483A3A211E4}"/>
                </a:ext>
              </a:extLst>
            </p:cNvPr>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a:extLst>
                <a:ext uri="{FF2B5EF4-FFF2-40B4-BE49-F238E27FC236}">
                  <a16:creationId xmlns:a16="http://schemas.microsoft.com/office/drawing/2014/main" id="{1E039DE4-9B0B-CEF6-AF14-8F6E1DF2D7C9}"/>
                </a:ext>
              </a:extLst>
            </p:cNvPr>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a:extLst>
                <a:ext uri="{FF2B5EF4-FFF2-40B4-BE49-F238E27FC236}">
                  <a16:creationId xmlns:a16="http://schemas.microsoft.com/office/drawing/2014/main" id="{101325FA-F6FD-D522-7D48-E67E119028C8}"/>
                </a:ext>
              </a:extLst>
            </p:cNvPr>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a:extLst>
                <a:ext uri="{FF2B5EF4-FFF2-40B4-BE49-F238E27FC236}">
                  <a16:creationId xmlns:a16="http://schemas.microsoft.com/office/drawing/2014/main" id="{2B477A48-80A7-5E48-84AF-477026C6FB39}"/>
                </a:ext>
              </a:extLst>
            </p:cNvPr>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a:extLst>
                <a:ext uri="{FF2B5EF4-FFF2-40B4-BE49-F238E27FC236}">
                  <a16:creationId xmlns:a16="http://schemas.microsoft.com/office/drawing/2014/main" id="{0A44065D-D1C2-5013-B449-AD43F3AB8C2E}"/>
                </a:ext>
              </a:extLst>
            </p:cNvPr>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a:extLst>
                <a:ext uri="{FF2B5EF4-FFF2-40B4-BE49-F238E27FC236}">
                  <a16:creationId xmlns:a16="http://schemas.microsoft.com/office/drawing/2014/main" id="{5F664A6F-F1F4-E456-EA92-84C6FF5E6CB5}"/>
                </a:ext>
              </a:extLst>
            </p:cNvPr>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a:extLst>
                <a:ext uri="{FF2B5EF4-FFF2-40B4-BE49-F238E27FC236}">
                  <a16:creationId xmlns:a16="http://schemas.microsoft.com/office/drawing/2014/main" id="{8431AF99-D6F1-C6DE-7A2F-30BEC676C5EE}"/>
                </a:ext>
              </a:extLst>
            </p:cNvPr>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a:extLst>
                <a:ext uri="{FF2B5EF4-FFF2-40B4-BE49-F238E27FC236}">
                  <a16:creationId xmlns:a16="http://schemas.microsoft.com/office/drawing/2014/main" id="{1F309BF4-159A-A970-1A06-A219FBAC0470}"/>
                </a:ext>
              </a:extLst>
            </p:cNvPr>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a:extLst>
                <a:ext uri="{FF2B5EF4-FFF2-40B4-BE49-F238E27FC236}">
                  <a16:creationId xmlns:a16="http://schemas.microsoft.com/office/drawing/2014/main" id="{D5FB10B9-534C-81CC-0552-050117FEE3DE}"/>
                </a:ext>
              </a:extLst>
            </p:cNvPr>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a:extLst>
                <a:ext uri="{FF2B5EF4-FFF2-40B4-BE49-F238E27FC236}">
                  <a16:creationId xmlns:a16="http://schemas.microsoft.com/office/drawing/2014/main" id="{E35BE305-A27D-A1FB-B937-E307E3B42FDA}"/>
                </a:ext>
              </a:extLst>
            </p:cNvPr>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a:extLst>
                <a:ext uri="{FF2B5EF4-FFF2-40B4-BE49-F238E27FC236}">
                  <a16:creationId xmlns:a16="http://schemas.microsoft.com/office/drawing/2014/main" id="{6AF3DF4B-FF7C-B935-951D-4465F9B8B337}"/>
                </a:ext>
              </a:extLst>
            </p:cNvPr>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a:extLst>
                <a:ext uri="{FF2B5EF4-FFF2-40B4-BE49-F238E27FC236}">
                  <a16:creationId xmlns:a16="http://schemas.microsoft.com/office/drawing/2014/main" id="{268C8122-571D-DC62-EB43-9802703629C5}"/>
                </a:ext>
              </a:extLst>
            </p:cNvPr>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a:extLst>
                <a:ext uri="{FF2B5EF4-FFF2-40B4-BE49-F238E27FC236}">
                  <a16:creationId xmlns:a16="http://schemas.microsoft.com/office/drawing/2014/main" id="{940E0DB6-245E-AEE1-B482-78948D5E5713}"/>
                </a:ext>
              </a:extLst>
            </p:cNvPr>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a:extLst>
                <a:ext uri="{FF2B5EF4-FFF2-40B4-BE49-F238E27FC236}">
                  <a16:creationId xmlns:a16="http://schemas.microsoft.com/office/drawing/2014/main" id="{69D2C245-AF34-0FBD-D006-9C94DE9FF105}"/>
                </a:ext>
              </a:extLst>
            </p:cNvPr>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a:extLst>
                <a:ext uri="{FF2B5EF4-FFF2-40B4-BE49-F238E27FC236}">
                  <a16:creationId xmlns:a16="http://schemas.microsoft.com/office/drawing/2014/main" id="{73279667-5806-BC03-527C-093233D057C0}"/>
                </a:ext>
              </a:extLst>
            </p:cNvPr>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a:extLst>
                <a:ext uri="{FF2B5EF4-FFF2-40B4-BE49-F238E27FC236}">
                  <a16:creationId xmlns:a16="http://schemas.microsoft.com/office/drawing/2014/main" id="{A25B8F9E-41C8-9B2B-F234-195C48D3906F}"/>
                </a:ext>
              </a:extLst>
            </p:cNvPr>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a:extLst>
                <a:ext uri="{FF2B5EF4-FFF2-40B4-BE49-F238E27FC236}">
                  <a16:creationId xmlns:a16="http://schemas.microsoft.com/office/drawing/2014/main" id="{C90D54C9-6ACD-8527-71D0-37220F11E236}"/>
                </a:ext>
              </a:extLst>
            </p:cNvPr>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a:extLst>
                <a:ext uri="{FF2B5EF4-FFF2-40B4-BE49-F238E27FC236}">
                  <a16:creationId xmlns:a16="http://schemas.microsoft.com/office/drawing/2014/main" id="{25C96774-C1C1-F1B1-E292-A5EE78642EE4}"/>
                </a:ext>
              </a:extLst>
            </p:cNvPr>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a:extLst>
                <a:ext uri="{FF2B5EF4-FFF2-40B4-BE49-F238E27FC236}">
                  <a16:creationId xmlns:a16="http://schemas.microsoft.com/office/drawing/2014/main" id="{DC88EF03-9DBD-7DF6-45DB-EB11EB9BE935}"/>
                </a:ext>
              </a:extLst>
            </p:cNvPr>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a:extLst>
                <a:ext uri="{FF2B5EF4-FFF2-40B4-BE49-F238E27FC236}">
                  <a16:creationId xmlns:a16="http://schemas.microsoft.com/office/drawing/2014/main" id="{5C6A394D-79BD-9B6E-7D1A-A0A6E3726AE2}"/>
                </a:ext>
              </a:extLst>
            </p:cNvPr>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a:extLst>
                <a:ext uri="{FF2B5EF4-FFF2-40B4-BE49-F238E27FC236}">
                  <a16:creationId xmlns:a16="http://schemas.microsoft.com/office/drawing/2014/main" id="{9A3A632A-1A02-21ED-B338-10EFA8F7ED10}"/>
                </a:ext>
              </a:extLst>
            </p:cNvPr>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a:extLst>
                <a:ext uri="{FF2B5EF4-FFF2-40B4-BE49-F238E27FC236}">
                  <a16:creationId xmlns:a16="http://schemas.microsoft.com/office/drawing/2014/main" id="{3B333E49-2E51-3A28-8260-FE667ED73C17}"/>
                </a:ext>
              </a:extLst>
            </p:cNvPr>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a:extLst>
                <a:ext uri="{FF2B5EF4-FFF2-40B4-BE49-F238E27FC236}">
                  <a16:creationId xmlns:a16="http://schemas.microsoft.com/office/drawing/2014/main" id="{788F4BA2-796A-5155-7117-15E87A8A47B3}"/>
                </a:ext>
              </a:extLst>
            </p:cNvPr>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a:extLst>
                <a:ext uri="{FF2B5EF4-FFF2-40B4-BE49-F238E27FC236}">
                  <a16:creationId xmlns:a16="http://schemas.microsoft.com/office/drawing/2014/main" id="{064E5B3D-9306-9578-5DF1-17358867259C}"/>
                </a:ext>
              </a:extLst>
            </p:cNvPr>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a:extLst>
                <a:ext uri="{FF2B5EF4-FFF2-40B4-BE49-F238E27FC236}">
                  <a16:creationId xmlns:a16="http://schemas.microsoft.com/office/drawing/2014/main" id="{2B137DCE-E300-6AE1-805E-B2D30E0FA35E}"/>
                </a:ext>
              </a:extLst>
            </p:cNvPr>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a:extLst>
                <a:ext uri="{FF2B5EF4-FFF2-40B4-BE49-F238E27FC236}">
                  <a16:creationId xmlns:a16="http://schemas.microsoft.com/office/drawing/2014/main" id="{29A7CB94-CB84-2F40-9058-55DB9AEE3657}"/>
                </a:ext>
              </a:extLst>
            </p:cNvPr>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a:extLst>
                <a:ext uri="{FF2B5EF4-FFF2-40B4-BE49-F238E27FC236}">
                  <a16:creationId xmlns:a16="http://schemas.microsoft.com/office/drawing/2014/main" id="{2AB6DB79-2B43-7FBE-0DBC-08DA406D92C7}"/>
                </a:ext>
              </a:extLst>
            </p:cNvPr>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a:extLst>
                <a:ext uri="{FF2B5EF4-FFF2-40B4-BE49-F238E27FC236}">
                  <a16:creationId xmlns:a16="http://schemas.microsoft.com/office/drawing/2014/main" id="{E1A90A12-2BC3-9BB4-F1F5-5DEDAB149CC4}"/>
                </a:ext>
              </a:extLst>
            </p:cNvPr>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a:extLst>
                <a:ext uri="{FF2B5EF4-FFF2-40B4-BE49-F238E27FC236}">
                  <a16:creationId xmlns:a16="http://schemas.microsoft.com/office/drawing/2014/main" id="{096B0954-6B54-5EB5-C9EA-34F07FEAB702}"/>
                </a:ext>
              </a:extLst>
            </p:cNvPr>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a:extLst>
                <a:ext uri="{FF2B5EF4-FFF2-40B4-BE49-F238E27FC236}">
                  <a16:creationId xmlns:a16="http://schemas.microsoft.com/office/drawing/2014/main" id="{DCCC32EC-1F0C-6D72-9948-BD68DCFDFD01}"/>
                </a:ext>
              </a:extLst>
            </p:cNvPr>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a:extLst>
                <a:ext uri="{FF2B5EF4-FFF2-40B4-BE49-F238E27FC236}">
                  <a16:creationId xmlns:a16="http://schemas.microsoft.com/office/drawing/2014/main" id="{AC10D97A-5FB1-105E-D620-98A090B7D8CE}"/>
                </a:ext>
              </a:extLst>
            </p:cNvPr>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a:extLst>
                <a:ext uri="{FF2B5EF4-FFF2-40B4-BE49-F238E27FC236}">
                  <a16:creationId xmlns:a16="http://schemas.microsoft.com/office/drawing/2014/main" id="{1FACA573-F6DD-B9F7-2EFB-2FB2A428CCA6}"/>
                </a:ext>
              </a:extLst>
            </p:cNvPr>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a:extLst>
                <a:ext uri="{FF2B5EF4-FFF2-40B4-BE49-F238E27FC236}">
                  <a16:creationId xmlns:a16="http://schemas.microsoft.com/office/drawing/2014/main" id="{E013E058-349F-A239-FDA2-36E9D8227F11}"/>
                </a:ext>
              </a:extLst>
            </p:cNvPr>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a:extLst>
                <a:ext uri="{FF2B5EF4-FFF2-40B4-BE49-F238E27FC236}">
                  <a16:creationId xmlns:a16="http://schemas.microsoft.com/office/drawing/2014/main" id="{49EFDB71-0082-38F1-076A-9A64170551F4}"/>
                </a:ext>
              </a:extLst>
            </p:cNvPr>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a:extLst>
                <a:ext uri="{FF2B5EF4-FFF2-40B4-BE49-F238E27FC236}">
                  <a16:creationId xmlns:a16="http://schemas.microsoft.com/office/drawing/2014/main" id="{A73557F9-2410-7C55-6535-05330A09D8CE}"/>
                </a:ext>
              </a:extLst>
            </p:cNvPr>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a:extLst>
                <a:ext uri="{FF2B5EF4-FFF2-40B4-BE49-F238E27FC236}">
                  <a16:creationId xmlns:a16="http://schemas.microsoft.com/office/drawing/2014/main" id="{DD5E261A-6422-44FD-6F21-E467A8EE02CE}"/>
                </a:ext>
              </a:extLst>
            </p:cNvPr>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a:extLst>
                <a:ext uri="{FF2B5EF4-FFF2-40B4-BE49-F238E27FC236}">
                  <a16:creationId xmlns:a16="http://schemas.microsoft.com/office/drawing/2014/main" id="{9FD2DF78-2A44-5ECE-A99D-BA9B2E7583AD}"/>
                </a:ext>
              </a:extLst>
            </p:cNvPr>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a:extLst>
                <a:ext uri="{FF2B5EF4-FFF2-40B4-BE49-F238E27FC236}">
                  <a16:creationId xmlns:a16="http://schemas.microsoft.com/office/drawing/2014/main" id="{F4EB0A0C-2FEC-CAD6-7EB5-BB1F7FC919EF}"/>
                </a:ext>
              </a:extLst>
            </p:cNvPr>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a:extLst>
                <a:ext uri="{FF2B5EF4-FFF2-40B4-BE49-F238E27FC236}">
                  <a16:creationId xmlns:a16="http://schemas.microsoft.com/office/drawing/2014/main" id="{B3A2DF21-4F7D-0CBE-2850-FAA707EAE7F1}"/>
                </a:ext>
              </a:extLst>
            </p:cNvPr>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a:extLst>
                <a:ext uri="{FF2B5EF4-FFF2-40B4-BE49-F238E27FC236}">
                  <a16:creationId xmlns:a16="http://schemas.microsoft.com/office/drawing/2014/main" id="{968F3DC6-A6C0-27F6-17C5-E92AE6F0A1D2}"/>
                </a:ext>
              </a:extLst>
            </p:cNvPr>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a:extLst>
                <a:ext uri="{FF2B5EF4-FFF2-40B4-BE49-F238E27FC236}">
                  <a16:creationId xmlns:a16="http://schemas.microsoft.com/office/drawing/2014/main" id="{93CE4899-899D-9197-1F0C-FFF2F953D60E}"/>
                </a:ext>
              </a:extLst>
            </p:cNvPr>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a:extLst>
                <a:ext uri="{FF2B5EF4-FFF2-40B4-BE49-F238E27FC236}">
                  <a16:creationId xmlns:a16="http://schemas.microsoft.com/office/drawing/2014/main" id="{0F9A067C-3339-26A5-9591-F69D0DE8A704}"/>
                </a:ext>
              </a:extLst>
            </p:cNvPr>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a:extLst>
                <a:ext uri="{FF2B5EF4-FFF2-40B4-BE49-F238E27FC236}">
                  <a16:creationId xmlns:a16="http://schemas.microsoft.com/office/drawing/2014/main" id="{C58B8F3A-1377-27F7-834C-5605C8E30427}"/>
                </a:ext>
              </a:extLst>
            </p:cNvPr>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a:extLst>
                <a:ext uri="{FF2B5EF4-FFF2-40B4-BE49-F238E27FC236}">
                  <a16:creationId xmlns:a16="http://schemas.microsoft.com/office/drawing/2014/main" id="{375264AA-F6D3-80D7-CCBF-D44F96CC71F9}"/>
                </a:ext>
              </a:extLst>
            </p:cNvPr>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a:extLst>
                <a:ext uri="{FF2B5EF4-FFF2-40B4-BE49-F238E27FC236}">
                  <a16:creationId xmlns:a16="http://schemas.microsoft.com/office/drawing/2014/main" id="{2ED6BDCA-B78E-7A69-D750-C0790C6B1EDF}"/>
                </a:ext>
              </a:extLst>
            </p:cNvPr>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a:extLst>
                <a:ext uri="{FF2B5EF4-FFF2-40B4-BE49-F238E27FC236}">
                  <a16:creationId xmlns:a16="http://schemas.microsoft.com/office/drawing/2014/main" id="{7284EB20-F865-74D3-C819-C9AA9C5CDA09}"/>
                </a:ext>
              </a:extLst>
            </p:cNvPr>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a:extLst>
                <a:ext uri="{FF2B5EF4-FFF2-40B4-BE49-F238E27FC236}">
                  <a16:creationId xmlns:a16="http://schemas.microsoft.com/office/drawing/2014/main" id="{DE253193-E505-6BF3-2823-EBD0CED31A65}"/>
                </a:ext>
              </a:extLst>
            </p:cNvPr>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a:extLst>
                <a:ext uri="{FF2B5EF4-FFF2-40B4-BE49-F238E27FC236}">
                  <a16:creationId xmlns:a16="http://schemas.microsoft.com/office/drawing/2014/main" id="{E6C57F66-5010-D415-14E6-E037380BF5B8}"/>
                </a:ext>
              </a:extLst>
            </p:cNvPr>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a:extLst>
                <a:ext uri="{FF2B5EF4-FFF2-40B4-BE49-F238E27FC236}">
                  <a16:creationId xmlns:a16="http://schemas.microsoft.com/office/drawing/2014/main" id="{07E48B47-2136-98C2-FA3E-3D93F8DE644E}"/>
                </a:ext>
              </a:extLst>
            </p:cNvPr>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a:extLst>
                <a:ext uri="{FF2B5EF4-FFF2-40B4-BE49-F238E27FC236}">
                  <a16:creationId xmlns:a16="http://schemas.microsoft.com/office/drawing/2014/main" id="{7E512D7B-6A93-42A5-3F7D-2A46EF5C7493}"/>
                </a:ext>
              </a:extLst>
            </p:cNvPr>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a:extLst>
                <a:ext uri="{FF2B5EF4-FFF2-40B4-BE49-F238E27FC236}">
                  <a16:creationId xmlns:a16="http://schemas.microsoft.com/office/drawing/2014/main" id="{6E4B0D65-BB04-E7B4-1524-C433C9E17207}"/>
                </a:ext>
              </a:extLst>
            </p:cNvPr>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a:extLst>
                <a:ext uri="{FF2B5EF4-FFF2-40B4-BE49-F238E27FC236}">
                  <a16:creationId xmlns:a16="http://schemas.microsoft.com/office/drawing/2014/main" id="{FF779011-AC6A-AFA9-8980-EC54D52939D9}"/>
                </a:ext>
              </a:extLst>
            </p:cNvPr>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a:extLst>
                <a:ext uri="{FF2B5EF4-FFF2-40B4-BE49-F238E27FC236}">
                  <a16:creationId xmlns:a16="http://schemas.microsoft.com/office/drawing/2014/main" id="{193C3114-4437-460D-76BA-8EFA9EBD28EC}"/>
                </a:ext>
              </a:extLst>
            </p:cNvPr>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a:extLst>
                <a:ext uri="{FF2B5EF4-FFF2-40B4-BE49-F238E27FC236}">
                  <a16:creationId xmlns:a16="http://schemas.microsoft.com/office/drawing/2014/main" id="{B6F22C60-BCAB-89E7-4169-A39A51215C88}"/>
                </a:ext>
              </a:extLst>
            </p:cNvPr>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a:extLst>
                <a:ext uri="{FF2B5EF4-FFF2-40B4-BE49-F238E27FC236}">
                  <a16:creationId xmlns:a16="http://schemas.microsoft.com/office/drawing/2014/main" id="{0870DF99-77F1-6D7C-FFEE-FFDDDE609938}"/>
                </a:ext>
              </a:extLst>
            </p:cNvPr>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a:extLst>
                <a:ext uri="{FF2B5EF4-FFF2-40B4-BE49-F238E27FC236}">
                  <a16:creationId xmlns:a16="http://schemas.microsoft.com/office/drawing/2014/main" id="{F0D0015D-3E82-4759-3085-31FD5543E4EA}"/>
                </a:ext>
              </a:extLst>
            </p:cNvPr>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a:extLst>
                <a:ext uri="{FF2B5EF4-FFF2-40B4-BE49-F238E27FC236}">
                  <a16:creationId xmlns:a16="http://schemas.microsoft.com/office/drawing/2014/main" id="{FE237586-C5F1-5AFE-F375-A933855D876D}"/>
                </a:ext>
              </a:extLst>
            </p:cNvPr>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a:extLst>
                <a:ext uri="{FF2B5EF4-FFF2-40B4-BE49-F238E27FC236}">
                  <a16:creationId xmlns:a16="http://schemas.microsoft.com/office/drawing/2014/main" id="{03FC55E6-A418-2564-4E57-9DC2B5419DD5}"/>
                </a:ext>
              </a:extLst>
            </p:cNvPr>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a:extLst>
                <a:ext uri="{FF2B5EF4-FFF2-40B4-BE49-F238E27FC236}">
                  <a16:creationId xmlns:a16="http://schemas.microsoft.com/office/drawing/2014/main" id="{6CD8D25B-2869-05C3-F781-FA9F899529A1}"/>
                </a:ext>
              </a:extLst>
            </p:cNvPr>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a:extLst>
                <a:ext uri="{FF2B5EF4-FFF2-40B4-BE49-F238E27FC236}">
                  <a16:creationId xmlns:a16="http://schemas.microsoft.com/office/drawing/2014/main" id="{3C057744-281E-9204-42FD-1E15264630A2}"/>
                </a:ext>
              </a:extLst>
            </p:cNvPr>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a:extLst>
                <a:ext uri="{FF2B5EF4-FFF2-40B4-BE49-F238E27FC236}">
                  <a16:creationId xmlns:a16="http://schemas.microsoft.com/office/drawing/2014/main" id="{AC092651-F3C1-5C1C-8815-76BE55B8656B}"/>
                </a:ext>
              </a:extLst>
            </p:cNvPr>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a:extLst>
                <a:ext uri="{FF2B5EF4-FFF2-40B4-BE49-F238E27FC236}">
                  <a16:creationId xmlns:a16="http://schemas.microsoft.com/office/drawing/2014/main" id="{E1E70DD2-ABC0-EB16-8697-AF81FB0648EE}"/>
                </a:ext>
              </a:extLst>
            </p:cNvPr>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a:extLst>
                <a:ext uri="{FF2B5EF4-FFF2-40B4-BE49-F238E27FC236}">
                  <a16:creationId xmlns:a16="http://schemas.microsoft.com/office/drawing/2014/main" id="{7F897925-3C92-C01A-7AA3-D3494E263F64}"/>
                </a:ext>
              </a:extLst>
            </p:cNvPr>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a:extLst>
                <a:ext uri="{FF2B5EF4-FFF2-40B4-BE49-F238E27FC236}">
                  <a16:creationId xmlns:a16="http://schemas.microsoft.com/office/drawing/2014/main" id="{FEC63663-3C23-435D-B08C-FD172D452478}"/>
                </a:ext>
              </a:extLst>
            </p:cNvPr>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a:extLst>
                <a:ext uri="{FF2B5EF4-FFF2-40B4-BE49-F238E27FC236}">
                  <a16:creationId xmlns:a16="http://schemas.microsoft.com/office/drawing/2014/main" id="{CBA2FDFC-A79F-F728-F71A-45835A586BE4}"/>
                </a:ext>
              </a:extLst>
            </p:cNvPr>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a:extLst>
                <a:ext uri="{FF2B5EF4-FFF2-40B4-BE49-F238E27FC236}">
                  <a16:creationId xmlns:a16="http://schemas.microsoft.com/office/drawing/2014/main" id="{E7951E3B-A013-81F6-0684-C90DF9A59A30}"/>
                </a:ext>
              </a:extLst>
            </p:cNvPr>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a:extLst>
                <a:ext uri="{FF2B5EF4-FFF2-40B4-BE49-F238E27FC236}">
                  <a16:creationId xmlns:a16="http://schemas.microsoft.com/office/drawing/2014/main" id="{B080FB3B-CFF7-1B54-3206-56E282293A95}"/>
                </a:ext>
              </a:extLst>
            </p:cNvPr>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a:extLst>
                <a:ext uri="{FF2B5EF4-FFF2-40B4-BE49-F238E27FC236}">
                  <a16:creationId xmlns:a16="http://schemas.microsoft.com/office/drawing/2014/main" id="{4565A75B-9CE2-5F50-0409-E080FB4613E2}"/>
                </a:ext>
              </a:extLst>
            </p:cNvPr>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a:extLst>
                <a:ext uri="{FF2B5EF4-FFF2-40B4-BE49-F238E27FC236}">
                  <a16:creationId xmlns:a16="http://schemas.microsoft.com/office/drawing/2014/main" id="{A62F2F47-9B57-E517-5796-4D668BC6E189}"/>
                </a:ext>
              </a:extLst>
            </p:cNvPr>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a:extLst>
                <a:ext uri="{FF2B5EF4-FFF2-40B4-BE49-F238E27FC236}">
                  <a16:creationId xmlns:a16="http://schemas.microsoft.com/office/drawing/2014/main" id="{1F76B5B9-7FC1-1892-2A24-442E55024B3A}"/>
                </a:ext>
              </a:extLst>
            </p:cNvPr>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a:extLst>
                <a:ext uri="{FF2B5EF4-FFF2-40B4-BE49-F238E27FC236}">
                  <a16:creationId xmlns:a16="http://schemas.microsoft.com/office/drawing/2014/main" id="{12F7A6F7-2059-88D1-5318-BDCFBBDC63CF}"/>
                </a:ext>
              </a:extLst>
            </p:cNvPr>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a:extLst>
                <a:ext uri="{FF2B5EF4-FFF2-40B4-BE49-F238E27FC236}">
                  <a16:creationId xmlns:a16="http://schemas.microsoft.com/office/drawing/2014/main" id="{75DE0119-5ACD-4E84-8931-69FE23041E7D}"/>
                </a:ext>
              </a:extLst>
            </p:cNvPr>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a:extLst>
                <a:ext uri="{FF2B5EF4-FFF2-40B4-BE49-F238E27FC236}">
                  <a16:creationId xmlns:a16="http://schemas.microsoft.com/office/drawing/2014/main" id="{E4F234C8-04B9-91A6-FF24-5D25D846B0E1}"/>
                </a:ext>
              </a:extLst>
            </p:cNvPr>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a:extLst>
                <a:ext uri="{FF2B5EF4-FFF2-40B4-BE49-F238E27FC236}">
                  <a16:creationId xmlns:a16="http://schemas.microsoft.com/office/drawing/2014/main" id="{D09587DD-1925-2E90-10A0-59A1141F0B85}"/>
                </a:ext>
              </a:extLst>
            </p:cNvPr>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a:extLst>
                <a:ext uri="{FF2B5EF4-FFF2-40B4-BE49-F238E27FC236}">
                  <a16:creationId xmlns:a16="http://schemas.microsoft.com/office/drawing/2014/main" id="{6EFB0A14-4D09-CE86-DB0F-02F996EBC548}"/>
                </a:ext>
              </a:extLst>
            </p:cNvPr>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a:extLst>
                <a:ext uri="{FF2B5EF4-FFF2-40B4-BE49-F238E27FC236}">
                  <a16:creationId xmlns:a16="http://schemas.microsoft.com/office/drawing/2014/main" id="{49C9F5BB-F38D-8900-82C4-0D8D120F9797}"/>
                </a:ext>
              </a:extLst>
            </p:cNvPr>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a:extLst>
                <a:ext uri="{FF2B5EF4-FFF2-40B4-BE49-F238E27FC236}">
                  <a16:creationId xmlns:a16="http://schemas.microsoft.com/office/drawing/2014/main" id="{AA97ABC6-4C1D-E53E-38CC-E17255A19665}"/>
                </a:ext>
              </a:extLst>
            </p:cNvPr>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a:extLst>
                <a:ext uri="{FF2B5EF4-FFF2-40B4-BE49-F238E27FC236}">
                  <a16:creationId xmlns:a16="http://schemas.microsoft.com/office/drawing/2014/main" id="{028B1E60-4977-3BEE-E745-D128EF0A97E6}"/>
                </a:ext>
              </a:extLst>
            </p:cNvPr>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a:extLst>
                <a:ext uri="{FF2B5EF4-FFF2-40B4-BE49-F238E27FC236}">
                  <a16:creationId xmlns:a16="http://schemas.microsoft.com/office/drawing/2014/main" id="{8CC4AD48-9CEF-6668-9DDA-966A607AE9AB}"/>
                </a:ext>
              </a:extLst>
            </p:cNvPr>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a:extLst>
                <a:ext uri="{FF2B5EF4-FFF2-40B4-BE49-F238E27FC236}">
                  <a16:creationId xmlns:a16="http://schemas.microsoft.com/office/drawing/2014/main" id="{6D3AC3E8-1D4D-F1F4-04FE-0ABDCE3DDE38}"/>
                </a:ext>
              </a:extLst>
            </p:cNvPr>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31">
            <a:extLst>
              <a:ext uri="{FF2B5EF4-FFF2-40B4-BE49-F238E27FC236}">
                <a16:creationId xmlns:a16="http://schemas.microsoft.com/office/drawing/2014/main" id="{5CA54AA6-C58F-457B-69FB-1ADF1C8F0046}"/>
              </a:ext>
            </a:extLst>
          </p:cNvPr>
          <p:cNvSpPr/>
          <p:nvPr/>
        </p:nvSpPr>
        <p:spPr>
          <a:xfrm>
            <a:off x="5094619" y="1950375"/>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a:extLst>
              <a:ext uri="{FF2B5EF4-FFF2-40B4-BE49-F238E27FC236}">
                <a16:creationId xmlns:a16="http://schemas.microsoft.com/office/drawing/2014/main" id="{757017DE-ECF8-F0C7-4D1C-323A94C59E82}"/>
              </a:ext>
            </a:extLst>
          </p:cNvPr>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a:extLst>
              <a:ext uri="{FF2B5EF4-FFF2-40B4-BE49-F238E27FC236}">
                <a16:creationId xmlns:a16="http://schemas.microsoft.com/office/drawing/2014/main" id="{262CB5E1-E8A4-A847-B545-7AD4962FE2B6}"/>
              </a:ext>
            </a:extLst>
          </p:cNvPr>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a:extLst>
              <a:ext uri="{FF2B5EF4-FFF2-40B4-BE49-F238E27FC236}">
                <a16:creationId xmlns:a16="http://schemas.microsoft.com/office/drawing/2014/main" id="{9B2A49E2-8466-9E6D-8B14-E0973B20F5EB}"/>
              </a:ext>
            </a:extLst>
          </p:cNvPr>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620780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3C9D6-2C1C-C273-C4A6-AF9E19432C33}"/>
              </a:ext>
            </a:extLst>
          </p:cNvPr>
          <p:cNvSpPr>
            <a:spLocks noGrp="1"/>
          </p:cNvSpPr>
          <p:nvPr>
            <p:ph type="title" idx="2"/>
          </p:nvPr>
        </p:nvSpPr>
        <p:spPr>
          <a:xfrm>
            <a:off x="1542472" y="457541"/>
            <a:ext cx="5748055" cy="438386"/>
          </a:xfrm>
        </p:spPr>
        <p:txBody>
          <a:bodyPr/>
          <a:lstStyle/>
          <a:p>
            <a:r>
              <a:rPr lang="vi-VN" sz="3600">
                <a:latin typeface="Constantia" panose="02030602050306030303" pitchFamily="18" charset="0"/>
              </a:rPr>
              <a:t>Câu hỏi 4</a:t>
            </a:r>
            <a:endParaRPr lang="vi-VN" sz="3600" dirty="0">
              <a:latin typeface="Constantia" panose="02030602050306030303" pitchFamily="18" charset="0"/>
            </a:endParaRPr>
          </a:p>
        </p:txBody>
      </p:sp>
      <p:sp>
        <p:nvSpPr>
          <p:cNvPr id="7" name="TextBox 6">
            <a:extLst>
              <a:ext uri="{FF2B5EF4-FFF2-40B4-BE49-F238E27FC236}">
                <a16:creationId xmlns:a16="http://schemas.microsoft.com/office/drawing/2014/main" id="{02649A6D-8114-33A1-C78B-269FCF11845B}"/>
              </a:ext>
            </a:extLst>
          </p:cNvPr>
          <p:cNvSpPr txBox="1"/>
          <p:nvPr/>
        </p:nvSpPr>
        <p:spPr>
          <a:xfrm>
            <a:off x="835890" y="1304015"/>
            <a:ext cx="7633855" cy="2246769"/>
          </a:xfrm>
          <a:prstGeom prst="rect">
            <a:avLst/>
          </a:prstGeom>
          <a:noFill/>
        </p:spPr>
        <p:txBody>
          <a:bodyPr wrap="square">
            <a:spAutoFit/>
          </a:bodyPr>
          <a:lstStyle/>
          <a:p>
            <a:r>
              <a:rPr lang="en-US" sz="2800" kern="0" dirty="0" err="1">
                <a:solidFill>
                  <a:srgbClr val="000000"/>
                </a:solidFill>
                <a:effectLst/>
                <a:latin typeface="Constantia" panose="02030602050306030303" pitchFamily="18" charset="0"/>
                <a:ea typeface="Times New Roman" panose="02020603050405020304" pitchFamily="18" charset="0"/>
              </a:rPr>
              <a:t>Sự</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kết</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hợp</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giữa</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luận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điểm</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lí</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lẽ</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và</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bằng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chứng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được</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thể</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hiện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thông</a:t>
            </a:r>
            <a:r>
              <a:rPr lang="en-US" sz="2800" kern="0" dirty="0">
                <a:solidFill>
                  <a:srgbClr val="000000"/>
                </a:solidFill>
                <a:effectLst/>
                <a:latin typeface="Constantia" panose="02030602050306030303" pitchFamily="18" charset="0"/>
                <a:ea typeface="Times New Roman" panose="02020603050405020304" pitchFamily="18" charset="0"/>
              </a:rPr>
              <a:t> qua </a:t>
            </a:r>
            <a:r>
              <a:rPr lang="en-US" sz="2800" kern="0" dirty="0" err="1">
                <a:solidFill>
                  <a:srgbClr val="000000"/>
                </a:solidFill>
                <a:effectLst/>
                <a:latin typeface="Constantia" panose="02030602050306030303" pitchFamily="18" charset="0"/>
                <a:ea typeface="Times New Roman" panose="02020603050405020304" pitchFamily="18" charset="0"/>
              </a:rPr>
              <a:t>cách</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trình</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bày</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và</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lập</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luận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của</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người</a:t>
            </a:r>
            <a:r>
              <a:rPr lang="vi-VN" sz="2800" kern="0" dirty="0">
                <a:solidFill>
                  <a:srgbClr val="000000"/>
                </a:solidFill>
                <a:effectLst/>
                <a:latin typeface="Constantia" panose="02030602050306030303" pitchFamily="18" charset="0"/>
                <a:ea typeface="Times New Roman" panose="02020603050405020304" pitchFamily="18" charset="0"/>
              </a:rPr>
              <a:t> viết</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đưa</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ra.</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Với</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mỗi</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luận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điểm</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lí</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lẽ</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và</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bằng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chứng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có</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mối</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quan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hệ</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mật</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thiết</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bổ</a:t>
            </a:r>
            <a:r>
              <a:rPr lang="en-US" sz="2800" kern="0" dirty="0">
                <a:solidFill>
                  <a:srgbClr val="000000"/>
                </a:solidFill>
                <a:effectLst/>
                <a:latin typeface="Constantia" panose="02030602050306030303" pitchFamily="18" charset="0"/>
                <a:ea typeface="Times New Roman" panose="02020603050405020304" pitchFamily="18" charset="0"/>
              </a:rPr>
              <a:t> sung, </a:t>
            </a:r>
            <a:r>
              <a:rPr lang="en-US" sz="2800" kern="0" dirty="0" err="1">
                <a:solidFill>
                  <a:srgbClr val="000000"/>
                </a:solidFill>
                <a:effectLst/>
                <a:latin typeface="Constantia" panose="02030602050306030303" pitchFamily="18" charset="0"/>
                <a:ea typeface="Times New Roman" panose="02020603050405020304" pitchFamily="18" charset="0"/>
              </a:rPr>
              <a:t>tương</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trợ</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để</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làm</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rõ</a:t>
            </a:r>
            <a:r>
              <a:rPr lang="en-US" sz="2800" kern="0" dirty="0">
                <a:solidFill>
                  <a:srgbClr val="000000"/>
                </a:solidFill>
                <a:effectLst/>
                <a:latin typeface="Constantia" panose="02030602050306030303" pitchFamily="18" charset="0"/>
                <a:ea typeface="Times New Roman" panose="02020603050405020304" pitchFamily="18" charset="0"/>
              </a:rPr>
              <a:t> ý </a:t>
            </a:r>
            <a:r>
              <a:rPr lang="en-US" sz="2800" kern="0" dirty="0" err="1">
                <a:solidFill>
                  <a:srgbClr val="000000"/>
                </a:solidFill>
                <a:effectLst/>
                <a:latin typeface="Constantia" panose="02030602050306030303" pitchFamily="18" charset="0"/>
                <a:ea typeface="Times New Roman" panose="02020603050405020304" pitchFamily="18" charset="0"/>
              </a:rPr>
              <a:t>cho</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lẫn</a:t>
            </a:r>
            <a:r>
              <a:rPr lang="en-US" sz="2800" kern="0" dirty="0">
                <a:solidFill>
                  <a:srgbClr val="000000"/>
                </a:solidFill>
                <a:effectLst/>
                <a:latin typeface="Constantia" panose="02030602050306030303" pitchFamily="18" charset="0"/>
                <a:ea typeface="Times New Roman" panose="02020603050405020304" pitchFamily="18" charset="0"/>
              </a:rPr>
              <a:t> </a:t>
            </a:r>
            <a:r>
              <a:rPr lang="en-US" sz="2800" kern="0" dirty="0" err="1">
                <a:solidFill>
                  <a:srgbClr val="000000"/>
                </a:solidFill>
                <a:effectLst/>
                <a:latin typeface="Constantia" panose="02030602050306030303" pitchFamily="18" charset="0"/>
                <a:ea typeface="Times New Roman" panose="02020603050405020304" pitchFamily="18" charset="0"/>
              </a:rPr>
              <a:t>nhau</a:t>
            </a:r>
            <a:endParaRPr lang="vi-VN" sz="2800"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393627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C2D5F6-048A-80BA-B92A-99C76FB8649A}"/>
              </a:ext>
            </a:extLst>
          </p:cNvPr>
          <p:cNvSpPr>
            <a:spLocks noGrp="1"/>
          </p:cNvSpPr>
          <p:nvPr>
            <p:ph type="title" idx="2"/>
          </p:nvPr>
        </p:nvSpPr>
        <p:spPr>
          <a:xfrm>
            <a:off x="770468" y="211783"/>
            <a:ext cx="7713900" cy="710700"/>
          </a:xfrm>
        </p:spPr>
        <p:txBody>
          <a:bodyPr/>
          <a:lstStyle/>
          <a:p>
            <a:r>
              <a:rPr lang="vi-VN" b="1" dirty="0">
                <a:effectLst>
                  <a:outerShdw blurRad="38100" dist="38100" dir="2700000" algn="tl">
                    <a:srgbClr val="000000">
                      <a:alpha val="43137"/>
                    </a:srgbClr>
                  </a:outerShdw>
                </a:effectLst>
                <a:latin typeface="Constantia" panose="02030602050306030303" pitchFamily="18" charset="0"/>
              </a:rPr>
              <a:t>KHỞI ĐỘNG</a:t>
            </a:r>
          </a:p>
        </p:txBody>
      </p:sp>
      <p:pic>
        <p:nvPicPr>
          <p:cNvPr id="9" name="Picture 8">
            <a:extLst>
              <a:ext uri="{FF2B5EF4-FFF2-40B4-BE49-F238E27FC236}">
                <a16:creationId xmlns:a16="http://schemas.microsoft.com/office/drawing/2014/main" id="{BE1A0A72-3CA3-6399-9E25-B0710424641F}"/>
              </a:ext>
            </a:extLst>
          </p:cNvPr>
          <p:cNvPicPr>
            <a:picLocks noChangeAspect="1"/>
          </p:cNvPicPr>
          <p:nvPr/>
        </p:nvPicPr>
        <p:blipFill>
          <a:blip r:embed="rId3"/>
          <a:stretch>
            <a:fillRect/>
          </a:stretch>
        </p:blipFill>
        <p:spPr>
          <a:xfrm>
            <a:off x="957888" y="830535"/>
            <a:ext cx="7114694" cy="3824593"/>
          </a:xfrm>
          <a:prstGeom prst="rect">
            <a:avLst/>
          </a:prstGeom>
        </p:spPr>
      </p:pic>
    </p:spTree>
    <p:custDataLst>
      <p:tags r:id="rId1"/>
    </p:custDataLst>
    <p:extLst>
      <p:ext uri="{BB962C8B-B14F-4D97-AF65-F5344CB8AC3E}">
        <p14:creationId xmlns:p14="http://schemas.microsoft.com/office/powerpoint/2010/main" val="237934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CB004-95D5-F5FC-514A-EED94D9E6EB7}"/>
              </a:ext>
            </a:extLst>
          </p:cNvPr>
          <p:cNvSpPr>
            <a:spLocks noGrp="1"/>
          </p:cNvSpPr>
          <p:nvPr>
            <p:ph type="title" idx="2"/>
          </p:nvPr>
        </p:nvSpPr>
        <p:spPr>
          <a:xfrm>
            <a:off x="3004458" y="310241"/>
            <a:ext cx="3448200" cy="776193"/>
          </a:xfrm>
        </p:spPr>
        <p:txBody>
          <a:bodyPr/>
          <a:lstStyle/>
          <a:p>
            <a:r>
              <a:rPr lang="vi-VN" sz="3200" dirty="0">
                <a:latin typeface="Constantia" panose="02030602050306030303" pitchFamily="18" charset="0"/>
              </a:rPr>
              <a:t>Câu hỏi 4</a:t>
            </a:r>
          </a:p>
        </p:txBody>
      </p:sp>
      <p:sp>
        <p:nvSpPr>
          <p:cNvPr id="4" name="Rectangle: Rounded Corners 3">
            <a:extLst>
              <a:ext uri="{FF2B5EF4-FFF2-40B4-BE49-F238E27FC236}">
                <a16:creationId xmlns:a16="http://schemas.microsoft.com/office/drawing/2014/main" id="{EFD3D756-8540-0ACF-7D14-C7FDB8E8209D}"/>
              </a:ext>
            </a:extLst>
          </p:cNvPr>
          <p:cNvSpPr/>
          <p:nvPr/>
        </p:nvSpPr>
        <p:spPr>
          <a:xfrm>
            <a:off x="538843" y="1420586"/>
            <a:ext cx="2171701" cy="2449285"/>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Constantia" panose="02030602050306030303" pitchFamily="18" charset="0"/>
                <a:ea typeface="Times New Roman" panose="02020603050405020304" pitchFamily="18" charset="0"/>
              </a:rPr>
              <a:t>T</a:t>
            </a:r>
            <a:r>
              <a:rPr lang="en-US" sz="2400" kern="0" dirty="0" err="1">
                <a:solidFill>
                  <a:srgbClr val="000000"/>
                </a:solidFill>
                <a:effectLst/>
                <a:latin typeface="Constantia" panose="02030602050306030303" pitchFamily="18" charset="0"/>
                <a:ea typeface="Times New Roman" panose="02020603050405020304" pitchFamily="18" charset="0"/>
              </a:rPr>
              <a:t>ác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giả</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nêu</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lên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vấn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đề</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xã</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hội</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mà</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người</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viết</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quan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tâm</a:t>
            </a:r>
            <a:r>
              <a:rPr lang="en-US" sz="2400" kern="0" dirty="0">
                <a:solidFill>
                  <a:srgbClr val="000000"/>
                </a:solidFill>
                <a:effectLst/>
                <a:latin typeface="Constantia" panose="02030602050306030303" pitchFamily="18" charset="0"/>
                <a:ea typeface="Times New Roman" panose="02020603050405020304" pitchFamily="18" charset="0"/>
              </a:rPr>
              <a:t>. </a:t>
            </a:r>
            <a:endParaRPr lang="vi-VN" sz="2400" dirty="0">
              <a:latin typeface="Constantia" panose="02030602050306030303" pitchFamily="18" charset="0"/>
            </a:endParaRPr>
          </a:p>
        </p:txBody>
      </p:sp>
      <p:sp>
        <p:nvSpPr>
          <p:cNvPr id="5" name="Rectangle: Rounded Corners 4">
            <a:extLst>
              <a:ext uri="{FF2B5EF4-FFF2-40B4-BE49-F238E27FC236}">
                <a16:creationId xmlns:a16="http://schemas.microsoft.com/office/drawing/2014/main" id="{C9793A7C-56E2-13B9-B06E-5E8BF27581E8}"/>
              </a:ext>
            </a:extLst>
          </p:cNvPr>
          <p:cNvSpPr/>
          <p:nvPr/>
        </p:nvSpPr>
        <p:spPr>
          <a:xfrm>
            <a:off x="4572000" y="1192570"/>
            <a:ext cx="3771900" cy="121647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Constantia" panose="02030602050306030303" pitchFamily="18" charset="0"/>
                <a:ea typeface="Times New Roman" panose="02020603050405020304" pitchFamily="18" charset="0"/>
              </a:rPr>
              <a:t>V</a:t>
            </a:r>
            <a:r>
              <a:rPr lang="en-US" sz="2400" kern="0" dirty="0" err="1">
                <a:solidFill>
                  <a:srgbClr val="000000"/>
                </a:solidFill>
                <a:effectLst/>
                <a:latin typeface="Constantia" panose="02030602050306030303" pitchFamily="18" charset="0"/>
                <a:ea typeface="Times New Roman" panose="02020603050405020304" pitchFamily="18" charset="0"/>
              </a:rPr>
              <a:t>iệc</a:t>
            </a:r>
            <a:r>
              <a:rPr lang="en-US" sz="2400" kern="0" dirty="0">
                <a:solidFill>
                  <a:srgbClr val="000000"/>
                </a:solidFill>
                <a:effectLst/>
                <a:latin typeface="Constantia" panose="02030602050306030303" pitchFamily="18" charset="0"/>
                <a:ea typeface="Times New Roman" panose="02020603050405020304" pitchFamily="18" charset="0"/>
              </a:rPr>
              <a:t> “con </a:t>
            </a:r>
            <a:r>
              <a:rPr lang="en-US" sz="2400" kern="0" dirty="0" err="1">
                <a:solidFill>
                  <a:srgbClr val="000000"/>
                </a:solidFill>
                <a:effectLst/>
                <a:latin typeface="Constantia" panose="02030602050306030303" pitchFamily="18" charset="0"/>
                <a:ea typeface="Times New Roman" panose="02020603050405020304" pitchFamily="18" charset="0"/>
              </a:rPr>
              <a:t>người</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không</a:t>
            </a:r>
            <a:r>
              <a:rPr lang="en-US" sz="2400" kern="0" dirty="0">
                <a:solidFill>
                  <a:srgbClr val="000000"/>
                </a:solidFill>
                <a:effectLst/>
                <a:latin typeface="Constantia" panose="02030602050306030303" pitchFamily="18" charset="0"/>
                <a:ea typeface="Times New Roman" panose="02020603050405020304" pitchFamily="18" charset="0"/>
              </a:rPr>
              <a:t> bao </a:t>
            </a:r>
            <a:r>
              <a:rPr lang="en-US" sz="2400" kern="0" dirty="0" err="1">
                <a:solidFill>
                  <a:srgbClr val="000000"/>
                </a:solidFill>
                <a:effectLst/>
                <a:latin typeface="Constantia" panose="02030602050306030303" pitchFamily="18" charset="0"/>
                <a:ea typeface="Times New Roman" panose="02020603050405020304" pitchFamily="18" charset="0"/>
              </a:rPr>
              <a:t>giờ</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có</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thể</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sống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riêng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lẻ</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đơn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độc</a:t>
            </a:r>
            <a:r>
              <a:rPr lang="en-US" sz="2400" kern="0" dirty="0">
                <a:solidFill>
                  <a:srgbClr val="000000"/>
                </a:solidFill>
                <a:effectLst/>
                <a:latin typeface="Constantia" panose="02030602050306030303" pitchFamily="18" charset="0"/>
                <a:ea typeface="Times New Roman" panose="02020603050405020304" pitchFamily="18" charset="0"/>
              </a:rPr>
              <a:t>” </a:t>
            </a:r>
            <a:endParaRPr lang="vi-VN" sz="2400" dirty="0">
              <a:latin typeface="Constantia" panose="02030602050306030303" pitchFamily="18" charset="0"/>
            </a:endParaRPr>
          </a:p>
        </p:txBody>
      </p:sp>
      <p:sp>
        <p:nvSpPr>
          <p:cNvPr id="6" name="Rectangle: Rounded Corners 5">
            <a:extLst>
              <a:ext uri="{FF2B5EF4-FFF2-40B4-BE49-F238E27FC236}">
                <a16:creationId xmlns:a16="http://schemas.microsoft.com/office/drawing/2014/main" id="{32817DBC-CE0A-66EE-1B6E-0956643FA4B8}"/>
              </a:ext>
            </a:extLst>
          </p:cNvPr>
          <p:cNvSpPr/>
          <p:nvPr/>
        </p:nvSpPr>
        <p:spPr>
          <a:xfrm>
            <a:off x="4571999" y="3097761"/>
            <a:ext cx="4212771" cy="121647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Cụ</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dịch</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Covid 19</a:t>
            </a:r>
            <a:r>
              <a:rPr lang="vi-VN"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dịch</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4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2C837F76-D685-DD38-566F-EFE76645AA5D}"/>
              </a:ext>
            </a:extLst>
          </p:cNvPr>
          <p:cNvCxnSpPr>
            <a:stCxn id="4" idx="3"/>
            <a:endCxn id="5" idx="1"/>
          </p:cNvCxnSpPr>
          <p:nvPr/>
        </p:nvCxnSpPr>
        <p:spPr>
          <a:xfrm flipV="1">
            <a:off x="2710544" y="1800810"/>
            <a:ext cx="1861456" cy="84441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id="{FCD914D8-7512-75BA-1381-ACB4D9A6D49C}"/>
              </a:ext>
            </a:extLst>
          </p:cNvPr>
          <p:cNvCxnSpPr>
            <a:cxnSpLocks/>
            <a:stCxn id="4" idx="3"/>
            <a:endCxn id="6" idx="1"/>
          </p:cNvCxnSpPr>
          <p:nvPr/>
        </p:nvCxnSpPr>
        <p:spPr>
          <a:xfrm>
            <a:off x="2710544" y="2645229"/>
            <a:ext cx="1861455" cy="106077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 name="Rectangle: Rounded Corners 10">
            <a:extLst>
              <a:ext uri="{FF2B5EF4-FFF2-40B4-BE49-F238E27FC236}">
                <a16:creationId xmlns:a16="http://schemas.microsoft.com/office/drawing/2014/main" id="{14CAAE99-D84B-6F64-F0A0-CFB7322F4FAB}"/>
              </a:ext>
            </a:extLst>
          </p:cNvPr>
          <p:cNvSpPr/>
          <p:nvPr/>
        </p:nvSpPr>
        <p:spPr>
          <a:xfrm rot="20072192">
            <a:off x="3035871" y="1605690"/>
            <a:ext cx="1322613" cy="492141"/>
          </a:xfrm>
          <a:prstGeom prst="roundRect">
            <a:avLst/>
          </a:prstGeom>
          <a:solidFill>
            <a:schemeClr val="accent6">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latin typeface="Constantia" panose="02030602050306030303" pitchFamily="18" charset="0"/>
              </a:rPr>
              <a:t>Lí lẽ</a:t>
            </a:r>
          </a:p>
        </p:txBody>
      </p:sp>
      <p:sp>
        <p:nvSpPr>
          <p:cNvPr id="12" name="Rectangle: Rounded Corners 11">
            <a:extLst>
              <a:ext uri="{FF2B5EF4-FFF2-40B4-BE49-F238E27FC236}">
                <a16:creationId xmlns:a16="http://schemas.microsoft.com/office/drawing/2014/main" id="{C225043E-2A9D-9C8C-6E4E-B8CFC007AE25}"/>
              </a:ext>
            </a:extLst>
          </p:cNvPr>
          <p:cNvSpPr/>
          <p:nvPr/>
        </p:nvSpPr>
        <p:spPr>
          <a:xfrm rot="1719196">
            <a:off x="3013034" y="3294380"/>
            <a:ext cx="1322613" cy="492141"/>
          </a:xfrm>
          <a:prstGeom prst="roundRect">
            <a:avLst/>
          </a:prstGeom>
          <a:solidFill>
            <a:schemeClr val="accent6">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latin typeface="Constantia" panose="02030602050306030303" pitchFamily="18" charset="0"/>
              </a:rPr>
              <a:t>Bằng chứng</a:t>
            </a:r>
          </a:p>
        </p:txBody>
      </p:sp>
      <p:sp>
        <p:nvSpPr>
          <p:cNvPr id="14" name="Oval 13">
            <a:extLst>
              <a:ext uri="{FF2B5EF4-FFF2-40B4-BE49-F238E27FC236}">
                <a16:creationId xmlns:a16="http://schemas.microsoft.com/office/drawing/2014/main" id="{20666898-D2A6-9192-E523-ED2F7AEDD627}"/>
              </a:ext>
            </a:extLst>
          </p:cNvPr>
          <p:cNvSpPr/>
          <p:nvPr/>
        </p:nvSpPr>
        <p:spPr>
          <a:xfrm>
            <a:off x="538843" y="359814"/>
            <a:ext cx="2694214" cy="72662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Luận điểm 1</a:t>
            </a:r>
          </a:p>
        </p:txBody>
      </p:sp>
    </p:spTree>
    <p:custDataLst>
      <p:tags r:id="rId1"/>
    </p:custDataLst>
    <p:extLst>
      <p:ext uri="{BB962C8B-B14F-4D97-AF65-F5344CB8AC3E}">
        <p14:creationId xmlns:p14="http://schemas.microsoft.com/office/powerpoint/2010/main" val="3341847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2E1A-0335-523B-5530-95A9A1FEAF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8F30ED-7EF9-8DAB-323B-7690E3A43824}"/>
              </a:ext>
            </a:extLst>
          </p:cNvPr>
          <p:cNvSpPr>
            <a:spLocks noGrp="1"/>
          </p:cNvSpPr>
          <p:nvPr>
            <p:ph type="title" idx="2"/>
          </p:nvPr>
        </p:nvSpPr>
        <p:spPr>
          <a:xfrm>
            <a:off x="3004458" y="310241"/>
            <a:ext cx="3448200" cy="776193"/>
          </a:xfrm>
        </p:spPr>
        <p:txBody>
          <a:bodyPr/>
          <a:lstStyle/>
          <a:p>
            <a:r>
              <a:rPr lang="vi-VN" sz="3200" dirty="0">
                <a:latin typeface="Constantia" panose="02030602050306030303" pitchFamily="18" charset="0"/>
              </a:rPr>
              <a:t>Câu hỏi 4</a:t>
            </a:r>
          </a:p>
        </p:txBody>
      </p:sp>
      <p:sp>
        <p:nvSpPr>
          <p:cNvPr id="4" name="Rectangle: Rounded Corners 3">
            <a:extLst>
              <a:ext uri="{FF2B5EF4-FFF2-40B4-BE49-F238E27FC236}">
                <a16:creationId xmlns:a16="http://schemas.microsoft.com/office/drawing/2014/main" id="{8FAC23F8-CC24-A119-E889-3D72B0FC019C}"/>
              </a:ext>
            </a:extLst>
          </p:cNvPr>
          <p:cNvSpPr/>
          <p:nvPr/>
        </p:nvSpPr>
        <p:spPr>
          <a:xfrm>
            <a:off x="359231" y="1420586"/>
            <a:ext cx="2351314" cy="2893654"/>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“khát vọng về sự hòa nhập, chung sống hòa bình cũng gắn liền với mong muốn buông bỏ thù hận”</a:t>
            </a:r>
          </a:p>
        </p:txBody>
      </p:sp>
      <p:sp>
        <p:nvSpPr>
          <p:cNvPr id="5" name="Rectangle: Rounded Corners 4">
            <a:extLst>
              <a:ext uri="{FF2B5EF4-FFF2-40B4-BE49-F238E27FC236}">
                <a16:creationId xmlns:a16="http://schemas.microsoft.com/office/drawing/2014/main" id="{B83ADFA2-8BA3-9C45-60B5-98E5D9139535}"/>
              </a:ext>
            </a:extLst>
          </p:cNvPr>
          <p:cNvSpPr/>
          <p:nvPr/>
        </p:nvSpPr>
        <p:spPr>
          <a:xfrm>
            <a:off x="4572000" y="1192570"/>
            <a:ext cx="3771900" cy="121647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kern="0" dirty="0">
                <a:solidFill>
                  <a:srgbClr val="000000"/>
                </a:solidFill>
                <a:effectLst/>
                <a:latin typeface="Constantia" panose="02030602050306030303" pitchFamily="18" charset="0"/>
                <a:ea typeface="Times New Roman" panose="02020603050405020304" pitchFamily="18" charset="0"/>
              </a:rPr>
              <a:t>“cuộc đời đa sự, con người đa đoan, khó tránh khỏi những xung đột….”</a:t>
            </a:r>
            <a:endParaRPr lang="vi-VN" sz="2400" dirty="0">
              <a:latin typeface="Constantia" panose="02030602050306030303" pitchFamily="18" charset="0"/>
            </a:endParaRPr>
          </a:p>
        </p:txBody>
      </p:sp>
      <p:sp>
        <p:nvSpPr>
          <p:cNvPr id="6" name="Rectangle: Rounded Corners 5">
            <a:extLst>
              <a:ext uri="{FF2B5EF4-FFF2-40B4-BE49-F238E27FC236}">
                <a16:creationId xmlns:a16="http://schemas.microsoft.com/office/drawing/2014/main" id="{BEA01FE3-9AE4-C299-1B35-7490F5B3D546}"/>
              </a:ext>
            </a:extLst>
          </p:cNvPr>
          <p:cNvSpPr/>
          <p:nvPr/>
        </p:nvSpPr>
        <p:spPr>
          <a:xfrm>
            <a:off x="4571999" y="3097761"/>
            <a:ext cx="4212771" cy="121647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400" dirty="0" err="1">
                <a:solidFill>
                  <a:srgbClr val="000000"/>
                </a:solidFill>
                <a:latin typeface="Constantia" panose="02030602050306030303" pitchFamily="18" charset="0"/>
                <a:ea typeface="Times New Roman" panose="02020603050405020304" pitchFamily="18" charset="0"/>
              </a:rPr>
              <a:t>C</a:t>
            </a:r>
            <a:r>
              <a:rPr lang="en-US" sz="2400" kern="0" dirty="0" err="1">
                <a:solidFill>
                  <a:srgbClr val="000000"/>
                </a:solidFill>
                <a:effectLst/>
                <a:latin typeface="Constantia" panose="02030602050306030303" pitchFamily="18" charset="0"/>
                <a:ea typeface="Times New Roman" panose="02020603050405020304" pitchFamily="18" charset="0"/>
              </a:rPr>
              <a:t>âu</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nói</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của</a:t>
            </a:r>
            <a:r>
              <a:rPr lang="en-US" sz="2400" kern="0" dirty="0">
                <a:solidFill>
                  <a:srgbClr val="000000"/>
                </a:solidFill>
                <a:effectLst/>
                <a:latin typeface="Constantia" panose="02030602050306030303" pitchFamily="18" charset="0"/>
                <a:ea typeface="Times New Roman" panose="02020603050405020304" pitchFamily="18" charset="0"/>
              </a:rPr>
              <a:t> A-</a:t>
            </a:r>
            <a:r>
              <a:rPr lang="en-US" sz="2400" kern="0" dirty="0" err="1">
                <a:solidFill>
                  <a:srgbClr val="000000"/>
                </a:solidFill>
                <a:effectLst/>
                <a:latin typeface="Constantia" panose="02030602050306030303" pitchFamily="18" charset="0"/>
                <a:ea typeface="Times New Roman" panose="02020603050405020304" pitchFamily="18" charset="0"/>
              </a:rPr>
              <a:t>thơ</a:t>
            </a:r>
            <a:r>
              <a:rPr lang="en-US" sz="2400" kern="0" dirty="0">
                <a:solidFill>
                  <a:srgbClr val="000000"/>
                </a:solidFill>
                <a:effectLst/>
                <a:latin typeface="Constantia" panose="02030602050306030303" pitchFamily="18" charset="0"/>
                <a:ea typeface="Times New Roman" panose="02020603050405020304" pitchFamily="18" charset="0"/>
              </a:rPr>
              <a:t> Uy-li-am U-a-</a:t>
            </a:r>
            <a:r>
              <a:rPr lang="en-US" sz="2400" kern="0" dirty="0" err="1">
                <a:solidFill>
                  <a:srgbClr val="000000"/>
                </a:solidFill>
                <a:effectLst/>
                <a:latin typeface="Constantia" panose="02030602050306030303" pitchFamily="18" charset="0"/>
                <a:ea typeface="Times New Roman" panose="02020603050405020304" pitchFamily="18" charset="0"/>
              </a:rPr>
              <a:t>rơ</a:t>
            </a:r>
            <a:endParaRPr lang="vi-VN" sz="24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C8881106-955C-DB08-2566-560F8B7CB331}"/>
              </a:ext>
            </a:extLst>
          </p:cNvPr>
          <p:cNvCxnSpPr>
            <a:cxnSpLocks/>
            <a:stCxn id="4" idx="3"/>
            <a:endCxn id="5" idx="1"/>
          </p:cNvCxnSpPr>
          <p:nvPr/>
        </p:nvCxnSpPr>
        <p:spPr>
          <a:xfrm flipV="1">
            <a:off x="2710545" y="1800810"/>
            <a:ext cx="1861455" cy="106660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id="{FB035A57-CA59-9B11-F6C4-9676E9E88945}"/>
              </a:ext>
            </a:extLst>
          </p:cNvPr>
          <p:cNvCxnSpPr>
            <a:cxnSpLocks/>
            <a:stCxn id="4" idx="3"/>
            <a:endCxn id="6" idx="1"/>
          </p:cNvCxnSpPr>
          <p:nvPr/>
        </p:nvCxnSpPr>
        <p:spPr>
          <a:xfrm>
            <a:off x="2710545" y="2867413"/>
            <a:ext cx="1861454" cy="83858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 name="Rectangle: Rounded Corners 10">
            <a:extLst>
              <a:ext uri="{FF2B5EF4-FFF2-40B4-BE49-F238E27FC236}">
                <a16:creationId xmlns:a16="http://schemas.microsoft.com/office/drawing/2014/main" id="{29D3526B-81D4-F6DB-6CA4-59C7650A1C00}"/>
              </a:ext>
            </a:extLst>
          </p:cNvPr>
          <p:cNvSpPr/>
          <p:nvPr/>
        </p:nvSpPr>
        <p:spPr>
          <a:xfrm rot="19945207">
            <a:off x="2847298" y="1801396"/>
            <a:ext cx="1322613" cy="492141"/>
          </a:xfrm>
          <a:prstGeom prst="roundRect">
            <a:avLst/>
          </a:prstGeom>
          <a:solidFill>
            <a:schemeClr val="accent6">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latin typeface="Constantia" panose="02030602050306030303" pitchFamily="18" charset="0"/>
              </a:rPr>
              <a:t>Lí lẽ</a:t>
            </a:r>
          </a:p>
        </p:txBody>
      </p:sp>
      <p:sp>
        <p:nvSpPr>
          <p:cNvPr id="12" name="Rectangle: Rounded Corners 11">
            <a:extLst>
              <a:ext uri="{FF2B5EF4-FFF2-40B4-BE49-F238E27FC236}">
                <a16:creationId xmlns:a16="http://schemas.microsoft.com/office/drawing/2014/main" id="{2BA96B0A-9A12-BC14-20B8-54FED95F10DC}"/>
              </a:ext>
            </a:extLst>
          </p:cNvPr>
          <p:cNvSpPr/>
          <p:nvPr/>
        </p:nvSpPr>
        <p:spPr>
          <a:xfrm rot="1407513">
            <a:off x="3041467" y="3335718"/>
            <a:ext cx="1322613" cy="492141"/>
          </a:xfrm>
          <a:prstGeom prst="roundRect">
            <a:avLst/>
          </a:prstGeom>
          <a:solidFill>
            <a:schemeClr val="accent6">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latin typeface="Constantia" panose="02030602050306030303" pitchFamily="18" charset="0"/>
              </a:rPr>
              <a:t>Bằng chứng</a:t>
            </a:r>
          </a:p>
        </p:txBody>
      </p:sp>
      <p:sp>
        <p:nvSpPr>
          <p:cNvPr id="14" name="Oval 13">
            <a:extLst>
              <a:ext uri="{FF2B5EF4-FFF2-40B4-BE49-F238E27FC236}">
                <a16:creationId xmlns:a16="http://schemas.microsoft.com/office/drawing/2014/main" id="{7490A57A-D966-F2BC-5170-016FDACAFB57}"/>
              </a:ext>
            </a:extLst>
          </p:cNvPr>
          <p:cNvSpPr/>
          <p:nvPr/>
        </p:nvSpPr>
        <p:spPr>
          <a:xfrm>
            <a:off x="538843" y="359814"/>
            <a:ext cx="2694214" cy="72662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Luận điểm 2</a:t>
            </a:r>
          </a:p>
        </p:txBody>
      </p:sp>
    </p:spTree>
    <p:custDataLst>
      <p:tags r:id="rId1"/>
    </p:custDataLst>
    <p:extLst>
      <p:ext uri="{BB962C8B-B14F-4D97-AF65-F5344CB8AC3E}">
        <p14:creationId xmlns:p14="http://schemas.microsoft.com/office/powerpoint/2010/main" val="35903573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7F0BE-2080-C7C2-D1EB-FFDB85001C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6B90DA-B249-6240-E5BA-54DE7E656660}"/>
              </a:ext>
            </a:extLst>
          </p:cNvPr>
          <p:cNvSpPr>
            <a:spLocks noGrp="1"/>
          </p:cNvSpPr>
          <p:nvPr>
            <p:ph type="title" idx="2"/>
          </p:nvPr>
        </p:nvSpPr>
        <p:spPr>
          <a:xfrm>
            <a:off x="3004458" y="310241"/>
            <a:ext cx="3448200" cy="776193"/>
          </a:xfrm>
        </p:spPr>
        <p:txBody>
          <a:bodyPr/>
          <a:lstStyle/>
          <a:p>
            <a:r>
              <a:rPr lang="vi-VN" sz="3200" dirty="0">
                <a:latin typeface="Constantia" panose="02030602050306030303" pitchFamily="18" charset="0"/>
              </a:rPr>
              <a:t>Câu hỏi 4</a:t>
            </a:r>
          </a:p>
        </p:txBody>
      </p:sp>
      <p:sp>
        <p:nvSpPr>
          <p:cNvPr id="4" name="Rectangle: Rounded Corners 3">
            <a:extLst>
              <a:ext uri="{FF2B5EF4-FFF2-40B4-BE49-F238E27FC236}">
                <a16:creationId xmlns:a16="http://schemas.microsoft.com/office/drawing/2014/main" id="{9ED5DC02-9F58-B9A3-CCE9-A8FAC75F875C}"/>
              </a:ext>
            </a:extLst>
          </p:cNvPr>
          <p:cNvSpPr/>
          <p:nvPr/>
        </p:nvSpPr>
        <p:spPr>
          <a:xfrm>
            <a:off x="538843" y="1436978"/>
            <a:ext cx="3918857" cy="2893654"/>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dirty="0" err="1">
                <a:solidFill>
                  <a:srgbClr val="000000"/>
                </a:solidFill>
                <a:effectLst/>
                <a:latin typeface="Constantia" panose="02030602050306030303" pitchFamily="18" charset="0"/>
                <a:ea typeface="Times New Roman" panose="02020603050405020304" pitchFamily="18" charset="0"/>
              </a:rPr>
              <a:t>Trên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hành</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trình</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tìm</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kiếm</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sự</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hòa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giải</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hòa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nhập</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các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tác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giả</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của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bức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tranh</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i="1" kern="0" dirty="0" err="1">
                <a:solidFill>
                  <a:srgbClr val="000000"/>
                </a:solidFill>
                <a:effectLst/>
                <a:latin typeface="Constantia" panose="02030602050306030303" pitchFamily="18" charset="0"/>
                <a:ea typeface="Times New Roman" panose="02020603050405020304" pitchFamily="18" charset="0"/>
              </a:rPr>
              <a:t>Đám</a:t>
            </a:r>
            <a:r>
              <a:rPr lang="en-US" sz="2400" i="1" kern="0" dirty="0">
                <a:solidFill>
                  <a:srgbClr val="000000"/>
                </a:solidFill>
                <a:effectLst/>
                <a:latin typeface="Constantia" panose="02030602050306030303" pitchFamily="18" charset="0"/>
                <a:ea typeface="Times New Roman" panose="02020603050405020304" pitchFamily="18" charset="0"/>
              </a:rPr>
              <a:t> </a:t>
            </a:r>
            <a:r>
              <a:rPr lang="en-US" sz="2400" i="1" kern="0" dirty="0" err="1">
                <a:solidFill>
                  <a:srgbClr val="000000"/>
                </a:solidFill>
                <a:effectLst/>
                <a:latin typeface="Constantia" panose="02030602050306030303" pitchFamily="18" charset="0"/>
                <a:ea typeface="Times New Roman" panose="02020603050405020304" pitchFamily="18" charset="0"/>
              </a:rPr>
              <a:t>cưới</a:t>
            </a:r>
            <a:r>
              <a:rPr lang="en-US" sz="2400" i="1" kern="0" dirty="0">
                <a:solidFill>
                  <a:srgbClr val="000000"/>
                </a:solidFill>
                <a:effectLst/>
                <a:latin typeface="Constantia" panose="02030602050306030303" pitchFamily="18" charset="0"/>
                <a:ea typeface="Times New Roman" panose="02020603050405020304" pitchFamily="18" charset="0"/>
              </a:rPr>
              <a:t> </a:t>
            </a:r>
            <a:r>
              <a:rPr lang="en-US" sz="2400" i="1" kern="0" dirty="0" err="1">
                <a:solidFill>
                  <a:srgbClr val="000000"/>
                </a:solidFill>
                <a:effectLst/>
                <a:latin typeface="Constantia" panose="02030602050306030303" pitchFamily="18" charset="0"/>
                <a:ea typeface="Times New Roman" panose="02020603050405020304" pitchFamily="18" charset="0"/>
              </a:rPr>
              <a:t>chuột</a:t>
            </a:r>
            <a:r>
              <a:rPr lang="en-US" sz="2400" i="1"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đã</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đề</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cập</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đến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bản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sắc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văn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hóa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của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cộng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đồng</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như</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là</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một</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giải</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pháp</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hiệu</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quả</a:t>
            </a:r>
            <a:endParaRPr lang="vi-VN" sz="2400" dirty="0">
              <a:latin typeface="Constantia" panose="02030602050306030303" pitchFamily="18" charset="0"/>
            </a:endParaRPr>
          </a:p>
        </p:txBody>
      </p:sp>
      <p:sp>
        <p:nvSpPr>
          <p:cNvPr id="5" name="Rectangle: Rounded Corners 4">
            <a:extLst>
              <a:ext uri="{FF2B5EF4-FFF2-40B4-BE49-F238E27FC236}">
                <a16:creationId xmlns:a16="http://schemas.microsoft.com/office/drawing/2014/main" id="{88451D79-1AD3-A95D-D8F8-D869B7A62A81}"/>
              </a:ext>
            </a:extLst>
          </p:cNvPr>
          <p:cNvSpPr/>
          <p:nvPr/>
        </p:nvSpPr>
        <p:spPr>
          <a:xfrm>
            <a:off x="6273045" y="1146260"/>
            <a:ext cx="2332111" cy="2893654"/>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Constantia" panose="02030602050306030303" pitchFamily="18" charset="0"/>
                <a:ea typeface="Times New Roman" panose="02020603050405020304" pitchFamily="18" charset="0"/>
              </a:rPr>
              <a:t>T</a:t>
            </a:r>
            <a:r>
              <a:rPr lang="en-US" sz="2400" kern="0" dirty="0" err="1">
                <a:solidFill>
                  <a:srgbClr val="000000"/>
                </a:solidFill>
                <a:effectLst/>
                <a:latin typeface="Constantia" panose="02030602050306030303" pitchFamily="18" charset="0"/>
                <a:ea typeface="Times New Roman" panose="02020603050405020304" pitchFamily="18" charset="0"/>
              </a:rPr>
              <a:t>rích</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dẫn</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từ</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giá</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trị</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nội</a:t>
            </a:r>
            <a:r>
              <a:rPr lang="en-US" sz="2400" kern="0" dirty="0">
                <a:solidFill>
                  <a:srgbClr val="000000"/>
                </a:solidFill>
                <a:effectLst/>
                <a:latin typeface="Constantia" panose="02030602050306030303" pitchFamily="18" charset="0"/>
                <a:ea typeface="Times New Roman" panose="02020603050405020304" pitchFamily="18" charset="0"/>
              </a:rPr>
              <a:t> dung, </a:t>
            </a:r>
            <a:r>
              <a:rPr lang="en-US" sz="2400" kern="0" dirty="0" err="1">
                <a:solidFill>
                  <a:srgbClr val="000000"/>
                </a:solidFill>
                <a:effectLst/>
                <a:latin typeface="Constantia" panose="02030602050306030303" pitchFamily="18" charset="0"/>
                <a:ea typeface="Times New Roman" panose="02020603050405020304" pitchFamily="18" charset="0"/>
              </a:rPr>
              <a:t>nghệ</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thuật</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đặc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sắc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của</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bức</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kern="0" dirty="0" err="1">
                <a:solidFill>
                  <a:srgbClr val="000000"/>
                </a:solidFill>
                <a:effectLst/>
                <a:latin typeface="Constantia" panose="02030602050306030303" pitchFamily="18" charset="0"/>
                <a:ea typeface="Times New Roman" panose="02020603050405020304" pitchFamily="18" charset="0"/>
              </a:rPr>
              <a:t>tranh</a:t>
            </a:r>
            <a:r>
              <a:rPr lang="en-US" sz="2400" kern="0" dirty="0">
                <a:solidFill>
                  <a:srgbClr val="000000"/>
                </a:solidFill>
                <a:effectLst/>
                <a:latin typeface="Constantia" panose="02030602050306030303" pitchFamily="18" charset="0"/>
                <a:ea typeface="Times New Roman" panose="02020603050405020304" pitchFamily="18" charset="0"/>
              </a:rPr>
              <a:t> </a:t>
            </a:r>
            <a:r>
              <a:rPr lang="en-US" sz="2400" i="1" kern="0" dirty="0" err="1">
                <a:solidFill>
                  <a:srgbClr val="000000"/>
                </a:solidFill>
                <a:effectLst/>
                <a:latin typeface="Constantia" panose="02030602050306030303" pitchFamily="18" charset="0"/>
                <a:ea typeface="Times New Roman" panose="02020603050405020304" pitchFamily="18" charset="0"/>
              </a:rPr>
              <a:t>Đám</a:t>
            </a:r>
            <a:r>
              <a:rPr lang="en-US" sz="2400" i="1" kern="0" dirty="0">
                <a:solidFill>
                  <a:srgbClr val="000000"/>
                </a:solidFill>
                <a:effectLst/>
                <a:latin typeface="Constantia" panose="02030602050306030303" pitchFamily="18" charset="0"/>
                <a:ea typeface="Times New Roman" panose="02020603050405020304" pitchFamily="18" charset="0"/>
              </a:rPr>
              <a:t> </a:t>
            </a:r>
            <a:r>
              <a:rPr lang="en-US" sz="2400" i="1" kern="0" dirty="0" err="1">
                <a:solidFill>
                  <a:srgbClr val="000000"/>
                </a:solidFill>
                <a:effectLst/>
                <a:latin typeface="Constantia" panose="02030602050306030303" pitchFamily="18" charset="0"/>
                <a:ea typeface="Times New Roman" panose="02020603050405020304" pitchFamily="18" charset="0"/>
              </a:rPr>
              <a:t>cưới</a:t>
            </a:r>
            <a:r>
              <a:rPr lang="en-US" sz="2400" i="1" kern="0" dirty="0">
                <a:solidFill>
                  <a:srgbClr val="000000"/>
                </a:solidFill>
                <a:effectLst/>
                <a:latin typeface="Constantia" panose="02030602050306030303" pitchFamily="18" charset="0"/>
                <a:ea typeface="Times New Roman" panose="02020603050405020304" pitchFamily="18" charset="0"/>
              </a:rPr>
              <a:t> </a:t>
            </a:r>
            <a:r>
              <a:rPr lang="en-US" sz="2400" i="1" kern="0" dirty="0" err="1">
                <a:solidFill>
                  <a:srgbClr val="000000"/>
                </a:solidFill>
                <a:effectLst/>
                <a:latin typeface="Constantia" panose="02030602050306030303" pitchFamily="18" charset="0"/>
                <a:ea typeface="Times New Roman" panose="02020603050405020304" pitchFamily="18" charset="0"/>
              </a:rPr>
              <a:t>chuột</a:t>
            </a:r>
            <a:r>
              <a:rPr lang="en-US" sz="2400" i="1" kern="0" dirty="0">
                <a:solidFill>
                  <a:srgbClr val="000000"/>
                </a:solidFill>
                <a:effectLst/>
                <a:latin typeface="Constantia" panose="02030602050306030303" pitchFamily="18" charset="0"/>
                <a:ea typeface="Times New Roman" panose="02020603050405020304" pitchFamily="18" charset="0"/>
              </a:rPr>
              <a:t> </a:t>
            </a:r>
            <a:endParaRPr lang="vi-VN" sz="2400" i="1" dirty="0">
              <a:latin typeface="Constantia" panose="02030602050306030303" pitchFamily="18" charset="0"/>
            </a:endParaRPr>
          </a:p>
        </p:txBody>
      </p:sp>
      <p:sp>
        <p:nvSpPr>
          <p:cNvPr id="11" name="Rectangle: Rounded Corners 10">
            <a:extLst>
              <a:ext uri="{FF2B5EF4-FFF2-40B4-BE49-F238E27FC236}">
                <a16:creationId xmlns:a16="http://schemas.microsoft.com/office/drawing/2014/main" id="{E741BB58-5C44-6C7D-403F-C6C062C75A91}"/>
              </a:ext>
            </a:extLst>
          </p:cNvPr>
          <p:cNvSpPr/>
          <p:nvPr/>
        </p:nvSpPr>
        <p:spPr>
          <a:xfrm>
            <a:off x="4653644" y="2230100"/>
            <a:ext cx="1322613" cy="492141"/>
          </a:xfrm>
          <a:prstGeom prst="roundRect">
            <a:avLst/>
          </a:prstGeom>
          <a:solidFill>
            <a:schemeClr val="accent6">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latin typeface="Constantia" panose="02030602050306030303" pitchFamily="18" charset="0"/>
              </a:rPr>
              <a:t>Lí lẽ</a:t>
            </a:r>
          </a:p>
        </p:txBody>
      </p:sp>
      <p:sp>
        <p:nvSpPr>
          <p:cNvPr id="12" name="Rectangle: Rounded Corners 11">
            <a:extLst>
              <a:ext uri="{FF2B5EF4-FFF2-40B4-BE49-F238E27FC236}">
                <a16:creationId xmlns:a16="http://schemas.microsoft.com/office/drawing/2014/main" id="{7EDD11B6-A3AF-706E-DB9A-F6732A117234}"/>
              </a:ext>
            </a:extLst>
          </p:cNvPr>
          <p:cNvSpPr/>
          <p:nvPr/>
        </p:nvSpPr>
        <p:spPr>
          <a:xfrm>
            <a:off x="4686302" y="2722241"/>
            <a:ext cx="1322613" cy="492141"/>
          </a:xfrm>
          <a:prstGeom prst="roundRect">
            <a:avLst/>
          </a:prstGeom>
          <a:solidFill>
            <a:schemeClr val="accent6">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latin typeface="Constantia" panose="02030602050306030303" pitchFamily="18" charset="0"/>
              </a:rPr>
              <a:t>Bằng chứng</a:t>
            </a:r>
          </a:p>
        </p:txBody>
      </p:sp>
      <p:sp>
        <p:nvSpPr>
          <p:cNvPr id="14" name="Oval 13">
            <a:extLst>
              <a:ext uri="{FF2B5EF4-FFF2-40B4-BE49-F238E27FC236}">
                <a16:creationId xmlns:a16="http://schemas.microsoft.com/office/drawing/2014/main" id="{B26AD18B-C049-2353-E4C9-7E6D505725A9}"/>
              </a:ext>
            </a:extLst>
          </p:cNvPr>
          <p:cNvSpPr/>
          <p:nvPr/>
        </p:nvSpPr>
        <p:spPr>
          <a:xfrm>
            <a:off x="800100" y="568337"/>
            <a:ext cx="2694214" cy="72662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Luận điểm 3</a:t>
            </a:r>
          </a:p>
        </p:txBody>
      </p:sp>
    </p:spTree>
    <p:custDataLst>
      <p:tags r:id="rId1"/>
    </p:custDataLst>
    <p:extLst>
      <p:ext uri="{BB962C8B-B14F-4D97-AF65-F5344CB8AC3E}">
        <p14:creationId xmlns:p14="http://schemas.microsoft.com/office/powerpoint/2010/main" val="1989933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B564351C-9B3F-FDE1-EAF7-44F8E971ED95}"/>
            </a:ext>
          </a:extLst>
        </p:cNvPr>
        <p:cNvGrpSpPr/>
        <p:nvPr/>
      </p:nvGrpSpPr>
      <p:grpSpPr>
        <a:xfrm>
          <a:off x="0" y="0"/>
          <a:ext cx="0" cy="0"/>
          <a:chOff x="0" y="0"/>
          <a:chExt cx="0" cy="0"/>
        </a:xfrm>
      </p:grpSpPr>
      <p:sp>
        <p:nvSpPr>
          <p:cNvPr id="689" name="Google Shape;689;p31">
            <a:extLst>
              <a:ext uri="{FF2B5EF4-FFF2-40B4-BE49-F238E27FC236}">
                <a16:creationId xmlns:a16="http://schemas.microsoft.com/office/drawing/2014/main" id="{1B6A8213-82B2-B6B3-0E6F-914447725EAC}"/>
              </a:ext>
            </a:extLst>
          </p:cNvPr>
          <p:cNvSpPr/>
          <p:nvPr/>
        </p:nvSpPr>
        <p:spPr>
          <a:xfrm>
            <a:off x="7498425" y="675839"/>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a:extLst>
              <a:ext uri="{FF2B5EF4-FFF2-40B4-BE49-F238E27FC236}">
                <a16:creationId xmlns:a16="http://schemas.microsoft.com/office/drawing/2014/main" id="{9E8FB6C0-C5A6-9FF5-3FB8-4297B07C7CAF}"/>
              </a:ext>
            </a:extLst>
          </p:cNvPr>
          <p:cNvSpPr txBox="1">
            <a:spLocks noGrp="1"/>
          </p:cNvSpPr>
          <p:nvPr>
            <p:ph type="title"/>
          </p:nvPr>
        </p:nvSpPr>
        <p:spPr>
          <a:xfrm>
            <a:off x="4042120" y="2406123"/>
            <a:ext cx="4066042" cy="14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BÁO CÁO</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KẾT QUẢ</a:t>
            </a:r>
            <a:br>
              <a:rPr lang="vi-VN" sz="4000" b="1" dirty="0">
                <a:effectLst>
                  <a:outerShdw blurRad="38100" dist="38100" dir="2700000" algn="tl">
                    <a:srgbClr val="000000">
                      <a:alpha val="43137"/>
                    </a:srgbClr>
                  </a:outerShdw>
                </a:effectLst>
                <a:latin typeface="Constantia" panose="02030602050306030303" pitchFamily="18" charset="0"/>
              </a:rPr>
            </a:br>
            <a:r>
              <a:rPr lang="vi-VN" sz="4000" b="1" dirty="0">
                <a:effectLst>
                  <a:outerShdw blurRad="38100" dist="38100" dir="2700000" algn="tl">
                    <a:srgbClr val="000000">
                      <a:alpha val="43137"/>
                    </a:srgbClr>
                  </a:outerShdw>
                </a:effectLst>
                <a:latin typeface="Constantia" panose="02030602050306030303" pitchFamily="18" charset="0"/>
              </a:rPr>
              <a:t>                </a:t>
            </a:r>
            <a:r>
              <a:rPr lang="vi-VN" sz="4000" b="1">
                <a:effectLst>
                  <a:outerShdw blurRad="38100" dist="38100" dir="2700000" algn="tl">
                    <a:srgbClr val="000000">
                      <a:alpha val="43137"/>
                    </a:srgbClr>
                  </a:outerShdw>
                </a:effectLst>
                <a:latin typeface="Constantia" panose="02030602050306030303" pitchFamily="18" charset="0"/>
              </a:rPr>
              <a:t>Nhóm 5</a:t>
            </a:r>
            <a:endParaRPr sz="4000" b="1" dirty="0">
              <a:effectLst>
                <a:outerShdw blurRad="38100" dist="38100" dir="2700000" algn="tl">
                  <a:srgbClr val="000000">
                    <a:alpha val="43137"/>
                  </a:srgbClr>
                </a:outerShdw>
              </a:effectLst>
              <a:latin typeface="Constantia" panose="02030602050306030303" pitchFamily="18" charset="0"/>
            </a:endParaRPr>
          </a:p>
        </p:txBody>
      </p:sp>
      <p:grpSp>
        <p:nvGrpSpPr>
          <p:cNvPr id="692" name="Google Shape;692;p31">
            <a:extLst>
              <a:ext uri="{FF2B5EF4-FFF2-40B4-BE49-F238E27FC236}">
                <a16:creationId xmlns:a16="http://schemas.microsoft.com/office/drawing/2014/main" id="{F1B010E8-A839-C229-6A10-19DF7D4B5CF5}"/>
              </a:ext>
            </a:extLst>
          </p:cNvPr>
          <p:cNvGrpSpPr/>
          <p:nvPr/>
        </p:nvGrpSpPr>
        <p:grpSpPr>
          <a:xfrm>
            <a:off x="715089" y="1424420"/>
            <a:ext cx="3715854" cy="2286606"/>
            <a:chOff x="5467825" y="2094550"/>
            <a:chExt cx="2061500" cy="1268575"/>
          </a:xfrm>
        </p:grpSpPr>
        <p:sp>
          <p:nvSpPr>
            <p:cNvPr id="693" name="Google Shape;693;p31">
              <a:extLst>
                <a:ext uri="{FF2B5EF4-FFF2-40B4-BE49-F238E27FC236}">
                  <a16:creationId xmlns:a16="http://schemas.microsoft.com/office/drawing/2014/main" id="{07FF5F0B-B608-B117-1309-D3EF68F0E4A4}"/>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a:extLst>
                <a:ext uri="{FF2B5EF4-FFF2-40B4-BE49-F238E27FC236}">
                  <a16:creationId xmlns:a16="http://schemas.microsoft.com/office/drawing/2014/main" id="{23FCE76D-8311-D10D-4F7B-863CA434C87E}"/>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a:extLst>
                <a:ext uri="{FF2B5EF4-FFF2-40B4-BE49-F238E27FC236}">
                  <a16:creationId xmlns:a16="http://schemas.microsoft.com/office/drawing/2014/main" id="{62578B4F-A249-6C16-2420-E5FBFB1815BD}"/>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a:extLst>
                <a:ext uri="{FF2B5EF4-FFF2-40B4-BE49-F238E27FC236}">
                  <a16:creationId xmlns:a16="http://schemas.microsoft.com/office/drawing/2014/main" id="{477570F9-A142-D19B-E44B-3206135FBD08}"/>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a:extLst>
              <a:ext uri="{FF2B5EF4-FFF2-40B4-BE49-F238E27FC236}">
                <a16:creationId xmlns:a16="http://schemas.microsoft.com/office/drawing/2014/main" id="{EC7E55F8-B90B-2CF5-87F6-CB24BDB4C4B0}"/>
              </a:ext>
            </a:extLst>
          </p:cNvPr>
          <p:cNvGrpSpPr/>
          <p:nvPr/>
        </p:nvGrpSpPr>
        <p:grpSpPr>
          <a:xfrm>
            <a:off x="1299895" y="1493624"/>
            <a:ext cx="2546216" cy="2225457"/>
            <a:chOff x="3720050" y="2029925"/>
            <a:chExt cx="1529075" cy="1336450"/>
          </a:xfrm>
        </p:grpSpPr>
        <p:sp>
          <p:nvSpPr>
            <p:cNvPr id="698" name="Google Shape;698;p31">
              <a:extLst>
                <a:ext uri="{FF2B5EF4-FFF2-40B4-BE49-F238E27FC236}">
                  <a16:creationId xmlns:a16="http://schemas.microsoft.com/office/drawing/2014/main" id="{FA76C7CE-2F18-CB0E-FCF0-A59CF9F74153}"/>
                </a:ext>
              </a:extLst>
            </p:cNvPr>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a:extLst>
                <a:ext uri="{FF2B5EF4-FFF2-40B4-BE49-F238E27FC236}">
                  <a16:creationId xmlns:a16="http://schemas.microsoft.com/office/drawing/2014/main" id="{A144A344-3C8C-5A12-4327-83B53E46AE0C}"/>
                </a:ext>
              </a:extLst>
            </p:cNvPr>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a:extLst>
                <a:ext uri="{FF2B5EF4-FFF2-40B4-BE49-F238E27FC236}">
                  <a16:creationId xmlns:a16="http://schemas.microsoft.com/office/drawing/2014/main" id="{B6877EDD-6779-5BA5-581B-E7085793B00D}"/>
                </a:ext>
              </a:extLst>
            </p:cNvPr>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a:extLst>
                <a:ext uri="{FF2B5EF4-FFF2-40B4-BE49-F238E27FC236}">
                  <a16:creationId xmlns:a16="http://schemas.microsoft.com/office/drawing/2014/main" id="{D9CD4315-AAA5-8B86-2DD4-118A5516DDA5}"/>
                </a:ext>
              </a:extLst>
            </p:cNvPr>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a:extLst>
                <a:ext uri="{FF2B5EF4-FFF2-40B4-BE49-F238E27FC236}">
                  <a16:creationId xmlns:a16="http://schemas.microsoft.com/office/drawing/2014/main" id="{8EA37DDB-58C8-7FD6-FF80-6C1561076B3C}"/>
                </a:ext>
              </a:extLst>
            </p:cNvPr>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a:extLst>
                <a:ext uri="{FF2B5EF4-FFF2-40B4-BE49-F238E27FC236}">
                  <a16:creationId xmlns:a16="http://schemas.microsoft.com/office/drawing/2014/main" id="{DC8E53E7-F3B3-6737-707E-4763C08B49A7}"/>
                </a:ext>
              </a:extLst>
            </p:cNvPr>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a:extLst>
                <a:ext uri="{FF2B5EF4-FFF2-40B4-BE49-F238E27FC236}">
                  <a16:creationId xmlns:a16="http://schemas.microsoft.com/office/drawing/2014/main" id="{EF592FA3-2AED-8EF1-40E5-78B40E0DC37A}"/>
                </a:ext>
              </a:extLst>
            </p:cNvPr>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a:extLst>
                <a:ext uri="{FF2B5EF4-FFF2-40B4-BE49-F238E27FC236}">
                  <a16:creationId xmlns:a16="http://schemas.microsoft.com/office/drawing/2014/main" id="{1CF4D0EF-5898-0C90-BEC3-30D77D755E9E}"/>
                </a:ext>
              </a:extLst>
            </p:cNvPr>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a:extLst>
                <a:ext uri="{FF2B5EF4-FFF2-40B4-BE49-F238E27FC236}">
                  <a16:creationId xmlns:a16="http://schemas.microsoft.com/office/drawing/2014/main" id="{AAD862AE-9F07-3C6F-1BB0-188737E2ABE1}"/>
                </a:ext>
              </a:extLst>
            </p:cNvPr>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a:extLst>
                <a:ext uri="{FF2B5EF4-FFF2-40B4-BE49-F238E27FC236}">
                  <a16:creationId xmlns:a16="http://schemas.microsoft.com/office/drawing/2014/main" id="{7FBCF968-98B3-A2FD-2F37-0D1AAE7E84CA}"/>
                </a:ext>
              </a:extLst>
            </p:cNvPr>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a:extLst>
                <a:ext uri="{FF2B5EF4-FFF2-40B4-BE49-F238E27FC236}">
                  <a16:creationId xmlns:a16="http://schemas.microsoft.com/office/drawing/2014/main" id="{20F87B6A-56E5-4938-C6B9-E57C140C390C}"/>
                </a:ext>
              </a:extLst>
            </p:cNvPr>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a:extLst>
                <a:ext uri="{FF2B5EF4-FFF2-40B4-BE49-F238E27FC236}">
                  <a16:creationId xmlns:a16="http://schemas.microsoft.com/office/drawing/2014/main" id="{D542B1FB-CE04-80C0-3EAB-8F94CA1DF145}"/>
                </a:ext>
              </a:extLst>
            </p:cNvPr>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a:extLst>
                <a:ext uri="{FF2B5EF4-FFF2-40B4-BE49-F238E27FC236}">
                  <a16:creationId xmlns:a16="http://schemas.microsoft.com/office/drawing/2014/main" id="{39B5B681-69CB-0387-EE9F-124728226A33}"/>
                </a:ext>
              </a:extLst>
            </p:cNvPr>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a:extLst>
                <a:ext uri="{FF2B5EF4-FFF2-40B4-BE49-F238E27FC236}">
                  <a16:creationId xmlns:a16="http://schemas.microsoft.com/office/drawing/2014/main" id="{6045EE6B-6745-8185-7B12-867BD1045261}"/>
                </a:ext>
              </a:extLst>
            </p:cNvPr>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a:extLst>
                <a:ext uri="{FF2B5EF4-FFF2-40B4-BE49-F238E27FC236}">
                  <a16:creationId xmlns:a16="http://schemas.microsoft.com/office/drawing/2014/main" id="{7A1A1B92-535B-7CCC-15A4-12BC4DDBC676}"/>
                </a:ext>
              </a:extLst>
            </p:cNvPr>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a:extLst>
                <a:ext uri="{FF2B5EF4-FFF2-40B4-BE49-F238E27FC236}">
                  <a16:creationId xmlns:a16="http://schemas.microsoft.com/office/drawing/2014/main" id="{E6DE2393-573E-0DBB-573C-209CC5EEFB7B}"/>
                </a:ext>
              </a:extLst>
            </p:cNvPr>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a:extLst>
                <a:ext uri="{FF2B5EF4-FFF2-40B4-BE49-F238E27FC236}">
                  <a16:creationId xmlns:a16="http://schemas.microsoft.com/office/drawing/2014/main" id="{DC04945C-7AE1-8E66-3E5B-514416F94923}"/>
                </a:ext>
              </a:extLst>
            </p:cNvPr>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a:extLst>
                <a:ext uri="{FF2B5EF4-FFF2-40B4-BE49-F238E27FC236}">
                  <a16:creationId xmlns:a16="http://schemas.microsoft.com/office/drawing/2014/main" id="{CBD0AAD2-A4E2-531B-0F82-EFE70DA16157}"/>
                </a:ext>
              </a:extLst>
            </p:cNvPr>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a:extLst>
                <a:ext uri="{FF2B5EF4-FFF2-40B4-BE49-F238E27FC236}">
                  <a16:creationId xmlns:a16="http://schemas.microsoft.com/office/drawing/2014/main" id="{8576DA57-7B76-4CF8-C732-D3AB1239366B}"/>
                </a:ext>
              </a:extLst>
            </p:cNvPr>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a:extLst>
                <a:ext uri="{FF2B5EF4-FFF2-40B4-BE49-F238E27FC236}">
                  <a16:creationId xmlns:a16="http://schemas.microsoft.com/office/drawing/2014/main" id="{D6FB34E0-2392-7CF6-CC4D-09099A4D9CE3}"/>
                </a:ext>
              </a:extLst>
            </p:cNvPr>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a:extLst>
                <a:ext uri="{FF2B5EF4-FFF2-40B4-BE49-F238E27FC236}">
                  <a16:creationId xmlns:a16="http://schemas.microsoft.com/office/drawing/2014/main" id="{AA4DF2C8-AD1D-1DD1-D8FF-5CF9B6A65DFE}"/>
                </a:ext>
              </a:extLst>
            </p:cNvPr>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a:extLst>
                <a:ext uri="{FF2B5EF4-FFF2-40B4-BE49-F238E27FC236}">
                  <a16:creationId xmlns:a16="http://schemas.microsoft.com/office/drawing/2014/main" id="{4CEABE8E-1966-0B0C-B533-5E6F035914E5}"/>
                </a:ext>
              </a:extLst>
            </p:cNvPr>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a:extLst>
                <a:ext uri="{FF2B5EF4-FFF2-40B4-BE49-F238E27FC236}">
                  <a16:creationId xmlns:a16="http://schemas.microsoft.com/office/drawing/2014/main" id="{2423BDDD-6F53-018C-0C3E-E45CAAA4F9C1}"/>
                </a:ext>
              </a:extLst>
            </p:cNvPr>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a:extLst>
                <a:ext uri="{FF2B5EF4-FFF2-40B4-BE49-F238E27FC236}">
                  <a16:creationId xmlns:a16="http://schemas.microsoft.com/office/drawing/2014/main" id="{9892BF41-9203-6A12-7D20-A18EC9EBAD30}"/>
                </a:ext>
              </a:extLst>
            </p:cNvPr>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a:extLst>
                <a:ext uri="{FF2B5EF4-FFF2-40B4-BE49-F238E27FC236}">
                  <a16:creationId xmlns:a16="http://schemas.microsoft.com/office/drawing/2014/main" id="{4F40A1C2-F2F5-268E-77FD-779AD4ED0B1F}"/>
                </a:ext>
              </a:extLst>
            </p:cNvPr>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a:extLst>
                <a:ext uri="{FF2B5EF4-FFF2-40B4-BE49-F238E27FC236}">
                  <a16:creationId xmlns:a16="http://schemas.microsoft.com/office/drawing/2014/main" id="{223F0A82-0ABD-D17C-C8D4-9D27CD79E4A8}"/>
                </a:ext>
              </a:extLst>
            </p:cNvPr>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a:extLst>
                <a:ext uri="{FF2B5EF4-FFF2-40B4-BE49-F238E27FC236}">
                  <a16:creationId xmlns:a16="http://schemas.microsoft.com/office/drawing/2014/main" id="{45FC2E3F-934F-862A-6390-6646D1A32E3D}"/>
                </a:ext>
              </a:extLst>
            </p:cNvPr>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a:extLst>
                <a:ext uri="{FF2B5EF4-FFF2-40B4-BE49-F238E27FC236}">
                  <a16:creationId xmlns:a16="http://schemas.microsoft.com/office/drawing/2014/main" id="{74F026ED-0E0F-42A4-0D3D-84FC6AF5A23D}"/>
                </a:ext>
              </a:extLst>
            </p:cNvPr>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a:extLst>
                <a:ext uri="{FF2B5EF4-FFF2-40B4-BE49-F238E27FC236}">
                  <a16:creationId xmlns:a16="http://schemas.microsoft.com/office/drawing/2014/main" id="{C55285F1-D189-64B9-D7B1-D3058F2B1D46}"/>
                </a:ext>
              </a:extLst>
            </p:cNvPr>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a:extLst>
                <a:ext uri="{FF2B5EF4-FFF2-40B4-BE49-F238E27FC236}">
                  <a16:creationId xmlns:a16="http://schemas.microsoft.com/office/drawing/2014/main" id="{B76B83C0-FCB6-FDAC-1F37-FE7726E737D8}"/>
                </a:ext>
              </a:extLst>
            </p:cNvPr>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a:extLst>
                <a:ext uri="{FF2B5EF4-FFF2-40B4-BE49-F238E27FC236}">
                  <a16:creationId xmlns:a16="http://schemas.microsoft.com/office/drawing/2014/main" id="{F263F9E6-161F-B4D8-B1C5-9909B706D80F}"/>
                </a:ext>
              </a:extLst>
            </p:cNvPr>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a:extLst>
                <a:ext uri="{FF2B5EF4-FFF2-40B4-BE49-F238E27FC236}">
                  <a16:creationId xmlns:a16="http://schemas.microsoft.com/office/drawing/2014/main" id="{4D9C5973-6D62-F1BF-77C7-3017E7EEE4E7}"/>
                </a:ext>
              </a:extLst>
            </p:cNvPr>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a:extLst>
                <a:ext uri="{FF2B5EF4-FFF2-40B4-BE49-F238E27FC236}">
                  <a16:creationId xmlns:a16="http://schemas.microsoft.com/office/drawing/2014/main" id="{F1C01ACF-328D-B7BC-0655-C30EA4294139}"/>
                </a:ext>
              </a:extLst>
            </p:cNvPr>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a:extLst>
                <a:ext uri="{FF2B5EF4-FFF2-40B4-BE49-F238E27FC236}">
                  <a16:creationId xmlns:a16="http://schemas.microsoft.com/office/drawing/2014/main" id="{88363930-E472-BC8B-E4DC-335E912700F0}"/>
                </a:ext>
              </a:extLst>
            </p:cNvPr>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a:extLst>
                <a:ext uri="{FF2B5EF4-FFF2-40B4-BE49-F238E27FC236}">
                  <a16:creationId xmlns:a16="http://schemas.microsoft.com/office/drawing/2014/main" id="{D15B6A64-CA3B-3118-D8D8-8E450CEF9A22}"/>
                </a:ext>
              </a:extLst>
            </p:cNvPr>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a:extLst>
                <a:ext uri="{FF2B5EF4-FFF2-40B4-BE49-F238E27FC236}">
                  <a16:creationId xmlns:a16="http://schemas.microsoft.com/office/drawing/2014/main" id="{642B18EE-0B92-2B75-636F-D2676E11ECA7}"/>
                </a:ext>
              </a:extLst>
            </p:cNvPr>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a:extLst>
                <a:ext uri="{FF2B5EF4-FFF2-40B4-BE49-F238E27FC236}">
                  <a16:creationId xmlns:a16="http://schemas.microsoft.com/office/drawing/2014/main" id="{0DE1EAF8-BF8E-4B87-6E1E-96B33BB6AE9E}"/>
                </a:ext>
              </a:extLst>
            </p:cNvPr>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a:extLst>
                <a:ext uri="{FF2B5EF4-FFF2-40B4-BE49-F238E27FC236}">
                  <a16:creationId xmlns:a16="http://schemas.microsoft.com/office/drawing/2014/main" id="{ED8942FC-BB4A-7209-D239-406597648A61}"/>
                </a:ext>
              </a:extLst>
            </p:cNvPr>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a:extLst>
                <a:ext uri="{FF2B5EF4-FFF2-40B4-BE49-F238E27FC236}">
                  <a16:creationId xmlns:a16="http://schemas.microsoft.com/office/drawing/2014/main" id="{A917745B-4B32-F18A-1A21-80149994141C}"/>
                </a:ext>
              </a:extLst>
            </p:cNvPr>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a:extLst>
                <a:ext uri="{FF2B5EF4-FFF2-40B4-BE49-F238E27FC236}">
                  <a16:creationId xmlns:a16="http://schemas.microsoft.com/office/drawing/2014/main" id="{88969528-1476-287A-4692-4F3705CD6C20}"/>
                </a:ext>
              </a:extLst>
            </p:cNvPr>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a:extLst>
                <a:ext uri="{FF2B5EF4-FFF2-40B4-BE49-F238E27FC236}">
                  <a16:creationId xmlns:a16="http://schemas.microsoft.com/office/drawing/2014/main" id="{EC49CA7C-DE51-C01D-9C5C-992BBC23C189}"/>
                </a:ext>
              </a:extLst>
            </p:cNvPr>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a:extLst>
                <a:ext uri="{FF2B5EF4-FFF2-40B4-BE49-F238E27FC236}">
                  <a16:creationId xmlns:a16="http://schemas.microsoft.com/office/drawing/2014/main" id="{5414684D-1A54-5632-7F5A-B3239D8B1B2F}"/>
                </a:ext>
              </a:extLst>
            </p:cNvPr>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a:extLst>
                <a:ext uri="{FF2B5EF4-FFF2-40B4-BE49-F238E27FC236}">
                  <a16:creationId xmlns:a16="http://schemas.microsoft.com/office/drawing/2014/main" id="{CCC562D8-4C8D-14A2-3B79-609C95A6DD42}"/>
                </a:ext>
              </a:extLst>
            </p:cNvPr>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a:extLst>
                <a:ext uri="{FF2B5EF4-FFF2-40B4-BE49-F238E27FC236}">
                  <a16:creationId xmlns:a16="http://schemas.microsoft.com/office/drawing/2014/main" id="{92843685-659E-8A57-A533-F340A3EC0055}"/>
                </a:ext>
              </a:extLst>
            </p:cNvPr>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a:extLst>
                <a:ext uri="{FF2B5EF4-FFF2-40B4-BE49-F238E27FC236}">
                  <a16:creationId xmlns:a16="http://schemas.microsoft.com/office/drawing/2014/main" id="{959EB550-2124-2EAE-37A3-14C0F5F8AC74}"/>
                </a:ext>
              </a:extLst>
            </p:cNvPr>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a:extLst>
                <a:ext uri="{FF2B5EF4-FFF2-40B4-BE49-F238E27FC236}">
                  <a16:creationId xmlns:a16="http://schemas.microsoft.com/office/drawing/2014/main" id="{0E53ECC5-2049-096F-823C-C74ADBC84C6A}"/>
                </a:ext>
              </a:extLst>
            </p:cNvPr>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a:extLst>
                <a:ext uri="{FF2B5EF4-FFF2-40B4-BE49-F238E27FC236}">
                  <a16:creationId xmlns:a16="http://schemas.microsoft.com/office/drawing/2014/main" id="{29298058-0F8A-CB44-D312-9C7991C29019}"/>
                </a:ext>
              </a:extLst>
            </p:cNvPr>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a:extLst>
                <a:ext uri="{FF2B5EF4-FFF2-40B4-BE49-F238E27FC236}">
                  <a16:creationId xmlns:a16="http://schemas.microsoft.com/office/drawing/2014/main" id="{6B084A3F-DC24-E1F4-7CD3-DC228C2F521B}"/>
                </a:ext>
              </a:extLst>
            </p:cNvPr>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a:extLst>
                <a:ext uri="{FF2B5EF4-FFF2-40B4-BE49-F238E27FC236}">
                  <a16:creationId xmlns:a16="http://schemas.microsoft.com/office/drawing/2014/main" id="{B1E6E09D-0428-A505-35EC-5DA3A5BBD541}"/>
                </a:ext>
              </a:extLst>
            </p:cNvPr>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a:extLst>
                <a:ext uri="{FF2B5EF4-FFF2-40B4-BE49-F238E27FC236}">
                  <a16:creationId xmlns:a16="http://schemas.microsoft.com/office/drawing/2014/main" id="{4E10DD43-5C9B-17C3-0247-72526F533563}"/>
                </a:ext>
              </a:extLst>
            </p:cNvPr>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a:extLst>
                <a:ext uri="{FF2B5EF4-FFF2-40B4-BE49-F238E27FC236}">
                  <a16:creationId xmlns:a16="http://schemas.microsoft.com/office/drawing/2014/main" id="{518C3A15-DFEE-0513-E607-E0572152D94C}"/>
                </a:ext>
              </a:extLst>
            </p:cNvPr>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a:extLst>
                <a:ext uri="{FF2B5EF4-FFF2-40B4-BE49-F238E27FC236}">
                  <a16:creationId xmlns:a16="http://schemas.microsoft.com/office/drawing/2014/main" id="{5303B4BA-964A-7D75-8FEA-AC10E8558A77}"/>
                </a:ext>
              </a:extLst>
            </p:cNvPr>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a:extLst>
                <a:ext uri="{FF2B5EF4-FFF2-40B4-BE49-F238E27FC236}">
                  <a16:creationId xmlns:a16="http://schemas.microsoft.com/office/drawing/2014/main" id="{E4D4E420-7B23-4A49-3DEE-136DA898DD09}"/>
                </a:ext>
              </a:extLst>
            </p:cNvPr>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a:extLst>
                <a:ext uri="{FF2B5EF4-FFF2-40B4-BE49-F238E27FC236}">
                  <a16:creationId xmlns:a16="http://schemas.microsoft.com/office/drawing/2014/main" id="{7CA023F7-EE48-D603-3F0D-34518776FF58}"/>
                </a:ext>
              </a:extLst>
            </p:cNvPr>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a:extLst>
                <a:ext uri="{FF2B5EF4-FFF2-40B4-BE49-F238E27FC236}">
                  <a16:creationId xmlns:a16="http://schemas.microsoft.com/office/drawing/2014/main" id="{620507CE-DD3F-977A-175B-1F8DCD116F2A}"/>
                </a:ext>
              </a:extLst>
            </p:cNvPr>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a:extLst>
                <a:ext uri="{FF2B5EF4-FFF2-40B4-BE49-F238E27FC236}">
                  <a16:creationId xmlns:a16="http://schemas.microsoft.com/office/drawing/2014/main" id="{9A789D44-40A5-9675-7CB9-775D3B2016E4}"/>
                </a:ext>
              </a:extLst>
            </p:cNvPr>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a:extLst>
                <a:ext uri="{FF2B5EF4-FFF2-40B4-BE49-F238E27FC236}">
                  <a16:creationId xmlns:a16="http://schemas.microsoft.com/office/drawing/2014/main" id="{E679E897-7A0F-806C-37C9-43922422D62B}"/>
                </a:ext>
              </a:extLst>
            </p:cNvPr>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a:extLst>
                <a:ext uri="{FF2B5EF4-FFF2-40B4-BE49-F238E27FC236}">
                  <a16:creationId xmlns:a16="http://schemas.microsoft.com/office/drawing/2014/main" id="{1FA2F89C-EAC6-885F-1563-08C0827EF67D}"/>
                </a:ext>
              </a:extLst>
            </p:cNvPr>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a:extLst>
                <a:ext uri="{FF2B5EF4-FFF2-40B4-BE49-F238E27FC236}">
                  <a16:creationId xmlns:a16="http://schemas.microsoft.com/office/drawing/2014/main" id="{0423294D-D8B4-512D-AB82-7FC4AD0D9887}"/>
                </a:ext>
              </a:extLst>
            </p:cNvPr>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a:extLst>
                <a:ext uri="{FF2B5EF4-FFF2-40B4-BE49-F238E27FC236}">
                  <a16:creationId xmlns:a16="http://schemas.microsoft.com/office/drawing/2014/main" id="{E76202EE-EE74-34D6-A1C4-90B5661B0250}"/>
                </a:ext>
              </a:extLst>
            </p:cNvPr>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a:extLst>
                <a:ext uri="{FF2B5EF4-FFF2-40B4-BE49-F238E27FC236}">
                  <a16:creationId xmlns:a16="http://schemas.microsoft.com/office/drawing/2014/main" id="{733EEDFD-E90D-2114-553D-F0A2ED97D12D}"/>
                </a:ext>
              </a:extLst>
            </p:cNvPr>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a:extLst>
                <a:ext uri="{FF2B5EF4-FFF2-40B4-BE49-F238E27FC236}">
                  <a16:creationId xmlns:a16="http://schemas.microsoft.com/office/drawing/2014/main" id="{C7127851-FDEC-28EA-4131-D1DA8DA424B4}"/>
                </a:ext>
              </a:extLst>
            </p:cNvPr>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a:extLst>
                <a:ext uri="{FF2B5EF4-FFF2-40B4-BE49-F238E27FC236}">
                  <a16:creationId xmlns:a16="http://schemas.microsoft.com/office/drawing/2014/main" id="{FB9ACE06-A9D3-80AA-26F6-60517C579EB0}"/>
                </a:ext>
              </a:extLst>
            </p:cNvPr>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a:extLst>
                <a:ext uri="{FF2B5EF4-FFF2-40B4-BE49-F238E27FC236}">
                  <a16:creationId xmlns:a16="http://schemas.microsoft.com/office/drawing/2014/main" id="{51E33F30-E75A-EB3F-2704-7C60F9DA413C}"/>
                </a:ext>
              </a:extLst>
            </p:cNvPr>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a:extLst>
                <a:ext uri="{FF2B5EF4-FFF2-40B4-BE49-F238E27FC236}">
                  <a16:creationId xmlns:a16="http://schemas.microsoft.com/office/drawing/2014/main" id="{9EDC68EB-058C-11FD-3CF6-73A3C7F5D8EF}"/>
                </a:ext>
              </a:extLst>
            </p:cNvPr>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a:extLst>
                <a:ext uri="{FF2B5EF4-FFF2-40B4-BE49-F238E27FC236}">
                  <a16:creationId xmlns:a16="http://schemas.microsoft.com/office/drawing/2014/main" id="{4BBADF4F-A9AA-E163-57CE-21D5939B3361}"/>
                </a:ext>
              </a:extLst>
            </p:cNvPr>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a:extLst>
                <a:ext uri="{FF2B5EF4-FFF2-40B4-BE49-F238E27FC236}">
                  <a16:creationId xmlns:a16="http://schemas.microsoft.com/office/drawing/2014/main" id="{F7A5DB88-AF6A-2016-F526-907CD865FDB1}"/>
                </a:ext>
              </a:extLst>
            </p:cNvPr>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a:extLst>
                <a:ext uri="{FF2B5EF4-FFF2-40B4-BE49-F238E27FC236}">
                  <a16:creationId xmlns:a16="http://schemas.microsoft.com/office/drawing/2014/main" id="{9CBE292E-AD81-01F4-B0BB-69BA82D01571}"/>
                </a:ext>
              </a:extLst>
            </p:cNvPr>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a:extLst>
                <a:ext uri="{FF2B5EF4-FFF2-40B4-BE49-F238E27FC236}">
                  <a16:creationId xmlns:a16="http://schemas.microsoft.com/office/drawing/2014/main" id="{DB9A007B-E1FF-5846-2F87-8B3462404364}"/>
                </a:ext>
              </a:extLst>
            </p:cNvPr>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a:extLst>
                <a:ext uri="{FF2B5EF4-FFF2-40B4-BE49-F238E27FC236}">
                  <a16:creationId xmlns:a16="http://schemas.microsoft.com/office/drawing/2014/main" id="{364D4995-A149-B9EC-A07D-176274CFDBD1}"/>
                </a:ext>
              </a:extLst>
            </p:cNvPr>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a:extLst>
                <a:ext uri="{FF2B5EF4-FFF2-40B4-BE49-F238E27FC236}">
                  <a16:creationId xmlns:a16="http://schemas.microsoft.com/office/drawing/2014/main" id="{4934D9CD-1E27-E80C-2873-B4B5ACB99094}"/>
                </a:ext>
              </a:extLst>
            </p:cNvPr>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a:extLst>
                <a:ext uri="{FF2B5EF4-FFF2-40B4-BE49-F238E27FC236}">
                  <a16:creationId xmlns:a16="http://schemas.microsoft.com/office/drawing/2014/main" id="{81348130-42A7-66C5-9F97-7D373BBEF1F7}"/>
                </a:ext>
              </a:extLst>
            </p:cNvPr>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a:extLst>
                <a:ext uri="{FF2B5EF4-FFF2-40B4-BE49-F238E27FC236}">
                  <a16:creationId xmlns:a16="http://schemas.microsoft.com/office/drawing/2014/main" id="{46BFDD9C-E549-2F4F-901F-DCFBCB7EA43D}"/>
                </a:ext>
              </a:extLst>
            </p:cNvPr>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a:extLst>
                <a:ext uri="{FF2B5EF4-FFF2-40B4-BE49-F238E27FC236}">
                  <a16:creationId xmlns:a16="http://schemas.microsoft.com/office/drawing/2014/main" id="{9C963D32-C1FB-66F1-6444-297C480DCED1}"/>
                </a:ext>
              </a:extLst>
            </p:cNvPr>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a:extLst>
                <a:ext uri="{FF2B5EF4-FFF2-40B4-BE49-F238E27FC236}">
                  <a16:creationId xmlns:a16="http://schemas.microsoft.com/office/drawing/2014/main" id="{757926D5-8A67-9444-9008-77E3C992CB43}"/>
                </a:ext>
              </a:extLst>
            </p:cNvPr>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a:extLst>
                <a:ext uri="{FF2B5EF4-FFF2-40B4-BE49-F238E27FC236}">
                  <a16:creationId xmlns:a16="http://schemas.microsoft.com/office/drawing/2014/main" id="{AA068558-652A-2683-233A-6FE408D5DA05}"/>
                </a:ext>
              </a:extLst>
            </p:cNvPr>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a:extLst>
                <a:ext uri="{FF2B5EF4-FFF2-40B4-BE49-F238E27FC236}">
                  <a16:creationId xmlns:a16="http://schemas.microsoft.com/office/drawing/2014/main" id="{F2182282-ABE6-A7F3-3D1C-5DC11F75237E}"/>
                </a:ext>
              </a:extLst>
            </p:cNvPr>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a:extLst>
                <a:ext uri="{FF2B5EF4-FFF2-40B4-BE49-F238E27FC236}">
                  <a16:creationId xmlns:a16="http://schemas.microsoft.com/office/drawing/2014/main" id="{A41D50A2-C202-6B2F-0E6C-E70D6AC2172B}"/>
                </a:ext>
              </a:extLst>
            </p:cNvPr>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a:extLst>
                <a:ext uri="{FF2B5EF4-FFF2-40B4-BE49-F238E27FC236}">
                  <a16:creationId xmlns:a16="http://schemas.microsoft.com/office/drawing/2014/main" id="{9BFBEA69-19EB-E4A8-1FC0-3F14CE757C7E}"/>
                </a:ext>
              </a:extLst>
            </p:cNvPr>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a:extLst>
                <a:ext uri="{FF2B5EF4-FFF2-40B4-BE49-F238E27FC236}">
                  <a16:creationId xmlns:a16="http://schemas.microsoft.com/office/drawing/2014/main" id="{DC8829E5-E1B8-2FD3-6C91-7FB86892F497}"/>
                </a:ext>
              </a:extLst>
            </p:cNvPr>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a:extLst>
                <a:ext uri="{FF2B5EF4-FFF2-40B4-BE49-F238E27FC236}">
                  <a16:creationId xmlns:a16="http://schemas.microsoft.com/office/drawing/2014/main" id="{71D0D95D-3000-F07C-D401-234C3E5FDDA2}"/>
                </a:ext>
              </a:extLst>
            </p:cNvPr>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a:extLst>
                <a:ext uri="{FF2B5EF4-FFF2-40B4-BE49-F238E27FC236}">
                  <a16:creationId xmlns:a16="http://schemas.microsoft.com/office/drawing/2014/main" id="{2CFFBE9F-10FD-47CE-38EE-B1D1E2307129}"/>
                </a:ext>
              </a:extLst>
            </p:cNvPr>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a:extLst>
                <a:ext uri="{FF2B5EF4-FFF2-40B4-BE49-F238E27FC236}">
                  <a16:creationId xmlns:a16="http://schemas.microsoft.com/office/drawing/2014/main" id="{62A2B404-8EB8-1F77-FA48-57F4646F78B2}"/>
                </a:ext>
              </a:extLst>
            </p:cNvPr>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a:extLst>
                <a:ext uri="{FF2B5EF4-FFF2-40B4-BE49-F238E27FC236}">
                  <a16:creationId xmlns:a16="http://schemas.microsoft.com/office/drawing/2014/main" id="{AA523116-EEAA-173A-E6AF-A72CEBF1B4AA}"/>
                </a:ext>
              </a:extLst>
            </p:cNvPr>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a:extLst>
                <a:ext uri="{FF2B5EF4-FFF2-40B4-BE49-F238E27FC236}">
                  <a16:creationId xmlns:a16="http://schemas.microsoft.com/office/drawing/2014/main" id="{6914A068-78FD-8C38-0F53-322C95CD8EEE}"/>
                </a:ext>
              </a:extLst>
            </p:cNvPr>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a:extLst>
                <a:ext uri="{FF2B5EF4-FFF2-40B4-BE49-F238E27FC236}">
                  <a16:creationId xmlns:a16="http://schemas.microsoft.com/office/drawing/2014/main" id="{2ECC3AED-C9A7-543E-0CE8-BF06490B9842}"/>
                </a:ext>
              </a:extLst>
            </p:cNvPr>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a:extLst>
                <a:ext uri="{FF2B5EF4-FFF2-40B4-BE49-F238E27FC236}">
                  <a16:creationId xmlns:a16="http://schemas.microsoft.com/office/drawing/2014/main" id="{B68129A9-0F9D-DE6B-D32D-1C042950CDCB}"/>
                </a:ext>
              </a:extLst>
            </p:cNvPr>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a:extLst>
                <a:ext uri="{FF2B5EF4-FFF2-40B4-BE49-F238E27FC236}">
                  <a16:creationId xmlns:a16="http://schemas.microsoft.com/office/drawing/2014/main" id="{EDC8EC99-33CD-0F1E-67CA-9A2457E75D31}"/>
                </a:ext>
              </a:extLst>
            </p:cNvPr>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a:extLst>
                <a:ext uri="{FF2B5EF4-FFF2-40B4-BE49-F238E27FC236}">
                  <a16:creationId xmlns:a16="http://schemas.microsoft.com/office/drawing/2014/main" id="{9091C469-C036-6D65-802F-381E717FA2CF}"/>
                </a:ext>
              </a:extLst>
            </p:cNvPr>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a:extLst>
                <a:ext uri="{FF2B5EF4-FFF2-40B4-BE49-F238E27FC236}">
                  <a16:creationId xmlns:a16="http://schemas.microsoft.com/office/drawing/2014/main" id="{A18AAA43-F2FE-FBF2-C9A7-A5F5FF36E9D2}"/>
                </a:ext>
              </a:extLst>
            </p:cNvPr>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a:extLst>
                <a:ext uri="{FF2B5EF4-FFF2-40B4-BE49-F238E27FC236}">
                  <a16:creationId xmlns:a16="http://schemas.microsoft.com/office/drawing/2014/main" id="{F838CBCE-EE1C-C594-8F2F-E09E1CD461A9}"/>
                </a:ext>
              </a:extLst>
            </p:cNvPr>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a:extLst>
                <a:ext uri="{FF2B5EF4-FFF2-40B4-BE49-F238E27FC236}">
                  <a16:creationId xmlns:a16="http://schemas.microsoft.com/office/drawing/2014/main" id="{2E3E7A0C-03C9-ADB0-684B-AB79A397596F}"/>
                </a:ext>
              </a:extLst>
            </p:cNvPr>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a:extLst>
                <a:ext uri="{FF2B5EF4-FFF2-40B4-BE49-F238E27FC236}">
                  <a16:creationId xmlns:a16="http://schemas.microsoft.com/office/drawing/2014/main" id="{41009792-38DD-C1F2-32B7-6ED275A489B4}"/>
                </a:ext>
              </a:extLst>
            </p:cNvPr>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a:extLst>
                <a:ext uri="{FF2B5EF4-FFF2-40B4-BE49-F238E27FC236}">
                  <a16:creationId xmlns:a16="http://schemas.microsoft.com/office/drawing/2014/main" id="{D2DB20D4-D69C-8089-9386-3FBB0BE2F57D}"/>
                </a:ext>
              </a:extLst>
            </p:cNvPr>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a:extLst>
                <a:ext uri="{FF2B5EF4-FFF2-40B4-BE49-F238E27FC236}">
                  <a16:creationId xmlns:a16="http://schemas.microsoft.com/office/drawing/2014/main" id="{980F3B90-8B60-E494-640E-BD5C39A7B95A}"/>
                </a:ext>
              </a:extLst>
            </p:cNvPr>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a:extLst>
                <a:ext uri="{FF2B5EF4-FFF2-40B4-BE49-F238E27FC236}">
                  <a16:creationId xmlns:a16="http://schemas.microsoft.com/office/drawing/2014/main" id="{3DFF4F45-504A-CE26-5B25-7F9953597F3E}"/>
                </a:ext>
              </a:extLst>
            </p:cNvPr>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a:extLst>
                <a:ext uri="{FF2B5EF4-FFF2-40B4-BE49-F238E27FC236}">
                  <a16:creationId xmlns:a16="http://schemas.microsoft.com/office/drawing/2014/main" id="{FB325EAD-7FA7-02D9-2C37-C637EC87572F}"/>
                </a:ext>
              </a:extLst>
            </p:cNvPr>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a:extLst>
                <a:ext uri="{FF2B5EF4-FFF2-40B4-BE49-F238E27FC236}">
                  <a16:creationId xmlns:a16="http://schemas.microsoft.com/office/drawing/2014/main" id="{EE17772B-76D5-64A4-FB67-C25AE032DCE8}"/>
                </a:ext>
              </a:extLst>
            </p:cNvPr>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a:extLst>
                <a:ext uri="{FF2B5EF4-FFF2-40B4-BE49-F238E27FC236}">
                  <a16:creationId xmlns:a16="http://schemas.microsoft.com/office/drawing/2014/main" id="{03DDFD82-5404-4852-ED03-970F4CA94CDA}"/>
                </a:ext>
              </a:extLst>
            </p:cNvPr>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a:extLst>
                <a:ext uri="{FF2B5EF4-FFF2-40B4-BE49-F238E27FC236}">
                  <a16:creationId xmlns:a16="http://schemas.microsoft.com/office/drawing/2014/main" id="{50266DC5-474E-3F52-A433-946DDCF63F4B}"/>
                </a:ext>
              </a:extLst>
            </p:cNvPr>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a:extLst>
                <a:ext uri="{FF2B5EF4-FFF2-40B4-BE49-F238E27FC236}">
                  <a16:creationId xmlns:a16="http://schemas.microsoft.com/office/drawing/2014/main" id="{BF7C8380-CF13-563F-2806-2DF83B4CC4BE}"/>
                </a:ext>
              </a:extLst>
            </p:cNvPr>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a:extLst>
                <a:ext uri="{FF2B5EF4-FFF2-40B4-BE49-F238E27FC236}">
                  <a16:creationId xmlns:a16="http://schemas.microsoft.com/office/drawing/2014/main" id="{A6F46659-7CEA-C75F-FD89-34C7FABD7EEA}"/>
                </a:ext>
              </a:extLst>
            </p:cNvPr>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a:extLst>
                <a:ext uri="{FF2B5EF4-FFF2-40B4-BE49-F238E27FC236}">
                  <a16:creationId xmlns:a16="http://schemas.microsoft.com/office/drawing/2014/main" id="{F1410245-0F20-8B35-44DC-39A6A282E2B2}"/>
                </a:ext>
              </a:extLst>
            </p:cNvPr>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a:extLst>
                <a:ext uri="{FF2B5EF4-FFF2-40B4-BE49-F238E27FC236}">
                  <a16:creationId xmlns:a16="http://schemas.microsoft.com/office/drawing/2014/main" id="{842F9B39-B87E-36F5-57DD-55C4DC60B32E}"/>
                </a:ext>
              </a:extLst>
            </p:cNvPr>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a:extLst>
                <a:ext uri="{FF2B5EF4-FFF2-40B4-BE49-F238E27FC236}">
                  <a16:creationId xmlns:a16="http://schemas.microsoft.com/office/drawing/2014/main" id="{CAD3C673-57A1-AF7D-1D4F-0776DB20CBCA}"/>
                </a:ext>
              </a:extLst>
            </p:cNvPr>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a:extLst>
                <a:ext uri="{FF2B5EF4-FFF2-40B4-BE49-F238E27FC236}">
                  <a16:creationId xmlns:a16="http://schemas.microsoft.com/office/drawing/2014/main" id="{9E3A97D4-EB7C-D472-8BE0-73C01BBA82E8}"/>
                </a:ext>
              </a:extLst>
            </p:cNvPr>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a:extLst>
                <a:ext uri="{FF2B5EF4-FFF2-40B4-BE49-F238E27FC236}">
                  <a16:creationId xmlns:a16="http://schemas.microsoft.com/office/drawing/2014/main" id="{73B845C4-694D-3FE9-6836-3C073CBB586B}"/>
                </a:ext>
              </a:extLst>
            </p:cNvPr>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a:extLst>
                <a:ext uri="{FF2B5EF4-FFF2-40B4-BE49-F238E27FC236}">
                  <a16:creationId xmlns:a16="http://schemas.microsoft.com/office/drawing/2014/main" id="{F1FFB439-172B-74C1-E730-9BDC36150235}"/>
                </a:ext>
              </a:extLst>
            </p:cNvPr>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a:extLst>
                <a:ext uri="{FF2B5EF4-FFF2-40B4-BE49-F238E27FC236}">
                  <a16:creationId xmlns:a16="http://schemas.microsoft.com/office/drawing/2014/main" id="{17FE77F5-D32E-9BAD-5EDE-8C724795433E}"/>
                </a:ext>
              </a:extLst>
            </p:cNvPr>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a:extLst>
                <a:ext uri="{FF2B5EF4-FFF2-40B4-BE49-F238E27FC236}">
                  <a16:creationId xmlns:a16="http://schemas.microsoft.com/office/drawing/2014/main" id="{D48EB569-807E-01A9-E3E3-39191659AC03}"/>
                </a:ext>
              </a:extLst>
            </p:cNvPr>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a:extLst>
                <a:ext uri="{FF2B5EF4-FFF2-40B4-BE49-F238E27FC236}">
                  <a16:creationId xmlns:a16="http://schemas.microsoft.com/office/drawing/2014/main" id="{89C79EF1-E2E5-F9EB-22ED-95D39C32AC77}"/>
                </a:ext>
              </a:extLst>
            </p:cNvPr>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a:extLst>
                <a:ext uri="{FF2B5EF4-FFF2-40B4-BE49-F238E27FC236}">
                  <a16:creationId xmlns:a16="http://schemas.microsoft.com/office/drawing/2014/main" id="{18772AD5-D380-3E68-8D2A-C9432B236443}"/>
                </a:ext>
              </a:extLst>
            </p:cNvPr>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a:extLst>
                <a:ext uri="{FF2B5EF4-FFF2-40B4-BE49-F238E27FC236}">
                  <a16:creationId xmlns:a16="http://schemas.microsoft.com/office/drawing/2014/main" id="{13855129-0057-806A-D520-8F6F1B0E579E}"/>
                </a:ext>
              </a:extLst>
            </p:cNvPr>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a:extLst>
                <a:ext uri="{FF2B5EF4-FFF2-40B4-BE49-F238E27FC236}">
                  <a16:creationId xmlns:a16="http://schemas.microsoft.com/office/drawing/2014/main" id="{2B7FBE6C-7BB3-6AEE-6C5E-66F9E76B895E}"/>
                </a:ext>
              </a:extLst>
            </p:cNvPr>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a:extLst>
                <a:ext uri="{FF2B5EF4-FFF2-40B4-BE49-F238E27FC236}">
                  <a16:creationId xmlns:a16="http://schemas.microsoft.com/office/drawing/2014/main" id="{6242349F-3A48-8365-3DFA-9F449E24D202}"/>
                </a:ext>
              </a:extLst>
            </p:cNvPr>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a:extLst>
                <a:ext uri="{FF2B5EF4-FFF2-40B4-BE49-F238E27FC236}">
                  <a16:creationId xmlns:a16="http://schemas.microsoft.com/office/drawing/2014/main" id="{A8E7E49D-53B4-36A7-7F11-C1CDF5B4F5CC}"/>
                </a:ext>
              </a:extLst>
            </p:cNvPr>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a:extLst>
                <a:ext uri="{FF2B5EF4-FFF2-40B4-BE49-F238E27FC236}">
                  <a16:creationId xmlns:a16="http://schemas.microsoft.com/office/drawing/2014/main" id="{7FB9A488-F293-B157-7739-FD5FBADA7625}"/>
                </a:ext>
              </a:extLst>
            </p:cNvPr>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a:extLst>
                <a:ext uri="{FF2B5EF4-FFF2-40B4-BE49-F238E27FC236}">
                  <a16:creationId xmlns:a16="http://schemas.microsoft.com/office/drawing/2014/main" id="{5D688CE5-154D-24C8-E15F-9B3FE20BBE42}"/>
                </a:ext>
              </a:extLst>
            </p:cNvPr>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a:extLst>
                <a:ext uri="{FF2B5EF4-FFF2-40B4-BE49-F238E27FC236}">
                  <a16:creationId xmlns:a16="http://schemas.microsoft.com/office/drawing/2014/main" id="{30236219-5E2D-55AA-1345-7A496029386D}"/>
                </a:ext>
              </a:extLst>
            </p:cNvPr>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a:extLst>
                <a:ext uri="{FF2B5EF4-FFF2-40B4-BE49-F238E27FC236}">
                  <a16:creationId xmlns:a16="http://schemas.microsoft.com/office/drawing/2014/main" id="{5C6FFEF2-27BF-3FD8-9261-163AA67A1642}"/>
                </a:ext>
              </a:extLst>
            </p:cNvPr>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a:extLst>
                <a:ext uri="{FF2B5EF4-FFF2-40B4-BE49-F238E27FC236}">
                  <a16:creationId xmlns:a16="http://schemas.microsoft.com/office/drawing/2014/main" id="{2E143A49-DFE9-F26E-B0EB-CBC0515DDD45}"/>
                </a:ext>
              </a:extLst>
            </p:cNvPr>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a:extLst>
                <a:ext uri="{FF2B5EF4-FFF2-40B4-BE49-F238E27FC236}">
                  <a16:creationId xmlns:a16="http://schemas.microsoft.com/office/drawing/2014/main" id="{1C70056B-0548-E7AB-91CB-99A736E64E6B}"/>
                </a:ext>
              </a:extLst>
            </p:cNvPr>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a:extLst>
                <a:ext uri="{FF2B5EF4-FFF2-40B4-BE49-F238E27FC236}">
                  <a16:creationId xmlns:a16="http://schemas.microsoft.com/office/drawing/2014/main" id="{1EE2FF3D-698F-E310-4864-0210C2368648}"/>
                </a:ext>
              </a:extLst>
            </p:cNvPr>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a:extLst>
                <a:ext uri="{FF2B5EF4-FFF2-40B4-BE49-F238E27FC236}">
                  <a16:creationId xmlns:a16="http://schemas.microsoft.com/office/drawing/2014/main" id="{4B95E47E-343A-44A6-D018-A9D5074E5CA6}"/>
                </a:ext>
              </a:extLst>
            </p:cNvPr>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a:extLst>
                <a:ext uri="{FF2B5EF4-FFF2-40B4-BE49-F238E27FC236}">
                  <a16:creationId xmlns:a16="http://schemas.microsoft.com/office/drawing/2014/main" id="{AF600150-CC90-9FC5-56CF-4785DA047A7E}"/>
                </a:ext>
              </a:extLst>
            </p:cNvPr>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a:extLst>
                <a:ext uri="{FF2B5EF4-FFF2-40B4-BE49-F238E27FC236}">
                  <a16:creationId xmlns:a16="http://schemas.microsoft.com/office/drawing/2014/main" id="{7C41E941-3744-840E-1DC9-B6073E88EF1D}"/>
                </a:ext>
              </a:extLst>
            </p:cNvPr>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a:extLst>
                <a:ext uri="{FF2B5EF4-FFF2-40B4-BE49-F238E27FC236}">
                  <a16:creationId xmlns:a16="http://schemas.microsoft.com/office/drawing/2014/main" id="{AD484F9E-0818-EFB9-B2C8-BEDF2F1E28DB}"/>
                </a:ext>
              </a:extLst>
            </p:cNvPr>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a:extLst>
                <a:ext uri="{FF2B5EF4-FFF2-40B4-BE49-F238E27FC236}">
                  <a16:creationId xmlns:a16="http://schemas.microsoft.com/office/drawing/2014/main" id="{3D6BF502-EF84-4FA2-3F80-80FEFD276ECF}"/>
                </a:ext>
              </a:extLst>
            </p:cNvPr>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a:extLst>
                <a:ext uri="{FF2B5EF4-FFF2-40B4-BE49-F238E27FC236}">
                  <a16:creationId xmlns:a16="http://schemas.microsoft.com/office/drawing/2014/main" id="{FF6AE6C5-9481-7223-FEEB-7634564C9D09}"/>
                </a:ext>
              </a:extLst>
            </p:cNvPr>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a:extLst>
                <a:ext uri="{FF2B5EF4-FFF2-40B4-BE49-F238E27FC236}">
                  <a16:creationId xmlns:a16="http://schemas.microsoft.com/office/drawing/2014/main" id="{E8CB7262-FBF0-AE4B-B4D5-B73AB9D6E631}"/>
                </a:ext>
              </a:extLst>
            </p:cNvPr>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a:extLst>
                <a:ext uri="{FF2B5EF4-FFF2-40B4-BE49-F238E27FC236}">
                  <a16:creationId xmlns:a16="http://schemas.microsoft.com/office/drawing/2014/main" id="{DE43F2C0-7D86-2F76-F136-645D42BC13A6}"/>
                </a:ext>
              </a:extLst>
            </p:cNvPr>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a:extLst>
                <a:ext uri="{FF2B5EF4-FFF2-40B4-BE49-F238E27FC236}">
                  <a16:creationId xmlns:a16="http://schemas.microsoft.com/office/drawing/2014/main" id="{9C0A78FC-7F50-9563-EAD7-E18C13D1F1B1}"/>
                </a:ext>
              </a:extLst>
            </p:cNvPr>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a:extLst>
                <a:ext uri="{FF2B5EF4-FFF2-40B4-BE49-F238E27FC236}">
                  <a16:creationId xmlns:a16="http://schemas.microsoft.com/office/drawing/2014/main" id="{89AEBAA3-6B7D-0360-13C0-9E723CF59EB2}"/>
                </a:ext>
              </a:extLst>
            </p:cNvPr>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a:extLst>
                <a:ext uri="{FF2B5EF4-FFF2-40B4-BE49-F238E27FC236}">
                  <a16:creationId xmlns:a16="http://schemas.microsoft.com/office/drawing/2014/main" id="{45E2EA66-24F7-2AB7-77FB-5559B03E3F91}"/>
                </a:ext>
              </a:extLst>
            </p:cNvPr>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a:extLst>
                <a:ext uri="{FF2B5EF4-FFF2-40B4-BE49-F238E27FC236}">
                  <a16:creationId xmlns:a16="http://schemas.microsoft.com/office/drawing/2014/main" id="{5516CA06-C190-402E-0E2F-25DB3674173D}"/>
                </a:ext>
              </a:extLst>
            </p:cNvPr>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a:extLst>
                <a:ext uri="{FF2B5EF4-FFF2-40B4-BE49-F238E27FC236}">
                  <a16:creationId xmlns:a16="http://schemas.microsoft.com/office/drawing/2014/main" id="{823388D9-9EDE-938B-5A81-FFE80A8C9605}"/>
                </a:ext>
              </a:extLst>
            </p:cNvPr>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a:extLst>
                <a:ext uri="{FF2B5EF4-FFF2-40B4-BE49-F238E27FC236}">
                  <a16:creationId xmlns:a16="http://schemas.microsoft.com/office/drawing/2014/main" id="{F609BCC7-26DD-7EC9-4C67-21F1C10CB7D0}"/>
                </a:ext>
              </a:extLst>
            </p:cNvPr>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a:extLst>
                <a:ext uri="{FF2B5EF4-FFF2-40B4-BE49-F238E27FC236}">
                  <a16:creationId xmlns:a16="http://schemas.microsoft.com/office/drawing/2014/main" id="{DB928FDA-A55F-E08F-DC40-C98A706008A8}"/>
                </a:ext>
              </a:extLst>
            </p:cNvPr>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a:extLst>
                <a:ext uri="{FF2B5EF4-FFF2-40B4-BE49-F238E27FC236}">
                  <a16:creationId xmlns:a16="http://schemas.microsoft.com/office/drawing/2014/main" id="{D0727C1A-C4E8-FD93-E46F-4C297C575118}"/>
                </a:ext>
              </a:extLst>
            </p:cNvPr>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a:extLst>
                <a:ext uri="{FF2B5EF4-FFF2-40B4-BE49-F238E27FC236}">
                  <a16:creationId xmlns:a16="http://schemas.microsoft.com/office/drawing/2014/main" id="{1A97E03B-3AB7-9CC0-AC40-F974ADADDF77}"/>
                </a:ext>
              </a:extLst>
            </p:cNvPr>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a:extLst>
                <a:ext uri="{FF2B5EF4-FFF2-40B4-BE49-F238E27FC236}">
                  <a16:creationId xmlns:a16="http://schemas.microsoft.com/office/drawing/2014/main" id="{C862E073-EE4F-A731-6B5C-3F70448A2782}"/>
                </a:ext>
              </a:extLst>
            </p:cNvPr>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a:extLst>
                <a:ext uri="{FF2B5EF4-FFF2-40B4-BE49-F238E27FC236}">
                  <a16:creationId xmlns:a16="http://schemas.microsoft.com/office/drawing/2014/main" id="{C633E9B8-BCB1-4ED4-B2A9-23EEC74ADD31}"/>
                </a:ext>
              </a:extLst>
            </p:cNvPr>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a:extLst>
                <a:ext uri="{FF2B5EF4-FFF2-40B4-BE49-F238E27FC236}">
                  <a16:creationId xmlns:a16="http://schemas.microsoft.com/office/drawing/2014/main" id="{5C4BA19B-B645-2900-7274-B65A354A1E6B}"/>
                </a:ext>
              </a:extLst>
            </p:cNvPr>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a:extLst>
                <a:ext uri="{FF2B5EF4-FFF2-40B4-BE49-F238E27FC236}">
                  <a16:creationId xmlns:a16="http://schemas.microsoft.com/office/drawing/2014/main" id="{AAD2E405-3396-9EBA-3C0E-9B167623154A}"/>
                </a:ext>
              </a:extLst>
            </p:cNvPr>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a:extLst>
                <a:ext uri="{FF2B5EF4-FFF2-40B4-BE49-F238E27FC236}">
                  <a16:creationId xmlns:a16="http://schemas.microsoft.com/office/drawing/2014/main" id="{79A2681E-94D8-4EFF-CBBB-620FFF7E9FB4}"/>
                </a:ext>
              </a:extLst>
            </p:cNvPr>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a:extLst>
                <a:ext uri="{FF2B5EF4-FFF2-40B4-BE49-F238E27FC236}">
                  <a16:creationId xmlns:a16="http://schemas.microsoft.com/office/drawing/2014/main" id="{1F79125D-E23A-5775-819B-3CA2134E6C63}"/>
                </a:ext>
              </a:extLst>
            </p:cNvPr>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a:extLst>
                <a:ext uri="{FF2B5EF4-FFF2-40B4-BE49-F238E27FC236}">
                  <a16:creationId xmlns:a16="http://schemas.microsoft.com/office/drawing/2014/main" id="{9D0E6AC9-6FAE-05D3-4121-41FC05CF5758}"/>
                </a:ext>
              </a:extLst>
            </p:cNvPr>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a:extLst>
                <a:ext uri="{FF2B5EF4-FFF2-40B4-BE49-F238E27FC236}">
                  <a16:creationId xmlns:a16="http://schemas.microsoft.com/office/drawing/2014/main" id="{67C5F4D0-728C-BCC4-312C-6C8E49548712}"/>
                </a:ext>
              </a:extLst>
            </p:cNvPr>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a:extLst>
                <a:ext uri="{FF2B5EF4-FFF2-40B4-BE49-F238E27FC236}">
                  <a16:creationId xmlns:a16="http://schemas.microsoft.com/office/drawing/2014/main" id="{92853712-3220-4FEC-466B-18A7EF15B91A}"/>
                </a:ext>
              </a:extLst>
            </p:cNvPr>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a:extLst>
                <a:ext uri="{FF2B5EF4-FFF2-40B4-BE49-F238E27FC236}">
                  <a16:creationId xmlns:a16="http://schemas.microsoft.com/office/drawing/2014/main" id="{033EA4A1-C2EC-4109-D987-5083ED3AA2A2}"/>
                </a:ext>
              </a:extLst>
            </p:cNvPr>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a:extLst>
                <a:ext uri="{FF2B5EF4-FFF2-40B4-BE49-F238E27FC236}">
                  <a16:creationId xmlns:a16="http://schemas.microsoft.com/office/drawing/2014/main" id="{4CE03021-2409-602D-40C8-9685ACEE8F16}"/>
                </a:ext>
              </a:extLst>
            </p:cNvPr>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a:extLst>
                <a:ext uri="{FF2B5EF4-FFF2-40B4-BE49-F238E27FC236}">
                  <a16:creationId xmlns:a16="http://schemas.microsoft.com/office/drawing/2014/main" id="{E4AD7274-9EA1-6CEE-E8C3-E09DA032ED41}"/>
                </a:ext>
              </a:extLst>
            </p:cNvPr>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a:extLst>
                <a:ext uri="{FF2B5EF4-FFF2-40B4-BE49-F238E27FC236}">
                  <a16:creationId xmlns:a16="http://schemas.microsoft.com/office/drawing/2014/main" id="{27A3E41E-AD80-2C8F-D533-ADEA586512B0}"/>
                </a:ext>
              </a:extLst>
            </p:cNvPr>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a:extLst>
                <a:ext uri="{FF2B5EF4-FFF2-40B4-BE49-F238E27FC236}">
                  <a16:creationId xmlns:a16="http://schemas.microsoft.com/office/drawing/2014/main" id="{A472BDF5-9C37-AEF1-A248-D9EE250DF0C2}"/>
                </a:ext>
              </a:extLst>
            </p:cNvPr>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a:extLst>
                <a:ext uri="{FF2B5EF4-FFF2-40B4-BE49-F238E27FC236}">
                  <a16:creationId xmlns:a16="http://schemas.microsoft.com/office/drawing/2014/main" id="{CE5F7402-9731-AC79-55FA-2A4D3CD6A3B4}"/>
                </a:ext>
              </a:extLst>
            </p:cNvPr>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a:extLst>
                <a:ext uri="{FF2B5EF4-FFF2-40B4-BE49-F238E27FC236}">
                  <a16:creationId xmlns:a16="http://schemas.microsoft.com/office/drawing/2014/main" id="{A8CB2AF9-2CA2-BAD1-DFD4-05A36B889DCB}"/>
                </a:ext>
              </a:extLst>
            </p:cNvPr>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a:extLst>
                <a:ext uri="{FF2B5EF4-FFF2-40B4-BE49-F238E27FC236}">
                  <a16:creationId xmlns:a16="http://schemas.microsoft.com/office/drawing/2014/main" id="{0D2D85F5-B448-1DB6-822A-8A7A6DE0401B}"/>
                </a:ext>
              </a:extLst>
            </p:cNvPr>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a:extLst>
                <a:ext uri="{FF2B5EF4-FFF2-40B4-BE49-F238E27FC236}">
                  <a16:creationId xmlns:a16="http://schemas.microsoft.com/office/drawing/2014/main" id="{1B44389E-EC1F-0822-66BB-7F958D55E0B4}"/>
                </a:ext>
              </a:extLst>
            </p:cNvPr>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a:extLst>
                <a:ext uri="{FF2B5EF4-FFF2-40B4-BE49-F238E27FC236}">
                  <a16:creationId xmlns:a16="http://schemas.microsoft.com/office/drawing/2014/main" id="{442C0CC4-A618-E8DB-5214-5B87F61048AA}"/>
                </a:ext>
              </a:extLst>
            </p:cNvPr>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31">
            <a:extLst>
              <a:ext uri="{FF2B5EF4-FFF2-40B4-BE49-F238E27FC236}">
                <a16:creationId xmlns:a16="http://schemas.microsoft.com/office/drawing/2014/main" id="{EDC50FC1-40B0-D725-59A1-34F84E6FFCD7}"/>
              </a:ext>
            </a:extLst>
          </p:cNvPr>
          <p:cNvSpPr/>
          <p:nvPr/>
        </p:nvSpPr>
        <p:spPr>
          <a:xfrm>
            <a:off x="5094619" y="1950375"/>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a:extLst>
              <a:ext uri="{FF2B5EF4-FFF2-40B4-BE49-F238E27FC236}">
                <a16:creationId xmlns:a16="http://schemas.microsoft.com/office/drawing/2014/main" id="{DAC20131-5B48-F821-BAA8-401DFF7E472C}"/>
              </a:ext>
            </a:extLst>
          </p:cNvPr>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a:extLst>
              <a:ext uri="{FF2B5EF4-FFF2-40B4-BE49-F238E27FC236}">
                <a16:creationId xmlns:a16="http://schemas.microsoft.com/office/drawing/2014/main" id="{F735A6B5-6261-AFBA-5F39-4EB88CBA7BCC}"/>
              </a:ext>
            </a:extLst>
          </p:cNvPr>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a:extLst>
              <a:ext uri="{FF2B5EF4-FFF2-40B4-BE49-F238E27FC236}">
                <a16:creationId xmlns:a16="http://schemas.microsoft.com/office/drawing/2014/main" id="{FDCB74D2-4ADB-5AF7-3F3A-7FDBA3D2C261}"/>
              </a:ext>
            </a:extLst>
          </p:cNvPr>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128052579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05EE3-DD41-6DF9-5B15-83A1A68D0282}"/>
              </a:ext>
            </a:extLst>
          </p:cNvPr>
          <p:cNvSpPr>
            <a:spLocks noGrp="1"/>
          </p:cNvSpPr>
          <p:nvPr>
            <p:ph type="title" idx="2"/>
          </p:nvPr>
        </p:nvSpPr>
        <p:spPr>
          <a:xfrm>
            <a:off x="2808515" y="363693"/>
            <a:ext cx="3216728" cy="697664"/>
          </a:xfrm>
        </p:spPr>
        <p:txBody>
          <a:bodyPr/>
          <a:lstStyle/>
          <a:p>
            <a:r>
              <a:rPr lang="vi-VN" sz="3200" dirty="0">
                <a:latin typeface="Constantia" panose="02030602050306030303" pitchFamily="18" charset="0"/>
              </a:rPr>
              <a:t>Câu hỏi 5</a:t>
            </a:r>
          </a:p>
        </p:txBody>
      </p:sp>
      <p:graphicFrame>
        <p:nvGraphicFramePr>
          <p:cNvPr id="4" name="Table 3">
            <a:extLst>
              <a:ext uri="{FF2B5EF4-FFF2-40B4-BE49-F238E27FC236}">
                <a16:creationId xmlns:a16="http://schemas.microsoft.com/office/drawing/2014/main" id="{3C89257F-CCED-C15A-66EB-F3B18477D724}"/>
              </a:ext>
            </a:extLst>
          </p:cNvPr>
          <p:cNvGraphicFramePr>
            <a:graphicFrameLocks noGrp="1"/>
          </p:cNvGraphicFramePr>
          <p:nvPr>
            <p:extLst>
              <p:ext uri="{D42A27DB-BD31-4B8C-83A1-F6EECF244321}">
                <p14:modId xmlns:p14="http://schemas.microsoft.com/office/powerpoint/2010/main" val="3708364291"/>
              </p:ext>
            </p:extLst>
          </p:nvPr>
        </p:nvGraphicFramePr>
        <p:xfrm>
          <a:off x="449035" y="1111916"/>
          <a:ext cx="8245929" cy="3443755"/>
        </p:xfrm>
        <a:graphic>
          <a:graphicData uri="http://schemas.openxmlformats.org/drawingml/2006/table">
            <a:tbl>
              <a:tblPr firstRow="1" firstCol="1" bandRow="1"/>
              <a:tblGrid>
                <a:gridCol w="1672513">
                  <a:extLst>
                    <a:ext uri="{9D8B030D-6E8A-4147-A177-3AD203B41FA5}">
                      <a16:colId xmlns:a16="http://schemas.microsoft.com/office/drawing/2014/main" val="2381601564"/>
                    </a:ext>
                  </a:extLst>
                </a:gridCol>
                <a:gridCol w="6573416">
                  <a:extLst>
                    <a:ext uri="{9D8B030D-6E8A-4147-A177-3AD203B41FA5}">
                      <a16:colId xmlns:a16="http://schemas.microsoft.com/office/drawing/2014/main" val="3403419925"/>
                    </a:ext>
                  </a:extLst>
                </a:gridCol>
              </a:tblGrid>
              <a:tr h="3443755">
                <a:tc>
                  <a:txBody>
                    <a:bodyPr/>
                    <a:lstStyle/>
                    <a:p>
                      <a:pPr marL="457200">
                        <a:lnSpc>
                          <a:spcPct val="115000"/>
                        </a:lnSpc>
                      </a:pPr>
                      <a:endParaRPr lang="en-US" sz="2400" b="1" i="1" kern="100" dirty="0">
                        <a:effectLst/>
                        <a:latin typeface="Constantia" panose="02030602050306030303" pitchFamily="18" charset="0"/>
                        <a:ea typeface="Times New Roman" panose="02020603050405020304" pitchFamily="18" charset="0"/>
                        <a:cs typeface="Times New Roman" panose="02020603050405020304" pitchFamily="18" charset="0"/>
                      </a:endParaRPr>
                    </a:p>
                    <a:p>
                      <a:pPr marL="457200">
                        <a:lnSpc>
                          <a:spcPct val="115000"/>
                        </a:lnSpc>
                      </a:pPr>
                      <a:endParaRPr lang="en-US" sz="2400" b="1" i="1" kern="100" dirty="0">
                        <a:effectLst/>
                        <a:latin typeface="Constantia" panose="02030602050306030303" pitchFamily="18" charset="0"/>
                        <a:ea typeface="Times New Roman" panose="02020603050405020304" pitchFamily="18" charset="0"/>
                        <a:cs typeface="Times New Roman" panose="02020603050405020304" pitchFamily="18" charset="0"/>
                      </a:endParaRPr>
                    </a:p>
                    <a:p>
                      <a:pPr marL="457200">
                        <a:lnSpc>
                          <a:spcPct val="115000"/>
                        </a:lnSpc>
                      </a:pPr>
                      <a:endParaRPr lang="en-US" sz="2400" b="1" i="1" kern="100" dirty="0">
                        <a:effectLst/>
                        <a:latin typeface="Constantia" panose="02030602050306030303" pitchFamily="18" charset="0"/>
                        <a:ea typeface="Times New Roman" panose="02020603050405020304" pitchFamily="18" charset="0"/>
                        <a:cs typeface="Times New Roman" panose="02020603050405020304" pitchFamily="18" charset="0"/>
                      </a:endParaRPr>
                    </a:p>
                    <a:p>
                      <a:pPr marL="457200">
                        <a:lnSpc>
                          <a:spcPct val="115000"/>
                        </a:lnSpc>
                      </a:pPr>
                      <a:r>
                        <a:rPr lang="en-US" sz="2400" b="1" i="1" kern="100" dirty="0" err="1">
                          <a:effectLst/>
                          <a:latin typeface="Constantia" panose="02030602050306030303" pitchFamily="18" charset="0"/>
                          <a:ea typeface="Times New Roman" panose="02020603050405020304" pitchFamily="18" charset="0"/>
                          <a:cs typeface="Times New Roman" panose="02020603050405020304" pitchFamily="18" charset="0"/>
                        </a:rPr>
                        <a:t>Điểm</a:t>
                      </a:r>
                      <a:r>
                        <a:rPr lang="vi-VN" sz="2400" b="1" i="1" kern="100" dirty="0">
                          <a:effectLst/>
                          <a:latin typeface="Constantia" panose="02030602050306030303" pitchFamily="18" charset="0"/>
                          <a:ea typeface="Times New Roman" panose="02020603050405020304" pitchFamily="18" charset="0"/>
                          <a:cs typeface="Times New Roman" panose="02020603050405020304" pitchFamily="18" charset="0"/>
                        </a:rPr>
                        <a:t> tương đồng</a:t>
                      </a:r>
                      <a:endParaRPr lang="vi-VN" sz="2400" kern="1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23668" marR="2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nSpc>
                          <a:spcPct val="115000"/>
                        </a:lnSpc>
                      </a:pP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a:t>
                      </a:r>
                      <a:r>
                        <a:rPr lang="en-US" sz="2400" kern="100" dirty="0" err="1">
                          <a:effectLst/>
                          <a:latin typeface="Constantia" panose="02030602050306030303" pitchFamily="18" charset="0"/>
                          <a:ea typeface="Times New Roman" panose="02020603050405020304" pitchFamily="18" charset="0"/>
                          <a:cs typeface="Calibri" panose="020F0502020204030204" pitchFamily="34" charset="0"/>
                        </a:rPr>
                        <a:t>ậ</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p</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trung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v</a:t>
                      </a:r>
                      <a:r>
                        <a:rPr lang="en-US" sz="2400" kern="100" dirty="0" err="1">
                          <a:effectLst/>
                          <a:latin typeface="Constantia" panose="02030602050306030303" pitchFamily="18" charset="0"/>
                          <a:ea typeface="Times New Roman" panose="02020603050405020304" pitchFamily="18" charset="0"/>
                          <a:cs typeface="Calibri" panose="020F0502020204030204" pitchFamily="34" charset="0"/>
                        </a:rPr>
                        <a:t>à</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o</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vi</a:t>
                      </a:r>
                      <a:r>
                        <a:rPr lang="en-US" sz="2400" kern="100" dirty="0" err="1">
                          <a:effectLst/>
                          <a:latin typeface="Constantia" panose="02030602050306030303" pitchFamily="18" charset="0"/>
                          <a:ea typeface="Times New Roman" panose="02020603050405020304" pitchFamily="18" charset="0"/>
                          <a:cs typeface="Calibri" panose="020F0502020204030204" pitchFamily="34" charset="0"/>
                        </a:rPr>
                        <a:t>ệ</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ph</a:t>
                      </a:r>
                      <a:r>
                        <a:rPr lang="en-US" sz="2400" kern="100" dirty="0" err="1">
                          <a:effectLst/>
                          <a:latin typeface="Constantia" panose="02030602050306030303" pitchFamily="18" charset="0"/>
                          <a:ea typeface="Times New Roman" panose="02020603050405020304" pitchFamily="18" charset="0"/>
                          <a:cs typeface=".VnTime" panose="020B7200000000000000" pitchFamily="34" charset="0"/>
                        </a:rPr>
                        <a:t>â</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n</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a:t>
                      </a:r>
                      <a:r>
                        <a:rPr lang="en-US" sz="2400" kern="100" dirty="0" err="1">
                          <a:effectLst/>
                          <a:latin typeface="Constantia" panose="02030602050306030303" pitchFamily="18" charset="0"/>
                          <a:ea typeface="Times New Roman" panose="02020603050405020304" pitchFamily="18" charset="0"/>
                          <a:cs typeface=".VnTime" panose="020B7200000000000000" pitchFamily="34" charset="0"/>
                        </a:rPr>
                        <a:t>í</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ch</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tr</a:t>
                      </a:r>
                      <a:r>
                        <a:rPr lang="en-US" sz="2400" kern="100" dirty="0" err="1">
                          <a:effectLst/>
                          <a:latin typeface="Constantia" panose="02030602050306030303" pitchFamily="18" charset="0"/>
                          <a:ea typeface="Times New Roman" panose="02020603050405020304" pitchFamily="18" charset="0"/>
                          <a:cs typeface=".VnTime" panose="020B7200000000000000" pitchFamily="34" charset="0"/>
                        </a:rPr>
                        <a:t>ì</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nh</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b</a:t>
                      </a:r>
                      <a:r>
                        <a:rPr lang="en-US" sz="2400" kern="100" dirty="0" err="1">
                          <a:effectLst/>
                          <a:latin typeface="Constantia" panose="02030602050306030303" pitchFamily="18" charset="0"/>
                          <a:ea typeface="Times New Roman" panose="02020603050405020304" pitchFamily="18" charset="0"/>
                          <a:cs typeface="Calibri" panose="020F0502020204030204" pitchFamily="34" charset="0"/>
                        </a:rPr>
                        <a:t>à</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y</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đánh</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giá</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các</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vấn</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đề</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xã</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hội</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400" kern="100" dirty="0">
                        <a:effectLst/>
                        <a:latin typeface="Constantia" panose="02030602050306030303" pitchFamily="18" charset="0"/>
                        <a:ea typeface="Times New Roman" panose="02020603050405020304" pitchFamily="18" charset="0"/>
                        <a:cs typeface="Times New Roman" panose="02020603050405020304" pitchFamily="18" charset="0"/>
                      </a:endParaRPr>
                    </a:p>
                    <a:p>
                      <a:pPr>
                        <a:lnSpc>
                          <a:spcPct val="115000"/>
                        </a:lnSpc>
                      </a:pP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S</a:t>
                      </a:r>
                      <a:r>
                        <a:rPr lang="en-US" sz="2400" kern="100" dirty="0" err="1">
                          <a:effectLst/>
                          <a:latin typeface="Constantia" panose="02030602050306030303" pitchFamily="18" charset="0"/>
                          <a:ea typeface="Times New Roman" panose="02020603050405020304" pitchFamily="18" charset="0"/>
                          <a:cs typeface="Calibri" panose="020F0502020204030204" pitchFamily="34" charset="0"/>
                        </a:rPr>
                        <a:t>ử</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d</a:t>
                      </a:r>
                      <a:r>
                        <a:rPr lang="en-US" sz="2400" kern="100" dirty="0" err="1">
                          <a:effectLst/>
                          <a:latin typeface="Constantia" panose="02030602050306030303" pitchFamily="18" charset="0"/>
                          <a:ea typeface="Times New Roman" panose="02020603050405020304" pitchFamily="18" charset="0"/>
                          <a:cs typeface="Calibri" panose="020F0502020204030204" pitchFamily="34" charset="0"/>
                        </a:rPr>
                        <a:t>ụ</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a:t>
                      </a:r>
                      <a:r>
                        <a:rPr lang="en-US" sz="2400" kern="100" dirty="0" err="1">
                          <a:effectLst/>
                          <a:latin typeface="Constantia" panose="02030602050306030303" pitchFamily="18" charset="0"/>
                          <a:ea typeface="Times New Roman" panose="02020603050405020304" pitchFamily="18" charset="0"/>
                          <a:cs typeface=".VnTime" panose="020B7200000000000000" pitchFamily="34" charset="0"/>
                        </a:rPr>
                        <a:t>á</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l</a:t>
                      </a:r>
                      <a:r>
                        <a:rPr lang="en-US" sz="2400" kern="100" dirty="0" err="1">
                          <a:effectLst/>
                          <a:latin typeface="Constantia" panose="02030602050306030303" pitchFamily="18" charset="0"/>
                          <a:ea typeface="Times New Roman" panose="02020603050405020304" pitchFamily="18" charset="0"/>
                          <a:cs typeface=".VnTime" panose="020B7200000000000000" pitchFamily="34" charset="0"/>
                        </a:rPr>
                        <a:t>í</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l</a:t>
                      </a:r>
                      <a:r>
                        <a:rPr lang="en-US" sz="2400" kern="100" dirty="0" err="1">
                          <a:effectLst/>
                          <a:latin typeface="Constantia" panose="02030602050306030303" pitchFamily="18" charset="0"/>
                          <a:ea typeface="Times New Roman" panose="02020603050405020304" pitchFamily="18" charset="0"/>
                          <a:cs typeface="Calibri" panose="020F0502020204030204" pitchFamily="34" charset="0"/>
                        </a:rPr>
                        <a:t>ẽ</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bằng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chứng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thống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kê</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số</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liệu</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điều</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tra</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để</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minh</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chứng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cho</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quan</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điểm</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của</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tác</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giả</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400" kern="100" dirty="0">
                        <a:effectLst/>
                        <a:latin typeface="Constantia" panose="02030602050306030303" pitchFamily="18" charset="0"/>
                        <a:ea typeface="Times New Roman" panose="02020603050405020304" pitchFamily="18" charset="0"/>
                        <a:cs typeface="Times New Roman" panose="02020603050405020304" pitchFamily="18" charset="0"/>
                      </a:endParaRPr>
                    </a:p>
                    <a:p>
                      <a:pPr>
                        <a:lnSpc>
                          <a:spcPct val="115000"/>
                        </a:lnSpc>
                      </a:pP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Đều</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có</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thể</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sử</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dụng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các</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kỹ</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thuật</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như</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ví</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dụ</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trích</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dẫn</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gián</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tiếp</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để</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truyền</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đạt</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thông</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kern="100" dirty="0" err="1">
                          <a:effectLst/>
                          <a:latin typeface="Constantia" panose="02030602050306030303" pitchFamily="18" charset="0"/>
                          <a:ea typeface="Times New Roman" panose="02020603050405020304" pitchFamily="18" charset="0"/>
                          <a:cs typeface="Times New Roman" panose="02020603050405020304" pitchFamily="18" charset="0"/>
                        </a:rPr>
                        <a:t>điệp</a:t>
                      </a:r>
                      <a:r>
                        <a:rPr lang="en-US" sz="2400" kern="100" dirty="0">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400" kern="1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23668" marR="2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3011958"/>
                  </a:ext>
                </a:extLst>
              </a:tr>
            </a:tbl>
          </a:graphicData>
        </a:graphic>
      </p:graphicFrame>
    </p:spTree>
    <p:custDataLst>
      <p:tags r:id="rId1"/>
    </p:custDataLst>
    <p:extLst>
      <p:ext uri="{BB962C8B-B14F-4D97-AF65-F5344CB8AC3E}">
        <p14:creationId xmlns:p14="http://schemas.microsoft.com/office/powerpoint/2010/main" val="201366648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D36F1B-60DC-1A18-FE84-AF71FEB2C606}"/>
              </a:ext>
            </a:extLst>
          </p:cNvPr>
          <p:cNvGraphicFramePr>
            <a:graphicFrameLocks noGrp="1"/>
          </p:cNvGraphicFramePr>
          <p:nvPr>
            <p:extLst>
              <p:ext uri="{D42A27DB-BD31-4B8C-83A1-F6EECF244321}">
                <p14:modId xmlns:p14="http://schemas.microsoft.com/office/powerpoint/2010/main" val="3112885549"/>
              </p:ext>
            </p:extLst>
          </p:nvPr>
        </p:nvGraphicFramePr>
        <p:xfrm>
          <a:off x="375557" y="289928"/>
          <a:ext cx="8425543" cy="4602163"/>
        </p:xfrm>
        <a:graphic>
          <a:graphicData uri="http://schemas.openxmlformats.org/drawingml/2006/table">
            <a:tbl>
              <a:tblPr firstRow="1" firstCol="1" bandRow="1">
                <a:tableStyleId>{043BC6BD-DADC-4AEB-9178-F0C7A1C9067B}</a:tableStyleId>
              </a:tblPr>
              <a:tblGrid>
                <a:gridCol w="1461007">
                  <a:extLst>
                    <a:ext uri="{9D8B030D-6E8A-4147-A177-3AD203B41FA5}">
                      <a16:colId xmlns:a16="http://schemas.microsoft.com/office/drawing/2014/main" val="3171183709"/>
                    </a:ext>
                  </a:extLst>
                </a:gridCol>
                <a:gridCol w="3580216">
                  <a:extLst>
                    <a:ext uri="{9D8B030D-6E8A-4147-A177-3AD203B41FA5}">
                      <a16:colId xmlns:a16="http://schemas.microsoft.com/office/drawing/2014/main" val="1825303330"/>
                    </a:ext>
                  </a:extLst>
                </a:gridCol>
                <a:gridCol w="3384320">
                  <a:extLst>
                    <a:ext uri="{9D8B030D-6E8A-4147-A177-3AD203B41FA5}">
                      <a16:colId xmlns:a16="http://schemas.microsoft.com/office/drawing/2014/main" val="2834094883"/>
                    </a:ext>
                  </a:extLst>
                </a:gridCol>
              </a:tblGrid>
              <a:tr h="3148920">
                <a:tc>
                  <a:txBody>
                    <a:bodyPr/>
                    <a:lstStyle/>
                    <a:p>
                      <a:pPr marL="457200">
                        <a:lnSpc>
                          <a:spcPct val="115000"/>
                        </a:lnSpc>
                      </a:pPr>
                      <a:endParaRPr lang="vi-VN" sz="2400" kern="100" dirty="0">
                        <a:effectLst/>
                        <a:latin typeface="Constantia" panose="02030602050306030303" pitchFamily="18" charset="0"/>
                      </a:endParaRPr>
                    </a:p>
                    <a:p>
                      <a:pPr marL="457200">
                        <a:lnSpc>
                          <a:spcPct val="115000"/>
                        </a:lnSpc>
                      </a:pPr>
                      <a:endParaRPr lang="vi-VN" sz="2400" kern="100" dirty="0">
                        <a:effectLst/>
                        <a:latin typeface="Constantia" panose="02030602050306030303" pitchFamily="18" charset="0"/>
                      </a:endParaRPr>
                    </a:p>
                    <a:p>
                      <a:pPr marL="457200">
                        <a:lnSpc>
                          <a:spcPct val="115000"/>
                        </a:lnSpc>
                      </a:pPr>
                      <a:endParaRPr lang="vi-VN" sz="2400" kern="100" dirty="0">
                        <a:effectLst/>
                        <a:latin typeface="Constantia" panose="02030602050306030303" pitchFamily="18" charset="0"/>
                      </a:endParaRPr>
                    </a:p>
                    <a:p>
                      <a:pPr marL="457200">
                        <a:lnSpc>
                          <a:spcPct val="115000"/>
                        </a:lnSpc>
                      </a:pPr>
                      <a:endParaRPr lang="vi-VN" sz="2400" kern="100" dirty="0">
                        <a:effectLst/>
                        <a:latin typeface="Constantia" panose="02030602050306030303" pitchFamily="18" charset="0"/>
                      </a:endParaRPr>
                    </a:p>
                    <a:p>
                      <a:pPr marL="457200">
                        <a:lnSpc>
                          <a:spcPct val="115000"/>
                        </a:lnSpc>
                      </a:pPr>
                      <a:r>
                        <a:rPr lang="en-US" sz="2400" b="1" i="1" kern="100" dirty="0" err="1">
                          <a:effectLst/>
                          <a:latin typeface="Constantia" panose="02030602050306030303" pitchFamily="18" charset="0"/>
                        </a:rPr>
                        <a:t>Điểm</a:t>
                      </a:r>
                      <a:r>
                        <a:rPr lang="vi-VN" sz="2400" b="1" i="1" kern="100" dirty="0">
                          <a:effectLst/>
                          <a:latin typeface="Constantia" panose="02030602050306030303" pitchFamily="18" charset="0"/>
                        </a:rPr>
                        <a:t> khác biệt</a:t>
                      </a:r>
                      <a:endParaRPr lang="vi-VN" sz="2400" b="1" i="1" kern="1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23668" marR="23668" marT="0" marB="0">
                    <a:solidFill>
                      <a:schemeClr val="tx2">
                        <a:lumMod val="90000"/>
                      </a:schemeClr>
                    </a:solidFill>
                  </a:tcPr>
                </a:tc>
                <a:tc>
                  <a:txBody>
                    <a:bodyPr/>
                    <a:lstStyle/>
                    <a:p>
                      <a:pPr>
                        <a:lnSpc>
                          <a:spcPct val="115000"/>
                        </a:lnSpc>
                      </a:pP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Vấn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đề</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xã</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hội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mang</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tính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chất</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cá</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nhân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lựa</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chọn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vấn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đề</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theo</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bản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thân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mình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muốn</a:t>
                      </a:r>
                      <a:r>
                        <a:rPr lang="en-US" sz="2400" kern="100" dirty="0">
                          <a:effectLst/>
                          <a:latin typeface="Constantia" panose="02030602050306030303" pitchFamily="18" charset="0"/>
                        </a:rPr>
                        <a:t>.</a:t>
                      </a:r>
                      <a:endParaRPr lang="vi-VN" sz="2400" kern="100" dirty="0">
                        <a:effectLst/>
                        <a:latin typeface="Constantia" panose="02030602050306030303" pitchFamily="18" charset="0"/>
                      </a:endParaRPr>
                    </a:p>
                    <a:p>
                      <a:pPr>
                        <a:lnSpc>
                          <a:spcPct val="115000"/>
                        </a:lnSpc>
                      </a:pP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Tập</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trung</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vào</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khai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thác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triển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khai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luận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đề</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xung</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quanh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các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mặt</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đời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sống</a:t>
                      </a:r>
                      <a:r>
                        <a:rPr lang="en-US" sz="2400" kern="100" dirty="0">
                          <a:effectLst/>
                          <a:latin typeface="Constantia" panose="02030602050306030303" pitchFamily="18" charset="0"/>
                        </a:rPr>
                        <a:t>.</a:t>
                      </a:r>
                      <a:endParaRPr lang="vi-VN" sz="2400" kern="100" dirty="0">
                        <a:effectLst/>
                        <a:latin typeface="Constantia" panose="02030602050306030303" pitchFamily="18" charset="0"/>
                      </a:endParaRPr>
                    </a:p>
                    <a:p>
                      <a:pPr>
                        <a:lnSpc>
                          <a:spcPct val="115000"/>
                        </a:lnSpc>
                      </a:pP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Có</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tính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chất</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khách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quan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dành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cho</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mọi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người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đọc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và</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có</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thể</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dễ</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dàng</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tiếp</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cận</a:t>
                      </a:r>
                      <a:endParaRPr lang="vi-VN" sz="2400" kern="100" dirty="0">
                        <a:effectLst/>
                        <a:latin typeface="Constantia" panose="02030602050306030303" pitchFamily="18" charset="0"/>
                      </a:endParaRPr>
                    </a:p>
                    <a:p>
                      <a:pPr marL="457200">
                        <a:lnSpc>
                          <a:spcPct val="115000"/>
                        </a:lnSpc>
                      </a:pPr>
                      <a:r>
                        <a:rPr lang="vi-VN" sz="2400" kern="100" dirty="0">
                          <a:effectLst/>
                          <a:latin typeface="Constantia" panose="02030602050306030303" pitchFamily="18" charset="0"/>
                        </a:rPr>
                        <a:t> </a:t>
                      </a:r>
                      <a:endParaRPr lang="vi-VN" sz="2400" kern="1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23668" marR="23668" marT="0" marB="0"/>
                </a:tc>
                <a:tc>
                  <a:txBody>
                    <a:bodyPr/>
                    <a:lstStyle/>
                    <a:p>
                      <a:pPr>
                        <a:lnSpc>
                          <a:spcPct val="115000"/>
                        </a:lnSpc>
                      </a:pP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Vấn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đề</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xã</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hội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xoay</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quanh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thông</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điệp</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truyền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tải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một</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tác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phẩm</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nghệ</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thuật</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hoặc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tác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phẩm</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văn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học</a:t>
                      </a:r>
                      <a:r>
                        <a:rPr lang="en-US" sz="2400" kern="100" dirty="0">
                          <a:effectLst/>
                          <a:latin typeface="Constantia" panose="02030602050306030303" pitchFamily="18" charset="0"/>
                        </a:rPr>
                        <a:t>.</a:t>
                      </a:r>
                      <a:endParaRPr lang="vi-VN" sz="2400" kern="100" dirty="0">
                        <a:effectLst/>
                        <a:latin typeface="Constantia" panose="02030602050306030303" pitchFamily="18" charset="0"/>
                      </a:endParaRPr>
                    </a:p>
                    <a:p>
                      <a:pPr>
                        <a:lnSpc>
                          <a:spcPct val="115000"/>
                        </a:lnSpc>
                      </a:pP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Có</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tính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chất</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chuyên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môn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đòi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hỏi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kiến</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thức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về</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lĩnh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vực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đó</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và</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chỉ</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dành</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cho</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đối</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tượng</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đọc</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hẹp</a:t>
                      </a:r>
                      <a:r>
                        <a:rPr lang="en-US" sz="2400" kern="100" dirty="0">
                          <a:effectLst/>
                          <a:latin typeface="Constantia" panose="02030602050306030303" pitchFamily="18" charset="0"/>
                        </a:rPr>
                        <a:t> </a:t>
                      </a:r>
                      <a:r>
                        <a:rPr lang="en-US" sz="2400" kern="100" dirty="0" err="1">
                          <a:effectLst/>
                          <a:latin typeface="Constantia" panose="02030602050306030303" pitchFamily="18" charset="0"/>
                        </a:rPr>
                        <a:t>hơn</a:t>
                      </a:r>
                      <a:r>
                        <a:rPr lang="en-US" sz="2400" kern="100" dirty="0">
                          <a:effectLst/>
                          <a:latin typeface="Constantia" panose="02030602050306030303" pitchFamily="18" charset="0"/>
                        </a:rPr>
                        <a:t>.</a:t>
                      </a:r>
                      <a:endParaRPr lang="vi-VN" sz="2400" kern="1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23668" marR="23668" marT="0" marB="0"/>
                </a:tc>
                <a:extLst>
                  <a:ext uri="{0D108BD9-81ED-4DB2-BD59-A6C34878D82A}">
                    <a16:rowId xmlns:a16="http://schemas.microsoft.com/office/drawing/2014/main" val="996693913"/>
                  </a:ext>
                </a:extLst>
              </a:tr>
            </a:tbl>
          </a:graphicData>
        </a:graphic>
      </p:graphicFrame>
    </p:spTree>
    <p:custDataLst>
      <p:tags r:id="rId1"/>
    </p:custDataLst>
    <p:extLst>
      <p:ext uri="{BB962C8B-B14F-4D97-AF65-F5344CB8AC3E}">
        <p14:creationId xmlns:p14="http://schemas.microsoft.com/office/powerpoint/2010/main" val="974212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34"/>
          <p:cNvSpPr/>
          <p:nvPr/>
        </p:nvSpPr>
        <p:spPr>
          <a:xfrm>
            <a:off x="5711700" y="1104300"/>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txBox="1">
            <a:spLocks noGrp="1"/>
          </p:cNvSpPr>
          <p:nvPr>
            <p:ph type="title"/>
          </p:nvPr>
        </p:nvSpPr>
        <p:spPr>
          <a:xfrm>
            <a:off x="4572000" y="2425500"/>
            <a:ext cx="3448200" cy="109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Constantia" panose="02030602050306030303" pitchFamily="18" charset="0"/>
              </a:rPr>
              <a:t>Luyện tập</a:t>
            </a:r>
            <a:endParaRPr sz="4000" b="1" dirty="0">
              <a:latin typeface="Constantia" panose="02030602050306030303" pitchFamily="18" charset="0"/>
            </a:endParaRPr>
          </a:p>
        </p:txBody>
      </p:sp>
      <p:sp>
        <p:nvSpPr>
          <p:cNvPr id="894" name="Google Shape;894;p34"/>
          <p:cNvSpPr txBox="1">
            <a:spLocks noGrp="1"/>
          </p:cNvSpPr>
          <p:nvPr>
            <p:ph type="title" idx="2"/>
          </p:nvPr>
        </p:nvSpPr>
        <p:spPr>
          <a:xfrm>
            <a:off x="4572000" y="1196450"/>
            <a:ext cx="3448200" cy="109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895" name="Google Shape;895;p34"/>
          <p:cNvGrpSpPr/>
          <p:nvPr/>
        </p:nvGrpSpPr>
        <p:grpSpPr>
          <a:xfrm flipH="1">
            <a:off x="715110" y="1428440"/>
            <a:ext cx="3715854" cy="2286606"/>
            <a:chOff x="5467825" y="2094550"/>
            <a:chExt cx="2061500" cy="1268575"/>
          </a:xfrm>
        </p:grpSpPr>
        <p:sp>
          <p:nvSpPr>
            <p:cNvPr id="896" name="Google Shape;896;p34"/>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34"/>
          <p:cNvGrpSpPr/>
          <p:nvPr/>
        </p:nvGrpSpPr>
        <p:grpSpPr>
          <a:xfrm>
            <a:off x="826722" y="2016082"/>
            <a:ext cx="3345818" cy="1698977"/>
            <a:chOff x="279100" y="2899325"/>
            <a:chExt cx="3365900" cy="1709175"/>
          </a:xfrm>
        </p:grpSpPr>
        <p:sp>
          <p:nvSpPr>
            <p:cNvPr id="901" name="Google Shape;901;p34"/>
            <p:cNvSpPr/>
            <p:nvPr/>
          </p:nvSpPr>
          <p:spPr>
            <a:xfrm>
              <a:off x="719250" y="2928625"/>
              <a:ext cx="2456350" cy="1523100"/>
            </a:xfrm>
            <a:custGeom>
              <a:avLst/>
              <a:gdLst/>
              <a:ahLst/>
              <a:cxnLst/>
              <a:rect l="l" t="t" r="r" b="b"/>
              <a:pathLst>
                <a:path w="98254" h="60924" extrusionOk="0">
                  <a:moveTo>
                    <a:pt x="3722" y="0"/>
                  </a:moveTo>
                  <a:cubicBezTo>
                    <a:pt x="1668" y="0"/>
                    <a:pt x="1" y="1667"/>
                    <a:pt x="1" y="3721"/>
                  </a:cubicBezTo>
                  <a:lnTo>
                    <a:pt x="1" y="57202"/>
                  </a:lnTo>
                  <a:cubicBezTo>
                    <a:pt x="1" y="59255"/>
                    <a:pt x="1668" y="60923"/>
                    <a:pt x="3722" y="60923"/>
                  </a:cubicBezTo>
                  <a:lnTo>
                    <a:pt x="94532" y="60923"/>
                  </a:lnTo>
                  <a:cubicBezTo>
                    <a:pt x="96586" y="60923"/>
                    <a:pt x="98253" y="59255"/>
                    <a:pt x="98253" y="57202"/>
                  </a:cubicBezTo>
                  <a:lnTo>
                    <a:pt x="98253" y="3721"/>
                  </a:lnTo>
                  <a:cubicBezTo>
                    <a:pt x="98253" y="1667"/>
                    <a:pt x="96586" y="0"/>
                    <a:pt x="9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334175" y="2899325"/>
              <a:ext cx="435475" cy="6000"/>
            </a:xfrm>
            <a:custGeom>
              <a:avLst/>
              <a:gdLst/>
              <a:ahLst/>
              <a:cxnLst/>
              <a:rect l="l" t="t" r="r" b="b"/>
              <a:pathLst>
                <a:path w="17419" h="240" extrusionOk="0">
                  <a:moveTo>
                    <a:pt x="120" y="0"/>
                  </a:moveTo>
                  <a:cubicBezTo>
                    <a:pt x="52" y="0"/>
                    <a:pt x="1" y="54"/>
                    <a:pt x="1" y="119"/>
                  </a:cubicBezTo>
                  <a:cubicBezTo>
                    <a:pt x="1" y="186"/>
                    <a:pt x="52" y="240"/>
                    <a:pt x="120" y="240"/>
                  </a:cubicBezTo>
                  <a:lnTo>
                    <a:pt x="17299" y="240"/>
                  </a:lnTo>
                  <a:cubicBezTo>
                    <a:pt x="17365" y="240"/>
                    <a:pt x="17418" y="186"/>
                    <a:pt x="17418" y="119"/>
                  </a:cubicBezTo>
                  <a:cubicBezTo>
                    <a:pt x="17418" y="54"/>
                    <a:pt x="17365" y="0"/>
                    <a:pt x="17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828350" y="3031475"/>
              <a:ext cx="2238150" cy="1234025"/>
            </a:xfrm>
            <a:custGeom>
              <a:avLst/>
              <a:gdLst/>
              <a:ahLst/>
              <a:cxnLst/>
              <a:rect l="l" t="t" r="r" b="b"/>
              <a:pathLst>
                <a:path w="89526" h="49361" extrusionOk="0">
                  <a:moveTo>
                    <a:pt x="2537" y="1"/>
                  </a:moveTo>
                  <a:cubicBezTo>
                    <a:pt x="2069" y="1"/>
                    <a:pt x="1629" y="118"/>
                    <a:pt x="1253" y="327"/>
                  </a:cubicBezTo>
                  <a:cubicBezTo>
                    <a:pt x="505" y="739"/>
                    <a:pt x="1" y="1503"/>
                    <a:pt x="1" y="2377"/>
                  </a:cubicBezTo>
                  <a:lnTo>
                    <a:pt x="1" y="46982"/>
                  </a:lnTo>
                  <a:cubicBezTo>
                    <a:pt x="1" y="48296"/>
                    <a:pt x="1136" y="49361"/>
                    <a:pt x="2537" y="49361"/>
                  </a:cubicBezTo>
                  <a:lnTo>
                    <a:pt x="86988" y="49361"/>
                  </a:lnTo>
                  <a:cubicBezTo>
                    <a:pt x="87736" y="49361"/>
                    <a:pt x="88411" y="49056"/>
                    <a:pt x="88875" y="48571"/>
                  </a:cubicBezTo>
                  <a:cubicBezTo>
                    <a:pt x="89280" y="48150"/>
                    <a:pt x="89525" y="47592"/>
                    <a:pt x="89525" y="46982"/>
                  </a:cubicBezTo>
                  <a:lnTo>
                    <a:pt x="89525" y="2377"/>
                  </a:lnTo>
                  <a:cubicBezTo>
                    <a:pt x="89525" y="1065"/>
                    <a:pt x="88388" y="1"/>
                    <a:pt x="86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534425" y="4398700"/>
              <a:ext cx="2828500" cy="201300"/>
            </a:xfrm>
            <a:custGeom>
              <a:avLst/>
              <a:gdLst/>
              <a:ahLst/>
              <a:cxnLst/>
              <a:rect l="l" t="t" r="r" b="b"/>
              <a:pathLst>
                <a:path w="113140" h="8052" extrusionOk="0">
                  <a:moveTo>
                    <a:pt x="4722" y="1"/>
                  </a:moveTo>
                  <a:lnTo>
                    <a:pt x="1039" y="4762"/>
                  </a:lnTo>
                  <a:cubicBezTo>
                    <a:pt x="1" y="6105"/>
                    <a:pt x="956" y="8052"/>
                    <a:pt x="2652" y="8052"/>
                  </a:cubicBezTo>
                  <a:lnTo>
                    <a:pt x="110488" y="8052"/>
                  </a:lnTo>
                  <a:cubicBezTo>
                    <a:pt x="112184" y="8052"/>
                    <a:pt x="113139" y="6105"/>
                    <a:pt x="112101" y="4764"/>
                  </a:cubicBezTo>
                  <a:lnTo>
                    <a:pt x="108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745600" y="4471500"/>
              <a:ext cx="55750" cy="55750"/>
            </a:xfrm>
            <a:custGeom>
              <a:avLst/>
              <a:gdLst/>
              <a:ahLst/>
              <a:cxnLst/>
              <a:rect l="l" t="t" r="r" b="b"/>
              <a:pathLst>
                <a:path w="2230" h="2230" extrusionOk="0">
                  <a:moveTo>
                    <a:pt x="1115" y="1"/>
                  </a:moveTo>
                  <a:cubicBezTo>
                    <a:pt x="499" y="1"/>
                    <a:pt x="0" y="499"/>
                    <a:pt x="0" y="1115"/>
                  </a:cubicBezTo>
                  <a:cubicBezTo>
                    <a:pt x="0" y="1731"/>
                    <a:pt x="499" y="2230"/>
                    <a:pt x="1115" y="2230"/>
                  </a:cubicBezTo>
                  <a:cubicBezTo>
                    <a:pt x="1731" y="2230"/>
                    <a:pt x="2229" y="1731"/>
                    <a:pt x="2229" y="1115"/>
                  </a:cubicBezTo>
                  <a:cubicBezTo>
                    <a:pt x="2229"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844000" y="4471500"/>
              <a:ext cx="55750" cy="55750"/>
            </a:xfrm>
            <a:custGeom>
              <a:avLst/>
              <a:gdLst/>
              <a:ahLst/>
              <a:cxnLst/>
              <a:rect l="l" t="t" r="r" b="b"/>
              <a:pathLst>
                <a:path w="2230" h="2230" extrusionOk="0">
                  <a:moveTo>
                    <a:pt x="1115" y="1"/>
                  </a:moveTo>
                  <a:cubicBezTo>
                    <a:pt x="501" y="1"/>
                    <a:pt x="1" y="499"/>
                    <a:pt x="1" y="1115"/>
                  </a:cubicBezTo>
                  <a:cubicBezTo>
                    <a:pt x="1" y="1731"/>
                    <a:pt x="501" y="2230"/>
                    <a:pt x="1115" y="2230"/>
                  </a:cubicBezTo>
                  <a:cubicBezTo>
                    <a:pt x="1731" y="2230"/>
                    <a:pt x="2230" y="1731"/>
                    <a:pt x="2230" y="1115"/>
                  </a:cubicBezTo>
                  <a:cubicBezTo>
                    <a:pt x="2230"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647150" y="4471500"/>
              <a:ext cx="55750" cy="55750"/>
            </a:xfrm>
            <a:custGeom>
              <a:avLst/>
              <a:gdLst/>
              <a:ahLst/>
              <a:cxnLst/>
              <a:rect l="l" t="t" r="r" b="b"/>
              <a:pathLst>
                <a:path w="2230" h="2230" extrusionOk="0">
                  <a:moveTo>
                    <a:pt x="1115" y="1"/>
                  </a:moveTo>
                  <a:cubicBezTo>
                    <a:pt x="501" y="1"/>
                    <a:pt x="0" y="499"/>
                    <a:pt x="0" y="1115"/>
                  </a:cubicBezTo>
                  <a:cubicBezTo>
                    <a:pt x="0" y="1731"/>
                    <a:pt x="501" y="2230"/>
                    <a:pt x="1115" y="2230"/>
                  </a:cubicBezTo>
                  <a:cubicBezTo>
                    <a:pt x="1730" y="2230"/>
                    <a:pt x="2229" y="1731"/>
                    <a:pt x="2229" y="1115"/>
                  </a:cubicBezTo>
                  <a:cubicBezTo>
                    <a:pt x="2229" y="499"/>
                    <a:pt x="1730"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1633350" y="4398700"/>
              <a:ext cx="640825" cy="29625"/>
            </a:xfrm>
            <a:custGeom>
              <a:avLst/>
              <a:gdLst/>
              <a:ahLst/>
              <a:cxnLst/>
              <a:rect l="l" t="t" r="r" b="b"/>
              <a:pathLst>
                <a:path w="25633" h="1185" extrusionOk="0">
                  <a:moveTo>
                    <a:pt x="0" y="1"/>
                  </a:moveTo>
                  <a:lnTo>
                    <a:pt x="0" y="79"/>
                  </a:lnTo>
                  <a:cubicBezTo>
                    <a:pt x="0" y="689"/>
                    <a:pt x="409" y="1184"/>
                    <a:pt x="913" y="1184"/>
                  </a:cubicBezTo>
                  <a:lnTo>
                    <a:pt x="24719" y="1184"/>
                  </a:lnTo>
                  <a:cubicBezTo>
                    <a:pt x="25223" y="1184"/>
                    <a:pt x="25632" y="689"/>
                    <a:pt x="25632" y="79"/>
                  </a:cubicBezTo>
                  <a:lnTo>
                    <a:pt x="25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28350" y="3031475"/>
              <a:ext cx="2238150" cy="133675"/>
            </a:xfrm>
            <a:custGeom>
              <a:avLst/>
              <a:gdLst/>
              <a:ahLst/>
              <a:cxnLst/>
              <a:rect l="l" t="t" r="r" b="b"/>
              <a:pathLst>
                <a:path w="89526" h="5347" extrusionOk="0">
                  <a:moveTo>
                    <a:pt x="2537" y="1"/>
                  </a:moveTo>
                  <a:cubicBezTo>
                    <a:pt x="1675" y="1"/>
                    <a:pt x="916" y="428"/>
                    <a:pt x="459" y="1086"/>
                  </a:cubicBezTo>
                  <a:cubicBezTo>
                    <a:pt x="169" y="1497"/>
                    <a:pt x="1" y="1998"/>
                    <a:pt x="1" y="2537"/>
                  </a:cubicBezTo>
                  <a:lnTo>
                    <a:pt x="1" y="5347"/>
                  </a:lnTo>
                  <a:lnTo>
                    <a:pt x="89525" y="5347"/>
                  </a:lnTo>
                  <a:lnTo>
                    <a:pt x="89525" y="2537"/>
                  </a:lnTo>
                  <a:cubicBezTo>
                    <a:pt x="89525" y="1998"/>
                    <a:pt x="89357" y="1497"/>
                    <a:pt x="89067" y="1086"/>
                  </a:cubicBezTo>
                  <a:cubicBezTo>
                    <a:pt x="88610" y="428"/>
                    <a:pt x="87849" y="1"/>
                    <a:pt x="8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803100" y="3070900"/>
              <a:ext cx="46675" cy="46675"/>
            </a:xfrm>
            <a:custGeom>
              <a:avLst/>
              <a:gdLst/>
              <a:ahLst/>
              <a:cxnLst/>
              <a:rect l="l" t="t" r="r" b="b"/>
              <a:pathLst>
                <a:path w="1867" h="1867" extrusionOk="0">
                  <a:moveTo>
                    <a:pt x="935" y="0"/>
                  </a:moveTo>
                  <a:cubicBezTo>
                    <a:pt x="419" y="0"/>
                    <a:pt x="0" y="419"/>
                    <a:pt x="0" y="933"/>
                  </a:cubicBezTo>
                  <a:cubicBezTo>
                    <a:pt x="0" y="1449"/>
                    <a:pt x="419" y="1867"/>
                    <a:pt x="935" y="1867"/>
                  </a:cubicBezTo>
                  <a:cubicBezTo>
                    <a:pt x="1451" y="1867"/>
                    <a:pt x="1867" y="1449"/>
                    <a:pt x="1867" y="933"/>
                  </a:cubicBezTo>
                  <a:cubicBezTo>
                    <a:pt x="1867"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727425" y="3070900"/>
              <a:ext cx="46725" cy="46675"/>
            </a:xfrm>
            <a:custGeom>
              <a:avLst/>
              <a:gdLst/>
              <a:ahLst/>
              <a:cxnLst/>
              <a:rect l="l" t="t" r="r" b="b"/>
              <a:pathLst>
                <a:path w="1869" h="1867" extrusionOk="0">
                  <a:moveTo>
                    <a:pt x="935" y="0"/>
                  </a:moveTo>
                  <a:cubicBezTo>
                    <a:pt x="419" y="0"/>
                    <a:pt x="0" y="419"/>
                    <a:pt x="0" y="933"/>
                  </a:cubicBezTo>
                  <a:cubicBezTo>
                    <a:pt x="0" y="1449"/>
                    <a:pt x="419" y="1867"/>
                    <a:pt x="935" y="1867"/>
                  </a:cubicBezTo>
                  <a:cubicBezTo>
                    <a:pt x="1451" y="1867"/>
                    <a:pt x="1869" y="1449"/>
                    <a:pt x="1869" y="933"/>
                  </a:cubicBezTo>
                  <a:cubicBezTo>
                    <a:pt x="1869" y="419"/>
                    <a:pt x="1451"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655450" y="3070900"/>
              <a:ext cx="46675" cy="46675"/>
            </a:xfrm>
            <a:custGeom>
              <a:avLst/>
              <a:gdLst/>
              <a:ahLst/>
              <a:cxnLst/>
              <a:rect l="l" t="t" r="r" b="b"/>
              <a:pathLst>
                <a:path w="1867" h="1867" extrusionOk="0">
                  <a:moveTo>
                    <a:pt x="932" y="0"/>
                  </a:moveTo>
                  <a:cubicBezTo>
                    <a:pt x="418" y="0"/>
                    <a:pt x="0" y="419"/>
                    <a:pt x="0" y="933"/>
                  </a:cubicBezTo>
                  <a:cubicBezTo>
                    <a:pt x="0" y="1449"/>
                    <a:pt x="418" y="1867"/>
                    <a:pt x="932" y="1867"/>
                  </a:cubicBezTo>
                  <a:cubicBezTo>
                    <a:pt x="1448" y="1867"/>
                    <a:pt x="1866" y="1449"/>
                    <a:pt x="1866" y="933"/>
                  </a:cubicBezTo>
                  <a:cubicBezTo>
                    <a:pt x="1866" y="419"/>
                    <a:pt x="1448"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828350" y="3195050"/>
              <a:ext cx="2238150" cy="9000"/>
            </a:xfrm>
            <a:custGeom>
              <a:avLst/>
              <a:gdLst/>
              <a:ahLst/>
              <a:cxnLst/>
              <a:rect l="l" t="t" r="r" b="b"/>
              <a:pathLst>
                <a:path w="89526" h="360" extrusionOk="0">
                  <a:moveTo>
                    <a:pt x="1" y="1"/>
                  </a:moveTo>
                  <a:lnTo>
                    <a:pt x="1" y="360"/>
                  </a:lnTo>
                  <a:lnTo>
                    <a:pt x="89525" y="360"/>
                  </a:lnTo>
                  <a:lnTo>
                    <a:pt x="89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724825" y="4395250"/>
              <a:ext cx="2445350" cy="6975"/>
            </a:xfrm>
            <a:custGeom>
              <a:avLst/>
              <a:gdLst/>
              <a:ahLst/>
              <a:cxnLst/>
              <a:rect l="l" t="t" r="r" b="b"/>
              <a:pathLst>
                <a:path w="97814" h="279" extrusionOk="0">
                  <a:moveTo>
                    <a:pt x="140" y="1"/>
                  </a:moveTo>
                  <a:cubicBezTo>
                    <a:pt x="63" y="1"/>
                    <a:pt x="0" y="64"/>
                    <a:pt x="0" y="139"/>
                  </a:cubicBezTo>
                  <a:cubicBezTo>
                    <a:pt x="0" y="216"/>
                    <a:pt x="63" y="279"/>
                    <a:pt x="140" y="279"/>
                  </a:cubicBezTo>
                  <a:lnTo>
                    <a:pt x="97675" y="279"/>
                  </a:lnTo>
                  <a:cubicBezTo>
                    <a:pt x="97750" y="279"/>
                    <a:pt x="97814" y="216"/>
                    <a:pt x="97814" y="139"/>
                  </a:cubicBezTo>
                  <a:cubicBezTo>
                    <a:pt x="97814" y="64"/>
                    <a:pt x="97750" y="1"/>
                    <a:pt x="9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279100" y="4599750"/>
              <a:ext cx="3314575" cy="8750"/>
            </a:xfrm>
            <a:custGeom>
              <a:avLst/>
              <a:gdLst/>
              <a:ahLst/>
              <a:cxnLst/>
              <a:rect l="l" t="t" r="r" b="b"/>
              <a:pathLst>
                <a:path w="132583" h="350" extrusionOk="0">
                  <a:moveTo>
                    <a:pt x="18" y="0"/>
                  </a:moveTo>
                  <a:cubicBezTo>
                    <a:pt x="9" y="0"/>
                    <a:pt x="1" y="8"/>
                    <a:pt x="1" y="17"/>
                  </a:cubicBezTo>
                  <a:lnTo>
                    <a:pt x="1" y="332"/>
                  </a:lnTo>
                  <a:cubicBezTo>
                    <a:pt x="1" y="342"/>
                    <a:pt x="9" y="349"/>
                    <a:pt x="18" y="349"/>
                  </a:cubicBezTo>
                  <a:lnTo>
                    <a:pt x="132565" y="349"/>
                  </a:lnTo>
                  <a:cubicBezTo>
                    <a:pt x="132575" y="349"/>
                    <a:pt x="132583" y="342"/>
                    <a:pt x="132583" y="332"/>
                  </a:cubicBezTo>
                  <a:lnTo>
                    <a:pt x="132583" y="17"/>
                  </a:lnTo>
                  <a:cubicBezTo>
                    <a:pt x="132583" y="8"/>
                    <a:pt x="132575" y="0"/>
                    <a:pt x="13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3332975" y="4419175"/>
              <a:ext cx="115400" cy="105350"/>
            </a:xfrm>
            <a:custGeom>
              <a:avLst/>
              <a:gdLst/>
              <a:ahLst/>
              <a:cxnLst/>
              <a:rect l="l" t="t" r="r" b="b"/>
              <a:pathLst>
                <a:path w="4616" h="4214" extrusionOk="0">
                  <a:moveTo>
                    <a:pt x="2302" y="0"/>
                  </a:moveTo>
                  <a:cubicBezTo>
                    <a:pt x="2081" y="0"/>
                    <a:pt x="1880" y="76"/>
                    <a:pt x="1719" y="212"/>
                  </a:cubicBezTo>
                  <a:cubicBezTo>
                    <a:pt x="0" y="1658"/>
                    <a:pt x="4615" y="4213"/>
                    <a:pt x="4615" y="4213"/>
                  </a:cubicBezTo>
                  <a:cubicBezTo>
                    <a:pt x="4284" y="1102"/>
                    <a:pt x="3146" y="0"/>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3457600" y="4448425"/>
              <a:ext cx="126675" cy="60625"/>
            </a:xfrm>
            <a:custGeom>
              <a:avLst/>
              <a:gdLst/>
              <a:ahLst/>
              <a:cxnLst/>
              <a:rect l="l" t="t" r="r" b="b"/>
              <a:pathLst>
                <a:path w="5067" h="2425" extrusionOk="0">
                  <a:moveTo>
                    <a:pt x="3580" y="0"/>
                  </a:moveTo>
                  <a:cubicBezTo>
                    <a:pt x="2752" y="0"/>
                    <a:pt x="1504" y="606"/>
                    <a:pt x="1" y="2378"/>
                  </a:cubicBezTo>
                  <a:cubicBezTo>
                    <a:pt x="1" y="2378"/>
                    <a:pt x="504" y="2424"/>
                    <a:pt x="1182" y="2424"/>
                  </a:cubicBezTo>
                  <a:cubicBezTo>
                    <a:pt x="2693" y="2424"/>
                    <a:pt x="5067" y="2193"/>
                    <a:pt x="4649" y="699"/>
                  </a:cubicBezTo>
                  <a:cubicBezTo>
                    <a:pt x="4535" y="298"/>
                    <a:pt x="4161"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3373975" y="4330775"/>
              <a:ext cx="115400" cy="105375"/>
            </a:xfrm>
            <a:custGeom>
              <a:avLst/>
              <a:gdLst/>
              <a:ahLst/>
              <a:cxnLst/>
              <a:rect l="l" t="t" r="r" b="b"/>
              <a:pathLst>
                <a:path w="4616" h="4215" extrusionOk="0">
                  <a:moveTo>
                    <a:pt x="2303" y="1"/>
                  </a:moveTo>
                  <a:cubicBezTo>
                    <a:pt x="2081" y="1"/>
                    <a:pt x="1880" y="77"/>
                    <a:pt x="1719" y="213"/>
                  </a:cubicBezTo>
                  <a:cubicBezTo>
                    <a:pt x="0" y="1659"/>
                    <a:pt x="4615" y="4214"/>
                    <a:pt x="4615" y="4214"/>
                  </a:cubicBezTo>
                  <a:cubicBezTo>
                    <a:pt x="4286" y="1104"/>
                    <a:pt x="3147"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3397950" y="4240325"/>
              <a:ext cx="115400" cy="105375"/>
            </a:xfrm>
            <a:custGeom>
              <a:avLst/>
              <a:gdLst/>
              <a:ahLst/>
              <a:cxnLst/>
              <a:rect l="l" t="t" r="r" b="b"/>
              <a:pathLst>
                <a:path w="4616" h="4215" extrusionOk="0">
                  <a:moveTo>
                    <a:pt x="2303" y="1"/>
                  </a:moveTo>
                  <a:cubicBezTo>
                    <a:pt x="2081" y="1"/>
                    <a:pt x="1880" y="77"/>
                    <a:pt x="1719" y="213"/>
                  </a:cubicBezTo>
                  <a:cubicBezTo>
                    <a:pt x="0" y="1659"/>
                    <a:pt x="4616" y="4214"/>
                    <a:pt x="4616" y="4214"/>
                  </a:cubicBezTo>
                  <a:cubicBezTo>
                    <a:pt x="4284" y="1103"/>
                    <a:pt x="3146"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3495350" y="4358550"/>
              <a:ext cx="126675" cy="60625"/>
            </a:xfrm>
            <a:custGeom>
              <a:avLst/>
              <a:gdLst/>
              <a:ahLst/>
              <a:cxnLst/>
              <a:rect l="l" t="t" r="r" b="b"/>
              <a:pathLst>
                <a:path w="5067" h="2425" extrusionOk="0">
                  <a:moveTo>
                    <a:pt x="3580" y="1"/>
                  </a:moveTo>
                  <a:cubicBezTo>
                    <a:pt x="2751" y="1"/>
                    <a:pt x="1504" y="606"/>
                    <a:pt x="0" y="2378"/>
                  </a:cubicBezTo>
                  <a:cubicBezTo>
                    <a:pt x="0" y="2378"/>
                    <a:pt x="504" y="2424"/>
                    <a:pt x="1182" y="2424"/>
                  </a:cubicBezTo>
                  <a:cubicBezTo>
                    <a:pt x="2692" y="2424"/>
                    <a:pt x="5067" y="2193"/>
                    <a:pt x="4648" y="699"/>
                  </a:cubicBezTo>
                  <a:cubicBezTo>
                    <a:pt x="4535" y="298"/>
                    <a:pt x="4160" y="1"/>
                    <a:pt x="3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3516300" y="4229275"/>
              <a:ext cx="128700" cy="86100"/>
            </a:xfrm>
            <a:custGeom>
              <a:avLst/>
              <a:gdLst/>
              <a:ahLst/>
              <a:cxnLst/>
              <a:rect l="l" t="t" r="r" b="b"/>
              <a:pathLst>
                <a:path w="5148" h="3444" extrusionOk="0">
                  <a:moveTo>
                    <a:pt x="3102" y="0"/>
                  </a:moveTo>
                  <a:cubicBezTo>
                    <a:pt x="2274" y="0"/>
                    <a:pt x="1052" y="874"/>
                    <a:pt x="1" y="3444"/>
                  </a:cubicBezTo>
                  <a:cubicBezTo>
                    <a:pt x="1" y="3444"/>
                    <a:pt x="5147" y="2276"/>
                    <a:pt x="3900" y="407"/>
                  </a:cubicBezTo>
                  <a:cubicBezTo>
                    <a:pt x="3733" y="157"/>
                    <a:pt x="3453" y="0"/>
                    <a:pt x="3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3384200" y="4180875"/>
              <a:ext cx="142625" cy="427250"/>
            </a:xfrm>
            <a:custGeom>
              <a:avLst/>
              <a:gdLst/>
              <a:ahLst/>
              <a:cxnLst/>
              <a:rect l="l" t="t" r="r" b="b"/>
              <a:pathLst>
                <a:path w="5705" h="17090" extrusionOk="0">
                  <a:moveTo>
                    <a:pt x="5106" y="1"/>
                  </a:moveTo>
                  <a:cubicBezTo>
                    <a:pt x="5009" y="1"/>
                    <a:pt x="4902" y="83"/>
                    <a:pt x="4924" y="208"/>
                  </a:cubicBezTo>
                  <a:cubicBezTo>
                    <a:pt x="5705" y="4795"/>
                    <a:pt x="4774" y="9621"/>
                    <a:pt x="2428" y="13628"/>
                  </a:cubicBezTo>
                  <a:cubicBezTo>
                    <a:pt x="1765" y="14762"/>
                    <a:pt x="988" y="15825"/>
                    <a:pt x="109" y="16801"/>
                  </a:cubicBezTo>
                  <a:cubicBezTo>
                    <a:pt x="1" y="16923"/>
                    <a:pt x="112" y="17089"/>
                    <a:pt x="234" y="17089"/>
                  </a:cubicBezTo>
                  <a:cubicBezTo>
                    <a:pt x="272" y="17089"/>
                    <a:pt x="311" y="17073"/>
                    <a:pt x="345" y="17035"/>
                  </a:cubicBezTo>
                  <a:cubicBezTo>
                    <a:pt x="3518" y="13511"/>
                    <a:pt x="5352" y="8861"/>
                    <a:pt x="5517" y="4127"/>
                  </a:cubicBezTo>
                  <a:cubicBezTo>
                    <a:pt x="5563" y="2786"/>
                    <a:pt x="5469" y="1444"/>
                    <a:pt x="5244" y="120"/>
                  </a:cubicBezTo>
                  <a:cubicBezTo>
                    <a:pt x="5230" y="37"/>
                    <a:pt x="51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335375" y="3628200"/>
              <a:ext cx="124950" cy="535300"/>
            </a:xfrm>
            <a:custGeom>
              <a:avLst/>
              <a:gdLst/>
              <a:ahLst/>
              <a:cxnLst/>
              <a:rect l="l" t="t" r="r" b="b"/>
              <a:pathLst>
                <a:path w="4998" h="21412" extrusionOk="0">
                  <a:moveTo>
                    <a:pt x="1" y="0"/>
                  </a:moveTo>
                  <a:lnTo>
                    <a:pt x="1" y="21412"/>
                  </a:lnTo>
                  <a:lnTo>
                    <a:pt x="4998" y="21412"/>
                  </a:lnTo>
                  <a:lnTo>
                    <a:pt x="4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335375" y="3957800"/>
              <a:ext cx="124950" cy="205700"/>
            </a:xfrm>
            <a:custGeom>
              <a:avLst/>
              <a:gdLst/>
              <a:ahLst/>
              <a:cxnLst/>
              <a:rect l="l" t="t" r="r" b="b"/>
              <a:pathLst>
                <a:path w="4998" h="8228" extrusionOk="0">
                  <a:moveTo>
                    <a:pt x="4998" y="0"/>
                  </a:moveTo>
                  <a:cubicBezTo>
                    <a:pt x="3430" y="1054"/>
                    <a:pt x="1771" y="2034"/>
                    <a:pt x="1" y="2580"/>
                  </a:cubicBezTo>
                  <a:lnTo>
                    <a:pt x="1" y="8228"/>
                  </a:lnTo>
                  <a:lnTo>
                    <a:pt x="4998" y="8228"/>
                  </a:lnTo>
                  <a:lnTo>
                    <a:pt x="49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131175" y="3776950"/>
              <a:ext cx="124950" cy="386550"/>
            </a:xfrm>
            <a:custGeom>
              <a:avLst/>
              <a:gdLst/>
              <a:ahLst/>
              <a:cxnLst/>
              <a:rect l="l" t="t" r="r" b="b"/>
              <a:pathLst>
                <a:path w="4998" h="15462" extrusionOk="0">
                  <a:moveTo>
                    <a:pt x="1" y="1"/>
                  </a:moveTo>
                  <a:lnTo>
                    <a:pt x="1" y="15462"/>
                  </a:lnTo>
                  <a:lnTo>
                    <a:pt x="4998" y="15462"/>
                  </a:lnTo>
                  <a:lnTo>
                    <a:pt x="4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131175" y="4027450"/>
              <a:ext cx="124950" cy="136050"/>
            </a:xfrm>
            <a:custGeom>
              <a:avLst/>
              <a:gdLst/>
              <a:ahLst/>
              <a:cxnLst/>
              <a:rect l="l" t="t" r="r" b="b"/>
              <a:pathLst>
                <a:path w="4998" h="5442" extrusionOk="0">
                  <a:moveTo>
                    <a:pt x="2106" y="1"/>
                  </a:moveTo>
                  <a:cubicBezTo>
                    <a:pt x="1225" y="1"/>
                    <a:pt x="538" y="114"/>
                    <a:pt x="1" y="291"/>
                  </a:cubicBezTo>
                  <a:lnTo>
                    <a:pt x="1" y="5442"/>
                  </a:lnTo>
                  <a:lnTo>
                    <a:pt x="4998" y="5442"/>
                  </a:lnTo>
                  <a:lnTo>
                    <a:pt x="4998" y="241"/>
                  </a:lnTo>
                  <a:cubicBezTo>
                    <a:pt x="4693" y="230"/>
                    <a:pt x="4384" y="203"/>
                    <a:pt x="4073" y="157"/>
                  </a:cubicBezTo>
                  <a:cubicBezTo>
                    <a:pt x="3328" y="48"/>
                    <a:pt x="2677" y="1"/>
                    <a:pt x="210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539575" y="3468275"/>
              <a:ext cx="124950" cy="695225"/>
            </a:xfrm>
            <a:custGeom>
              <a:avLst/>
              <a:gdLst/>
              <a:ahLst/>
              <a:cxnLst/>
              <a:rect l="l" t="t" r="r" b="b"/>
              <a:pathLst>
                <a:path w="4998" h="27809" extrusionOk="0">
                  <a:moveTo>
                    <a:pt x="1" y="0"/>
                  </a:moveTo>
                  <a:lnTo>
                    <a:pt x="1" y="27809"/>
                  </a:lnTo>
                  <a:lnTo>
                    <a:pt x="4998" y="27809"/>
                  </a:lnTo>
                  <a:lnTo>
                    <a:pt x="4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539575" y="3849275"/>
              <a:ext cx="124950" cy="314225"/>
            </a:xfrm>
            <a:custGeom>
              <a:avLst/>
              <a:gdLst/>
              <a:ahLst/>
              <a:cxnLst/>
              <a:rect l="l" t="t" r="r" b="b"/>
              <a:pathLst>
                <a:path w="4998" h="12569" extrusionOk="0">
                  <a:moveTo>
                    <a:pt x="4983" y="0"/>
                  </a:moveTo>
                  <a:cubicBezTo>
                    <a:pt x="3420" y="0"/>
                    <a:pt x="1769" y="933"/>
                    <a:pt x="1" y="2135"/>
                  </a:cubicBezTo>
                  <a:lnTo>
                    <a:pt x="1" y="12569"/>
                  </a:lnTo>
                  <a:lnTo>
                    <a:pt x="4998" y="12569"/>
                  </a:lnTo>
                  <a:lnTo>
                    <a:pt x="4998" y="0"/>
                  </a:lnTo>
                  <a:cubicBezTo>
                    <a:pt x="4993" y="0"/>
                    <a:pt x="4988" y="0"/>
                    <a:pt x="4983"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374475" y="3332750"/>
              <a:ext cx="191875" cy="198800"/>
            </a:xfrm>
            <a:custGeom>
              <a:avLst/>
              <a:gdLst/>
              <a:ahLst/>
              <a:cxnLst/>
              <a:rect l="l" t="t" r="r" b="b"/>
              <a:pathLst>
                <a:path w="7675" h="7952" extrusionOk="0">
                  <a:moveTo>
                    <a:pt x="7531" y="0"/>
                  </a:moveTo>
                  <a:lnTo>
                    <a:pt x="0" y="7635"/>
                  </a:lnTo>
                  <a:cubicBezTo>
                    <a:pt x="6" y="7740"/>
                    <a:pt x="12" y="7846"/>
                    <a:pt x="19" y="7951"/>
                  </a:cubicBezTo>
                  <a:cubicBezTo>
                    <a:pt x="38" y="7945"/>
                    <a:pt x="56" y="7934"/>
                    <a:pt x="71" y="7919"/>
                  </a:cubicBezTo>
                  <a:lnTo>
                    <a:pt x="7675" y="209"/>
                  </a:lnTo>
                  <a:cubicBezTo>
                    <a:pt x="7627" y="140"/>
                    <a:pt x="7577" y="69"/>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2520050" y="3300125"/>
              <a:ext cx="74275" cy="72725"/>
            </a:xfrm>
            <a:custGeom>
              <a:avLst/>
              <a:gdLst/>
              <a:ahLst/>
              <a:cxnLst/>
              <a:rect l="l" t="t" r="r" b="b"/>
              <a:pathLst>
                <a:path w="2971" h="2909" extrusionOk="0">
                  <a:moveTo>
                    <a:pt x="2970" y="1"/>
                  </a:moveTo>
                  <a:lnTo>
                    <a:pt x="1" y="613"/>
                  </a:lnTo>
                  <a:lnTo>
                    <a:pt x="2483" y="2909"/>
                  </a:lnTo>
                  <a:lnTo>
                    <a:pt x="2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2147725" y="3472825"/>
              <a:ext cx="131100" cy="135825"/>
            </a:xfrm>
            <a:custGeom>
              <a:avLst/>
              <a:gdLst/>
              <a:ahLst/>
              <a:cxnLst/>
              <a:rect l="l" t="t" r="r" b="b"/>
              <a:pathLst>
                <a:path w="5244" h="5433" extrusionOk="0">
                  <a:moveTo>
                    <a:pt x="5030" y="0"/>
                  </a:moveTo>
                  <a:lnTo>
                    <a:pt x="47" y="5222"/>
                  </a:lnTo>
                  <a:cubicBezTo>
                    <a:pt x="1" y="5272"/>
                    <a:pt x="1" y="5350"/>
                    <a:pt x="52" y="5398"/>
                  </a:cubicBezTo>
                  <a:cubicBezTo>
                    <a:pt x="75" y="5421"/>
                    <a:pt x="106" y="5433"/>
                    <a:pt x="139" y="5433"/>
                  </a:cubicBezTo>
                  <a:cubicBezTo>
                    <a:pt x="171" y="5433"/>
                    <a:pt x="204" y="5419"/>
                    <a:pt x="229" y="5394"/>
                  </a:cubicBezTo>
                  <a:lnTo>
                    <a:pt x="5243" y="138"/>
                  </a:lnTo>
                  <a:cubicBezTo>
                    <a:pt x="5180" y="85"/>
                    <a:pt x="5097" y="50"/>
                    <a:pt x="5030" y="2"/>
                  </a:cubicBezTo>
                  <a:lnTo>
                    <a:pt x="5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2126100" y="3580425"/>
              <a:ext cx="50125" cy="50150"/>
            </a:xfrm>
            <a:custGeom>
              <a:avLst/>
              <a:gdLst/>
              <a:ahLst/>
              <a:cxnLst/>
              <a:rect l="l" t="t" r="r" b="b"/>
              <a:pathLst>
                <a:path w="2005" h="2006" extrusionOk="0">
                  <a:moveTo>
                    <a:pt x="1004" y="1"/>
                  </a:moveTo>
                  <a:cubicBezTo>
                    <a:pt x="449" y="1"/>
                    <a:pt x="0" y="450"/>
                    <a:pt x="0" y="1004"/>
                  </a:cubicBezTo>
                  <a:cubicBezTo>
                    <a:pt x="0" y="1556"/>
                    <a:pt x="449" y="2005"/>
                    <a:pt x="1004" y="2005"/>
                  </a:cubicBezTo>
                  <a:cubicBezTo>
                    <a:pt x="1556" y="2005"/>
                    <a:pt x="2005" y="1556"/>
                    <a:pt x="2005" y="1004"/>
                  </a:cubicBezTo>
                  <a:cubicBezTo>
                    <a:pt x="2005" y="450"/>
                    <a:pt x="15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2265950" y="3434850"/>
              <a:ext cx="50075" cy="50125"/>
            </a:xfrm>
            <a:custGeom>
              <a:avLst/>
              <a:gdLst/>
              <a:ahLst/>
              <a:cxnLst/>
              <a:rect l="l" t="t" r="r" b="b"/>
              <a:pathLst>
                <a:path w="2003" h="2005" extrusionOk="0">
                  <a:moveTo>
                    <a:pt x="1001" y="0"/>
                  </a:moveTo>
                  <a:cubicBezTo>
                    <a:pt x="449" y="0"/>
                    <a:pt x="0" y="449"/>
                    <a:pt x="0" y="1001"/>
                  </a:cubicBezTo>
                  <a:cubicBezTo>
                    <a:pt x="0" y="1556"/>
                    <a:pt x="449" y="2005"/>
                    <a:pt x="1001" y="2005"/>
                  </a:cubicBezTo>
                  <a:cubicBezTo>
                    <a:pt x="1556" y="2005"/>
                    <a:pt x="2003" y="1556"/>
                    <a:pt x="2003" y="1001"/>
                  </a:cubicBezTo>
                  <a:cubicBezTo>
                    <a:pt x="2003" y="449"/>
                    <a:pt x="1556"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2289425" y="3457100"/>
              <a:ext cx="80750" cy="80525"/>
            </a:xfrm>
            <a:custGeom>
              <a:avLst/>
              <a:gdLst/>
              <a:ahLst/>
              <a:cxnLst/>
              <a:rect l="l" t="t" r="r" b="b"/>
              <a:pathLst>
                <a:path w="3230" h="3221" extrusionOk="0">
                  <a:moveTo>
                    <a:pt x="166" y="0"/>
                  </a:moveTo>
                  <a:lnTo>
                    <a:pt x="1" y="165"/>
                  </a:lnTo>
                  <a:lnTo>
                    <a:pt x="3064" y="3221"/>
                  </a:lnTo>
                  <a:lnTo>
                    <a:pt x="3229" y="3054"/>
                  </a:lnTo>
                  <a:lnTo>
                    <a:pt x="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2343725" y="3509975"/>
              <a:ext cx="50100" cy="50100"/>
            </a:xfrm>
            <a:custGeom>
              <a:avLst/>
              <a:gdLst/>
              <a:ahLst/>
              <a:cxnLst/>
              <a:rect l="l" t="t" r="r" b="b"/>
              <a:pathLst>
                <a:path w="2004" h="2004" extrusionOk="0">
                  <a:moveTo>
                    <a:pt x="1002" y="1"/>
                  </a:moveTo>
                  <a:cubicBezTo>
                    <a:pt x="447" y="1"/>
                    <a:pt x="0" y="448"/>
                    <a:pt x="0" y="1002"/>
                  </a:cubicBezTo>
                  <a:cubicBezTo>
                    <a:pt x="0" y="1555"/>
                    <a:pt x="447" y="2004"/>
                    <a:pt x="1002" y="2004"/>
                  </a:cubicBezTo>
                  <a:cubicBezTo>
                    <a:pt x="1554" y="2004"/>
                    <a:pt x="2003" y="1555"/>
                    <a:pt x="2003" y="1002"/>
                  </a:cubicBezTo>
                  <a:cubicBezTo>
                    <a:pt x="2003" y="448"/>
                    <a:pt x="1554"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049900" y="4163475"/>
              <a:ext cx="691925" cy="6325"/>
            </a:xfrm>
            <a:custGeom>
              <a:avLst/>
              <a:gdLst/>
              <a:ahLst/>
              <a:cxnLst/>
              <a:rect l="l" t="t" r="r" b="b"/>
              <a:pathLst>
                <a:path w="27677" h="253" extrusionOk="0">
                  <a:moveTo>
                    <a:pt x="12" y="1"/>
                  </a:moveTo>
                  <a:cubicBezTo>
                    <a:pt x="6" y="1"/>
                    <a:pt x="0" y="7"/>
                    <a:pt x="0" y="14"/>
                  </a:cubicBezTo>
                  <a:lnTo>
                    <a:pt x="0" y="239"/>
                  </a:lnTo>
                  <a:cubicBezTo>
                    <a:pt x="0" y="246"/>
                    <a:pt x="6" y="252"/>
                    <a:pt x="12" y="252"/>
                  </a:cubicBezTo>
                  <a:lnTo>
                    <a:pt x="27663" y="252"/>
                  </a:lnTo>
                  <a:cubicBezTo>
                    <a:pt x="27671" y="252"/>
                    <a:pt x="27677" y="246"/>
                    <a:pt x="27677" y="239"/>
                  </a:cubicBezTo>
                  <a:lnTo>
                    <a:pt x="27677" y="14"/>
                  </a:lnTo>
                  <a:cubicBezTo>
                    <a:pt x="27677" y="7"/>
                    <a:pt x="27671" y="1"/>
                    <a:pt x="27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34"/>
          <p:cNvGrpSpPr/>
          <p:nvPr/>
        </p:nvGrpSpPr>
        <p:grpSpPr>
          <a:xfrm>
            <a:off x="3234160" y="1641784"/>
            <a:ext cx="872108" cy="2064261"/>
            <a:chOff x="-160225" y="1133725"/>
            <a:chExt cx="875325" cy="2071875"/>
          </a:xfrm>
        </p:grpSpPr>
        <p:sp>
          <p:nvSpPr>
            <p:cNvPr id="938" name="Google Shape;938;p34"/>
            <p:cNvSpPr/>
            <p:nvPr/>
          </p:nvSpPr>
          <p:spPr>
            <a:xfrm>
              <a:off x="271675" y="1168250"/>
              <a:ext cx="239700" cy="341725"/>
            </a:xfrm>
            <a:custGeom>
              <a:avLst/>
              <a:gdLst/>
              <a:ahLst/>
              <a:cxnLst/>
              <a:rect l="l" t="t" r="r" b="b"/>
              <a:pathLst>
                <a:path w="9588" h="13669" extrusionOk="0">
                  <a:moveTo>
                    <a:pt x="4643" y="0"/>
                  </a:moveTo>
                  <a:cubicBezTo>
                    <a:pt x="1139" y="0"/>
                    <a:pt x="859" y="2592"/>
                    <a:pt x="932" y="4428"/>
                  </a:cubicBezTo>
                  <a:cubicBezTo>
                    <a:pt x="1116" y="9105"/>
                    <a:pt x="0" y="11948"/>
                    <a:pt x="0" y="11948"/>
                  </a:cubicBezTo>
                  <a:lnTo>
                    <a:pt x="9587" y="13669"/>
                  </a:lnTo>
                  <a:cubicBezTo>
                    <a:pt x="9587" y="13669"/>
                    <a:pt x="7309" y="9884"/>
                    <a:pt x="8295" y="4885"/>
                  </a:cubicBezTo>
                  <a:cubicBezTo>
                    <a:pt x="8711" y="2773"/>
                    <a:pt x="8082" y="1553"/>
                    <a:pt x="7449" y="899"/>
                  </a:cubicBezTo>
                  <a:cubicBezTo>
                    <a:pt x="7004" y="439"/>
                    <a:pt x="6405" y="158"/>
                    <a:pt x="5768" y="78"/>
                  </a:cubicBezTo>
                  <a:cubicBezTo>
                    <a:pt x="5360" y="25"/>
                    <a:pt x="4986"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0900" y="1431125"/>
              <a:ext cx="329500" cy="251325"/>
            </a:xfrm>
            <a:custGeom>
              <a:avLst/>
              <a:gdLst/>
              <a:ahLst/>
              <a:cxnLst/>
              <a:rect l="l" t="t" r="r" b="b"/>
              <a:pathLst>
                <a:path w="13180" h="10053" extrusionOk="0">
                  <a:moveTo>
                    <a:pt x="13179" y="0"/>
                  </a:moveTo>
                  <a:cubicBezTo>
                    <a:pt x="13179" y="0"/>
                    <a:pt x="9584" y="290"/>
                    <a:pt x="6893" y="326"/>
                  </a:cubicBezTo>
                  <a:cubicBezTo>
                    <a:pt x="5621" y="345"/>
                    <a:pt x="4503" y="478"/>
                    <a:pt x="3481" y="854"/>
                  </a:cubicBezTo>
                  <a:cubicBezTo>
                    <a:pt x="2773" y="1115"/>
                    <a:pt x="2109" y="1492"/>
                    <a:pt x="1474" y="2032"/>
                  </a:cubicBezTo>
                  <a:cubicBezTo>
                    <a:pt x="1367" y="2120"/>
                    <a:pt x="1273" y="2214"/>
                    <a:pt x="1186" y="2310"/>
                  </a:cubicBezTo>
                  <a:cubicBezTo>
                    <a:pt x="1" y="3629"/>
                    <a:pt x="567" y="5569"/>
                    <a:pt x="1175" y="7704"/>
                  </a:cubicBezTo>
                  <a:cubicBezTo>
                    <a:pt x="1707" y="9575"/>
                    <a:pt x="2719" y="10052"/>
                    <a:pt x="3803" y="10052"/>
                  </a:cubicBezTo>
                  <a:cubicBezTo>
                    <a:pt x="4301" y="10052"/>
                    <a:pt x="4814" y="9952"/>
                    <a:pt x="5303" y="9839"/>
                  </a:cubicBezTo>
                  <a:cubicBezTo>
                    <a:pt x="6859" y="9480"/>
                    <a:pt x="5688" y="4466"/>
                    <a:pt x="6523" y="4168"/>
                  </a:cubicBezTo>
                  <a:cubicBezTo>
                    <a:pt x="6767" y="4081"/>
                    <a:pt x="7256" y="4050"/>
                    <a:pt x="7826" y="4050"/>
                  </a:cubicBezTo>
                  <a:cubicBezTo>
                    <a:pt x="9207" y="4050"/>
                    <a:pt x="11065" y="4232"/>
                    <a:pt x="11065" y="4232"/>
                  </a:cubicBezTo>
                  <a:cubicBezTo>
                    <a:pt x="12473" y="3693"/>
                    <a:pt x="12807" y="1822"/>
                    <a:pt x="1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250" y="1452450"/>
              <a:ext cx="57500" cy="36475"/>
            </a:xfrm>
            <a:custGeom>
              <a:avLst/>
              <a:gdLst/>
              <a:ahLst/>
              <a:cxnLst/>
              <a:rect l="l" t="t" r="r" b="b"/>
              <a:pathLst>
                <a:path w="2300" h="1459" extrusionOk="0">
                  <a:moveTo>
                    <a:pt x="2295" y="1"/>
                  </a:moveTo>
                  <a:cubicBezTo>
                    <a:pt x="1587" y="262"/>
                    <a:pt x="923" y="639"/>
                    <a:pt x="288" y="1179"/>
                  </a:cubicBezTo>
                  <a:cubicBezTo>
                    <a:pt x="181" y="1267"/>
                    <a:pt x="87" y="1361"/>
                    <a:pt x="0" y="1457"/>
                  </a:cubicBezTo>
                  <a:cubicBezTo>
                    <a:pt x="38" y="1458"/>
                    <a:pt x="78" y="1458"/>
                    <a:pt x="121" y="1458"/>
                  </a:cubicBezTo>
                  <a:cubicBezTo>
                    <a:pt x="879" y="1458"/>
                    <a:pt x="2300" y="1285"/>
                    <a:pt x="229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72225" y="1501300"/>
              <a:ext cx="57750" cy="39675"/>
            </a:xfrm>
            <a:custGeom>
              <a:avLst/>
              <a:gdLst/>
              <a:ahLst/>
              <a:cxnLst/>
              <a:rect l="l" t="t" r="r" b="b"/>
              <a:pathLst>
                <a:path w="2310" h="1587" extrusionOk="0">
                  <a:moveTo>
                    <a:pt x="121" y="1"/>
                  </a:moveTo>
                  <a:cubicBezTo>
                    <a:pt x="31" y="1"/>
                    <a:pt x="0" y="146"/>
                    <a:pt x="102" y="178"/>
                  </a:cubicBezTo>
                  <a:cubicBezTo>
                    <a:pt x="909" y="421"/>
                    <a:pt x="1604" y="897"/>
                    <a:pt x="2129" y="1555"/>
                  </a:cubicBezTo>
                  <a:cubicBezTo>
                    <a:pt x="2147" y="1578"/>
                    <a:pt x="2168" y="1587"/>
                    <a:pt x="2188" y="1587"/>
                  </a:cubicBezTo>
                  <a:cubicBezTo>
                    <a:pt x="2251" y="1587"/>
                    <a:pt x="2310" y="1497"/>
                    <a:pt x="2256" y="1429"/>
                  </a:cubicBezTo>
                  <a:cubicBezTo>
                    <a:pt x="1713" y="746"/>
                    <a:pt x="984" y="257"/>
                    <a:pt x="150" y="5"/>
                  </a:cubicBezTo>
                  <a:cubicBezTo>
                    <a:pt x="140" y="2"/>
                    <a:pt x="130" y="1"/>
                    <a:pt x="12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00350" y="1496700"/>
              <a:ext cx="20825" cy="32900"/>
            </a:xfrm>
            <a:custGeom>
              <a:avLst/>
              <a:gdLst/>
              <a:ahLst/>
              <a:cxnLst/>
              <a:rect l="l" t="t" r="r" b="b"/>
              <a:pathLst>
                <a:path w="833" h="1316" extrusionOk="0">
                  <a:moveTo>
                    <a:pt x="123" y="1"/>
                  </a:moveTo>
                  <a:cubicBezTo>
                    <a:pt x="63" y="1"/>
                    <a:pt x="0" y="65"/>
                    <a:pt x="38" y="136"/>
                  </a:cubicBezTo>
                  <a:cubicBezTo>
                    <a:pt x="239" y="513"/>
                    <a:pt x="438" y="891"/>
                    <a:pt x="640" y="1271"/>
                  </a:cubicBezTo>
                  <a:cubicBezTo>
                    <a:pt x="656" y="1303"/>
                    <a:pt x="683" y="1316"/>
                    <a:pt x="710" y="1316"/>
                  </a:cubicBezTo>
                  <a:cubicBezTo>
                    <a:pt x="770" y="1316"/>
                    <a:pt x="832" y="1251"/>
                    <a:pt x="795" y="1179"/>
                  </a:cubicBezTo>
                  <a:cubicBezTo>
                    <a:pt x="594" y="801"/>
                    <a:pt x="394" y="423"/>
                    <a:pt x="193" y="45"/>
                  </a:cubicBezTo>
                  <a:cubicBezTo>
                    <a:pt x="176" y="14"/>
                    <a:pt x="150" y="1"/>
                    <a:pt x="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2200" y="1580550"/>
              <a:ext cx="122775" cy="58275"/>
            </a:xfrm>
            <a:custGeom>
              <a:avLst/>
              <a:gdLst/>
              <a:ahLst/>
              <a:cxnLst/>
              <a:rect l="l" t="t" r="r" b="b"/>
              <a:pathLst>
                <a:path w="4911" h="2331" extrusionOk="0">
                  <a:moveTo>
                    <a:pt x="2351" y="1"/>
                  </a:moveTo>
                  <a:cubicBezTo>
                    <a:pt x="2197" y="1"/>
                    <a:pt x="2040" y="14"/>
                    <a:pt x="1882" y="43"/>
                  </a:cubicBezTo>
                  <a:cubicBezTo>
                    <a:pt x="835" y="231"/>
                    <a:pt x="0" y="1153"/>
                    <a:pt x="92" y="2245"/>
                  </a:cubicBezTo>
                  <a:cubicBezTo>
                    <a:pt x="97" y="2302"/>
                    <a:pt x="144" y="2331"/>
                    <a:pt x="189" y="2331"/>
                  </a:cubicBezTo>
                  <a:cubicBezTo>
                    <a:pt x="233" y="2331"/>
                    <a:pt x="276" y="2302"/>
                    <a:pt x="271" y="2245"/>
                  </a:cubicBezTo>
                  <a:cubicBezTo>
                    <a:pt x="181" y="1172"/>
                    <a:pt x="1031" y="321"/>
                    <a:pt x="2061" y="196"/>
                  </a:cubicBezTo>
                  <a:cubicBezTo>
                    <a:pt x="2160" y="184"/>
                    <a:pt x="2259" y="178"/>
                    <a:pt x="2356" y="178"/>
                  </a:cubicBezTo>
                  <a:cubicBezTo>
                    <a:pt x="3296" y="178"/>
                    <a:pt x="4136" y="714"/>
                    <a:pt x="4729" y="1433"/>
                  </a:cubicBezTo>
                  <a:cubicBezTo>
                    <a:pt x="4747" y="1454"/>
                    <a:pt x="4768" y="1463"/>
                    <a:pt x="4788" y="1463"/>
                  </a:cubicBezTo>
                  <a:cubicBezTo>
                    <a:pt x="4852" y="1463"/>
                    <a:pt x="4911" y="1374"/>
                    <a:pt x="4856" y="1307"/>
                  </a:cubicBezTo>
                  <a:cubicBezTo>
                    <a:pt x="4231" y="548"/>
                    <a:pt x="3332" y="1"/>
                    <a:pt x="23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39950" y="1623700"/>
              <a:ext cx="83275" cy="148350"/>
            </a:xfrm>
            <a:custGeom>
              <a:avLst/>
              <a:gdLst/>
              <a:ahLst/>
              <a:cxnLst/>
              <a:rect l="l" t="t" r="r" b="b"/>
              <a:pathLst>
                <a:path w="3331" h="5934" extrusionOk="0">
                  <a:moveTo>
                    <a:pt x="1726" y="1"/>
                  </a:moveTo>
                  <a:cubicBezTo>
                    <a:pt x="1604" y="1"/>
                    <a:pt x="180" y="18"/>
                    <a:pt x="127" y="841"/>
                  </a:cubicBezTo>
                  <a:cubicBezTo>
                    <a:pt x="71" y="1700"/>
                    <a:pt x="0" y="3055"/>
                    <a:pt x="0" y="3055"/>
                  </a:cubicBezTo>
                  <a:cubicBezTo>
                    <a:pt x="0" y="3055"/>
                    <a:pt x="223" y="4998"/>
                    <a:pt x="340" y="5030"/>
                  </a:cubicBezTo>
                  <a:cubicBezTo>
                    <a:pt x="352" y="5034"/>
                    <a:pt x="365" y="5036"/>
                    <a:pt x="377" y="5036"/>
                  </a:cubicBezTo>
                  <a:cubicBezTo>
                    <a:pt x="729" y="5036"/>
                    <a:pt x="779" y="3536"/>
                    <a:pt x="779" y="3536"/>
                  </a:cubicBezTo>
                  <a:cubicBezTo>
                    <a:pt x="779" y="3536"/>
                    <a:pt x="879" y="5360"/>
                    <a:pt x="1157" y="5389"/>
                  </a:cubicBezTo>
                  <a:cubicBezTo>
                    <a:pt x="1162" y="5390"/>
                    <a:pt x="1166" y="5390"/>
                    <a:pt x="1171" y="5390"/>
                  </a:cubicBezTo>
                  <a:cubicBezTo>
                    <a:pt x="1466" y="5390"/>
                    <a:pt x="1617" y="4377"/>
                    <a:pt x="1671" y="3899"/>
                  </a:cubicBezTo>
                  <a:lnTo>
                    <a:pt x="1671" y="3899"/>
                  </a:lnTo>
                  <a:cubicBezTo>
                    <a:pt x="1616" y="4487"/>
                    <a:pt x="1508" y="5934"/>
                    <a:pt x="1775" y="5934"/>
                  </a:cubicBezTo>
                  <a:cubicBezTo>
                    <a:pt x="1784" y="5934"/>
                    <a:pt x="1794" y="5932"/>
                    <a:pt x="1805" y="5928"/>
                  </a:cubicBezTo>
                  <a:cubicBezTo>
                    <a:pt x="2183" y="5788"/>
                    <a:pt x="2513" y="3738"/>
                    <a:pt x="2513" y="3736"/>
                  </a:cubicBezTo>
                  <a:lnTo>
                    <a:pt x="2513" y="3736"/>
                  </a:lnTo>
                  <a:cubicBezTo>
                    <a:pt x="2513" y="3738"/>
                    <a:pt x="2209" y="5691"/>
                    <a:pt x="2509" y="5691"/>
                  </a:cubicBezTo>
                  <a:cubicBezTo>
                    <a:pt x="2530" y="5691"/>
                    <a:pt x="2554" y="5681"/>
                    <a:pt x="2582" y="5660"/>
                  </a:cubicBezTo>
                  <a:cubicBezTo>
                    <a:pt x="3000" y="5339"/>
                    <a:pt x="3209" y="3268"/>
                    <a:pt x="3269" y="2819"/>
                  </a:cubicBezTo>
                  <a:cubicBezTo>
                    <a:pt x="3330" y="2370"/>
                    <a:pt x="1734" y="1"/>
                    <a:pt x="1734" y="1"/>
                  </a:cubicBezTo>
                  <a:cubicBezTo>
                    <a:pt x="1734" y="1"/>
                    <a:pt x="1731" y="1"/>
                    <a:pt x="1726"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8875" y="1652825"/>
              <a:ext cx="30725" cy="61150"/>
            </a:xfrm>
            <a:custGeom>
              <a:avLst/>
              <a:gdLst/>
              <a:ahLst/>
              <a:cxnLst/>
              <a:rect l="l" t="t" r="r" b="b"/>
              <a:pathLst>
                <a:path w="1229" h="2446" extrusionOk="0">
                  <a:moveTo>
                    <a:pt x="1" y="0"/>
                  </a:moveTo>
                  <a:lnTo>
                    <a:pt x="703" y="2446"/>
                  </a:lnTo>
                  <a:cubicBezTo>
                    <a:pt x="703" y="2446"/>
                    <a:pt x="760" y="2390"/>
                    <a:pt x="833" y="2296"/>
                  </a:cubicBezTo>
                  <a:cubicBezTo>
                    <a:pt x="891" y="2225"/>
                    <a:pt x="958" y="2133"/>
                    <a:pt x="1017" y="2028"/>
                  </a:cubicBezTo>
                  <a:cubicBezTo>
                    <a:pt x="1136" y="1819"/>
                    <a:pt x="1228" y="1560"/>
                    <a:pt x="1152" y="1326"/>
                  </a:cubicBezTo>
                  <a:cubicBezTo>
                    <a:pt x="987" y="817"/>
                    <a:pt x="1" y="0"/>
                    <a:pt x="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19450" y="1686250"/>
              <a:ext cx="5200" cy="24000"/>
            </a:xfrm>
            <a:custGeom>
              <a:avLst/>
              <a:gdLst/>
              <a:ahLst/>
              <a:cxnLst/>
              <a:rect l="l" t="t" r="r" b="b"/>
              <a:pathLst>
                <a:path w="208" h="960" extrusionOk="0">
                  <a:moveTo>
                    <a:pt x="83" y="1"/>
                  </a:moveTo>
                  <a:cubicBezTo>
                    <a:pt x="44" y="1"/>
                    <a:pt x="0" y="34"/>
                    <a:pt x="8" y="85"/>
                  </a:cubicBezTo>
                  <a:cubicBezTo>
                    <a:pt x="56" y="368"/>
                    <a:pt x="102" y="681"/>
                    <a:pt x="10" y="959"/>
                  </a:cubicBezTo>
                  <a:cubicBezTo>
                    <a:pt x="68" y="888"/>
                    <a:pt x="135" y="796"/>
                    <a:pt x="194" y="691"/>
                  </a:cubicBezTo>
                  <a:cubicBezTo>
                    <a:pt x="208" y="476"/>
                    <a:pt x="173" y="255"/>
                    <a:pt x="139" y="50"/>
                  </a:cubicBezTo>
                  <a:cubicBezTo>
                    <a:pt x="133" y="15"/>
                    <a:pt x="109" y="1"/>
                    <a:pt x="83"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126075" y="1767100"/>
              <a:ext cx="366400" cy="236850"/>
            </a:xfrm>
            <a:custGeom>
              <a:avLst/>
              <a:gdLst/>
              <a:ahLst/>
              <a:cxnLst/>
              <a:rect l="l" t="t" r="r" b="b"/>
              <a:pathLst>
                <a:path w="14656" h="9474" extrusionOk="0">
                  <a:moveTo>
                    <a:pt x="3917" y="0"/>
                  </a:moveTo>
                  <a:cubicBezTo>
                    <a:pt x="3917" y="0"/>
                    <a:pt x="0" y="5398"/>
                    <a:pt x="873" y="6772"/>
                  </a:cubicBezTo>
                  <a:cubicBezTo>
                    <a:pt x="1815" y="8256"/>
                    <a:pt x="6922" y="9473"/>
                    <a:pt x="10587" y="9473"/>
                  </a:cubicBezTo>
                  <a:cubicBezTo>
                    <a:pt x="12695" y="9473"/>
                    <a:pt x="14326" y="9071"/>
                    <a:pt x="14414" y="8086"/>
                  </a:cubicBezTo>
                  <a:cubicBezTo>
                    <a:pt x="14656" y="5387"/>
                    <a:pt x="13041" y="1059"/>
                    <a:pt x="13041" y="1059"/>
                  </a:cubicBezTo>
                  <a:cubicBezTo>
                    <a:pt x="11907" y="1413"/>
                    <a:pt x="10814" y="1549"/>
                    <a:pt x="9803" y="1549"/>
                  </a:cubicBezTo>
                  <a:cubicBezTo>
                    <a:pt x="6396" y="1549"/>
                    <a:pt x="3917" y="0"/>
                    <a:pt x="3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77825" y="2795275"/>
              <a:ext cx="129275" cy="128600"/>
            </a:xfrm>
            <a:custGeom>
              <a:avLst/>
              <a:gdLst/>
              <a:ahLst/>
              <a:cxnLst/>
              <a:rect l="l" t="t" r="r" b="b"/>
              <a:pathLst>
                <a:path w="5171" h="5144" extrusionOk="0">
                  <a:moveTo>
                    <a:pt x="4006" y="0"/>
                  </a:moveTo>
                  <a:lnTo>
                    <a:pt x="0" y="618"/>
                  </a:lnTo>
                  <a:lnTo>
                    <a:pt x="2492" y="5143"/>
                  </a:lnTo>
                  <a:lnTo>
                    <a:pt x="5170" y="4984"/>
                  </a:lnTo>
                  <a:lnTo>
                    <a:pt x="4006"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475" y="2907825"/>
              <a:ext cx="217275" cy="92675"/>
            </a:xfrm>
            <a:custGeom>
              <a:avLst/>
              <a:gdLst/>
              <a:ahLst/>
              <a:cxnLst/>
              <a:rect l="l" t="t" r="r" b="b"/>
              <a:pathLst>
                <a:path w="8691" h="3707" extrusionOk="0">
                  <a:moveTo>
                    <a:pt x="8547" y="0"/>
                  </a:moveTo>
                  <a:cubicBezTo>
                    <a:pt x="8328" y="0"/>
                    <a:pt x="7915" y="327"/>
                    <a:pt x="7915" y="327"/>
                  </a:cubicBezTo>
                  <a:lnTo>
                    <a:pt x="6674" y="476"/>
                  </a:lnTo>
                  <a:cubicBezTo>
                    <a:pt x="6674" y="476"/>
                    <a:pt x="6405" y="145"/>
                    <a:pt x="6036" y="145"/>
                  </a:cubicBezTo>
                  <a:cubicBezTo>
                    <a:pt x="5973" y="145"/>
                    <a:pt x="5907" y="154"/>
                    <a:pt x="5839" y="177"/>
                  </a:cubicBezTo>
                  <a:cubicBezTo>
                    <a:pt x="5371" y="332"/>
                    <a:pt x="4759" y="1098"/>
                    <a:pt x="4759" y="1098"/>
                  </a:cubicBezTo>
                  <a:cubicBezTo>
                    <a:pt x="4759" y="1098"/>
                    <a:pt x="2225" y="1909"/>
                    <a:pt x="1541" y="1953"/>
                  </a:cubicBezTo>
                  <a:cubicBezTo>
                    <a:pt x="856" y="1996"/>
                    <a:pt x="257" y="2381"/>
                    <a:pt x="0" y="3707"/>
                  </a:cubicBezTo>
                  <a:lnTo>
                    <a:pt x="8300" y="3707"/>
                  </a:lnTo>
                  <a:cubicBezTo>
                    <a:pt x="8300" y="3707"/>
                    <a:pt x="8627" y="712"/>
                    <a:pt x="8676" y="200"/>
                  </a:cubicBezTo>
                  <a:cubicBezTo>
                    <a:pt x="8691" y="53"/>
                    <a:pt x="8634" y="0"/>
                    <a:pt x="8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1175" y="2955025"/>
              <a:ext cx="63200" cy="30300"/>
            </a:xfrm>
            <a:custGeom>
              <a:avLst/>
              <a:gdLst/>
              <a:ahLst/>
              <a:cxnLst/>
              <a:rect l="l" t="t" r="r" b="b"/>
              <a:pathLst>
                <a:path w="2528" h="1212" extrusionOk="0">
                  <a:moveTo>
                    <a:pt x="402" y="1"/>
                  </a:moveTo>
                  <a:cubicBezTo>
                    <a:pt x="306" y="1"/>
                    <a:pt x="210" y="6"/>
                    <a:pt x="113" y="17"/>
                  </a:cubicBezTo>
                  <a:lnTo>
                    <a:pt x="113" y="19"/>
                  </a:lnTo>
                  <a:cubicBezTo>
                    <a:pt x="4" y="30"/>
                    <a:pt x="0" y="198"/>
                    <a:pt x="101" y="198"/>
                  </a:cubicBezTo>
                  <a:cubicBezTo>
                    <a:pt x="105" y="198"/>
                    <a:pt x="109" y="198"/>
                    <a:pt x="113" y="198"/>
                  </a:cubicBezTo>
                  <a:cubicBezTo>
                    <a:pt x="207" y="187"/>
                    <a:pt x="300" y="182"/>
                    <a:pt x="392" y="182"/>
                  </a:cubicBezTo>
                  <a:cubicBezTo>
                    <a:pt x="1153" y="182"/>
                    <a:pt x="1879" y="541"/>
                    <a:pt x="2327" y="1172"/>
                  </a:cubicBezTo>
                  <a:cubicBezTo>
                    <a:pt x="2346" y="1200"/>
                    <a:pt x="2374" y="1212"/>
                    <a:pt x="2401" y="1212"/>
                  </a:cubicBezTo>
                  <a:cubicBezTo>
                    <a:pt x="2465" y="1212"/>
                    <a:pt x="2527" y="1148"/>
                    <a:pt x="2480" y="1082"/>
                  </a:cubicBezTo>
                  <a:cubicBezTo>
                    <a:pt x="1999" y="405"/>
                    <a:pt x="122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178050" y="2938200"/>
              <a:ext cx="29775" cy="49275"/>
            </a:xfrm>
            <a:custGeom>
              <a:avLst/>
              <a:gdLst/>
              <a:ahLst/>
              <a:cxnLst/>
              <a:rect l="l" t="t" r="r" b="b"/>
              <a:pathLst>
                <a:path w="1191" h="1971" extrusionOk="0">
                  <a:moveTo>
                    <a:pt x="1096" y="1"/>
                  </a:moveTo>
                  <a:cubicBezTo>
                    <a:pt x="1086" y="1"/>
                    <a:pt x="1076" y="3"/>
                    <a:pt x="1065" y="9"/>
                  </a:cubicBezTo>
                  <a:cubicBezTo>
                    <a:pt x="371" y="401"/>
                    <a:pt x="1" y="1181"/>
                    <a:pt x="344" y="1937"/>
                  </a:cubicBezTo>
                  <a:cubicBezTo>
                    <a:pt x="354" y="1961"/>
                    <a:pt x="372" y="1970"/>
                    <a:pt x="391" y="1970"/>
                  </a:cubicBezTo>
                  <a:cubicBezTo>
                    <a:pt x="432" y="1970"/>
                    <a:pt x="477" y="1923"/>
                    <a:pt x="453" y="1872"/>
                  </a:cubicBezTo>
                  <a:cubicBezTo>
                    <a:pt x="141" y="1181"/>
                    <a:pt x="503" y="474"/>
                    <a:pt x="1129" y="121"/>
                  </a:cubicBezTo>
                  <a:cubicBezTo>
                    <a:pt x="1191" y="86"/>
                    <a:pt x="1153"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350" y="2985325"/>
              <a:ext cx="204975" cy="5300"/>
            </a:xfrm>
            <a:custGeom>
              <a:avLst/>
              <a:gdLst/>
              <a:ahLst/>
              <a:cxnLst/>
              <a:rect l="l" t="t" r="r" b="b"/>
              <a:pathLst>
                <a:path w="8199" h="212" extrusionOk="0">
                  <a:moveTo>
                    <a:pt x="8118" y="0"/>
                  </a:moveTo>
                  <a:cubicBezTo>
                    <a:pt x="8118" y="0"/>
                    <a:pt x="8117" y="0"/>
                    <a:pt x="8116" y="0"/>
                  </a:cubicBezTo>
                  <a:cubicBezTo>
                    <a:pt x="7618" y="4"/>
                    <a:pt x="7119" y="10"/>
                    <a:pt x="6620" y="16"/>
                  </a:cubicBezTo>
                  <a:cubicBezTo>
                    <a:pt x="4441" y="39"/>
                    <a:pt x="2262" y="62"/>
                    <a:pt x="83" y="83"/>
                  </a:cubicBezTo>
                  <a:cubicBezTo>
                    <a:pt x="1" y="85"/>
                    <a:pt x="0" y="211"/>
                    <a:pt x="81" y="211"/>
                  </a:cubicBezTo>
                  <a:cubicBezTo>
                    <a:pt x="81" y="211"/>
                    <a:pt x="82" y="211"/>
                    <a:pt x="83" y="211"/>
                  </a:cubicBezTo>
                  <a:cubicBezTo>
                    <a:pt x="581" y="208"/>
                    <a:pt x="1080" y="202"/>
                    <a:pt x="1579" y="196"/>
                  </a:cubicBezTo>
                  <a:cubicBezTo>
                    <a:pt x="3758" y="173"/>
                    <a:pt x="5937" y="152"/>
                    <a:pt x="8116" y="129"/>
                  </a:cubicBezTo>
                  <a:cubicBezTo>
                    <a:pt x="8198" y="127"/>
                    <a:pt x="8199" y="0"/>
                    <a:pt x="8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160225" y="1864675"/>
              <a:ext cx="476075" cy="964950"/>
            </a:xfrm>
            <a:custGeom>
              <a:avLst/>
              <a:gdLst/>
              <a:ahLst/>
              <a:cxnLst/>
              <a:rect l="l" t="t" r="r" b="b"/>
              <a:pathLst>
                <a:path w="19043" h="38598" extrusionOk="0">
                  <a:moveTo>
                    <a:pt x="12966" y="1"/>
                  </a:moveTo>
                  <a:lnTo>
                    <a:pt x="12964" y="3"/>
                  </a:lnTo>
                  <a:cubicBezTo>
                    <a:pt x="12964" y="3"/>
                    <a:pt x="12964" y="3"/>
                    <a:pt x="12964" y="3"/>
                  </a:cubicBezTo>
                  <a:lnTo>
                    <a:pt x="12964" y="3"/>
                  </a:lnTo>
                  <a:cubicBezTo>
                    <a:pt x="12965" y="2"/>
                    <a:pt x="12966" y="1"/>
                    <a:pt x="12966" y="1"/>
                  </a:cubicBezTo>
                  <a:close/>
                  <a:moveTo>
                    <a:pt x="12964" y="3"/>
                  </a:moveTo>
                  <a:cubicBezTo>
                    <a:pt x="12827" y="200"/>
                    <a:pt x="3217" y="13997"/>
                    <a:pt x="1614" y="18894"/>
                  </a:cubicBezTo>
                  <a:cubicBezTo>
                    <a:pt x="0" y="23827"/>
                    <a:pt x="8329" y="38598"/>
                    <a:pt x="8329" y="38598"/>
                  </a:cubicBezTo>
                  <a:lnTo>
                    <a:pt x="15580" y="38170"/>
                  </a:lnTo>
                  <a:cubicBezTo>
                    <a:pt x="15580" y="38170"/>
                    <a:pt x="8161" y="22203"/>
                    <a:pt x="8788" y="20056"/>
                  </a:cubicBezTo>
                  <a:cubicBezTo>
                    <a:pt x="9415" y="17908"/>
                    <a:pt x="19043" y="6492"/>
                    <a:pt x="19043" y="6492"/>
                  </a:cubicBezTo>
                  <a:cubicBezTo>
                    <a:pt x="18316" y="3655"/>
                    <a:pt x="16200" y="1668"/>
                    <a:pt x="1296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17075" y="2794350"/>
              <a:ext cx="226850" cy="45300"/>
            </a:xfrm>
            <a:custGeom>
              <a:avLst/>
              <a:gdLst/>
              <a:ahLst/>
              <a:cxnLst/>
              <a:rect l="l" t="t" r="r" b="b"/>
              <a:pathLst>
                <a:path w="9074" h="1812" extrusionOk="0">
                  <a:moveTo>
                    <a:pt x="0" y="1"/>
                  </a:moveTo>
                  <a:lnTo>
                    <a:pt x="840" y="1812"/>
                  </a:lnTo>
                  <a:lnTo>
                    <a:pt x="9073" y="1693"/>
                  </a:lnTo>
                  <a:lnTo>
                    <a:pt x="8469" y="3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8700" y="1905100"/>
              <a:ext cx="155175" cy="222350"/>
            </a:xfrm>
            <a:custGeom>
              <a:avLst/>
              <a:gdLst/>
              <a:ahLst/>
              <a:cxnLst/>
              <a:rect l="l" t="t" r="r" b="b"/>
              <a:pathLst>
                <a:path w="6207" h="8894" extrusionOk="0">
                  <a:moveTo>
                    <a:pt x="5794" y="1"/>
                  </a:moveTo>
                  <a:lnTo>
                    <a:pt x="5794" y="1"/>
                  </a:lnTo>
                  <a:cubicBezTo>
                    <a:pt x="5761" y="49"/>
                    <a:pt x="5727" y="97"/>
                    <a:pt x="5694" y="147"/>
                  </a:cubicBezTo>
                  <a:cubicBezTo>
                    <a:pt x="5850" y="724"/>
                    <a:pt x="5896" y="1330"/>
                    <a:pt x="5840" y="1933"/>
                  </a:cubicBezTo>
                  <a:cubicBezTo>
                    <a:pt x="5654" y="3924"/>
                    <a:pt x="4396" y="5712"/>
                    <a:pt x="2917" y="6987"/>
                  </a:cubicBezTo>
                  <a:cubicBezTo>
                    <a:pt x="2082" y="7705"/>
                    <a:pt x="1135" y="8282"/>
                    <a:pt x="122" y="8698"/>
                  </a:cubicBezTo>
                  <a:cubicBezTo>
                    <a:pt x="82" y="8764"/>
                    <a:pt x="41" y="8829"/>
                    <a:pt x="1" y="8894"/>
                  </a:cubicBezTo>
                  <a:cubicBezTo>
                    <a:pt x="348" y="8758"/>
                    <a:pt x="688" y="8604"/>
                    <a:pt x="1020" y="8432"/>
                  </a:cubicBezTo>
                  <a:cubicBezTo>
                    <a:pt x="2771" y="7521"/>
                    <a:pt x="4311" y="6091"/>
                    <a:pt x="5232" y="4334"/>
                  </a:cubicBezTo>
                  <a:cubicBezTo>
                    <a:pt x="5928" y="3007"/>
                    <a:pt x="6207" y="1420"/>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36725" y="2049975"/>
              <a:ext cx="142100" cy="180925"/>
            </a:xfrm>
            <a:custGeom>
              <a:avLst/>
              <a:gdLst/>
              <a:ahLst/>
              <a:cxnLst/>
              <a:rect l="l" t="t" r="r" b="b"/>
              <a:pathLst>
                <a:path w="5684" h="7237" extrusionOk="0">
                  <a:moveTo>
                    <a:pt x="3455" y="0"/>
                  </a:moveTo>
                  <a:cubicBezTo>
                    <a:pt x="3223" y="0"/>
                    <a:pt x="2989" y="25"/>
                    <a:pt x="2759" y="78"/>
                  </a:cubicBezTo>
                  <a:cubicBezTo>
                    <a:pt x="1757" y="306"/>
                    <a:pt x="909" y="998"/>
                    <a:pt x="478" y="1927"/>
                  </a:cubicBezTo>
                  <a:cubicBezTo>
                    <a:pt x="0" y="2957"/>
                    <a:pt x="21" y="4123"/>
                    <a:pt x="186" y="5222"/>
                  </a:cubicBezTo>
                  <a:cubicBezTo>
                    <a:pt x="284" y="5867"/>
                    <a:pt x="397" y="6556"/>
                    <a:pt x="564" y="7237"/>
                  </a:cubicBezTo>
                  <a:cubicBezTo>
                    <a:pt x="602" y="7187"/>
                    <a:pt x="641" y="7137"/>
                    <a:pt x="677" y="7089"/>
                  </a:cubicBezTo>
                  <a:cubicBezTo>
                    <a:pt x="531" y="6477"/>
                    <a:pt x="418" y="5855"/>
                    <a:pt x="324" y="5242"/>
                  </a:cubicBezTo>
                  <a:cubicBezTo>
                    <a:pt x="152" y="4131"/>
                    <a:pt x="127" y="2938"/>
                    <a:pt x="637" y="1906"/>
                  </a:cubicBezTo>
                  <a:cubicBezTo>
                    <a:pt x="1080" y="1010"/>
                    <a:pt x="1943" y="354"/>
                    <a:pt x="2929" y="181"/>
                  </a:cubicBezTo>
                  <a:cubicBezTo>
                    <a:pt x="3105" y="150"/>
                    <a:pt x="3281" y="136"/>
                    <a:pt x="3456" y="136"/>
                  </a:cubicBezTo>
                  <a:cubicBezTo>
                    <a:pt x="4230" y="136"/>
                    <a:pt x="4984" y="427"/>
                    <a:pt x="5571" y="937"/>
                  </a:cubicBezTo>
                  <a:cubicBezTo>
                    <a:pt x="5536" y="929"/>
                    <a:pt x="5504" y="920"/>
                    <a:pt x="5471" y="912"/>
                  </a:cubicBezTo>
                  <a:cubicBezTo>
                    <a:pt x="5464" y="910"/>
                    <a:pt x="5458" y="909"/>
                    <a:pt x="5452" y="909"/>
                  </a:cubicBezTo>
                  <a:cubicBezTo>
                    <a:pt x="5382" y="909"/>
                    <a:pt x="5359" y="1021"/>
                    <a:pt x="5435" y="1041"/>
                  </a:cubicBezTo>
                  <a:cubicBezTo>
                    <a:pt x="5461" y="1048"/>
                    <a:pt x="5488" y="1056"/>
                    <a:pt x="5515" y="1062"/>
                  </a:cubicBezTo>
                  <a:cubicBezTo>
                    <a:pt x="5544" y="1029"/>
                    <a:pt x="5573" y="995"/>
                    <a:pt x="5599" y="962"/>
                  </a:cubicBezTo>
                  <a:cubicBezTo>
                    <a:pt x="5603" y="958"/>
                    <a:pt x="5607" y="952"/>
                    <a:pt x="5611" y="949"/>
                  </a:cubicBezTo>
                  <a:cubicBezTo>
                    <a:pt x="5636" y="918"/>
                    <a:pt x="5659" y="887"/>
                    <a:pt x="5684" y="858"/>
                  </a:cubicBezTo>
                  <a:cubicBezTo>
                    <a:pt x="5070" y="312"/>
                    <a:pt x="4270" y="0"/>
                    <a:pt x="3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4050" y="2166000"/>
              <a:ext cx="148725" cy="115975"/>
            </a:xfrm>
            <a:custGeom>
              <a:avLst/>
              <a:gdLst/>
              <a:ahLst/>
              <a:cxnLst/>
              <a:rect l="l" t="t" r="r" b="b"/>
              <a:pathLst>
                <a:path w="5949" h="4639" extrusionOk="0">
                  <a:moveTo>
                    <a:pt x="77" y="0"/>
                  </a:moveTo>
                  <a:cubicBezTo>
                    <a:pt x="50" y="44"/>
                    <a:pt x="25" y="88"/>
                    <a:pt x="0" y="131"/>
                  </a:cubicBezTo>
                  <a:cubicBezTo>
                    <a:pt x="957" y="280"/>
                    <a:pt x="1888" y="585"/>
                    <a:pt x="2747" y="1067"/>
                  </a:cubicBezTo>
                  <a:cubicBezTo>
                    <a:pt x="4144" y="1848"/>
                    <a:pt x="5348" y="3115"/>
                    <a:pt x="5855" y="4639"/>
                  </a:cubicBezTo>
                  <a:cubicBezTo>
                    <a:pt x="5885" y="4596"/>
                    <a:pt x="5916" y="4554"/>
                    <a:pt x="5949" y="4510"/>
                  </a:cubicBezTo>
                  <a:cubicBezTo>
                    <a:pt x="5717" y="3852"/>
                    <a:pt x="5360" y="3238"/>
                    <a:pt x="4915" y="2692"/>
                  </a:cubicBezTo>
                  <a:cubicBezTo>
                    <a:pt x="3722" y="1224"/>
                    <a:pt x="1932" y="303"/>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24175" y="2221900"/>
              <a:ext cx="62750" cy="177850"/>
            </a:xfrm>
            <a:custGeom>
              <a:avLst/>
              <a:gdLst/>
              <a:ahLst/>
              <a:cxnLst/>
              <a:rect l="l" t="t" r="r" b="b"/>
              <a:pathLst>
                <a:path w="2510" h="7114" extrusionOk="0">
                  <a:moveTo>
                    <a:pt x="2383" y="1"/>
                  </a:moveTo>
                  <a:cubicBezTo>
                    <a:pt x="2351" y="60"/>
                    <a:pt x="2318" y="118"/>
                    <a:pt x="2285" y="175"/>
                  </a:cubicBezTo>
                  <a:cubicBezTo>
                    <a:pt x="2399" y="699"/>
                    <a:pt x="2362" y="1271"/>
                    <a:pt x="2262" y="1796"/>
                  </a:cubicBezTo>
                  <a:cubicBezTo>
                    <a:pt x="1933" y="3532"/>
                    <a:pt x="1205" y="5497"/>
                    <a:pt x="1" y="6924"/>
                  </a:cubicBezTo>
                  <a:lnTo>
                    <a:pt x="3" y="6924"/>
                  </a:lnTo>
                  <a:cubicBezTo>
                    <a:pt x="7" y="6987"/>
                    <a:pt x="14" y="7050"/>
                    <a:pt x="20" y="7114"/>
                  </a:cubicBezTo>
                  <a:cubicBezTo>
                    <a:pt x="845" y="6203"/>
                    <a:pt x="1426" y="5077"/>
                    <a:pt x="1829" y="3908"/>
                  </a:cubicBezTo>
                  <a:cubicBezTo>
                    <a:pt x="2145" y="3001"/>
                    <a:pt x="2443" y="2017"/>
                    <a:pt x="2493" y="1050"/>
                  </a:cubicBezTo>
                  <a:cubicBezTo>
                    <a:pt x="2510" y="699"/>
                    <a:pt x="2479" y="339"/>
                    <a:pt x="2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55025" y="2316800"/>
              <a:ext cx="135025" cy="308450"/>
            </a:xfrm>
            <a:custGeom>
              <a:avLst/>
              <a:gdLst/>
              <a:ahLst/>
              <a:cxnLst/>
              <a:rect l="l" t="t" r="r" b="b"/>
              <a:pathLst>
                <a:path w="5401" h="12338" extrusionOk="0">
                  <a:moveTo>
                    <a:pt x="3956" y="1"/>
                  </a:moveTo>
                  <a:cubicBezTo>
                    <a:pt x="3676" y="1"/>
                    <a:pt x="3388" y="54"/>
                    <a:pt x="3095" y="172"/>
                  </a:cubicBezTo>
                  <a:cubicBezTo>
                    <a:pt x="1862" y="669"/>
                    <a:pt x="1121" y="2002"/>
                    <a:pt x="761" y="3212"/>
                  </a:cubicBezTo>
                  <a:cubicBezTo>
                    <a:pt x="306" y="4737"/>
                    <a:pt x="363" y="6341"/>
                    <a:pt x="394" y="7914"/>
                  </a:cubicBezTo>
                  <a:cubicBezTo>
                    <a:pt x="421" y="9324"/>
                    <a:pt x="423" y="10791"/>
                    <a:pt x="1" y="12147"/>
                  </a:cubicBezTo>
                  <a:cubicBezTo>
                    <a:pt x="28" y="12211"/>
                    <a:pt x="57" y="12274"/>
                    <a:pt x="83" y="12337"/>
                  </a:cubicBezTo>
                  <a:cubicBezTo>
                    <a:pt x="973" y="9725"/>
                    <a:pt x="197" y="6817"/>
                    <a:pt x="682" y="4125"/>
                  </a:cubicBezTo>
                  <a:cubicBezTo>
                    <a:pt x="933" y="2737"/>
                    <a:pt x="1560" y="1169"/>
                    <a:pt x="2851" y="438"/>
                  </a:cubicBezTo>
                  <a:cubicBezTo>
                    <a:pt x="3219" y="231"/>
                    <a:pt x="3584" y="141"/>
                    <a:pt x="3939" y="141"/>
                  </a:cubicBezTo>
                  <a:cubicBezTo>
                    <a:pt x="4427" y="141"/>
                    <a:pt x="4895" y="310"/>
                    <a:pt x="5324" y="577"/>
                  </a:cubicBezTo>
                  <a:cubicBezTo>
                    <a:pt x="5349" y="536"/>
                    <a:pt x="5374" y="498"/>
                    <a:pt x="5401" y="458"/>
                  </a:cubicBezTo>
                  <a:cubicBezTo>
                    <a:pt x="4957" y="179"/>
                    <a:pt x="4470"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55775" y="2487050"/>
              <a:ext cx="99850" cy="166100"/>
            </a:xfrm>
            <a:custGeom>
              <a:avLst/>
              <a:gdLst/>
              <a:ahLst/>
              <a:cxnLst/>
              <a:rect l="l" t="t" r="r" b="b"/>
              <a:pathLst>
                <a:path w="3994" h="6644" extrusionOk="0">
                  <a:moveTo>
                    <a:pt x="1331" y="1"/>
                  </a:moveTo>
                  <a:cubicBezTo>
                    <a:pt x="1057" y="252"/>
                    <a:pt x="813" y="534"/>
                    <a:pt x="618" y="860"/>
                  </a:cubicBezTo>
                  <a:cubicBezTo>
                    <a:pt x="150" y="1631"/>
                    <a:pt x="0" y="2566"/>
                    <a:pt x="353" y="3413"/>
                  </a:cubicBezTo>
                  <a:cubicBezTo>
                    <a:pt x="716" y="4280"/>
                    <a:pt x="1462" y="4961"/>
                    <a:pt x="2191" y="5527"/>
                  </a:cubicBezTo>
                  <a:cubicBezTo>
                    <a:pt x="2753" y="5963"/>
                    <a:pt x="3357" y="6337"/>
                    <a:pt x="3994" y="6644"/>
                  </a:cubicBezTo>
                  <a:cubicBezTo>
                    <a:pt x="3967" y="6582"/>
                    <a:pt x="3942" y="6519"/>
                    <a:pt x="3915" y="6458"/>
                  </a:cubicBezTo>
                  <a:cubicBezTo>
                    <a:pt x="3309" y="6153"/>
                    <a:pt x="2732" y="5786"/>
                    <a:pt x="2200" y="5366"/>
                  </a:cubicBezTo>
                  <a:cubicBezTo>
                    <a:pt x="1485" y="4798"/>
                    <a:pt x="750" y="4116"/>
                    <a:pt x="430" y="3237"/>
                  </a:cubicBezTo>
                  <a:cubicBezTo>
                    <a:pt x="96" y="2324"/>
                    <a:pt x="391" y="1324"/>
                    <a:pt x="975" y="580"/>
                  </a:cubicBezTo>
                  <a:cubicBezTo>
                    <a:pt x="1099" y="421"/>
                    <a:pt x="1235" y="275"/>
                    <a:pt x="1381" y="137"/>
                  </a:cubicBezTo>
                  <a:cubicBezTo>
                    <a:pt x="1364" y="91"/>
                    <a:pt x="1349" y="47"/>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22600" y="2661175"/>
              <a:ext cx="194150" cy="33800"/>
            </a:xfrm>
            <a:custGeom>
              <a:avLst/>
              <a:gdLst/>
              <a:ahLst/>
              <a:cxnLst/>
              <a:rect l="l" t="t" r="r" b="b"/>
              <a:pathLst>
                <a:path w="7766" h="1352" extrusionOk="0">
                  <a:moveTo>
                    <a:pt x="4064" y="0"/>
                  </a:moveTo>
                  <a:cubicBezTo>
                    <a:pt x="3469" y="0"/>
                    <a:pt x="2872" y="77"/>
                    <a:pt x="2285" y="237"/>
                  </a:cubicBezTo>
                  <a:cubicBezTo>
                    <a:pt x="1472" y="459"/>
                    <a:pt x="716" y="809"/>
                    <a:pt x="1" y="1231"/>
                  </a:cubicBezTo>
                  <a:cubicBezTo>
                    <a:pt x="18" y="1271"/>
                    <a:pt x="39" y="1311"/>
                    <a:pt x="58" y="1351"/>
                  </a:cubicBezTo>
                  <a:cubicBezTo>
                    <a:pt x="1324" y="611"/>
                    <a:pt x="2715" y="136"/>
                    <a:pt x="4157" y="136"/>
                  </a:cubicBezTo>
                  <a:cubicBezTo>
                    <a:pt x="4589" y="136"/>
                    <a:pt x="5026" y="178"/>
                    <a:pt x="5466" y="270"/>
                  </a:cubicBezTo>
                  <a:cubicBezTo>
                    <a:pt x="6277" y="438"/>
                    <a:pt x="7050" y="741"/>
                    <a:pt x="7766" y="1152"/>
                  </a:cubicBezTo>
                  <a:cubicBezTo>
                    <a:pt x="7735" y="1085"/>
                    <a:pt x="7706" y="1016"/>
                    <a:pt x="7676" y="949"/>
                  </a:cubicBezTo>
                  <a:cubicBezTo>
                    <a:pt x="7668" y="943"/>
                    <a:pt x="7660" y="939"/>
                    <a:pt x="7653" y="935"/>
                  </a:cubicBezTo>
                  <a:cubicBezTo>
                    <a:pt x="6541" y="334"/>
                    <a:pt x="5307" y="0"/>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8150" y="2736575"/>
              <a:ext cx="198175" cy="31925"/>
            </a:xfrm>
            <a:custGeom>
              <a:avLst/>
              <a:gdLst/>
              <a:ahLst/>
              <a:cxnLst/>
              <a:rect l="l" t="t" r="r" b="b"/>
              <a:pathLst>
                <a:path w="7927" h="1277" extrusionOk="0">
                  <a:moveTo>
                    <a:pt x="0" y="718"/>
                  </a:moveTo>
                  <a:lnTo>
                    <a:pt x="0" y="720"/>
                  </a:lnTo>
                  <a:cubicBezTo>
                    <a:pt x="1" y="720"/>
                    <a:pt x="1" y="720"/>
                    <a:pt x="1" y="719"/>
                  </a:cubicBezTo>
                  <a:lnTo>
                    <a:pt x="1" y="719"/>
                  </a:lnTo>
                  <a:cubicBezTo>
                    <a:pt x="1" y="719"/>
                    <a:pt x="1" y="718"/>
                    <a:pt x="0" y="718"/>
                  </a:cubicBezTo>
                  <a:close/>
                  <a:moveTo>
                    <a:pt x="3565" y="0"/>
                  </a:moveTo>
                  <a:cubicBezTo>
                    <a:pt x="2346" y="0"/>
                    <a:pt x="1132" y="243"/>
                    <a:pt x="1" y="719"/>
                  </a:cubicBezTo>
                  <a:lnTo>
                    <a:pt x="1" y="719"/>
                  </a:lnTo>
                  <a:cubicBezTo>
                    <a:pt x="22" y="759"/>
                    <a:pt x="41" y="797"/>
                    <a:pt x="62" y="837"/>
                  </a:cubicBezTo>
                  <a:cubicBezTo>
                    <a:pt x="1165" y="368"/>
                    <a:pt x="2357" y="118"/>
                    <a:pt x="3562" y="118"/>
                  </a:cubicBezTo>
                  <a:cubicBezTo>
                    <a:pt x="3679" y="118"/>
                    <a:pt x="3796" y="120"/>
                    <a:pt x="3914" y="125"/>
                  </a:cubicBezTo>
                  <a:cubicBezTo>
                    <a:pt x="5323" y="183"/>
                    <a:pt x="6703" y="587"/>
                    <a:pt x="7926" y="1276"/>
                  </a:cubicBezTo>
                  <a:cubicBezTo>
                    <a:pt x="7896" y="1207"/>
                    <a:pt x="7863" y="1140"/>
                    <a:pt x="7832" y="1069"/>
                  </a:cubicBezTo>
                  <a:lnTo>
                    <a:pt x="7832" y="1067"/>
                  </a:lnTo>
                  <a:cubicBezTo>
                    <a:pt x="7652" y="971"/>
                    <a:pt x="7468" y="879"/>
                    <a:pt x="7280" y="795"/>
                  </a:cubicBezTo>
                  <a:cubicBezTo>
                    <a:pt x="6097" y="262"/>
                    <a:pt x="4829"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209825" y="1792300"/>
              <a:ext cx="252725" cy="52650"/>
            </a:xfrm>
            <a:custGeom>
              <a:avLst/>
              <a:gdLst/>
              <a:ahLst/>
              <a:cxnLst/>
              <a:rect l="l" t="t" r="r" b="b"/>
              <a:pathLst>
                <a:path w="10109" h="2106" extrusionOk="0">
                  <a:moveTo>
                    <a:pt x="114" y="1"/>
                  </a:moveTo>
                  <a:cubicBezTo>
                    <a:pt x="50" y="1"/>
                    <a:pt x="0" y="86"/>
                    <a:pt x="65" y="128"/>
                  </a:cubicBezTo>
                  <a:cubicBezTo>
                    <a:pt x="705" y="558"/>
                    <a:pt x="1386" y="924"/>
                    <a:pt x="2100" y="1217"/>
                  </a:cubicBezTo>
                  <a:cubicBezTo>
                    <a:pt x="3533" y="1806"/>
                    <a:pt x="5075" y="2105"/>
                    <a:pt x="6616" y="2105"/>
                  </a:cubicBezTo>
                  <a:cubicBezTo>
                    <a:pt x="7768" y="2105"/>
                    <a:pt x="8920" y="1938"/>
                    <a:pt x="10026" y="1599"/>
                  </a:cubicBezTo>
                  <a:cubicBezTo>
                    <a:pt x="10108" y="1575"/>
                    <a:pt x="10071" y="1460"/>
                    <a:pt x="9996" y="1460"/>
                  </a:cubicBezTo>
                  <a:cubicBezTo>
                    <a:pt x="9988" y="1460"/>
                    <a:pt x="9981" y="1461"/>
                    <a:pt x="9972" y="1463"/>
                  </a:cubicBezTo>
                  <a:cubicBezTo>
                    <a:pt x="8886" y="1796"/>
                    <a:pt x="7756" y="1959"/>
                    <a:pt x="6626" y="1959"/>
                  </a:cubicBezTo>
                  <a:cubicBezTo>
                    <a:pt x="4344" y="1959"/>
                    <a:pt x="2065" y="1293"/>
                    <a:pt x="157" y="15"/>
                  </a:cubicBezTo>
                  <a:cubicBezTo>
                    <a:pt x="143" y="5"/>
                    <a:pt x="128"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229450" y="1777825"/>
              <a:ext cx="15075" cy="28025"/>
            </a:xfrm>
            <a:custGeom>
              <a:avLst/>
              <a:gdLst/>
              <a:ahLst/>
              <a:cxnLst/>
              <a:rect l="l" t="t" r="r" b="b"/>
              <a:pathLst>
                <a:path w="603" h="1121" extrusionOk="0">
                  <a:moveTo>
                    <a:pt x="501" y="1"/>
                  </a:moveTo>
                  <a:cubicBezTo>
                    <a:pt x="483" y="1"/>
                    <a:pt x="464" y="9"/>
                    <a:pt x="450" y="30"/>
                  </a:cubicBezTo>
                  <a:cubicBezTo>
                    <a:pt x="237" y="337"/>
                    <a:pt x="89" y="672"/>
                    <a:pt x="13" y="1039"/>
                  </a:cubicBezTo>
                  <a:cubicBezTo>
                    <a:pt x="1" y="1090"/>
                    <a:pt x="41" y="1120"/>
                    <a:pt x="83" y="1120"/>
                  </a:cubicBezTo>
                  <a:cubicBezTo>
                    <a:pt x="115" y="1120"/>
                    <a:pt x="148" y="1102"/>
                    <a:pt x="156" y="1062"/>
                  </a:cubicBezTo>
                  <a:cubicBezTo>
                    <a:pt x="229" y="720"/>
                    <a:pt x="364" y="408"/>
                    <a:pt x="563" y="122"/>
                  </a:cubicBezTo>
                  <a:cubicBezTo>
                    <a:pt x="602" y="65"/>
                    <a:pt x="552" y="1"/>
                    <a:pt x="501"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14500" y="1802800"/>
              <a:ext cx="8350" cy="36225"/>
            </a:xfrm>
            <a:custGeom>
              <a:avLst/>
              <a:gdLst/>
              <a:ahLst/>
              <a:cxnLst/>
              <a:rect l="l" t="t" r="r" b="b"/>
              <a:pathLst>
                <a:path w="334" h="1449" extrusionOk="0">
                  <a:moveTo>
                    <a:pt x="95" y="1"/>
                  </a:moveTo>
                  <a:cubicBezTo>
                    <a:pt x="51" y="1"/>
                    <a:pt x="1" y="44"/>
                    <a:pt x="17" y="101"/>
                  </a:cubicBezTo>
                  <a:cubicBezTo>
                    <a:pt x="136" y="515"/>
                    <a:pt x="188" y="936"/>
                    <a:pt x="172" y="1365"/>
                  </a:cubicBezTo>
                  <a:cubicBezTo>
                    <a:pt x="171" y="1418"/>
                    <a:pt x="216" y="1448"/>
                    <a:pt x="256" y="1448"/>
                  </a:cubicBezTo>
                  <a:cubicBezTo>
                    <a:pt x="288" y="1448"/>
                    <a:pt x="316" y="1430"/>
                    <a:pt x="318" y="1388"/>
                  </a:cubicBezTo>
                  <a:cubicBezTo>
                    <a:pt x="333" y="932"/>
                    <a:pt x="280" y="487"/>
                    <a:pt x="153" y="47"/>
                  </a:cubicBezTo>
                  <a:cubicBezTo>
                    <a:pt x="144" y="15"/>
                    <a:pt x="120" y="1"/>
                    <a:pt x="95"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46875" y="1806500"/>
              <a:ext cx="6000" cy="34000"/>
            </a:xfrm>
            <a:custGeom>
              <a:avLst/>
              <a:gdLst/>
              <a:ahLst/>
              <a:cxnLst/>
              <a:rect l="l" t="t" r="r" b="b"/>
              <a:pathLst>
                <a:path w="240" h="1360" extrusionOk="0">
                  <a:moveTo>
                    <a:pt x="89" y="1"/>
                  </a:moveTo>
                  <a:cubicBezTo>
                    <a:pt x="48" y="1"/>
                    <a:pt x="10" y="29"/>
                    <a:pt x="19" y="80"/>
                  </a:cubicBezTo>
                  <a:cubicBezTo>
                    <a:pt x="92" y="481"/>
                    <a:pt x="90" y="878"/>
                    <a:pt x="11" y="1279"/>
                  </a:cubicBezTo>
                  <a:cubicBezTo>
                    <a:pt x="1" y="1330"/>
                    <a:pt x="41" y="1359"/>
                    <a:pt x="82" y="1359"/>
                  </a:cubicBezTo>
                  <a:cubicBezTo>
                    <a:pt x="115" y="1359"/>
                    <a:pt x="148" y="1341"/>
                    <a:pt x="155" y="1300"/>
                  </a:cubicBezTo>
                  <a:cubicBezTo>
                    <a:pt x="238" y="887"/>
                    <a:pt x="240" y="477"/>
                    <a:pt x="165" y="62"/>
                  </a:cubicBezTo>
                  <a:cubicBezTo>
                    <a:pt x="157" y="20"/>
                    <a:pt x="12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294300" y="1805825"/>
              <a:ext cx="19450" cy="18175"/>
            </a:xfrm>
            <a:custGeom>
              <a:avLst/>
              <a:gdLst/>
              <a:ahLst/>
              <a:cxnLst/>
              <a:rect l="l" t="t" r="r" b="b"/>
              <a:pathLst>
                <a:path w="778" h="727" extrusionOk="0">
                  <a:moveTo>
                    <a:pt x="390" y="1"/>
                  </a:moveTo>
                  <a:cubicBezTo>
                    <a:pt x="214" y="1"/>
                    <a:pt x="59" y="129"/>
                    <a:pt x="31" y="308"/>
                  </a:cubicBezTo>
                  <a:cubicBezTo>
                    <a:pt x="0" y="506"/>
                    <a:pt x="137" y="692"/>
                    <a:pt x="334" y="722"/>
                  </a:cubicBezTo>
                  <a:cubicBezTo>
                    <a:pt x="353" y="725"/>
                    <a:pt x="372" y="727"/>
                    <a:pt x="390" y="727"/>
                  </a:cubicBezTo>
                  <a:cubicBezTo>
                    <a:pt x="565" y="727"/>
                    <a:pt x="719" y="598"/>
                    <a:pt x="747" y="419"/>
                  </a:cubicBezTo>
                  <a:cubicBezTo>
                    <a:pt x="777" y="222"/>
                    <a:pt x="643" y="36"/>
                    <a:pt x="446" y="5"/>
                  </a:cubicBezTo>
                  <a:cubicBezTo>
                    <a:pt x="427" y="2"/>
                    <a:pt x="40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423325" y="1837725"/>
              <a:ext cx="44900" cy="89675"/>
            </a:xfrm>
            <a:custGeom>
              <a:avLst/>
              <a:gdLst/>
              <a:ahLst/>
              <a:cxnLst/>
              <a:rect l="l" t="t" r="r" b="b"/>
              <a:pathLst>
                <a:path w="1796" h="3587" extrusionOk="0">
                  <a:moveTo>
                    <a:pt x="64" y="1"/>
                  </a:moveTo>
                  <a:cubicBezTo>
                    <a:pt x="31" y="1"/>
                    <a:pt x="1" y="21"/>
                    <a:pt x="1" y="64"/>
                  </a:cubicBezTo>
                  <a:cubicBezTo>
                    <a:pt x="17" y="1382"/>
                    <a:pt x="209" y="3076"/>
                    <a:pt x="1661" y="3582"/>
                  </a:cubicBezTo>
                  <a:cubicBezTo>
                    <a:pt x="1670" y="3585"/>
                    <a:pt x="1678" y="3587"/>
                    <a:pt x="1687" y="3587"/>
                  </a:cubicBezTo>
                  <a:cubicBezTo>
                    <a:pt x="1760" y="3587"/>
                    <a:pt x="1796" y="3474"/>
                    <a:pt x="1714" y="3446"/>
                  </a:cubicBezTo>
                  <a:cubicBezTo>
                    <a:pt x="331" y="2965"/>
                    <a:pt x="163" y="1330"/>
                    <a:pt x="147" y="80"/>
                  </a:cubicBezTo>
                  <a:cubicBezTo>
                    <a:pt x="146" y="29"/>
                    <a:pt x="103"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167175" y="1819975"/>
              <a:ext cx="78500" cy="81000"/>
            </a:xfrm>
            <a:custGeom>
              <a:avLst/>
              <a:gdLst/>
              <a:ahLst/>
              <a:cxnLst/>
              <a:rect l="l" t="t" r="r" b="b"/>
              <a:pathLst>
                <a:path w="3140" h="3240" extrusionOk="0">
                  <a:moveTo>
                    <a:pt x="3043" y="0"/>
                  </a:moveTo>
                  <a:cubicBezTo>
                    <a:pt x="3009" y="0"/>
                    <a:pt x="2974" y="18"/>
                    <a:pt x="2960" y="59"/>
                  </a:cubicBezTo>
                  <a:cubicBezTo>
                    <a:pt x="2502" y="1380"/>
                    <a:pt x="1744" y="3053"/>
                    <a:pt x="106" y="3076"/>
                  </a:cubicBezTo>
                  <a:cubicBezTo>
                    <a:pt x="1" y="3078"/>
                    <a:pt x="10" y="3239"/>
                    <a:pt x="113" y="3239"/>
                  </a:cubicBezTo>
                  <a:cubicBezTo>
                    <a:pt x="114" y="3239"/>
                    <a:pt x="115" y="3239"/>
                    <a:pt x="115" y="3239"/>
                  </a:cubicBezTo>
                  <a:cubicBezTo>
                    <a:pt x="1834" y="3216"/>
                    <a:pt x="2636" y="1486"/>
                    <a:pt x="3119" y="95"/>
                  </a:cubicBezTo>
                  <a:cubicBezTo>
                    <a:pt x="3140" y="37"/>
                    <a:pt x="3092" y="0"/>
                    <a:pt x="3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355450" y="2971325"/>
              <a:ext cx="71850" cy="160875"/>
            </a:xfrm>
            <a:custGeom>
              <a:avLst/>
              <a:gdLst/>
              <a:ahLst/>
              <a:cxnLst/>
              <a:rect l="l" t="t" r="r" b="b"/>
              <a:pathLst>
                <a:path w="2874" h="6435" extrusionOk="0">
                  <a:moveTo>
                    <a:pt x="77" y="0"/>
                  </a:moveTo>
                  <a:lnTo>
                    <a:pt x="0" y="6394"/>
                  </a:lnTo>
                  <a:lnTo>
                    <a:pt x="2011" y="6434"/>
                  </a:lnTo>
                  <a:lnTo>
                    <a:pt x="2874" y="280"/>
                  </a:lnTo>
                  <a:lnTo>
                    <a:pt x="77"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329500" y="3110350"/>
              <a:ext cx="149225" cy="95250"/>
            </a:xfrm>
            <a:custGeom>
              <a:avLst/>
              <a:gdLst/>
              <a:ahLst/>
              <a:cxnLst/>
              <a:rect l="l" t="t" r="r" b="b"/>
              <a:pathLst>
                <a:path w="5969" h="3810" extrusionOk="0">
                  <a:moveTo>
                    <a:pt x="2510" y="0"/>
                  </a:moveTo>
                  <a:cubicBezTo>
                    <a:pt x="2490" y="0"/>
                    <a:pt x="2469" y="1"/>
                    <a:pt x="2448" y="2"/>
                  </a:cubicBezTo>
                  <a:cubicBezTo>
                    <a:pt x="1501" y="67"/>
                    <a:pt x="1084" y="773"/>
                    <a:pt x="1084" y="773"/>
                  </a:cubicBezTo>
                  <a:cubicBezTo>
                    <a:pt x="1084" y="773"/>
                    <a:pt x="915" y="360"/>
                    <a:pt x="721" y="360"/>
                  </a:cubicBezTo>
                  <a:cubicBezTo>
                    <a:pt x="637" y="360"/>
                    <a:pt x="550" y="436"/>
                    <a:pt x="469" y="652"/>
                  </a:cubicBezTo>
                  <a:cubicBezTo>
                    <a:pt x="277" y="1165"/>
                    <a:pt x="123" y="2536"/>
                    <a:pt x="48" y="3292"/>
                  </a:cubicBezTo>
                  <a:cubicBezTo>
                    <a:pt x="43" y="3351"/>
                    <a:pt x="37" y="3405"/>
                    <a:pt x="33" y="3455"/>
                  </a:cubicBezTo>
                  <a:cubicBezTo>
                    <a:pt x="12" y="3674"/>
                    <a:pt x="0" y="3810"/>
                    <a:pt x="0" y="3810"/>
                  </a:cubicBezTo>
                  <a:lnTo>
                    <a:pt x="5836" y="3810"/>
                  </a:lnTo>
                  <a:cubicBezTo>
                    <a:pt x="5882" y="3664"/>
                    <a:pt x="5913" y="3526"/>
                    <a:pt x="5930" y="3394"/>
                  </a:cubicBezTo>
                  <a:cubicBezTo>
                    <a:pt x="5936" y="3338"/>
                    <a:pt x="5939" y="3284"/>
                    <a:pt x="5941" y="3231"/>
                  </a:cubicBezTo>
                  <a:cubicBezTo>
                    <a:pt x="5968" y="2482"/>
                    <a:pt x="5512" y="1993"/>
                    <a:pt x="4963" y="1915"/>
                  </a:cubicBezTo>
                  <a:cubicBezTo>
                    <a:pt x="4669" y="1874"/>
                    <a:pt x="4326" y="1575"/>
                    <a:pt x="4075" y="1312"/>
                  </a:cubicBezTo>
                  <a:cubicBezTo>
                    <a:pt x="4073" y="1278"/>
                    <a:pt x="3442" y="261"/>
                    <a:pt x="3221" y="183"/>
                  </a:cubicBezTo>
                  <a:cubicBezTo>
                    <a:pt x="3213" y="180"/>
                    <a:pt x="3205" y="178"/>
                    <a:pt x="3199" y="178"/>
                  </a:cubicBezTo>
                  <a:cubicBezTo>
                    <a:pt x="3115" y="178"/>
                    <a:pt x="3176" y="404"/>
                    <a:pt x="3112" y="541"/>
                  </a:cubicBezTo>
                  <a:cubicBezTo>
                    <a:pt x="2958" y="191"/>
                    <a:pt x="2832" y="0"/>
                    <a:pt x="2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333775" y="3148425"/>
              <a:ext cx="28275" cy="45875"/>
            </a:xfrm>
            <a:custGeom>
              <a:avLst/>
              <a:gdLst/>
              <a:ahLst/>
              <a:cxnLst/>
              <a:rect l="l" t="t" r="r" b="b"/>
              <a:pathLst>
                <a:path w="1131" h="1835" extrusionOk="0">
                  <a:moveTo>
                    <a:pt x="91" y="1"/>
                  </a:moveTo>
                  <a:cubicBezTo>
                    <a:pt x="37" y="1"/>
                    <a:pt x="1" y="90"/>
                    <a:pt x="60" y="131"/>
                  </a:cubicBezTo>
                  <a:cubicBezTo>
                    <a:pt x="595" y="514"/>
                    <a:pt x="934" y="1113"/>
                    <a:pt x="990" y="1769"/>
                  </a:cubicBezTo>
                  <a:cubicBezTo>
                    <a:pt x="994" y="1812"/>
                    <a:pt x="1030" y="1834"/>
                    <a:pt x="1064" y="1834"/>
                  </a:cubicBezTo>
                  <a:cubicBezTo>
                    <a:pt x="1098" y="1834"/>
                    <a:pt x="1130" y="1813"/>
                    <a:pt x="1126" y="1769"/>
                  </a:cubicBezTo>
                  <a:cubicBezTo>
                    <a:pt x="1065" y="1061"/>
                    <a:pt x="704" y="428"/>
                    <a:pt x="127" y="14"/>
                  </a:cubicBezTo>
                  <a:cubicBezTo>
                    <a:pt x="115" y="5"/>
                    <a:pt x="10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387350" y="3155775"/>
              <a:ext cx="63250" cy="37625"/>
            </a:xfrm>
            <a:custGeom>
              <a:avLst/>
              <a:gdLst/>
              <a:ahLst/>
              <a:cxnLst/>
              <a:rect l="l" t="t" r="r" b="b"/>
              <a:pathLst>
                <a:path w="2530" h="1505" extrusionOk="0">
                  <a:moveTo>
                    <a:pt x="2048" y="0"/>
                  </a:moveTo>
                  <a:cubicBezTo>
                    <a:pt x="1150" y="0"/>
                    <a:pt x="340" y="548"/>
                    <a:pt x="19" y="1421"/>
                  </a:cubicBezTo>
                  <a:cubicBezTo>
                    <a:pt x="0" y="1471"/>
                    <a:pt x="42" y="1504"/>
                    <a:pt x="83" y="1504"/>
                  </a:cubicBezTo>
                  <a:cubicBezTo>
                    <a:pt x="111" y="1504"/>
                    <a:pt x="138" y="1490"/>
                    <a:pt x="149" y="1458"/>
                  </a:cubicBezTo>
                  <a:cubicBezTo>
                    <a:pt x="448" y="649"/>
                    <a:pt x="1208" y="134"/>
                    <a:pt x="2044" y="134"/>
                  </a:cubicBezTo>
                  <a:cubicBezTo>
                    <a:pt x="2165" y="134"/>
                    <a:pt x="2288" y="144"/>
                    <a:pt x="2411" y="167"/>
                  </a:cubicBezTo>
                  <a:cubicBezTo>
                    <a:pt x="2416" y="168"/>
                    <a:pt x="2421" y="168"/>
                    <a:pt x="2425" y="168"/>
                  </a:cubicBezTo>
                  <a:cubicBezTo>
                    <a:pt x="2501" y="168"/>
                    <a:pt x="2529" y="51"/>
                    <a:pt x="2448" y="36"/>
                  </a:cubicBezTo>
                  <a:cubicBezTo>
                    <a:pt x="2313" y="12"/>
                    <a:pt x="2180"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330325" y="3191100"/>
              <a:ext cx="147725" cy="5650"/>
            </a:xfrm>
            <a:custGeom>
              <a:avLst/>
              <a:gdLst/>
              <a:ahLst/>
              <a:cxnLst/>
              <a:rect l="l" t="t" r="r" b="b"/>
              <a:pathLst>
                <a:path w="5909" h="226" extrusionOk="0">
                  <a:moveTo>
                    <a:pt x="5908" y="1"/>
                  </a:moveTo>
                  <a:cubicBezTo>
                    <a:pt x="5707" y="3"/>
                    <a:pt x="5507" y="4"/>
                    <a:pt x="5306" y="6"/>
                  </a:cubicBezTo>
                  <a:cubicBezTo>
                    <a:pt x="3543" y="26"/>
                    <a:pt x="1778" y="43"/>
                    <a:pt x="15" y="62"/>
                  </a:cubicBezTo>
                  <a:cubicBezTo>
                    <a:pt x="10" y="120"/>
                    <a:pt x="4" y="175"/>
                    <a:pt x="0" y="225"/>
                  </a:cubicBezTo>
                  <a:lnTo>
                    <a:pt x="111" y="225"/>
                  </a:lnTo>
                  <a:cubicBezTo>
                    <a:pt x="2039" y="204"/>
                    <a:pt x="3967" y="185"/>
                    <a:pt x="5897" y="164"/>
                  </a:cubicBezTo>
                  <a:cubicBezTo>
                    <a:pt x="5903" y="108"/>
                    <a:pt x="5906" y="54"/>
                    <a:pt x="5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257700" y="1965575"/>
              <a:ext cx="240675" cy="1065525"/>
            </a:xfrm>
            <a:custGeom>
              <a:avLst/>
              <a:gdLst/>
              <a:ahLst/>
              <a:cxnLst/>
              <a:rect l="l" t="t" r="r" b="b"/>
              <a:pathLst>
                <a:path w="9627" h="42621" extrusionOk="0">
                  <a:moveTo>
                    <a:pt x="9174" y="1"/>
                  </a:moveTo>
                  <a:lnTo>
                    <a:pt x="1" y="663"/>
                  </a:lnTo>
                  <a:lnTo>
                    <a:pt x="2646" y="25443"/>
                  </a:lnTo>
                  <a:lnTo>
                    <a:pt x="3486" y="42620"/>
                  </a:lnTo>
                  <a:lnTo>
                    <a:pt x="7062" y="42620"/>
                  </a:lnTo>
                  <a:cubicBezTo>
                    <a:pt x="8564" y="28725"/>
                    <a:pt x="9627" y="13778"/>
                    <a:pt x="9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293150" y="2006500"/>
              <a:ext cx="195100" cy="315675"/>
            </a:xfrm>
            <a:custGeom>
              <a:avLst/>
              <a:gdLst/>
              <a:ahLst/>
              <a:cxnLst/>
              <a:rect l="l" t="t" r="r" b="b"/>
              <a:pathLst>
                <a:path w="7804" h="12627" extrusionOk="0">
                  <a:moveTo>
                    <a:pt x="7802" y="0"/>
                  </a:moveTo>
                  <a:cubicBezTo>
                    <a:pt x="7203" y="0"/>
                    <a:pt x="6592" y="169"/>
                    <a:pt x="6056" y="445"/>
                  </a:cubicBezTo>
                  <a:cubicBezTo>
                    <a:pt x="3914" y="1546"/>
                    <a:pt x="2625" y="3829"/>
                    <a:pt x="1825" y="6012"/>
                  </a:cubicBezTo>
                  <a:cubicBezTo>
                    <a:pt x="1071" y="8063"/>
                    <a:pt x="676" y="10228"/>
                    <a:pt x="0" y="12302"/>
                  </a:cubicBezTo>
                  <a:lnTo>
                    <a:pt x="35" y="12626"/>
                  </a:lnTo>
                  <a:cubicBezTo>
                    <a:pt x="346" y="11715"/>
                    <a:pt x="599" y="10785"/>
                    <a:pt x="843" y="9852"/>
                  </a:cubicBezTo>
                  <a:cubicBezTo>
                    <a:pt x="1464" y="7483"/>
                    <a:pt x="2070" y="5043"/>
                    <a:pt x="3486" y="3002"/>
                  </a:cubicBezTo>
                  <a:cubicBezTo>
                    <a:pt x="4161" y="2026"/>
                    <a:pt x="5034" y="1134"/>
                    <a:pt x="6091" y="579"/>
                  </a:cubicBezTo>
                  <a:cubicBezTo>
                    <a:pt x="6615" y="305"/>
                    <a:pt x="7215" y="134"/>
                    <a:pt x="7804" y="134"/>
                  </a:cubicBezTo>
                  <a:cubicBezTo>
                    <a:pt x="7804" y="90"/>
                    <a:pt x="7802" y="44"/>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394475" y="2079250"/>
              <a:ext cx="94975" cy="268175"/>
            </a:xfrm>
            <a:custGeom>
              <a:avLst/>
              <a:gdLst/>
              <a:ahLst/>
              <a:cxnLst/>
              <a:rect l="l" t="t" r="r" b="b"/>
              <a:pathLst>
                <a:path w="3799" h="10727" extrusionOk="0">
                  <a:moveTo>
                    <a:pt x="3797" y="0"/>
                  </a:moveTo>
                  <a:cubicBezTo>
                    <a:pt x="2901" y="328"/>
                    <a:pt x="2109" y="917"/>
                    <a:pt x="1512" y="1667"/>
                  </a:cubicBezTo>
                  <a:cubicBezTo>
                    <a:pt x="1" y="3564"/>
                    <a:pt x="8" y="6198"/>
                    <a:pt x="1190" y="8262"/>
                  </a:cubicBezTo>
                  <a:cubicBezTo>
                    <a:pt x="1785" y="9300"/>
                    <a:pt x="2646" y="10127"/>
                    <a:pt x="3651" y="10727"/>
                  </a:cubicBezTo>
                  <a:cubicBezTo>
                    <a:pt x="3653" y="10677"/>
                    <a:pt x="3655" y="10627"/>
                    <a:pt x="3657" y="10577"/>
                  </a:cubicBezTo>
                  <a:cubicBezTo>
                    <a:pt x="3595" y="10539"/>
                    <a:pt x="3534" y="10501"/>
                    <a:pt x="3473" y="10462"/>
                  </a:cubicBezTo>
                  <a:cubicBezTo>
                    <a:pt x="1482" y="9162"/>
                    <a:pt x="216" y="6818"/>
                    <a:pt x="498" y="4418"/>
                  </a:cubicBezTo>
                  <a:cubicBezTo>
                    <a:pt x="720" y="2523"/>
                    <a:pt x="2028" y="815"/>
                    <a:pt x="3799" y="144"/>
                  </a:cubicBezTo>
                  <a:cubicBezTo>
                    <a:pt x="3799" y="96"/>
                    <a:pt x="3799" y="48"/>
                    <a:pt x="3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297700" y="2313300"/>
              <a:ext cx="124275" cy="269125"/>
            </a:xfrm>
            <a:custGeom>
              <a:avLst/>
              <a:gdLst/>
              <a:ahLst/>
              <a:cxnLst/>
              <a:rect l="l" t="t" r="r" b="b"/>
              <a:pathLst>
                <a:path w="4971" h="10765" extrusionOk="0">
                  <a:moveTo>
                    <a:pt x="2711" y="1"/>
                  </a:moveTo>
                  <a:cubicBezTo>
                    <a:pt x="2143" y="1"/>
                    <a:pt x="1561" y="197"/>
                    <a:pt x="1107" y="509"/>
                  </a:cubicBezTo>
                  <a:cubicBezTo>
                    <a:pt x="641" y="832"/>
                    <a:pt x="286" y="1265"/>
                    <a:pt x="1" y="1749"/>
                  </a:cubicBezTo>
                  <a:lnTo>
                    <a:pt x="1" y="1751"/>
                  </a:lnTo>
                  <a:lnTo>
                    <a:pt x="26" y="1983"/>
                  </a:lnTo>
                  <a:cubicBezTo>
                    <a:pt x="388" y="1319"/>
                    <a:pt x="864" y="738"/>
                    <a:pt x="1558" y="406"/>
                  </a:cubicBezTo>
                  <a:cubicBezTo>
                    <a:pt x="1910" y="238"/>
                    <a:pt x="2297" y="148"/>
                    <a:pt x="2674" y="148"/>
                  </a:cubicBezTo>
                  <a:cubicBezTo>
                    <a:pt x="3423" y="148"/>
                    <a:pt x="4129" y="503"/>
                    <a:pt x="4426" y="1298"/>
                  </a:cubicBezTo>
                  <a:cubicBezTo>
                    <a:pt x="4844" y="2408"/>
                    <a:pt x="4484" y="3755"/>
                    <a:pt x="4173" y="4848"/>
                  </a:cubicBezTo>
                  <a:cubicBezTo>
                    <a:pt x="3565" y="6982"/>
                    <a:pt x="2448" y="8957"/>
                    <a:pt x="944" y="10584"/>
                  </a:cubicBezTo>
                  <a:lnTo>
                    <a:pt x="964" y="10764"/>
                  </a:lnTo>
                  <a:cubicBezTo>
                    <a:pt x="1838" y="9834"/>
                    <a:pt x="2588" y="8789"/>
                    <a:pt x="3185" y="7661"/>
                  </a:cubicBezTo>
                  <a:cubicBezTo>
                    <a:pt x="3814" y="6473"/>
                    <a:pt x="4278" y="5200"/>
                    <a:pt x="4549" y="3884"/>
                  </a:cubicBezTo>
                  <a:cubicBezTo>
                    <a:pt x="4775" y="2794"/>
                    <a:pt x="4971" y="1365"/>
                    <a:pt x="4071" y="509"/>
                  </a:cubicBezTo>
                  <a:cubicBezTo>
                    <a:pt x="3695" y="152"/>
                    <a:pt x="320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403975" y="2462700"/>
              <a:ext cx="76850" cy="245950"/>
            </a:xfrm>
            <a:custGeom>
              <a:avLst/>
              <a:gdLst/>
              <a:ahLst/>
              <a:cxnLst/>
              <a:rect l="l" t="t" r="r" b="b"/>
              <a:pathLst>
                <a:path w="3074" h="9838" extrusionOk="0">
                  <a:moveTo>
                    <a:pt x="3074" y="0"/>
                  </a:moveTo>
                  <a:lnTo>
                    <a:pt x="3074" y="0"/>
                  </a:lnTo>
                  <a:cubicBezTo>
                    <a:pt x="2696" y="221"/>
                    <a:pt x="2347" y="490"/>
                    <a:pt x="2032" y="796"/>
                  </a:cubicBezTo>
                  <a:cubicBezTo>
                    <a:pt x="392" y="2400"/>
                    <a:pt x="1" y="4846"/>
                    <a:pt x="691" y="6987"/>
                  </a:cubicBezTo>
                  <a:cubicBezTo>
                    <a:pt x="1040" y="8069"/>
                    <a:pt x="1652" y="9028"/>
                    <a:pt x="2429" y="9837"/>
                  </a:cubicBezTo>
                  <a:cubicBezTo>
                    <a:pt x="2433" y="9778"/>
                    <a:pt x="2439" y="9718"/>
                    <a:pt x="2442" y="9659"/>
                  </a:cubicBezTo>
                  <a:cubicBezTo>
                    <a:pt x="2416" y="9630"/>
                    <a:pt x="2391" y="9601"/>
                    <a:pt x="2364" y="9572"/>
                  </a:cubicBezTo>
                  <a:cubicBezTo>
                    <a:pt x="848" y="7900"/>
                    <a:pt x="96" y="5525"/>
                    <a:pt x="705" y="3309"/>
                  </a:cubicBezTo>
                  <a:cubicBezTo>
                    <a:pt x="1061" y="2011"/>
                    <a:pt x="1926" y="862"/>
                    <a:pt x="3064" y="163"/>
                  </a:cubicBezTo>
                  <a:cubicBezTo>
                    <a:pt x="3068" y="110"/>
                    <a:pt x="3070" y="56"/>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324275" y="2607375"/>
              <a:ext cx="131650" cy="209600"/>
            </a:xfrm>
            <a:custGeom>
              <a:avLst/>
              <a:gdLst/>
              <a:ahLst/>
              <a:cxnLst/>
              <a:rect l="l" t="t" r="r" b="b"/>
              <a:pathLst>
                <a:path w="5266" h="8384" extrusionOk="0">
                  <a:moveTo>
                    <a:pt x="710" y="0"/>
                  </a:moveTo>
                  <a:cubicBezTo>
                    <a:pt x="620" y="0"/>
                    <a:pt x="529" y="6"/>
                    <a:pt x="438" y="18"/>
                  </a:cubicBezTo>
                  <a:cubicBezTo>
                    <a:pt x="290" y="37"/>
                    <a:pt x="142" y="72"/>
                    <a:pt x="0" y="120"/>
                  </a:cubicBezTo>
                  <a:lnTo>
                    <a:pt x="8" y="267"/>
                  </a:lnTo>
                  <a:cubicBezTo>
                    <a:pt x="241" y="190"/>
                    <a:pt x="488" y="151"/>
                    <a:pt x="733" y="151"/>
                  </a:cubicBezTo>
                  <a:cubicBezTo>
                    <a:pt x="977" y="151"/>
                    <a:pt x="1218" y="190"/>
                    <a:pt x="1441" y="271"/>
                  </a:cubicBezTo>
                  <a:cubicBezTo>
                    <a:pt x="2600" y="693"/>
                    <a:pt x="3281" y="1861"/>
                    <a:pt x="3612" y="2986"/>
                  </a:cubicBezTo>
                  <a:cubicBezTo>
                    <a:pt x="3983" y="4242"/>
                    <a:pt x="4034" y="5569"/>
                    <a:pt x="4439" y="6816"/>
                  </a:cubicBezTo>
                  <a:cubicBezTo>
                    <a:pt x="4625" y="7384"/>
                    <a:pt x="4888" y="7925"/>
                    <a:pt x="5249" y="8383"/>
                  </a:cubicBezTo>
                  <a:cubicBezTo>
                    <a:pt x="5254" y="8322"/>
                    <a:pt x="5260" y="8261"/>
                    <a:pt x="5266" y="8199"/>
                  </a:cubicBezTo>
                  <a:cubicBezTo>
                    <a:pt x="4627" y="7330"/>
                    <a:pt x="4378" y="6208"/>
                    <a:pt x="4194" y="5161"/>
                  </a:cubicBezTo>
                  <a:cubicBezTo>
                    <a:pt x="3969" y="3876"/>
                    <a:pt x="3802" y="2514"/>
                    <a:pt x="3037" y="1413"/>
                  </a:cubicBezTo>
                  <a:cubicBezTo>
                    <a:pt x="2507" y="648"/>
                    <a:pt x="1665" y="0"/>
                    <a:pt x="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331125" y="2750625"/>
              <a:ext cx="118475" cy="136600"/>
            </a:xfrm>
            <a:custGeom>
              <a:avLst/>
              <a:gdLst/>
              <a:ahLst/>
              <a:cxnLst/>
              <a:rect l="l" t="t" r="r" b="b"/>
              <a:pathLst>
                <a:path w="4739" h="5464" extrusionOk="0">
                  <a:moveTo>
                    <a:pt x="1" y="1"/>
                  </a:moveTo>
                  <a:lnTo>
                    <a:pt x="8" y="164"/>
                  </a:lnTo>
                  <a:cubicBezTo>
                    <a:pt x="996" y="653"/>
                    <a:pt x="1896" y="1512"/>
                    <a:pt x="2571" y="2256"/>
                  </a:cubicBezTo>
                  <a:cubicBezTo>
                    <a:pt x="3440" y="3214"/>
                    <a:pt x="4161" y="4297"/>
                    <a:pt x="4714" y="5464"/>
                  </a:cubicBezTo>
                  <a:cubicBezTo>
                    <a:pt x="4721" y="5375"/>
                    <a:pt x="4731" y="5287"/>
                    <a:pt x="4739" y="5201"/>
                  </a:cubicBezTo>
                  <a:cubicBezTo>
                    <a:pt x="4583" y="4884"/>
                    <a:pt x="4415" y="4576"/>
                    <a:pt x="4234" y="4274"/>
                  </a:cubicBezTo>
                  <a:cubicBezTo>
                    <a:pt x="3659" y="3311"/>
                    <a:pt x="2962" y="2421"/>
                    <a:pt x="2163" y="1635"/>
                  </a:cubicBezTo>
                  <a:cubicBezTo>
                    <a:pt x="1530" y="1011"/>
                    <a:pt x="816" y="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36600" y="2862500"/>
              <a:ext cx="64750" cy="160575"/>
            </a:xfrm>
            <a:custGeom>
              <a:avLst/>
              <a:gdLst/>
              <a:ahLst/>
              <a:cxnLst/>
              <a:rect l="l" t="t" r="r" b="b"/>
              <a:pathLst>
                <a:path w="2590" h="6423" extrusionOk="0">
                  <a:moveTo>
                    <a:pt x="0" y="1"/>
                  </a:moveTo>
                  <a:lnTo>
                    <a:pt x="10" y="202"/>
                  </a:lnTo>
                  <a:cubicBezTo>
                    <a:pt x="10" y="202"/>
                    <a:pt x="10" y="204"/>
                    <a:pt x="10" y="204"/>
                  </a:cubicBezTo>
                  <a:cubicBezTo>
                    <a:pt x="1568" y="1846"/>
                    <a:pt x="2483" y="4085"/>
                    <a:pt x="2442" y="6356"/>
                  </a:cubicBezTo>
                  <a:cubicBezTo>
                    <a:pt x="2441" y="6400"/>
                    <a:pt x="2475" y="6422"/>
                    <a:pt x="2509" y="6422"/>
                  </a:cubicBezTo>
                  <a:cubicBezTo>
                    <a:pt x="2543" y="6422"/>
                    <a:pt x="2578" y="6400"/>
                    <a:pt x="2578" y="6356"/>
                  </a:cubicBezTo>
                  <a:cubicBezTo>
                    <a:pt x="2590" y="5642"/>
                    <a:pt x="2513" y="4931"/>
                    <a:pt x="2348" y="4236"/>
                  </a:cubicBezTo>
                  <a:cubicBezTo>
                    <a:pt x="1970" y="2644"/>
                    <a:pt x="1146" y="11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35300" y="2994000"/>
              <a:ext cx="112150" cy="45450"/>
            </a:xfrm>
            <a:custGeom>
              <a:avLst/>
              <a:gdLst/>
              <a:ahLst/>
              <a:cxnLst/>
              <a:rect l="l" t="t" r="r" b="b"/>
              <a:pathLst>
                <a:path w="4486" h="1818" extrusionOk="0">
                  <a:moveTo>
                    <a:pt x="93" y="1"/>
                  </a:moveTo>
                  <a:lnTo>
                    <a:pt x="1" y="1685"/>
                  </a:lnTo>
                  <a:lnTo>
                    <a:pt x="4309" y="1817"/>
                  </a:lnTo>
                  <a:lnTo>
                    <a:pt x="4485" y="154"/>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255650" y="1858525"/>
              <a:ext cx="25425" cy="226525"/>
            </a:xfrm>
            <a:custGeom>
              <a:avLst/>
              <a:gdLst/>
              <a:ahLst/>
              <a:cxnLst/>
              <a:rect l="l" t="t" r="r" b="b"/>
              <a:pathLst>
                <a:path w="1017" h="9061" extrusionOk="0">
                  <a:moveTo>
                    <a:pt x="907" y="0"/>
                  </a:moveTo>
                  <a:cubicBezTo>
                    <a:pt x="872" y="0"/>
                    <a:pt x="839" y="20"/>
                    <a:pt x="829" y="65"/>
                  </a:cubicBezTo>
                  <a:cubicBezTo>
                    <a:pt x="160" y="2984"/>
                    <a:pt x="0" y="6002"/>
                    <a:pt x="365" y="8975"/>
                  </a:cubicBezTo>
                  <a:cubicBezTo>
                    <a:pt x="372" y="9032"/>
                    <a:pt x="420" y="9061"/>
                    <a:pt x="465" y="9061"/>
                  </a:cubicBezTo>
                  <a:cubicBezTo>
                    <a:pt x="510" y="9061"/>
                    <a:pt x="551" y="9032"/>
                    <a:pt x="543" y="8975"/>
                  </a:cubicBezTo>
                  <a:cubicBezTo>
                    <a:pt x="183" y="6017"/>
                    <a:pt x="336" y="3017"/>
                    <a:pt x="1002" y="113"/>
                  </a:cubicBezTo>
                  <a:cubicBezTo>
                    <a:pt x="1017" y="45"/>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264100" y="1870300"/>
              <a:ext cx="38025" cy="87850"/>
            </a:xfrm>
            <a:custGeom>
              <a:avLst/>
              <a:gdLst/>
              <a:ahLst/>
              <a:cxnLst/>
              <a:rect l="l" t="t" r="r" b="b"/>
              <a:pathLst>
                <a:path w="1521" h="3514" extrusionOk="0">
                  <a:moveTo>
                    <a:pt x="1411" y="1"/>
                  </a:moveTo>
                  <a:cubicBezTo>
                    <a:pt x="1376" y="1"/>
                    <a:pt x="1343" y="20"/>
                    <a:pt x="1335" y="66"/>
                  </a:cubicBezTo>
                  <a:cubicBezTo>
                    <a:pt x="1220" y="681"/>
                    <a:pt x="1105" y="1295"/>
                    <a:pt x="988" y="1911"/>
                  </a:cubicBezTo>
                  <a:cubicBezTo>
                    <a:pt x="900" y="2379"/>
                    <a:pt x="842" y="3335"/>
                    <a:pt x="204" y="3335"/>
                  </a:cubicBezTo>
                  <a:cubicBezTo>
                    <a:pt x="175" y="3335"/>
                    <a:pt x="145" y="3333"/>
                    <a:pt x="113" y="3329"/>
                  </a:cubicBezTo>
                  <a:cubicBezTo>
                    <a:pt x="109" y="3328"/>
                    <a:pt x="104" y="3328"/>
                    <a:pt x="100" y="3328"/>
                  </a:cubicBezTo>
                  <a:cubicBezTo>
                    <a:pt x="0" y="3328"/>
                    <a:pt x="6" y="3494"/>
                    <a:pt x="113" y="3507"/>
                  </a:cubicBezTo>
                  <a:cubicBezTo>
                    <a:pt x="149" y="3512"/>
                    <a:pt x="184" y="3514"/>
                    <a:pt x="217" y="3514"/>
                  </a:cubicBezTo>
                  <a:cubicBezTo>
                    <a:pt x="735" y="3514"/>
                    <a:pt x="967" y="2964"/>
                    <a:pt x="1057" y="2513"/>
                  </a:cubicBezTo>
                  <a:cubicBezTo>
                    <a:pt x="1218" y="1717"/>
                    <a:pt x="1358" y="913"/>
                    <a:pt x="1508" y="114"/>
                  </a:cubicBezTo>
                  <a:cubicBezTo>
                    <a:pt x="1520" y="45"/>
                    <a:pt x="1463" y="1"/>
                    <a:pt x="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350150" y="1551875"/>
              <a:ext cx="16100" cy="61200"/>
            </a:xfrm>
            <a:custGeom>
              <a:avLst/>
              <a:gdLst/>
              <a:ahLst/>
              <a:cxnLst/>
              <a:rect l="l" t="t" r="r" b="b"/>
              <a:pathLst>
                <a:path w="644" h="2448" extrusionOk="0">
                  <a:moveTo>
                    <a:pt x="493" y="1"/>
                  </a:moveTo>
                  <a:cubicBezTo>
                    <a:pt x="455" y="1"/>
                    <a:pt x="417" y="26"/>
                    <a:pt x="421" y="75"/>
                  </a:cubicBezTo>
                  <a:cubicBezTo>
                    <a:pt x="496" y="858"/>
                    <a:pt x="362" y="1629"/>
                    <a:pt x="28" y="2340"/>
                  </a:cubicBezTo>
                  <a:cubicBezTo>
                    <a:pt x="1" y="2398"/>
                    <a:pt x="51" y="2448"/>
                    <a:pt x="99" y="2448"/>
                  </a:cubicBezTo>
                  <a:cubicBezTo>
                    <a:pt x="122" y="2448"/>
                    <a:pt x="144" y="2437"/>
                    <a:pt x="157" y="2410"/>
                  </a:cubicBezTo>
                  <a:cubicBezTo>
                    <a:pt x="504" y="1675"/>
                    <a:pt x="644" y="875"/>
                    <a:pt x="569" y="67"/>
                  </a:cubicBezTo>
                  <a:cubicBezTo>
                    <a:pt x="564" y="22"/>
                    <a:pt x="529" y="1"/>
                    <a:pt x="493"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178825" y="1407100"/>
              <a:ext cx="365250" cy="423950"/>
            </a:xfrm>
            <a:custGeom>
              <a:avLst/>
              <a:gdLst/>
              <a:ahLst/>
              <a:cxnLst/>
              <a:rect l="l" t="t" r="r" b="b"/>
              <a:pathLst>
                <a:path w="14610" h="16958" extrusionOk="0">
                  <a:moveTo>
                    <a:pt x="9582" y="0"/>
                  </a:moveTo>
                  <a:lnTo>
                    <a:pt x="6985" y="38"/>
                  </a:lnTo>
                  <a:cubicBezTo>
                    <a:pt x="6985" y="38"/>
                    <a:pt x="6074" y="386"/>
                    <a:pt x="5024" y="769"/>
                  </a:cubicBezTo>
                  <a:cubicBezTo>
                    <a:pt x="4443" y="984"/>
                    <a:pt x="3820" y="1207"/>
                    <a:pt x="3286" y="1389"/>
                  </a:cubicBezTo>
                  <a:cubicBezTo>
                    <a:pt x="3286" y="1389"/>
                    <a:pt x="2820" y="2881"/>
                    <a:pt x="2920" y="5162"/>
                  </a:cubicBezTo>
                  <a:cubicBezTo>
                    <a:pt x="3020" y="7441"/>
                    <a:pt x="1817" y="12701"/>
                    <a:pt x="0" y="14026"/>
                  </a:cubicBezTo>
                  <a:cubicBezTo>
                    <a:pt x="0" y="14026"/>
                    <a:pt x="2725" y="16958"/>
                    <a:pt x="8102" y="16958"/>
                  </a:cubicBezTo>
                  <a:cubicBezTo>
                    <a:pt x="9214" y="16958"/>
                    <a:pt x="10440" y="16832"/>
                    <a:pt x="11778" y="16530"/>
                  </a:cubicBezTo>
                  <a:cubicBezTo>
                    <a:pt x="11778" y="16530"/>
                    <a:pt x="10618" y="14055"/>
                    <a:pt x="11539" y="10811"/>
                  </a:cubicBezTo>
                  <a:cubicBezTo>
                    <a:pt x="12459" y="7568"/>
                    <a:pt x="14610" y="4218"/>
                    <a:pt x="14426" y="3223"/>
                  </a:cubicBezTo>
                  <a:cubicBezTo>
                    <a:pt x="14278" y="2417"/>
                    <a:pt x="12352" y="1329"/>
                    <a:pt x="10975" y="646"/>
                  </a:cubicBezTo>
                  <a:cubicBezTo>
                    <a:pt x="10190" y="257"/>
                    <a:pt x="9582" y="0"/>
                    <a:pt x="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257650" y="1423875"/>
              <a:ext cx="200875" cy="69575"/>
            </a:xfrm>
            <a:custGeom>
              <a:avLst/>
              <a:gdLst/>
              <a:ahLst/>
              <a:cxnLst/>
              <a:rect l="l" t="t" r="r" b="b"/>
              <a:pathLst>
                <a:path w="8035" h="2783" extrusionOk="0">
                  <a:moveTo>
                    <a:pt x="7870" y="0"/>
                  </a:moveTo>
                  <a:cubicBezTo>
                    <a:pt x="7549" y="1362"/>
                    <a:pt x="6270" y="2335"/>
                    <a:pt x="4873" y="2550"/>
                  </a:cubicBezTo>
                  <a:cubicBezTo>
                    <a:pt x="4630" y="2587"/>
                    <a:pt x="4388" y="2605"/>
                    <a:pt x="4148" y="2605"/>
                  </a:cubicBezTo>
                  <a:cubicBezTo>
                    <a:pt x="2661" y="2605"/>
                    <a:pt x="1250" y="1925"/>
                    <a:pt x="41" y="1077"/>
                  </a:cubicBezTo>
                  <a:cubicBezTo>
                    <a:pt x="28" y="1134"/>
                    <a:pt x="14" y="1197"/>
                    <a:pt x="1" y="1266"/>
                  </a:cubicBezTo>
                  <a:cubicBezTo>
                    <a:pt x="1228" y="2119"/>
                    <a:pt x="2658" y="2783"/>
                    <a:pt x="4155" y="2783"/>
                  </a:cubicBezTo>
                  <a:cubicBezTo>
                    <a:pt x="4474" y="2783"/>
                    <a:pt x="4795" y="2752"/>
                    <a:pt x="5119" y="2688"/>
                  </a:cubicBezTo>
                  <a:cubicBezTo>
                    <a:pt x="6485" y="2415"/>
                    <a:pt x="7697" y="1416"/>
                    <a:pt x="8035" y="83"/>
                  </a:cubicBezTo>
                  <a:cubicBezTo>
                    <a:pt x="7979" y="54"/>
                    <a:pt x="7923" y="27"/>
                    <a:pt x="7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232050" y="1498975"/>
              <a:ext cx="90700" cy="161000"/>
            </a:xfrm>
            <a:custGeom>
              <a:avLst/>
              <a:gdLst/>
              <a:ahLst/>
              <a:cxnLst/>
              <a:rect l="l" t="t" r="r" b="b"/>
              <a:pathLst>
                <a:path w="3628" h="6440" extrusionOk="0">
                  <a:moveTo>
                    <a:pt x="1629" y="1"/>
                  </a:moveTo>
                  <a:cubicBezTo>
                    <a:pt x="1553" y="1"/>
                    <a:pt x="1503" y="118"/>
                    <a:pt x="1583" y="171"/>
                  </a:cubicBezTo>
                  <a:cubicBezTo>
                    <a:pt x="2811" y="950"/>
                    <a:pt x="3430" y="2557"/>
                    <a:pt x="2999" y="3956"/>
                  </a:cubicBezTo>
                  <a:cubicBezTo>
                    <a:pt x="2600" y="5239"/>
                    <a:pt x="1370" y="6148"/>
                    <a:pt x="54" y="6256"/>
                  </a:cubicBezTo>
                  <a:cubicBezTo>
                    <a:pt x="37" y="6317"/>
                    <a:pt x="18" y="6380"/>
                    <a:pt x="1" y="6440"/>
                  </a:cubicBezTo>
                  <a:cubicBezTo>
                    <a:pt x="1416" y="6354"/>
                    <a:pt x="2746" y="5377"/>
                    <a:pt x="3171" y="4004"/>
                  </a:cubicBezTo>
                  <a:cubicBezTo>
                    <a:pt x="3628" y="2527"/>
                    <a:pt x="2968" y="837"/>
                    <a:pt x="1675" y="16"/>
                  </a:cubicBezTo>
                  <a:cubicBezTo>
                    <a:pt x="1659" y="5"/>
                    <a:pt x="1643"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192100" y="1520950"/>
              <a:ext cx="300175" cy="240450"/>
            </a:xfrm>
            <a:custGeom>
              <a:avLst/>
              <a:gdLst/>
              <a:ahLst/>
              <a:cxnLst/>
              <a:rect l="l" t="t" r="r" b="b"/>
              <a:pathLst>
                <a:path w="12007" h="9618" extrusionOk="0">
                  <a:moveTo>
                    <a:pt x="10089" y="1"/>
                  </a:moveTo>
                  <a:cubicBezTo>
                    <a:pt x="9986" y="1"/>
                    <a:pt x="9883" y="9"/>
                    <a:pt x="9782" y="25"/>
                  </a:cubicBezTo>
                  <a:cubicBezTo>
                    <a:pt x="8706" y="194"/>
                    <a:pt x="7894" y="1059"/>
                    <a:pt x="7330" y="1934"/>
                  </a:cubicBezTo>
                  <a:cubicBezTo>
                    <a:pt x="6613" y="3046"/>
                    <a:pt x="6189" y="4310"/>
                    <a:pt x="5658" y="5517"/>
                  </a:cubicBezTo>
                  <a:cubicBezTo>
                    <a:pt x="5165" y="6635"/>
                    <a:pt x="4558" y="7765"/>
                    <a:pt x="3595" y="8548"/>
                  </a:cubicBezTo>
                  <a:cubicBezTo>
                    <a:pt x="2930" y="9088"/>
                    <a:pt x="2083" y="9438"/>
                    <a:pt x="1233" y="9438"/>
                  </a:cubicBezTo>
                  <a:cubicBezTo>
                    <a:pt x="865" y="9438"/>
                    <a:pt x="497" y="9372"/>
                    <a:pt x="143" y="9229"/>
                  </a:cubicBezTo>
                  <a:cubicBezTo>
                    <a:pt x="131" y="9224"/>
                    <a:pt x="119" y="9221"/>
                    <a:pt x="109" y="9221"/>
                  </a:cubicBezTo>
                  <a:cubicBezTo>
                    <a:pt x="27" y="9221"/>
                    <a:pt x="1" y="9362"/>
                    <a:pt x="95" y="9401"/>
                  </a:cubicBezTo>
                  <a:cubicBezTo>
                    <a:pt x="462" y="9550"/>
                    <a:pt x="846" y="9618"/>
                    <a:pt x="1230" y="9618"/>
                  </a:cubicBezTo>
                  <a:cubicBezTo>
                    <a:pt x="1999" y="9618"/>
                    <a:pt x="2769" y="9346"/>
                    <a:pt x="3409" y="8910"/>
                  </a:cubicBezTo>
                  <a:cubicBezTo>
                    <a:pt x="5391" y="7560"/>
                    <a:pt x="5940" y="5020"/>
                    <a:pt x="6941" y="2994"/>
                  </a:cubicBezTo>
                  <a:cubicBezTo>
                    <a:pt x="7459" y="1947"/>
                    <a:pt x="8176" y="790"/>
                    <a:pt x="9312" y="339"/>
                  </a:cubicBezTo>
                  <a:cubicBezTo>
                    <a:pt x="9551" y="244"/>
                    <a:pt x="9815" y="197"/>
                    <a:pt x="10080" y="197"/>
                  </a:cubicBezTo>
                  <a:cubicBezTo>
                    <a:pt x="10888" y="197"/>
                    <a:pt x="11702" y="640"/>
                    <a:pt x="11825" y="1517"/>
                  </a:cubicBezTo>
                  <a:lnTo>
                    <a:pt x="11823" y="1515"/>
                  </a:lnTo>
                  <a:lnTo>
                    <a:pt x="11823" y="1515"/>
                  </a:lnTo>
                  <a:cubicBezTo>
                    <a:pt x="11830" y="1561"/>
                    <a:pt x="11861" y="1581"/>
                    <a:pt x="11896" y="1581"/>
                  </a:cubicBezTo>
                  <a:cubicBezTo>
                    <a:pt x="11948" y="1581"/>
                    <a:pt x="12007" y="1536"/>
                    <a:pt x="11997" y="1467"/>
                  </a:cubicBezTo>
                  <a:cubicBezTo>
                    <a:pt x="11869" y="560"/>
                    <a:pt x="10961" y="1"/>
                    <a:pt x="10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21000" y="1657425"/>
              <a:ext cx="125775" cy="173625"/>
            </a:xfrm>
            <a:custGeom>
              <a:avLst/>
              <a:gdLst/>
              <a:ahLst/>
              <a:cxnLst/>
              <a:rect l="l" t="t" r="r" b="b"/>
              <a:pathLst>
                <a:path w="5031" h="6945" extrusionOk="0">
                  <a:moveTo>
                    <a:pt x="3828" y="1"/>
                  </a:moveTo>
                  <a:cubicBezTo>
                    <a:pt x="3343" y="1"/>
                    <a:pt x="2858" y="96"/>
                    <a:pt x="2405" y="282"/>
                  </a:cubicBezTo>
                  <a:cubicBezTo>
                    <a:pt x="947" y="883"/>
                    <a:pt x="47" y="2425"/>
                    <a:pt x="204" y="3992"/>
                  </a:cubicBezTo>
                  <a:cubicBezTo>
                    <a:pt x="337" y="5300"/>
                    <a:pt x="1223" y="6432"/>
                    <a:pt x="2410" y="6944"/>
                  </a:cubicBezTo>
                  <a:cubicBezTo>
                    <a:pt x="2577" y="6944"/>
                    <a:pt x="2746" y="6942"/>
                    <a:pt x="2919" y="6937"/>
                  </a:cubicBezTo>
                  <a:cubicBezTo>
                    <a:pt x="1114" y="6430"/>
                    <a:pt x="1" y="4550"/>
                    <a:pt x="490" y="2728"/>
                  </a:cubicBezTo>
                  <a:cubicBezTo>
                    <a:pt x="904" y="1182"/>
                    <a:pt x="2322" y="183"/>
                    <a:pt x="3841" y="183"/>
                  </a:cubicBezTo>
                  <a:cubicBezTo>
                    <a:pt x="4186" y="183"/>
                    <a:pt x="4537" y="235"/>
                    <a:pt x="4883" y="344"/>
                  </a:cubicBezTo>
                  <a:cubicBezTo>
                    <a:pt x="4893" y="347"/>
                    <a:pt x="4902" y="348"/>
                    <a:pt x="4911" y="348"/>
                  </a:cubicBezTo>
                  <a:cubicBezTo>
                    <a:pt x="5001" y="348"/>
                    <a:pt x="5030" y="202"/>
                    <a:pt x="4931" y="169"/>
                  </a:cubicBezTo>
                  <a:cubicBezTo>
                    <a:pt x="4572" y="57"/>
                    <a:pt x="4200" y="1"/>
                    <a:pt x="3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221725" y="1767650"/>
              <a:ext cx="118725" cy="61050"/>
            </a:xfrm>
            <a:custGeom>
              <a:avLst/>
              <a:gdLst/>
              <a:ahLst/>
              <a:cxnLst/>
              <a:rect l="l" t="t" r="r" b="b"/>
              <a:pathLst>
                <a:path w="4749" h="2442" extrusionOk="0">
                  <a:moveTo>
                    <a:pt x="1522" y="0"/>
                  </a:moveTo>
                  <a:cubicBezTo>
                    <a:pt x="967" y="0"/>
                    <a:pt x="436" y="208"/>
                    <a:pt x="49" y="726"/>
                  </a:cubicBezTo>
                  <a:cubicBezTo>
                    <a:pt x="0" y="791"/>
                    <a:pt x="63" y="855"/>
                    <a:pt x="129" y="855"/>
                  </a:cubicBezTo>
                  <a:cubicBezTo>
                    <a:pt x="156" y="855"/>
                    <a:pt x="184" y="844"/>
                    <a:pt x="204" y="817"/>
                  </a:cubicBezTo>
                  <a:cubicBezTo>
                    <a:pt x="549" y="354"/>
                    <a:pt x="1019" y="173"/>
                    <a:pt x="1513" y="173"/>
                  </a:cubicBezTo>
                  <a:cubicBezTo>
                    <a:pt x="2183" y="173"/>
                    <a:pt x="2897" y="507"/>
                    <a:pt x="3400" y="928"/>
                  </a:cubicBezTo>
                  <a:cubicBezTo>
                    <a:pt x="3815" y="1275"/>
                    <a:pt x="4160" y="1701"/>
                    <a:pt x="4419" y="2175"/>
                  </a:cubicBezTo>
                  <a:cubicBezTo>
                    <a:pt x="4457" y="2246"/>
                    <a:pt x="4501" y="2328"/>
                    <a:pt x="4545" y="2416"/>
                  </a:cubicBezTo>
                  <a:cubicBezTo>
                    <a:pt x="4613" y="2426"/>
                    <a:pt x="4680" y="2434"/>
                    <a:pt x="4749" y="2441"/>
                  </a:cubicBezTo>
                  <a:cubicBezTo>
                    <a:pt x="4739" y="2420"/>
                    <a:pt x="4730" y="2399"/>
                    <a:pt x="4720" y="2378"/>
                  </a:cubicBezTo>
                  <a:cubicBezTo>
                    <a:pt x="4434" y="1745"/>
                    <a:pt x="3997" y="1177"/>
                    <a:pt x="3454" y="742"/>
                  </a:cubicBezTo>
                  <a:cubicBezTo>
                    <a:pt x="2919" y="312"/>
                    <a:pt x="2202" y="0"/>
                    <a:pt x="1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300" y="1568350"/>
              <a:ext cx="50225" cy="168950"/>
            </a:xfrm>
            <a:custGeom>
              <a:avLst/>
              <a:gdLst/>
              <a:ahLst/>
              <a:cxnLst/>
              <a:rect l="l" t="t" r="r" b="b"/>
              <a:pathLst>
                <a:path w="2009" h="6758" extrusionOk="0">
                  <a:moveTo>
                    <a:pt x="1913" y="1"/>
                  </a:moveTo>
                  <a:cubicBezTo>
                    <a:pt x="1894" y="1"/>
                    <a:pt x="1875" y="9"/>
                    <a:pt x="1861" y="30"/>
                  </a:cubicBezTo>
                  <a:cubicBezTo>
                    <a:pt x="1199" y="1025"/>
                    <a:pt x="802" y="2203"/>
                    <a:pt x="505" y="3352"/>
                  </a:cubicBezTo>
                  <a:cubicBezTo>
                    <a:pt x="228" y="4426"/>
                    <a:pt x="0" y="5574"/>
                    <a:pt x="62" y="6690"/>
                  </a:cubicBezTo>
                  <a:cubicBezTo>
                    <a:pt x="64" y="6735"/>
                    <a:pt x="102" y="6758"/>
                    <a:pt x="136" y="6758"/>
                  </a:cubicBezTo>
                  <a:cubicBezTo>
                    <a:pt x="169" y="6758"/>
                    <a:pt x="199" y="6737"/>
                    <a:pt x="196" y="6696"/>
                  </a:cubicBezTo>
                  <a:cubicBezTo>
                    <a:pt x="134" y="5591"/>
                    <a:pt x="359" y="4457"/>
                    <a:pt x="633" y="3393"/>
                  </a:cubicBezTo>
                  <a:cubicBezTo>
                    <a:pt x="927" y="2255"/>
                    <a:pt x="1318" y="1089"/>
                    <a:pt x="1974" y="103"/>
                  </a:cubicBezTo>
                  <a:cubicBezTo>
                    <a:pt x="2008" y="52"/>
                    <a:pt x="1961" y="1"/>
                    <a:pt x="1913"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191575" y="1498025"/>
              <a:ext cx="66450" cy="146725"/>
            </a:xfrm>
            <a:custGeom>
              <a:avLst/>
              <a:gdLst/>
              <a:ahLst/>
              <a:cxnLst/>
              <a:rect l="l" t="t" r="r" b="b"/>
              <a:pathLst>
                <a:path w="2658" h="5869" extrusionOk="0">
                  <a:moveTo>
                    <a:pt x="2414" y="0"/>
                  </a:moveTo>
                  <a:lnTo>
                    <a:pt x="2414" y="0"/>
                  </a:lnTo>
                  <a:cubicBezTo>
                    <a:pt x="2414" y="0"/>
                    <a:pt x="2414" y="15"/>
                    <a:pt x="2416" y="44"/>
                  </a:cubicBezTo>
                  <a:lnTo>
                    <a:pt x="2416" y="44"/>
                  </a:lnTo>
                  <a:cubicBezTo>
                    <a:pt x="2415" y="15"/>
                    <a:pt x="2414" y="0"/>
                    <a:pt x="2414" y="0"/>
                  </a:cubicBezTo>
                  <a:close/>
                  <a:moveTo>
                    <a:pt x="2416" y="44"/>
                  </a:moveTo>
                  <a:cubicBezTo>
                    <a:pt x="2418" y="243"/>
                    <a:pt x="2365" y="1091"/>
                    <a:pt x="1374" y="2148"/>
                  </a:cubicBezTo>
                  <a:cubicBezTo>
                    <a:pt x="1" y="3612"/>
                    <a:pt x="1888" y="5346"/>
                    <a:pt x="2291" y="5841"/>
                  </a:cubicBezTo>
                  <a:cubicBezTo>
                    <a:pt x="2306" y="5860"/>
                    <a:pt x="2320" y="5869"/>
                    <a:pt x="2334" y="5869"/>
                  </a:cubicBezTo>
                  <a:cubicBezTo>
                    <a:pt x="2658" y="5869"/>
                    <a:pt x="2439" y="584"/>
                    <a:pt x="2416"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353100" y="1414050"/>
              <a:ext cx="207525" cy="450700"/>
            </a:xfrm>
            <a:custGeom>
              <a:avLst/>
              <a:gdLst/>
              <a:ahLst/>
              <a:cxnLst/>
              <a:rect l="l" t="t" r="r" b="b"/>
              <a:pathLst>
                <a:path w="8301"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cubicBezTo>
                    <a:pt x="6286" y="16182"/>
                    <a:pt x="5972" y="15298"/>
                    <a:pt x="5613" y="14203"/>
                  </a:cubicBezTo>
                  <a:cubicBezTo>
                    <a:pt x="4867" y="11930"/>
                    <a:pt x="5866" y="7811"/>
                    <a:pt x="7084" y="6622"/>
                  </a:cubicBezTo>
                  <a:cubicBezTo>
                    <a:pt x="8301" y="5435"/>
                    <a:pt x="8230" y="3016"/>
                    <a:pt x="7508" y="2030"/>
                  </a:cubicBezTo>
                  <a:cubicBezTo>
                    <a:pt x="7023" y="1362"/>
                    <a:pt x="5241" y="672"/>
                    <a:pt x="4138" y="292"/>
                  </a:cubicBezTo>
                  <a:cubicBezTo>
                    <a:pt x="3609" y="111"/>
                    <a:pt x="3236"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390500" y="1641475"/>
              <a:ext cx="59050" cy="15500"/>
            </a:xfrm>
            <a:custGeom>
              <a:avLst/>
              <a:gdLst/>
              <a:ahLst/>
              <a:cxnLst/>
              <a:rect l="l" t="t" r="r" b="b"/>
              <a:pathLst>
                <a:path w="2362" h="620" extrusionOk="0">
                  <a:moveTo>
                    <a:pt x="129" y="1"/>
                  </a:moveTo>
                  <a:cubicBezTo>
                    <a:pt x="51" y="1"/>
                    <a:pt x="1" y="119"/>
                    <a:pt x="83" y="170"/>
                  </a:cubicBezTo>
                  <a:cubicBezTo>
                    <a:pt x="574" y="468"/>
                    <a:pt x="1121" y="620"/>
                    <a:pt x="1682" y="620"/>
                  </a:cubicBezTo>
                  <a:cubicBezTo>
                    <a:pt x="1872" y="620"/>
                    <a:pt x="2063" y="602"/>
                    <a:pt x="2254" y="567"/>
                  </a:cubicBezTo>
                  <a:cubicBezTo>
                    <a:pt x="2362" y="547"/>
                    <a:pt x="2324" y="391"/>
                    <a:pt x="2224" y="391"/>
                  </a:cubicBezTo>
                  <a:cubicBezTo>
                    <a:pt x="2218" y="391"/>
                    <a:pt x="2212" y="392"/>
                    <a:pt x="2206" y="393"/>
                  </a:cubicBezTo>
                  <a:cubicBezTo>
                    <a:pt x="2030" y="425"/>
                    <a:pt x="1853" y="441"/>
                    <a:pt x="1678" y="441"/>
                  </a:cubicBezTo>
                  <a:cubicBezTo>
                    <a:pt x="1151" y="441"/>
                    <a:pt x="635" y="296"/>
                    <a:pt x="173" y="15"/>
                  </a:cubicBezTo>
                  <a:lnTo>
                    <a:pt x="175" y="15"/>
                  </a:lnTo>
                  <a:cubicBezTo>
                    <a:pt x="159" y="5"/>
                    <a:pt x="143" y="1"/>
                    <a:pt x="12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353100" y="1414050"/>
              <a:ext cx="159575" cy="450700"/>
            </a:xfrm>
            <a:custGeom>
              <a:avLst/>
              <a:gdLst/>
              <a:ahLst/>
              <a:cxnLst/>
              <a:rect l="l" t="t" r="r" b="b"/>
              <a:pathLst>
                <a:path w="6383"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lnTo>
                    <a:pt x="6332" y="16821"/>
                  </a:lnTo>
                  <a:cubicBezTo>
                    <a:pt x="5731" y="17304"/>
                    <a:pt x="4536" y="17427"/>
                    <a:pt x="3476" y="17427"/>
                  </a:cubicBezTo>
                  <a:cubicBezTo>
                    <a:pt x="2377" y="17427"/>
                    <a:pt x="1422" y="17295"/>
                    <a:pt x="1422" y="17295"/>
                  </a:cubicBezTo>
                  <a:cubicBezTo>
                    <a:pt x="802" y="16672"/>
                    <a:pt x="1193" y="14017"/>
                    <a:pt x="1832" y="12593"/>
                  </a:cubicBezTo>
                  <a:cubicBezTo>
                    <a:pt x="2471" y="11172"/>
                    <a:pt x="2041" y="8454"/>
                    <a:pt x="2239" y="7050"/>
                  </a:cubicBezTo>
                  <a:cubicBezTo>
                    <a:pt x="2438" y="5648"/>
                    <a:pt x="3683" y="4926"/>
                    <a:pt x="4182" y="2858"/>
                  </a:cubicBezTo>
                  <a:cubicBezTo>
                    <a:pt x="4464" y="1688"/>
                    <a:pt x="4318" y="823"/>
                    <a:pt x="4138" y="292"/>
                  </a:cubicBezTo>
                  <a:cubicBezTo>
                    <a:pt x="3609" y="111"/>
                    <a:pt x="3236" y="0"/>
                    <a:pt x="323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635" y="540"/>
                    <a:pt x="5017" y="689"/>
                    <a:pt x="4559" y="762"/>
                  </a:cubicBezTo>
                  <a:cubicBezTo>
                    <a:pt x="3494" y="931"/>
                    <a:pt x="3640" y="1911"/>
                    <a:pt x="3511" y="3187"/>
                  </a:cubicBezTo>
                  <a:cubicBezTo>
                    <a:pt x="3381" y="4462"/>
                    <a:pt x="1449" y="5435"/>
                    <a:pt x="1785" y="6789"/>
                  </a:cubicBezTo>
                  <a:cubicBezTo>
                    <a:pt x="2123" y="8143"/>
                    <a:pt x="2992" y="8268"/>
                    <a:pt x="2781" y="9258"/>
                  </a:cubicBezTo>
                  <a:cubicBezTo>
                    <a:pt x="2625" y="9979"/>
                    <a:pt x="1183" y="11591"/>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7"/>
                    <a:pt x="7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206475" y="1464025"/>
              <a:ext cx="43725" cy="71350"/>
            </a:xfrm>
            <a:custGeom>
              <a:avLst/>
              <a:gdLst/>
              <a:ahLst/>
              <a:cxnLst/>
              <a:rect l="l" t="t" r="r" b="b"/>
              <a:pathLst>
                <a:path w="1749" h="2854" extrusionOk="0">
                  <a:moveTo>
                    <a:pt x="1662" y="1"/>
                  </a:moveTo>
                  <a:cubicBezTo>
                    <a:pt x="1617" y="1"/>
                    <a:pt x="1568" y="29"/>
                    <a:pt x="1563" y="86"/>
                  </a:cubicBezTo>
                  <a:cubicBezTo>
                    <a:pt x="1459" y="1122"/>
                    <a:pt x="916" y="2068"/>
                    <a:pt x="78" y="2682"/>
                  </a:cubicBezTo>
                  <a:cubicBezTo>
                    <a:pt x="0" y="2737"/>
                    <a:pt x="49" y="2854"/>
                    <a:pt x="121" y="2854"/>
                  </a:cubicBezTo>
                  <a:cubicBezTo>
                    <a:pt x="136" y="2854"/>
                    <a:pt x="152" y="2849"/>
                    <a:pt x="168" y="2837"/>
                  </a:cubicBezTo>
                  <a:cubicBezTo>
                    <a:pt x="1062" y="2181"/>
                    <a:pt x="1630" y="1189"/>
                    <a:pt x="1743" y="86"/>
                  </a:cubicBezTo>
                  <a:cubicBezTo>
                    <a:pt x="1749" y="29"/>
                    <a:pt x="1707" y="1"/>
                    <a:pt x="166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213225" y="1616550"/>
              <a:ext cx="49550" cy="14125"/>
            </a:xfrm>
            <a:custGeom>
              <a:avLst/>
              <a:gdLst/>
              <a:ahLst/>
              <a:cxnLst/>
              <a:rect l="l" t="t" r="r" b="b"/>
              <a:pathLst>
                <a:path w="1982" h="565" extrusionOk="0">
                  <a:moveTo>
                    <a:pt x="127" y="0"/>
                  </a:moveTo>
                  <a:cubicBezTo>
                    <a:pt x="50" y="0"/>
                    <a:pt x="0" y="118"/>
                    <a:pt x="82" y="170"/>
                  </a:cubicBezTo>
                  <a:cubicBezTo>
                    <a:pt x="509" y="433"/>
                    <a:pt x="979" y="564"/>
                    <a:pt x="1467" y="564"/>
                  </a:cubicBezTo>
                  <a:cubicBezTo>
                    <a:pt x="1601" y="564"/>
                    <a:pt x="1737" y="554"/>
                    <a:pt x="1874" y="534"/>
                  </a:cubicBezTo>
                  <a:cubicBezTo>
                    <a:pt x="1982" y="518"/>
                    <a:pt x="1943" y="360"/>
                    <a:pt x="1842" y="360"/>
                  </a:cubicBezTo>
                  <a:cubicBezTo>
                    <a:pt x="1836" y="360"/>
                    <a:pt x="1831" y="361"/>
                    <a:pt x="1826" y="362"/>
                  </a:cubicBezTo>
                  <a:cubicBezTo>
                    <a:pt x="1705" y="379"/>
                    <a:pt x="1586" y="388"/>
                    <a:pt x="1467" y="388"/>
                  </a:cubicBezTo>
                  <a:cubicBezTo>
                    <a:pt x="1010" y="388"/>
                    <a:pt x="570" y="260"/>
                    <a:pt x="172" y="14"/>
                  </a:cubicBezTo>
                  <a:cubicBezTo>
                    <a:pt x="157" y="5"/>
                    <a:pt x="141" y="0"/>
                    <a:pt x="12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708" y="1042"/>
                    <a:pt x="5100" y="2114"/>
                    <a:pt x="5244" y="3227"/>
                  </a:cubicBezTo>
                  <a:cubicBezTo>
                    <a:pt x="5476" y="5019"/>
                    <a:pt x="4369" y="6256"/>
                    <a:pt x="4344" y="7591"/>
                  </a:cubicBezTo>
                  <a:cubicBezTo>
                    <a:pt x="4319" y="8926"/>
                    <a:pt x="3128" y="14169"/>
                    <a:pt x="3373" y="15220"/>
                  </a:cubicBezTo>
                  <a:cubicBezTo>
                    <a:pt x="3373" y="15220"/>
                    <a:pt x="1273" y="14236"/>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9"/>
                    <a:pt x="75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458700" y="1456625"/>
              <a:ext cx="256400" cy="485000"/>
            </a:xfrm>
            <a:custGeom>
              <a:avLst/>
              <a:gdLst/>
              <a:ahLst/>
              <a:cxnLst/>
              <a:rect l="l" t="t" r="r" b="b"/>
              <a:pathLst>
                <a:path w="10256" h="19400" extrusionOk="0">
                  <a:moveTo>
                    <a:pt x="2952" y="1"/>
                  </a:moveTo>
                  <a:cubicBezTo>
                    <a:pt x="2952" y="1"/>
                    <a:pt x="1092" y="3643"/>
                    <a:pt x="885" y="6258"/>
                  </a:cubicBezTo>
                  <a:cubicBezTo>
                    <a:pt x="787" y="7486"/>
                    <a:pt x="4251" y="10282"/>
                    <a:pt x="4217" y="10697"/>
                  </a:cubicBezTo>
                  <a:cubicBezTo>
                    <a:pt x="4174" y="11226"/>
                    <a:pt x="2364" y="13029"/>
                    <a:pt x="1182" y="14332"/>
                  </a:cubicBezTo>
                  <a:cubicBezTo>
                    <a:pt x="0" y="15634"/>
                    <a:pt x="783" y="16018"/>
                    <a:pt x="1333" y="17773"/>
                  </a:cubicBezTo>
                  <a:cubicBezTo>
                    <a:pt x="1658" y="18807"/>
                    <a:pt x="2193" y="19400"/>
                    <a:pt x="2880" y="19400"/>
                  </a:cubicBezTo>
                  <a:cubicBezTo>
                    <a:pt x="3359" y="19400"/>
                    <a:pt x="3912" y="19112"/>
                    <a:pt x="4518" y="18485"/>
                  </a:cubicBezTo>
                  <a:cubicBezTo>
                    <a:pt x="5676" y="17284"/>
                    <a:pt x="6729" y="15899"/>
                    <a:pt x="8582" y="13662"/>
                  </a:cubicBezTo>
                  <a:cubicBezTo>
                    <a:pt x="8889" y="13290"/>
                    <a:pt x="9150" y="12970"/>
                    <a:pt x="9361" y="12674"/>
                  </a:cubicBezTo>
                  <a:cubicBezTo>
                    <a:pt x="10200" y="11497"/>
                    <a:pt x="10255" y="10727"/>
                    <a:pt x="9402" y="8823"/>
                  </a:cubicBezTo>
                  <a:cubicBezTo>
                    <a:pt x="9179" y="8324"/>
                    <a:pt x="8893" y="7746"/>
                    <a:pt x="8542" y="7064"/>
                  </a:cubicBezTo>
                  <a:cubicBezTo>
                    <a:pt x="6430" y="2949"/>
                    <a:pt x="2952" y="1"/>
                    <a:pt x="2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63275" y="1677175"/>
              <a:ext cx="51825" cy="96325"/>
            </a:xfrm>
            <a:custGeom>
              <a:avLst/>
              <a:gdLst/>
              <a:ahLst/>
              <a:cxnLst/>
              <a:rect l="l" t="t" r="r" b="b"/>
              <a:pathLst>
                <a:path w="2073" h="3853" extrusionOk="0">
                  <a:moveTo>
                    <a:pt x="1219" y="1"/>
                  </a:moveTo>
                  <a:lnTo>
                    <a:pt x="1219" y="1"/>
                  </a:lnTo>
                  <a:cubicBezTo>
                    <a:pt x="492" y="432"/>
                    <a:pt x="0" y="2682"/>
                    <a:pt x="1178" y="3852"/>
                  </a:cubicBezTo>
                  <a:cubicBezTo>
                    <a:pt x="2017" y="2675"/>
                    <a:pt x="2072" y="1905"/>
                    <a:pt x="12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73950" y="1459100"/>
              <a:ext cx="58950" cy="67350"/>
            </a:xfrm>
            <a:custGeom>
              <a:avLst/>
              <a:gdLst/>
              <a:ahLst/>
              <a:cxnLst/>
              <a:rect l="l" t="t" r="r" b="b"/>
              <a:pathLst>
                <a:path w="2358" h="2694" extrusionOk="0">
                  <a:moveTo>
                    <a:pt x="2228" y="1"/>
                  </a:moveTo>
                  <a:cubicBezTo>
                    <a:pt x="2224" y="1"/>
                    <a:pt x="2220" y="1"/>
                    <a:pt x="2216" y="1"/>
                  </a:cubicBezTo>
                  <a:cubicBezTo>
                    <a:pt x="927" y="185"/>
                    <a:pt x="0" y="1315"/>
                    <a:pt x="62" y="2616"/>
                  </a:cubicBezTo>
                  <a:cubicBezTo>
                    <a:pt x="64" y="2668"/>
                    <a:pt x="105" y="2694"/>
                    <a:pt x="145" y="2694"/>
                  </a:cubicBezTo>
                  <a:cubicBezTo>
                    <a:pt x="185" y="2694"/>
                    <a:pt x="225" y="2668"/>
                    <a:pt x="223" y="2616"/>
                  </a:cubicBezTo>
                  <a:cubicBezTo>
                    <a:pt x="165" y="1381"/>
                    <a:pt x="1038" y="331"/>
                    <a:pt x="2260" y="157"/>
                  </a:cubicBezTo>
                  <a:cubicBezTo>
                    <a:pt x="2357" y="144"/>
                    <a:pt x="2321" y="1"/>
                    <a:pt x="2228"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443700" y="1594675"/>
              <a:ext cx="55000" cy="56750"/>
            </a:xfrm>
            <a:custGeom>
              <a:avLst/>
              <a:gdLst/>
              <a:ahLst/>
              <a:cxnLst/>
              <a:rect l="l" t="t" r="r" b="b"/>
              <a:pathLst>
                <a:path w="2200" h="2270" extrusionOk="0">
                  <a:moveTo>
                    <a:pt x="128" y="0"/>
                  </a:moveTo>
                  <a:cubicBezTo>
                    <a:pt x="61" y="0"/>
                    <a:pt x="1" y="90"/>
                    <a:pt x="61" y="155"/>
                  </a:cubicBezTo>
                  <a:cubicBezTo>
                    <a:pt x="711" y="851"/>
                    <a:pt x="1362" y="1547"/>
                    <a:pt x="2010" y="2242"/>
                  </a:cubicBezTo>
                  <a:lnTo>
                    <a:pt x="2012" y="2242"/>
                  </a:lnTo>
                  <a:cubicBezTo>
                    <a:pt x="2030" y="2261"/>
                    <a:pt x="2051" y="2270"/>
                    <a:pt x="2071" y="2270"/>
                  </a:cubicBezTo>
                  <a:cubicBezTo>
                    <a:pt x="2138" y="2270"/>
                    <a:pt x="2199" y="2180"/>
                    <a:pt x="2139" y="2115"/>
                  </a:cubicBezTo>
                  <a:cubicBezTo>
                    <a:pt x="1488" y="1419"/>
                    <a:pt x="838" y="724"/>
                    <a:pt x="188" y="28"/>
                  </a:cubicBezTo>
                  <a:cubicBezTo>
                    <a:pt x="170" y="8"/>
                    <a:pt x="149" y="0"/>
                    <a:pt x="12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62375" y="1697725"/>
              <a:ext cx="58675" cy="28550"/>
            </a:xfrm>
            <a:custGeom>
              <a:avLst/>
              <a:gdLst/>
              <a:ahLst/>
              <a:cxnLst/>
              <a:rect l="l" t="t" r="r" b="b"/>
              <a:pathLst>
                <a:path w="2347" h="1142" extrusionOk="0">
                  <a:moveTo>
                    <a:pt x="2225" y="1"/>
                  </a:moveTo>
                  <a:cubicBezTo>
                    <a:pt x="2216" y="1"/>
                    <a:pt x="2207" y="2"/>
                    <a:pt x="2197" y="5"/>
                  </a:cubicBezTo>
                  <a:cubicBezTo>
                    <a:pt x="1453" y="237"/>
                    <a:pt x="747" y="562"/>
                    <a:pt x="83" y="974"/>
                  </a:cubicBezTo>
                  <a:cubicBezTo>
                    <a:pt x="1" y="1024"/>
                    <a:pt x="51" y="1142"/>
                    <a:pt x="129" y="1142"/>
                  </a:cubicBezTo>
                  <a:cubicBezTo>
                    <a:pt x="143" y="1142"/>
                    <a:pt x="159" y="1137"/>
                    <a:pt x="175" y="1128"/>
                  </a:cubicBezTo>
                  <a:cubicBezTo>
                    <a:pt x="823" y="725"/>
                    <a:pt x="1514" y="406"/>
                    <a:pt x="2245" y="178"/>
                  </a:cubicBezTo>
                  <a:cubicBezTo>
                    <a:pt x="2346" y="147"/>
                    <a:pt x="2315" y="1"/>
                    <a:pt x="22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80750" y="1695225"/>
              <a:ext cx="20600" cy="20075"/>
            </a:xfrm>
            <a:custGeom>
              <a:avLst/>
              <a:gdLst/>
              <a:ahLst/>
              <a:cxnLst/>
              <a:rect l="l" t="t" r="r" b="b"/>
              <a:pathLst>
                <a:path w="824" h="803" extrusionOk="0">
                  <a:moveTo>
                    <a:pt x="690" y="1"/>
                  </a:moveTo>
                  <a:cubicBezTo>
                    <a:pt x="669" y="1"/>
                    <a:pt x="648" y="8"/>
                    <a:pt x="629" y="25"/>
                  </a:cubicBezTo>
                  <a:cubicBezTo>
                    <a:pt x="420" y="215"/>
                    <a:pt x="228" y="422"/>
                    <a:pt x="54" y="644"/>
                  </a:cubicBezTo>
                  <a:cubicBezTo>
                    <a:pt x="0" y="713"/>
                    <a:pt x="60" y="803"/>
                    <a:pt x="122" y="803"/>
                  </a:cubicBezTo>
                  <a:cubicBezTo>
                    <a:pt x="143" y="803"/>
                    <a:pt x="163" y="793"/>
                    <a:pt x="180" y="771"/>
                  </a:cubicBezTo>
                  <a:cubicBezTo>
                    <a:pt x="355" y="548"/>
                    <a:pt x="547" y="341"/>
                    <a:pt x="758" y="151"/>
                  </a:cubicBezTo>
                  <a:lnTo>
                    <a:pt x="756" y="151"/>
                  </a:lnTo>
                  <a:cubicBezTo>
                    <a:pt x="823" y="90"/>
                    <a:pt x="761" y="1"/>
                    <a:pt x="69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490675" y="1809575"/>
              <a:ext cx="78575" cy="117100"/>
            </a:xfrm>
            <a:custGeom>
              <a:avLst/>
              <a:gdLst/>
              <a:ahLst/>
              <a:cxnLst/>
              <a:rect l="l" t="t" r="r" b="b"/>
              <a:pathLst>
                <a:path w="3143" h="4684" extrusionOk="0">
                  <a:moveTo>
                    <a:pt x="144" y="0"/>
                  </a:moveTo>
                  <a:cubicBezTo>
                    <a:pt x="58" y="0"/>
                    <a:pt x="1" y="122"/>
                    <a:pt x="93" y="162"/>
                  </a:cubicBezTo>
                  <a:cubicBezTo>
                    <a:pt x="920" y="525"/>
                    <a:pt x="1627" y="1115"/>
                    <a:pt x="2128" y="1867"/>
                  </a:cubicBezTo>
                  <a:cubicBezTo>
                    <a:pt x="2368" y="2228"/>
                    <a:pt x="2560" y="2621"/>
                    <a:pt x="2692" y="3036"/>
                  </a:cubicBezTo>
                  <a:cubicBezTo>
                    <a:pt x="2840" y="3498"/>
                    <a:pt x="2999" y="4094"/>
                    <a:pt x="2759" y="4547"/>
                  </a:cubicBezTo>
                  <a:cubicBezTo>
                    <a:pt x="2722" y="4619"/>
                    <a:pt x="2785" y="4684"/>
                    <a:pt x="2845" y="4684"/>
                  </a:cubicBezTo>
                  <a:cubicBezTo>
                    <a:pt x="2872" y="4684"/>
                    <a:pt x="2898" y="4671"/>
                    <a:pt x="2915" y="4639"/>
                  </a:cubicBezTo>
                  <a:cubicBezTo>
                    <a:pt x="3143" y="4206"/>
                    <a:pt x="3055" y="3697"/>
                    <a:pt x="2938" y="3243"/>
                  </a:cubicBezTo>
                  <a:cubicBezTo>
                    <a:pt x="2821" y="2778"/>
                    <a:pt x="2629" y="2332"/>
                    <a:pt x="2377" y="1925"/>
                  </a:cubicBezTo>
                  <a:cubicBezTo>
                    <a:pt x="1859" y="1081"/>
                    <a:pt x="1092" y="406"/>
                    <a:pt x="183" y="9"/>
                  </a:cubicBezTo>
                  <a:cubicBezTo>
                    <a:pt x="169" y="3"/>
                    <a:pt x="156" y="0"/>
                    <a:pt x="14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8950" y="1856475"/>
              <a:ext cx="121975" cy="100000"/>
            </a:xfrm>
            <a:custGeom>
              <a:avLst/>
              <a:gdLst/>
              <a:ahLst/>
              <a:cxnLst/>
              <a:rect l="l" t="t" r="r" b="b"/>
              <a:pathLst>
                <a:path w="4879" h="4000" extrusionOk="0">
                  <a:moveTo>
                    <a:pt x="2980" y="1"/>
                  </a:moveTo>
                  <a:cubicBezTo>
                    <a:pt x="2917" y="1"/>
                    <a:pt x="2862" y="11"/>
                    <a:pt x="2820" y="35"/>
                  </a:cubicBezTo>
                  <a:cubicBezTo>
                    <a:pt x="2478" y="229"/>
                    <a:pt x="194" y="1489"/>
                    <a:pt x="35" y="1913"/>
                  </a:cubicBezTo>
                  <a:cubicBezTo>
                    <a:pt x="1" y="2004"/>
                    <a:pt x="64" y="2040"/>
                    <a:pt x="184" y="2040"/>
                  </a:cubicBezTo>
                  <a:cubicBezTo>
                    <a:pt x="621" y="2040"/>
                    <a:pt x="1809" y="1568"/>
                    <a:pt x="1809" y="1568"/>
                  </a:cubicBezTo>
                  <a:lnTo>
                    <a:pt x="1809" y="1568"/>
                  </a:lnTo>
                  <a:cubicBezTo>
                    <a:pt x="1809" y="1568"/>
                    <a:pt x="200" y="2731"/>
                    <a:pt x="464" y="2967"/>
                  </a:cubicBezTo>
                  <a:cubicBezTo>
                    <a:pt x="491" y="2990"/>
                    <a:pt x="535" y="3001"/>
                    <a:pt x="590" y="3001"/>
                  </a:cubicBezTo>
                  <a:cubicBezTo>
                    <a:pt x="1078" y="3001"/>
                    <a:pt x="2524" y="2174"/>
                    <a:pt x="2525" y="2174"/>
                  </a:cubicBezTo>
                  <a:lnTo>
                    <a:pt x="2525" y="2174"/>
                  </a:lnTo>
                  <a:cubicBezTo>
                    <a:pt x="2524" y="2174"/>
                    <a:pt x="1523" y="3108"/>
                    <a:pt x="1491" y="3390"/>
                  </a:cubicBezTo>
                  <a:cubicBezTo>
                    <a:pt x="1482" y="3465"/>
                    <a:pt x="1522" y="3496"/>
                    <a:pt x="1594" y="3496"/>
                  </a:cubicBezTo>
                  <a:cubicBezTo>
                    <a:pt x="1971" y="3496"/>
                    <a:pt x="3234" y="2650"/>
                    <a:pt x="3234" y="2650"/>
                  </a:cubicBezTo>
                  <a:lnTo>
                    <a:pt x="3234" y="2650"/>
                  </a:lnTo>
                  <a:cubicBezTo>
                    <a:pt x="3234" y="2650"/>
                    <a:pt x="2697" y="3761"/>
                    <a:pt x="2860" y="3945"/>
                  </a:cubicBezTo>
                  <a:cubicBezTo>
                    <a:pt x="2894" y="3983"/>
                    <a:pt x="2977" y="4000"/>
                    <a:pt x="3087" y="4000"/>
                  </a:cubicBezTo>
                  <a:cubicBezTo>
                    <a:pt x="3513" y="4000"/>
                    <a:pt x="4343" y="3752"/>
                    <a:pt x="4285" y="3550"/>
                  </a:cubicBezTo>
                  <a:cubicBezTo>
                    <a:pt x="4249" y="3424"/>
                    <a:pt x="4152" y="3390"/>
                    <a:pt x="4048" y="3390"/>
                  </a:cubicBezTo>
                  <a:cubicBezTo>
                    <a:pt x="3928" y="3390"/>
                    <a:pt x="3797" y="3435"/>
                    <a:pt x="3738" y="3435"/>
                  </a:cubicBezTo>
                  <a:cubicBezTo>
                    <a:pt x="3727" y="3435"/>
                    <a:pt x="3719" y="3434"/>
                    <a:pt x="3714" y="3431"/>
                  </a:cubicBezTo>
                  <a:cubicBezTo>
                    <a:pt x="3647" y="3387"/>
                    <a:pt x="4773" y="3059"/>
                    <a:pt x="4826" y="2629"/>
                  </a:cubicBezTo>
                  <a:cubicBezTo>
                    <a:pt x="4878" y="2199"/>
                    <a:pt x="4285" y="521"/>
                    <a:pt x="4285" y="521"/>
                  </a:cubicBezTo>
                  <a:lnTo>
                    <a:pt x="4284" y="521"/>
                  </a:lnTo>
                  <a:cubicBezTo>
                    <a:pt x="4284" y="521"/>
                    <a:pt x="3423" y="1"/>
                    <a:pt x="298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395250" y="1133725"/>
              <a:ext cx="141800" cy="105200"/>
            </a:xfrm>
            <a:custGeom>
              <a:avLst/>
              <a:gdLst/>
              <a:ahLst/>
              <a:cxnLst/>
              <a:rect l="l" t="t" r="r" b="b"/>
              <a:pathLst>
                <a:path w="5672" h="4208" extrusionOk="0">
                  <a:moveTo>
                    <a:pt x="2797" y="1"/>
                  </a:moveTo>
                  <a:cubicBezTo>
                    <a:pt x="1018" y="1"/>
                    <a:pt x="0" y="2471"/>
                    <a:pt x="1658" y="3682"/>
                  </a:cubicBezTo>
                  <a:cubicBezTo>
                    <a:pt x="1734" y="3740"/>
                    <a:pt x="1817" y="3795"/>
                    <a:pt x="1901" y="3853"/>
                  </a:cubicBezTo>
                  <a:cubicBezTo>
                    <a:pt x="2273" y="4100"/>
                    <a:pt x="2628" y="4207"/>
                    <a:pt x="2954" y="4207"/>
                  </a:cubicBezTo>
                  <a:cubicBezTo>
                    <a:pt x="4754" y="4207"/>
                    <a:pt x="5671" y="955"/>
                    <a:pt x="3609" y="166"/>
                  </a:cubicBezTo>
                  <a:cubicBezTo>
                    <a:pt x="3570" y="151"/>
                    <a:pt x="3532" y="137"/>
                    <a:pt x="3495" y="124"/>
                  </a:cubicBezTo>
                  <a:cubicBezTo>
                    <a:pt x="3253" y="39"/>
                    <a:pt x="3019" y="1"/>
                    <a:pt x="2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339525" y="1308725"/>
              <a:ext cx="89750" cy="131550"/>
            </a:xfrm>
            <a:custGeom>
              <a:avLst/>
              <a:gdLst/>
              <a:ahLst/>
              <a:cxnLst/>
              <a:rect l="l" t="t" r="r" b="b"/>
              <a:pathLst>
                <a:path w="3590" h="5262" extrusionOk="0">
                  <a:moveTo>
                    <a:pt x="3263" y="1"/>
                  </a:moveTo>
                  <a:lnTo>
                    <a:pt x="724" y="1259"/>
                  </a:lnTo>
                  <a:lnTo>
                    <a:pt x="530" y="2057"/>
                  </a:lnTo>
                  <a:lnTo>
                    <a:pt x="254" y="3197"/>
                  </a:lnTo>
                  <a:lnTo>
                    <a:pt x="0" y="4240"/>
                  </a:lnTo>
                  <a:cubicBezTo>
                    <a:pt x="218" y="5007"/>
                    <a:pt x="758" y="5261"/>
                    <a:pt x="1358" y="5261"/>
                  </a:cubicBezTo>
                  <a:cubicBezTo>
                    <a:pt x="2289" y="5261"/>
                    <a:pt x="3362" y="4649"/>
                    <a:pt x="3589" y="4394"/>
                  </a:cubicBezTo>
                  <a:lnTo>
                    <a:pt x="3263" y="1"/>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342200" y="1340950"/>
              <a:ext cx="63475" cy="62825"/>
            </a:xfrm>
            <a:custGeom>
              <a:avLst/>
              <a:gdLst/>
              <a:ahLst/>
              <a:cxnLst/>
              <a:rect l="l" t="t" r="r" b="b"/>
              <a:pathLst>
                <a:path w="2539" h="2513" extrusionOk="0">
                  <a:moveTo>
                    <a:pt x="2539" y="1"/>
                  </a:moveTo>
                  <a:lnTo>
                    <a:pt x="423" y="768"/>
                  </a:lnTo>
                  <a:lnTo>
                    <a:pt x="1" y="2508"/>
                  </a:lnTo>
                  <a:cubicBezTo>
                    <a:pt x="16" y="2511"/>
                    <a:pt x="32" y="2512"/>
                    <a:pt x="49" y="2512"/>
                  </a:cubicBezTo>
                  <a:cubicBezTo>
                    <a:pt x="422" y="2512"/>
                    <a:pt x="1430" y="1842"/>
                    <a:pt x="253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302275" y="1200750"/>
              <a:ext cx="175950" cy="164400"/>
            </a:xfrm>
            <a:custGeom>
              <a:avLst/>
              <a:gdLst/>
              <a:ahLst/>
              <a:cxnLst/>
              <a:rect l="l" t="t" r="r" b="b"/>
              <a:pathLst>
                <a:path w="7038" h="6576" extrusionOk="0">
                  <a:moveTo>
                    <a:pt x="2779" y="0"/>
                  </a:moveTo>
                  <a:cubicBezTo>
                    <a:pt x="2006" y="0"/>
                    <a:pt x="1250" y="266"/>
                    <a:pt x="667" y="777"/>
                  </a:cubicBezTo>
                  <a:cubicBezTo>
                    <a:pt x="641" y="800"/>
                    <a:pt x="616" y="823"/>
                    <a:pt x="591" y="848"/>
                  </a:cubicBezTo>
                  <a:lnTo>
                    <a:pt x="589" y="848"/>
                  </a:lnTo>
                  <a:cubicBezTo>
                    <a:pt x="196" y="1375"/>
                    <a:pt x="545" y="2190"/>
                    <a:pt x="332" y="3606"/>
                  </a:cubicBezTo>
                  <a:cubicBezTo>
                    <a:pt x="1" y="5827"/>
                    <a:pt x="702" y="6575"/>
                    <a:pt x="2310" y="6575"/>
                  </a:cubicBezTo>
                  <a:cubicBezTo>
                    <a:pt x="2351" y="6575"/>
                    <a:pt x="2392" y="6575"/>
                    <a:pt x="2434" y="6574"/>
                  </a:cubicBezTo>
                  <a:cubicBezTo>
                    <a:pt x="2902" y="6564"/>
                    <a:pt x="3831" y="6263"/>
                    <a:pt x="4400" y="5595"/>
                  </a:cubicBezTo>
                  <a:cubicBezTo>
                    <a:pt x="5039" y="4849"/>
                    <a:pt x="5283" y="4596"/>
                    <a:pt x="5563" y="3806"/>
                  </a:cubicBezTo>
                  <a:cubicBezTo>
                    <a:pt x="5964" y="2670"/>
                    <a:pt x="7038" y="199"/>
                    <a:pt x="2935" y="4"/>
                  </a:cubicBezTo>
                  <a:cubicBezTo>
                    <a:pt x="2883" y="1"/>
                    <a:pt x="2831" y="0"/>
                    <a:pt x="2779"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34000" y="1276350"/>
              <a:ext cx="15675" cy="28300"/>
            </a:xfrm>
            <a:custGeom>
              <a:avLst/>
              <a:gdLst/>
              <a:ahLst/>
              <a:cxnLst/>
              <a:rect l="l" t="t" r="r" b="b"/>
              <a:pathLst>
                <a:path w="627" h="1132" extrusionOk="0">
                  <a:moveTo>
                    <a:pt x="549" y="0"/>
                  </a:moveTo>
                  <a:cubicBezTo>
                    <a:pt x="514" y="0"/>
                    <a:pt x="484" y="26"/>
                    <a:pt x="478" y="62"/>
                  </a:cubicBezTo>
                  <a:lnTo>
                    <a:pt x="423" y="457"/>
                  </a:lnTo>
                  <a:lnTo>
                    <a:pt x="62" y="534"/>
                  </a:lnTo>
                  <a:cubicBezTo>
                    <a:pt x="35" y="540"/>
                    <a:pt x="14" y="561"/>
                    <a:pt x="7" y="586"/>
                  </a:cubicBezTo>
                  <a:cubicBezTo>
                    <a:pt x="1" y="613"/>
                    <a:pt x="8" y="642"/>
                    <a:pt x="30" y="659"/>
                  </a:cubicBezTo>
                  <a:cubicBezTo>
                    <a:pt x="158" y="774"/>
                    <a:pt x="381" y="995"/>
                    <a:pt x="423" y="1089"/>
                  </a:cubicBezTo>
                  <a:cubicBezTo>
                    <a:pt x="432" y="1112"/>
                    <a:pt x="455" y="1127"/>
                    <a:pt x="478" y="1131"/>
                  </a:cubicBezTo>
                  <a:cubicBezTo>
                    <a:pt x="482" y="1131"/>
                    <a:pt x="485" y="1131"/>
                    <a:pt x="488" y="1131"/>
                  </a:cubicBezTo>
                  <a:cubicBezTo>
                    <a:pt x="499" y="1131"/>
                    <a:pt x="509" y="1129"/>
                    <a:pt x="519" y="1125"/>
                  </a:cubicBezTo>
                  <a:cubicBezTo>
                    <a:pt x="553" y="1110"/>
                    <a:pt x="571" y="1067"/>
                    <a:pt x="553" y="1031"/>
                  </a:cubicBezTo>
                  <a:cubicBezTo>
                    <a:pt x="507" y="924"/>
                    <a:pt x="338" y="753"/>
                    <a:pt x="227" y="647"/>
                  </a:cubicBezTo>
                  <a:lnTo>
                    <a:pt x="501" y="588"/>
                  </a:lnTo>
                  <a:cubicBezTo>
                    <a:pt x="530" y="580"/>
                    <a:pt x="553" y="557"/>
                    <a:pt x="557" y="528"/>
                  </a:cubicBezTo>
                  <a:lnTo>
                    <a:pt x="620" y="81"/>
                  </a:lnTo>
                  <a:cubicBezTo>
                    <a:pt x="626" y="43"/>
                    <a:pt x="599" y="7"/>
                    <a:pt x="559" y="1"/>
                  </a:cubicBezTo>
                  <a:cubicBezTo>
                    <a:pt x="556" y="0"/>
                    <a:pt x="55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62500" y="1273900"/>
              <a:ext cx="7875" cy="10125"/>
            </a:xfrm>
            <a:custGeom>
              <a:avLst/>
              <a:gdLst/>
              <a:ahLst/>
              <a:cxnLst/>
              <a:rect l="l" t="t" r="r" b="b"/>
              <a:pathLst>
                <a:path w="315" h="405" extrusionOk="0">
                  <a:moveTo>
                    <a:pt x="151" y="1"/>
                  </a:moveTo>
                  <a:cubicBezTo>
                    <a:pt x="150" y="1"/>
                    <a:pt x="148" y="1"/>
                    <a:pt x="146" y="1"/>
                  </a:cubicBezTo>
                  <a:cubicBezTo>
                    <a:pt x="64" y="5"/>
                    <a:pt x="0" y="99"/>
                    <a:pt x="6" y="210"/>
                  </a:cubicBezTo>
                  <a:cubicBezTo>
                    <a:pt x="12" y="319"/>
                    <a:pt x="82" y="404"/>
                    <a:pt x="162" y="404"/>
                  </a:cubicBezTo>
                  <a:cubicBezTo>
                    <a:pt x="164" y="404"/>
                    <a:pt x="165" y="404"/>
                    <a:pt x="167" y="404"/>
                  </a:cubicBezTo>
                  <a:cubicBezTo>
                    <a:pt x="252" y="400"/>
                    <a:pt x="315" y="306"/>
                    <a:pt x="309" y="195"/>
                  </a:cubicBezTo>
                  <a:cubicBezTo>
                    <a:pt x="302" y="86"/>
                    <a:pt x="23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28925" y="1273150"/>
              <a:ext cx="7900" cy="10100"/>
            </a:xfrm>
            <a:custGeom>
              <a:avLst/>
              <a:gdLst/>
              <a:ahLst/>
              <a:cxnLst/>
              <a:rect l="l" t="t" r="r" b="b"/>
              <a:pathLst>
                <a:path w="316" h="404" extrusionOk="0">
                  <a:moveTo>
                    <a:pt x="156" y="0"/>
                  </a:moveTo>
                  <a:cubicBezTo>
                    <a:pt x="153" y="0"/>
                    <a:pt x="151" y="0"/>
                    <a:pt x="148" y="0"/>
                  </a:cubicBezTo>
                  <a:cubicBezTo>
                    <a:pt x="64" y="4"/>
                    <a:pt x="0" y="98"/>
                    <a:pt x="8" y="209"/>
                  </a:cubicBezTo>
                  <a:cubicBezTo>
                    <a:pt x="14" y="318"/>
                    <a:pt x="82" y="403"/>
                    <a:pt x="164" y="403"/>
                  </a:cubicBezTo>
                  <a:cubicBezTo>
                    <a:pt x="166" y="403"/>
                    <a:pt x="167" y="403"/>
                    <a:pt x="169" y="403"/>
                  </a:cubicBezTo>
                  <a:cubicBezTo>
                    <a:pt x="252" y="397"/>
                    <a:pt x="315" y="303"/>
                    <a:pt x="309" y="194"/>
                  </a:cubicBezTo>
                  <a:cubicBezTo>
                    <a:pt x="304" y="86"/>
                    <a:pt x="235"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35650" y="1333750"/>
              <a:ext cx="15575" cy="5350"/>
            </a:xfrm>
            <a:custGeom>
              <a:avLst/>
              <a:gdLst/>
              <a:ahLst/>
              <a:cxnLst/>
              <a:rect l="l" t="t" r="r" b="b"/>
              <a:pathLst>
                <a:path w="623" h="214" extrusionOk="0">
                  <a:moveTo>
                    <a:pt x="514" y="0"/>
                  </a:moveTo>
                  <a:cubicBezTo>
                    <a:pt x="499" y="0"/>
                    <a:pt x="484" y="5"/>
                    <a:pt x="470" y="16"/>
                  </a:cubicBezTo>
                  <a:cubicBezTo>
                    <a:pt x="423" y="54"/>
                    <a:pt x="370" y="69"/>
                    <a:pt x="317" y="69"/>
                  </a:cubicBezTo>
                  <a:cubicBezTo>
                    <a:pt x="253" y="69"/>
                    <a:pt x="188" y="48"/>
                    <a:pt x="127" y="22"/>
                  </a:cubicBezTo>
                  <a:cubicBezTo>
                    <a:pt x="116" y="18"/>
                    <a:pt x="106" y="15"/>
                    <a:pt x="97" y="15"/>
                  </a:cubicBezTo>
                  <a:cubicBezTo>
                    <a:pt x="30" y="15"/>
                    <a:pt x="1" y="126"/>
                    <a:pt x="77" y="158"/>
                  </a:cubicBezTo>
                  <a:cubicBezTo>
                    <a:pt x="155" y="193"/>
                    <a:pt x="237" y="214"/>
                    <a:pt x="318" y="214"/>
                  </a:cubicBezTo>
                  <a:cubicBezTo>
                    <a:pt x="404" y="214"/>
                    <a:pt x="488" y="189"/>
                    <a:pt x="564" y="130"/>
                  </a:cubicBezTo>
                  <a:cubicBezTo>
                    <a:pt x="623" y="82"/>
                    <a:pt x="573" y="0"/>
                    <a:pt x="51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367000" y="1291825"/>
              <a:ext cx="21700" cy="11200"/>
            </a:xfrm>
            <a:custGeom>
              <a:avLst/>
              <a:gdLst/>
              <a:ahLst/>
              <a:cxnLst/>
              <a:rect l="l" t="t" r="r" b="b"/>
              <a:pathLst>
                <a:path w="868" h="448" extrusionOk="0">
                  <a:moveTo>
                    <a:pt x="386" y="1"/>
                  </a:moveTo>
                  <a:cubicBezTo>
                    <a:pt x="183" y="1"/>
                    <a:pt x="21" y="78"/>
                    <a:pt x="10" y="188"/>
                  </a:cubicBezTo>
                  <a:cubicBezTo>
                    <a:pt x="1" y="310"/>
                    <a:pt x="181" y="425"/>
                    <a:pt x="415" y="445"/>
                  </a:cubicBezTo>
                  <a:cubicBezTo>
                    <a:pt x="438" y="446"/>
                    <a:pt x="460" y="447"/>
                    <a:pt x="482" y="447"/>
                  </a:cubicBezTo>
                  <a:cubicBezTo>
                    <a:pt x="686" y="447"/>
                    <a:pt x="848" y="370"/>
                    <a:pt x="858" y="260"/>
                  </a:cubicBezTo>
                  <a:cubicBezTo>
                    <a:pt x="868" y="138"/>
                    <a:pt x="687" y="23"/>
                    <a:pt x="453" y="3"/>
                  </a:cubicBezTo>
                  <a:cubicBezTo>
                    <a:pt x="430" y="2"/>
                    <a:pt x="408" y="1"/>
                    <a:pt x="386"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309550" y="1289775"/>
              <a:ext cx="18350" cy="11200"/>
            </a:xfrm>
            <a:custGeom>
              <a:avLst/>
              <a:gdLst/>
              <a:ahLst/>
              <a:cxnLst/>
              <a:rect l="l" t="t" r="r" b="b"/>
              <a:pathLst>
                <a:path w="734" h="448" extrusionOk="0">
                  <a:moveTo>
                    <a:pt x="249" y="0"/>
                  </a:moveTo>
                  <a:cubicBezTo>
                    <a:pt x="173" y="0"/>
                    <a:pt x="102" y="10"/>
                    <a:pt x="43" y="30"/>
                  </a:cubicBezTo>
                  <a:cubicBezTo>
                    <a:pt x="43" y="36"/>
                    <a:pt x="43" y="39"/>
                    <a:pt x="41" y="43"/>
                  </a:cubicBezTo>
                  <a:cubicBezTo>
                    <a:pt x="25" y="153"/>
                    <a:pt x="12" y="260"/>
                    <a:pt x="0" y="364"/>
                  </a:cubicBezTo>
                  <a:cubicBezTo>
                    <a:pt x="71" y="406"/>
                    <a:pt x="169" y="436"/>
                    <a:pt x="281" y="444"/>
                  </a:cubicBezTo>
                  <a:cubicBezTo>
                    <a:pt x="305" y="446"/>
                    <a:pt x="329" y="447"/>
                    <a:pt x="353" y="447"/>
                  </a:cubicBezTo>
                  <a:cubicBezTo>
                    <a:pt x="554" y="447"/>
                    <a:pt x="713" y="370"/>
                    <a:pt x="722" y="260"/>
                  </a:cubicBezTo>
                  <a:cubicBezTo>
                    <a:pt x="733" y="139"/>
                    <a:pt x="551" y="24"/>
                    <a:pt x="317" y="3"/>
                  </a:cubicBezTo>
                  <a:cubicBezTo>
                    <a:pt x="294" y="1"/>
                    <a:pt x="272" y="0"/>
                    <a:pt x="249"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301400" y="1186300"/>
              <a:ext cx="161300" cy="121875"/>
            </a:xfrm>
            <a:custGeom>
              <a:avLst/>
              <a:gdLst/>
              <a:ahLst/>
              <a:cxnLst/>
              <a:rect l="l" t="t" r="r" b="b"/>
              <a:pathLst>
                <a:path w="6452" h="4875" extrusionOk="0">
                  <a:moveTo>
                    <a:pt x="2848" y="0"/>
                  </a:moveTo>
                  <a:cubicBezTo>
                    <a:pt x="2057" y="0"/>
                    <a:pt x="1247" y="257"/>
                    <a:pt x="526" y="923"/>
                  </a:cubicBezTo>
                  <a:cubicBezTo>
                    <a:pt x="1" y="1521"/>
                    <a:pt x="278" y="2768"/>
                    <a:pt x="394" y="2768"/>
                  </a:cubicBezTo>
                  <a:cubicBezTo>
                    <a:pt x="413" y="2768"/>
                    <a:pt x="428" y="2736"/>
                    <a:pt x="434" y="2663"/>
                  </a:cubicBezTo>
                  <a:cubicBezTo>
                    <a:pt x="520" y="1673"/>
                    <a:pt x="997" y="1098"/>
                    <a:pt x="1310" y="1098"/>
                  </a:cubicBezTo>
                  <a:cubicBezTo>
                    <a:pt x="1387" y="1098"/>
                    <a:pt x="1453" y="1132"/>
                    <a:pt x="1502" y="1203"/>
                  </a:cubicBezTo>
                  <a:cubicBezTo>
                    <a:pt x="1502" y="1203"/>
                    <a:pt x="3400" y="3506"/>
                    <a:pt x="4760" y="3506"/>
                  </a:cubicBezTo>
                  <a:cubicBezTo>
                    <a:pt x="4773" y="3506"/>
                    <a:pt x="4787" y="3506"/>
                    <a:pt x="4800" y="3505"/>
                  </a:cubicBezTo>
                  <a:cubicBezTo>
                    <a:pt x="4800" y="3505"/>
                    <a:pt x="5013" y="4533"/>
                    <a:pt x="5765" y="4875"/>
                  </a:cubicBezTo>
                  <a:cubicBezTo>
                    <a:pt x="6344" y="3758"/>
                    <a:pt x="6451" y="2289"/>
                    <a:pt x="5861" y="1171"/>
                  </a:cubicBezTo>
                  <a:cubicBezTo>
                    <a:pt x="5127" y="552"/>
                    <a:pt x="4008" y="0"/>
                    <a:pt x="2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17675" y="1166375"/>
              <a:ext cx="66825" cy="70425"/>
            </a:xfrm>
            <a:custGeom>
              <a:avLst/>
              <a:gdLst/>
              <a:ahLst/>
              <a:cxnLst/>
              <a:rect l="l" t="t" r="r" b="b"/>
              <a:pathLst>
                <a:path w="2673" h="2817" extrusionOk="0">
                  <a:moveTo>
                    <a:pt x="129" y="0"/>
                  </a:moveTo>
                  <a:cubicBezTo>
                    <a:pt x="35" y="0"/>
                    <a:pt x="1" y="144"/>
                    <a:pt x="99" y="163"/>
                  </a:cubicBezTo>
                  <a:lnTo>
                    <a:pt x="101" y="163"/>
                  </a:lnTo>
                  <a:cubicBezTo>
                    <a:pt x="1340" y="379"/>
                    <a:pt x="2437" y="1444"/>
                    <a:pt x="2504" y="2737"/>
                  </a:cubicBezTo>
                  <a:cubicBezTo>
                    <a:pt x="2507" y="2790"/>
                    <a:pt x="2550" y="2817"/>
                    <a:pt x="2592" y="2817"/>
                  </a:cubicBezTo>
                  <a:cubicBezTo>
                    <a:pt x="2633" y="2817"/>
                    <a:pt x="2672" y="2790"/>
                    <a:pt x="2669" y="2737"/>
                  </a:cubicBezTo>
                  <a:cubicBezTo>
                    <a:pt x="2600" y="1375"/>
                    <a:pt x="1459" y="232"/>
                    <a:pt x="145" y="1"/>
                  </a:cubicBezTo>
                  <a:cubicBezTo>
                    <a:pt x="140" y="0"/>
                    <a:pt x="134"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358975" y="1257525"/>
              <a:ext cx="24525" cy="15400"/>
            </a:xfrm>
            <a:custGeom>
              <a:avLst/>
              <a:gdLst/>
              <a:ahLst/>
              <a:cxnLst/>
              <a:rect l="l" t="t" r="r" b="b"/>
              <a:pathLst>
                <a:path w="981" h="616" extrusionOk="0">
                  <a:moveTo>
                    <a:pt x="348" y="1"/>
                  </a:moveTo>
                  <a:cubicBezTo>
                    <a:pt x="287" y="1"/>
                    <a:pt x="226" y="9"/>
                    <a:pt x="164" y="27"/>
                  </a:cubicBezTo>
                  <a:cubicBezTo>
                    <a:pt x="0" y="74"/>
                    <a:pt x="29" y="321"/>
                    <a:pt x="176" y="321"/>
                  </a:cubicBezTo>
                  <a:cubicBezTo>
                    <a:pt x="189" y="321"/>
                    <a:pt x="203" y="319"/>
                    <a:pt x="218" y="315"/>
                  </a:cubicBezTo>
                  <a:cubicBezTo>
                    <a:pt x="259" y="303"/>
                    <a:pt x="302" y="297"/>
                    <a:pt x="346" y="297"/>
                  </a:cubicBezTo>
                  <a:cubicBezTo>
                    <a:pt x="484" y="297"/>
                    <a:pt x="621" y="359"/>
                    <a:pt x="663" y="505"/>
                  </a:cubicBezTo>
                  <a:cubicBezTo>
                    <a:pt x="685" y="581"/>
                    <a:pt x="751" y="616"/>
                    <a:pt x="815" y="616"/>
                  </a:cubicBezTo>
                  <a:cubicBezTo>
                    <a:pt x="899" y="616"/>
                    <a:pt x="980" y="555"/>
                    <a:pt x="951" y="451"/>
                  </a:cubicBezTo>
                  <a:cubicBezTo>
                    <a:pt x="869" y="174"/>
                    <a:pt x="62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314700" y="1253300"/>
              <a:ext cx="25850" cy="14950"/>
            </a:xfrm>
            <a:custGeom>
              <a:avLst/>
              <a:gdLst/>
              <a:ahLst/>
              <a:cxnLst/>
              <a:rect l="l" t="t" r="r" b="b"/>
              <a:pathLst>
                <a:path w="1034" h="598" extrusionOk="0">
                  <a:moveTo>
                    <a:pt x="694" y="1"/>
                  </a:moveTo>
                  <a:cubicBezTo>
                    <a:pt x="461" y="1"/>
                    <a:pt x="269" y="158"/>
                    <a:pt x="101" y="332"/>
                  </a:cubicBezTo>
                  <a:cubicBezTo>
                    <a:pt x="1" y="437"/>
                    <a:pt x="94" y="598"/>
                    <a:pt x="201" y="598"/>
                  </a:cubicBezTo>
                  <a:cubicBezTo>
                    <a:pt x="231" y="598"/>
                    <a:pt x="262" y="586"/>
                    <a:pt x="289" y="557"/>
                  </a:cubicBezTo>
                  <a:lnTo>
                    <a:pt x="291" y="557"/>
                  </a:lnTo>
                  <a:cubicBezTo>
                    <a:pt x="396" y="445"/>
                    <a:pt x="526" y="293"/>
                    <a:pt x="686" y="293"/>
                  </a:cubicBezTo>
                  <a:cubicBezTo>
                    <a:pt x="714" y="293"/>
                    <a:pt x="742" y="297"/>
                    <a:pt x="771" y="307"/>
                  </a:cubicBezTo>
                  <a:cubicBezTo>
                    <a:pt x="788" y="313"/>
                    <a:pt x="805" y="316"/>
                    <a:pt x="820" y="316"/>
                  </a:cubicBezTo>
                  <a:cubicBezTo>
                    <a:pt x="966" y="316"/>
                    <a:pt x="1034" y="86"/>
                    <a:pt x="873" y="31"/>
                  </a:cubicBezTo>
                  <a:cubicBezTo>
                    <a:pt x="810" y="10"/>
                    <a:pt x="751"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325850" y="1308875"/>
              <a:ext cx="38925" cy="21175"/>
            </a:xfrm>
            <a:custGeom>
              <a:avLst/>
              <a:gdLst/>
              <a:ahLst/>
              <a:cxnLst/>
              <a:rect l="l" t="t" r="r" b="b"/>
              <a:pathLst>
                <a:path w="1557" h="847" extrusionOk="0">
                  <a:moveTo>
                    <a:pt x="1556" y="0"/>
                  </a:moveTo>
                  <a:lnTo>
                    <a:pt x="1556" y="0"/>
                  </a:lnTo>
                  <a:cubicBezTo>
                    <a:pt x="1175" y="66"/>
                    <a:pt x="860" y="87"/>
                    <a:pt x="616" y="87"/>
                  </a:cubicBezTo>
                  <a:cubicBezTo>
                    <a:pt x="213" y="87"/>
                    <a:pt x="1" y="31"/>
                    <a:pt x="1" y="31"/>
                  </a:cubicBezTo>
                  <a:lnTo>
                    <a:pt x="1" y="31"/>
                  </a:lnTo>
                  <a:cubicBezTo>
                    <a:pt x="1" y="31"/>
                    <a:pt x="22" y="785"/>
                    <a:pt x="653" y="843"/>
                  </a:cubicBezTo>
                  <a:cubicBezTo>
                    <a:pt x="680" y="845"/>
                    <a:pt x="706" y="846"/>
                    <a:pt x="732" y="846"/>
                  </a:cubicBezTo>
                  <a:cubicBezTo>
                    <a:pt x="1409" y="846"/>
                    <a:pt x="1556" y="1"/>
                    <a:pt x="1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398025" y="1268675"/>
              <a:ext cx="49050" cy="55100"/>
            </a:xfrm>
            <a:custGeom>
              <a:avLst/>
              <a:gdLst/>
              <a:ahLst/>
              <a:cxnLst/>
              <a:rect l="l" t="t" r="r" b="b"/>
              <a:pathLst>
                <a:path w="1962" h="2204" extrusionOk="0">
                  <a:moveTo>
                    <a:pt x="1271" y="0"/>
                  </a:moveTo>
                  <a:cubicBezTo>
                    <a:pt x="908" y="0"/>
                    <a:pt x="506" y="435"/>
                    <a:pt x="277" y="730"/>
                  </a:cubicBezTo>
                  <a:cubicBezTo>
                    <a:pt x="83" y="975"/>
                    <a:pt x="1" y="1296"/>
                    <a:pt x="75" y="1599"/>
                  </a:cubicBezTo>
                  <a:cubicBezTo>
                    <a:pt x="137" y="1848"/>
                    <a:pt x="296" y="2092"/>
                    <a:pt x="651" y="2176"/>
                  </a:cubicBezTo>
                  <a:cubicBezTo>
                    <a:pt x="729" y="2195"/>
                    <a:pt x="804" y="2204"/>
                    <a:pt x="875" y="2204"/>
                  </a:cubicBezTo>
                  <a:cubicBezTo>
                    <a:pt x="1447" y="2204"/>
                    <a:pt x="1773" y="1634"/>
                    <a:pt x="1861" y="1175"/>
                  </a:cubicBezTo>
                  <a:cubicBezTo>
                    <a:pt x="1961" y="657"/>
                    <a:pt x="1936" y="139"/>
                    <a:pt x="1365" y="11"/>
                  </a:cubicBezTo>
                  <a:cubicBezTo>
                    <a:pt x="1334" y="4"/>
                    <a:pt x="1303" y="0"/>
                    <a:pt x="127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419125" y="1313750"/>
              <a:ext cx="6800" cy="29025"/>
            </a:xfrm>
            <a:custGeom>
              <a:avLst/>
              <a:gdLst/>
              <a:ahLst/>
              <a:cxnLst/>
              <a:rect l="l" t="t" r="r" b="b"/>
              <a:pathLst>
                <a:path w="272" h="1161" extrusionOk="0">
                  <a:moveTo>
                    <a:pt x="208" y="0"/>
                  </a:moveTo>
                  <a:cubicBezTo>
                    <a:pt x="181" y="0"/>
                    <a:pt x="157" y="22"/>
                    <a:pt x="152" y="49"/>
                  </a:cubicBezTo>
                  <a:lnTo>
                    <a:pt x="5" y="1096"/>
                  </a:lnTo>
                  <a:cubicBezTo>
                    <a:pt x="1" y="1127"/>
                    <a:pt x="22" y="1156"/>
                    <a:pt x="52" y="1160"/>
                  </a:cubicBezTo>
                  <a:cubicBezTo>
                    <a:pt x="56" y="1160"/>
                    <a:pt x="59" y="1161"/>
                    <a:pt x="62" y="1161"/>
                  </a:cubicBezTo>
                  <a:cubicBezTo>
                    <a:pt x="91" y="1161"/>
                    <a:pt x="114" y="1139"/>
                    <a:pt x="118" y="1112"/>
                  </a:cubicBezTo>
                  <a:lnTo>
                    <a:pt x="267" y="64"/>
                  </a:lnTo>
                  <a:cubicBezTo>
                    <a:pt x="271" y="34"/>
                    <a:pt x="250" y="5"/>
                    <a:pt x="217" y="1"/>
                  </a:cubicBezTo>
                  <a:cubicBezTo>
                    <a:pt x="214" y="1"/>
                    <a:pt x="211"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410025" y="1337225"/>
              <a:ext cx="19825" cy="18575"/>
            </a:xfrm>
            <a:custGeom>
              <a:avLst/>
              <a:gdLst/>
              <a:ahLst/>
              <a:cxnLst/>
              <a:rect l="l" t="t" r="r" b="b"/>
              <a:pathLst>
                <a:path w="793" h="743" extrusionOk="0">
                  <a:moveTo>
                    <a:pt x="396" y="0"/>
                  </a:moveTo>
                  <a:cubicBezTo>
                    <a:pt x="214" y="0"/>
                    <a:pt x="55" y="133"/>
                    <a:pt x="29" y="319"/>
                  </a:cubicBezTo>
                  <a:cubicBezTo>
                    <a:pt x="0" y="522"/>
                    <a:pt x="140" y="710"/>
                    <a:pt x="344" y="739"/>
                  </a:cubicBezTo>
                  <a:cubicBezTo>
                    <a:pt x="361" y="741"/>
                    <a:pt x="379" y="742"/>
                    <a:pt x="396" y="742"/>
                  </a:cubicBezTo>
                  <a:cubicBezTo>
                    <a:pt x="578" y="742"/>
                    <a:pt x="737" y="608"/>
                    <a:pt x="764" y="422"/>
                  </a:cubicBezTo>
                  <a:cubicBezTo>
                    <a:pt x="792" y="221"/>
                    <a:pt x="650" y="33"/>
                    <a:pt x="449" y="4"/>
                  </a:cubicBezTo>
                  <a:cubicBezTo>
                    <a:pt x="431" y="1"/>
                    <a:pt x="414"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415350" y="1279575"/>
              <a:ext cx="22250" cy="29875"/>
            </a:xfrm>
            <a:custGeom>
              <a:avLst/>
              <a:gdLst/>
              <a:ahLst/>
              <a:cxnLst/>
              <a:rect l="l" t="t" r="r" b="b"/>
              <a:pathLst>
                <a:path w="890" h="1195" extrusionOk="0">
                  <a:moveTo>
                    <a:pt x="670" y="1"/>
                  </a:moveTo>
                  <a:cubicBezTo>
                    <a:pt x="501" y="1"/>
                    <a:pt x="343" y="103"/>
                    <a:pt x="230" y="238"/>
                  </a:cubicBezTo>
                  <a:cubicBezTo>
                    <a:pt x="21" y="490"/>
                    <a:pt x="0" y="821"/>
                    <a:pt x="21" y="1136"/>
                  </a:cubicBezTo>
                  <a:cubicBezTo>
                    <a:pt x="24" y="1175"/>
                    <a:pt x="55" y="1194"/>
                    <a:pt x="86" y="1194"/>
                  </a:cubicBezTo>
                  <a:cubicBezTo>
                    <a:pt x="120" y="1194"/>
                    <a:pt x="155" y="1172"/>
                    <a:pt x="152" y="1128"/>
                  </a:cubicBezTo>
                  <a:cubicBezTo>
                    <a:pt x="136" y="912"/>
                    <a:pt x="136" y="687"/>
                    <a:pt x="226" y="488"/>
                  </a:cubicBezTo>
                  <a:cubicBezTo>
                    <a:pt x="297" y="334"/>
                    <a:pt x="468" y="127"/>
                    <a:pt x="660" y="127"/>
                  </a:cubicBezTo>
                  <a:cubicBezTo>
                    <a:pt x="693" y="127"/>
                    <a:pt x="726" y="133"/>
                    <a:pt x="760" y="146"/>
                  </a:cubicBezTo>
                  <a:cubicBezTo>
                    <a:pt x="768" y="149"/>
                    <a:pt x="777" y="151"/>
                    <a:pt x="785" y="151"/>
                  </a:cubicBezTo>
                  <a:cubicBezTo>
                    <a:pt x="850" y="151"/>
                    <a:pt x="889" y="57"/>
                    <a:pt x="821" y="29"/>
                  </a:cubicBezTo>
                  <a:cubicBezTo>
                    <a:pt x="771" y="10"/>
                    <a:pt x="720"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34"/>
          <p:cNvGrpSpPr/>
          <p:nvPr/>
        </p:nvGrpSpPr>
        <p:grpSpPr>
          <a:xfrm>
            <a:off x="4063809" y="1582909"/>
            <a:ext cx="255543" cy="208590"/>
            <a:chOff x="5717825" y="3704150"/>
            <a:chExt cx="191575" cy="156375"/>
          </a:xfrm>
        </p:grpSpPr>
        <p:sp>
          <p:nvSpPr>
            <p:cNvPr id="1030" name="Google Shape;1030;p34"/>
            <p:cNvSpPr/>
            <p:nvPr/>
          </p:nvSpPr>
          <p:spPr>
            <a:xfrm>
              <a:off x="5747375" y="3704150"/>
              <a:ext cx="162025" cy="137400"/>
            </a:xfrm>
            <a:custGeom>
              <a:avLst/>
              <a:gdLst/>
              <a:ahLst/>
              <a:cxnLst/>
              <a:rect l="l" t="t" r="r" b="b"/>
              <a:pathLst>
                <a:path w="6481" h="5496" extrusionOk="0">
                  <a:moveTo>
                    <a:pt x="194" y="0"/>
                  </a:moveTo>
                  <a:cubicBezTo>
                    <a:pt x="87" y="0"/>
                    <a:pt x="0" y="86"/>
                    <a:pt x="0" y="194"/>
                  </a:cubicBezTo>
                  <a:lnTo>
                    <a:pt x="0" y="5302"/>
                  </a:lnTo>
                  <a:cubicBezTo>
                    <a:pt x="0" y="5410"/>
                    <a:pt x="87" y="5496"/>
                    <a:pt x="194" y="5496"/>
                  </a:cubicBezTo>
                  <a:lnTo>
                    <a:pt x="6286" y="5496"/>
                  </a:lnTo>
                  <a:cubicBezTo>
                    <a:pt x="6394" y="5496"/>
                    <a:pt x="6480" y="5410"/>
                    <a:pt x="6480" y="5302"/>
                  </a:cubicBezTo>
                  <a:lnTo>
                    <a:pt x="6480" y="194"/>
                  </a:lnTo>
                  <a:cubicBezTo>
                    <a:pt x="6480" y="86"/>
                    <a:pt x="6394" y="0"/>
                    <a:pt x="6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5717825" y="3806375"/>
              <a:ext cx="64000" cy="54150"/>
            </a:xfrm>
            <a:custGeom>
              <a:avLst/>
              <a:gdLst/>
              <a:ahLst/>
              <a:cxnLst/>
              <a:rect l="l" t="t" r="r" b="b"/>
              <a:pathLst>
                <a:path w="2560" h="2166" extrusionOk="0">
                  <a:moveTo>
                    <a:pt x="1190" y="1"/>
                  </a:moveTo>
                  <a:lnTo>
                    <a:pt x="79" y="1879"/>
                  </a:lnTo>
                  <a:cubicBezTo>
                    <a:pt x="0" y="2012"/>
                    <a:pt x="104" y="2166"/>
                    <a:pt x="241" y="2166"/>
                  </a:cubicBezTo>
                  <a:cubicBezTo>
                    <a:pt x="263" y="2166"/>
                    <a:pt x="286" y="2162"/>
                    <a:pt x="310" y="2153"/>
                  </a:cubicBezTo>
                  <a:lnTo>
                    <a:pt x="2560" y="1298"/>
                  </a:lnTo>
                  <a:lnTo>
                    <a:pt x="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5786125" y="3739900"/>
              <a:ext cx="93450" cy="62825"/>
            </a:xfrm>
            <a:custGeom>
              <a:avLst/>
              <a:gdLst/>
              <a:ahLst/>
              <a:cxnLst/>
              <a:rect l="l" t="t" r="r" b="b"/>
              <a:pathLst>
                <a:path w="3738" h="2513" extrusionOk="0">
                  <a:moveTo>
                    <a:pt x="3593" y="1"/>
                  </a:moveTo>
                  <a:cubicBezTo>
                    <a:pt x="3566" y="1"/>
                    <a:pt x="3540" y="9"/>
                    <a:pt x="3516" y="26"/>
                  </a:cubicBezTo>
                  <a:lnTo>
                    <a:pt x="576" y="2176"/>
                  </a:lnTo>
                  <a:lnTo>
                    <a:pt x="265" y="1217"/>
                  </a:lnTo>
                  <a:cubicBezTo>
                    <a:pt x="248" y="1163"/>
                    <a:pt x="198" y="1128"/>
                    <a:pt x="144" y="1128"/>
                  </a:cubicBezTo>
                  <a:cubicBezTo>
                    <a:pt x="131" y="1128"/>
                    <a:pt x="117" y="1130"/>
                    <a:pt x="104" y="1135"/>
                  </a:cubicBezTo>
                  <a:cubicBezTo>
                    <a:pt x="37" y="1156"/>
                    <a:pt x="0" y="1229"/>
                    <a:pt x="21" y="1296"/>
                  </a:cubicBezTo>
                  <a:lnTo>
                    <a:pt x="386" y="2424"/>
                  </a:lnTo>
                  <a:cubicBezTo>
                    <a:pt x="399" y="2462"/>
                    <a:pt x="430" y="2493"/>
                    <a:pt x="468" y="2506"/>
                  </a:cubicBezTo>
                  <a:cubicBezTo>
                    <a:pt x="482" y="2510"/>
                    <a:pt x="495" y="2512"/>
                    <a:pt x="509" y="2512"/>
                  </a:cubicBezTo>
                  <a:cubicBezTo>
                    <a:pt x="535" y="2512"/>
                    <a:pt x="560" y="2504"/>
                    <a:pt x="583" y="2487"/>
                  </a:cubicBezTo>
                  <a:lnTo>
                    <a:pt x="3668" y="231"/>
                  </a:lnTo>
                  <a:cubicBezTo>
                    <a:pt x="3724" y="191"/>
                    <a:pt x="3737" y="110"/>
                    <a:pt x="3695" y="53"/>
                  </a:cubicBezTo>
                  <a:cubicBezTo>
                    <a:pt x="3670" y="19"/>
                    <a:pt x="3632" y="1"/>
                    <a:pt x="3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4"/>
          <p:cNvSpPr/>
          <p:nvPr/>
        </p:nvSpPr>
        <p:spPr>
          <a:xfrm>
            <a:off x="4027963" y="2587793"/>
            <a:ext cx="175951" cy="172240"/>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4" name="Google Shape;1034;p34"/>
          <p:cNvGrpSpPr/>
          <p:nvPr/>
        </p:nvGrpSpPr>
        <p:grpSpPr>
          <a:xfrm>
            <a:off x="2207602" y="1860984"/>
            <a:ext cx="414176" cy="323838"/>
            <a:chOff x="4408425" y="3794200"/>
            <a:chExt cx="310500" cy="242775"/>
          </a:xfrm>
        </p:grpSpPr>
        <p:sp>
          <p:nvSpPr>
            <p:cNvPr id="1035" name="Google Shape;1035;p34"/>
            <p:cNvSpPr/>
            <p:nvPr/>
          </p:nvSpPr>
          <p:spPr>
            <a:xfrm>
              <a:off x="4408425" y="3831500"/>
              <a:ext cx="258025" cy="205425"/>
            </a:xfrm>
            <a:custGeom>
              <a:avLst/>
              <a:gdLst/>
              <a:ahLst/>
              <a:cxnLst/>
              <a:rect l="l" t="t" r="r" b="b"/>
              <a:pathLst>
                <a:path w="10321" h="8217" extrusionOk="0">
                  <a:moveTo>
                    <a:pt x="3087" y="1"/>
                  </a:moveTo>
                  <a:lnTo>
                    <a:pt x="528" y="11"/>
                  </a:lnTo>
                  <a:cubicBezTo>
                    <a:pt x="237" y="11"/>
                    <a:pt x="1" y="248"/>
                    <a:pt x="3" y="540"/>
                  </a:cubicBezTo>
                  <a:lnTo>
                    <a:pt x="26" y="7400"/>
                  </a:lnTo>
                  <a:cubicBezTo>
                    <a:pt x="28" y="7851"/>
                    <a:pt x="394" y="8217"/>
                    <a:pt x="845" y="8217"/>
                  </a:cubicBezTo>
                  <a:cubicBezTo>
                    <a:pt x="846" y="8217"/>
                    <a:pt x="848" y="8217"/>
                    <a:pt x="849" y="8217"/>
                  </a:cubicBezTo>
                  <a:lnTo>
                    <a:pt x="9826" y="8186"/>
                  </a:lnTo>
                  <a:cubicBezTo>
                    <a:pt x="10098" y="8184"/>
                    <a:pt x="10321" y="7962"/>
                    <a:pt x="10319" y="7687"/>
                  </a:cubicBezTo>
                  <a:lnTo>
                    <a:pt x="10298" y="1300"/>
                  </a:lnTo>
                  <a:cubicBezTo>
                    <a:pt x="10296" y="1062"/>
                    <a:pt x="10104" y="870"/>
                    <a:pt x="9866" y="870"/>
                  </a:cubicBezTo>
                  <a:lnTo>
                    <a:pt x="4631" y="889"/>
                  </a:lnTo>
                  <a:lnTo>
                    <a:pt x="3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4408725" y="3912750"/>
              <a:ext cx="257725" cy="124225"/>
            </a:xfrm>
            <a:custGeom>
              <a:avLst/>
              <a:gdLst/>
              <a:ahLst/>
              <a:cxnLst/>
              <a:rect l="l" t="t" r="r" b="b"/>
              <a:pathLst>
                <a:path w="10309" h="4969" extrusionOk="0">
                  <a:moveTo>
                    <a:pt x="10292" y="0"/>
                  </a:moveTo>
                  <a:lnTo>
                    <a:pt x="0" y="37"/>
                  </a:lnTo>
                  <a:lnTo>
                    <a:pt x="16" y="4474"/>
                  </a:lnTo>
                  <a:cubicBezTo>
                    <a:pt x="16" y="4748"/>
                    <a:pt x="238" y="4969"/>
                    <a:pt x="513" y="4969"/>
                  </a:cubicBezTo>
                  <a:lnTo>
                    <a:pt x="9814" y="4936"/>
                  </a:lnTo>
                  <a:cubicBezTo>
                    <a:pt x="10086" y="4936"/>
                    <a:pt x="10309" y="4712"/>
                    <a:pt x="10307" y="4439"/>
                  </a:cubicBezTo>
                  <a:lnTo>
                    <a:pt x="10307" y="4437"/>
                  </a:lnTo>
                  <a:lnTo>
                    <a:pt x="10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4422925" y="3880675"/>
              <a:ext cx="228000" cy="32950"/>
            </a:xfrm>
            <a:custGeom>
              <a:avLst/>
              <a:gdLst/>
              <a:ahLst/>
              <a:cxnLst/>
              <a:rect l="l" t="t" r="r" b="b"/>
              <a:pathLst>
                <a:path w="9120" h="1318" extrusionOk="0">
                  <a:moveTo>
                    <a:pt x="8935" y="0"/>
                  </a:moveTo>
                  <a:lnTo>
                    <a:pt x="180" y="31"/>
                  </a:lnTo>
                  <a:cubicBezTo>
                    <a:pt x="81" y="31"/>
                    <a:pt x="0" y="111"/>
                    <a:pt x="0" y="211"/>
                  </a:cubicBezTo>
                  <a:lnTo>
                    <a:pt x="4" y="1318"/>
                  </a:lnTo>
                  <a:lnTo>
                    <a:pt x="9119" y="1285"/>
                  </a:lnTo>
                  <a:lnTo>
                    <a:pt x="9116" y="180"/>
                  </a:lnTo>
                  <a:cubicBezTo>
                    <a:pt x="9116" y="81"/>
                    <a:pt x="9035" y="0"/>
                    <a:pt x="8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621550" y="3892425"/>
              <a:ext cx="10100" cy="20500"/>
            </a:xfrm>
            <a:custGeom>
              <a:avLst/>
              <a:gdLst/>
              <a:ahLst/>
              <a:cxnLst/>
              <a:rect l="l" t="t" r="r" b="b"/>
              <a:pathLst>
                <a:path w="404" h="820" extrusionOk="0">
                  <a:moveTo>
                    <a:pt x="200" y="0"/>
                  </a:moveTo>
                  <a:cubicBezTo>
                    <a:pt x="89" y="0"/>
                    <a:pt x="1" y="90"/>
                    <a:pt x="1" y="202"/>
                  </a:cubicBezTo>
                  <a:lnTo>
                    <a:pt x="2" y="819"/>
                  </a:lnTo>
                  <a:lnTo>
                    <a:pt x="403" y="819"/>
                  </a:lnTo>
                  <a:lnTo>
                    <a:pt x="400" y="200"/>
                  </a:lnTo>
                  <a:cubicBezTo>
                    <a:pt x="400"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4598975" y="3892500"/>
              <a:ext cx="10075" cy="20525"/>
            </a:xfrm>
            <a:custGeom>
              <a:avLst/>
              <a:gdLst/>
              <a:ahLst/>
              <a:cxnLst/>
              <a:rect l="l" t="t" r="r" b="b"/>
              <a:pathLst>
                <a:path w="403" h="821" extrusionOk="0">
                  <a:moveTo>
                    <a:pt x="200" y="1"/>
                  </a:moveTo>
                  <a:cubicBezTo>
                    <a:pt x="90" y="1"/>
                    <a:pt x="0" y="91"/>
                    <a:pt x="0" y="200"/>
                  </a:cubicBezTo>
                  <a:lnTo>
                    <a:pt x="4" y="820"/>
                  </a:lnTo>
                  <a:lnTo>
                    <a:pt x="403" y="818"/>
                  </a:lnTo>
                  <a:lnTo>
                    <a:pt x="401" y="200"/>
                  </a:lnTo>
                  <a:cubicBezTo>
                    <a:pt x="401" y="89"/>
                    <a:pt x="31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4576425" y="3892550"/>
              <a:ext cx="10100" cy="20550"/>
            </a:xfrm>
            <a:custGeom>
              <a:avLst/>
              <a:gdLst/>
              <a:ahLst/>
              <a:cxnLst/>
              <a:rect l="l" t="t" r="r" b="b"/>
              <a:pathLst>
                <a:path w="404" h="822" extrusionOk="0">
                  <a:moveTo>
                    <a:pt x="200" y="1"/>
                  </a:moveTo>
                  <a:cubicBezTo>
                    <a:pt x="91" y="3"/>
                    <a:pt x="0" y="93"/>
                    <a:pt x="0" y="202"/>
                  </a:cubicBezTo>
                  <a:lnTo>
                    <a:pt x="2" y="822"/>
                  </a:lnTo>
                  <a:lnTo>
                    <a:pt x="403" y="820"/>
                  </a:lnTo>
                  <a:lnTo>
                    <a:pt x="401" y="200"/>
                  </a:lnTo>
                  <a:cubicBezTo>
                    <a:pt x="399" y="91"/>
                    <a:pt x="30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553875" y="3892650"/>
              <a:ext cx="10100" cy="20500"/>
            </a:xfrm>
            <a:custGeom>
              <a:avLst/>
              <a:gdLst/>
              <a:ahLst/>
              <a:cxnLst/>
              <a:rect l="l" t="t" r="r" b="b"/>
              <a:pathLst>
                <a:path w="404" h="820" extrusionOk="0">
                  <a:moveTo>
                    <a:pt x="200" y="1"/>
                  </a:moveTo>
                  <a:cubicBezTo>
                    <a:pt x="91" y="1"/>
                    <a:pt x="1" y="91"/>
                    <a:pt x="1" y="202"/>
                  </a:cubicBezTo>
                  <a:lnTo>
                    <a:pt x="3" y="820"/>
                  </a:lnTo>
                  <a:lnTo>
                    <a:pt x="404" y="820"/>
                  </a:lnTo>
                  <a:lnTo>
                    <a:pt x="400" y="200"/>
                  </a:lnTo>
                  <a:lnTo>
                    <a:pt x="402" y="200"/>
                  </a:lnTo>
                  <a:cubicBezTo>
                    <a:pt x="400" y="91"/>
                    <a:pt x="310"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4531300" y="3892750"/>
              <a:ext cx="10100" cy="20500"/>
            </a:xfrm>
            <a:custGeom>
              <a:avLst/>
              <a:gdLst/>
              <a:ahLst/>
              <a:cxnLst/>
              <a:rect l="l" t="t" r="r" b="b"/>
              <a:pathLst>
                <a:path w="404" h="820" extrusionOk="0">
                  <a:moveTo>
                    <a:pt x="203" y="1"/>
                  </a:moveTo>
                  <a:cubicBezTo>
                    <a:pt x="202" y="1"/>
                    <a:pt x="201" y="1"/>
                    <a:pt x="200" y="1"/>
                  </a:cubicBezTo>
                  <a:cubicBezTo>
                    <a:pt x="91" y="1"/>
                    <a:pt x="0" y="91"/>
                    <a:pt x="2" y="200"/>
                  </a:cubicBezTo>
                  <a:lnTo>
                    <a:pt x="4" y="820"/>
                  </a:lnTo>
                  <a:lnTo>
                    <a:pt x="403" y="818"/>
                  </a:lnTo>
                  <a:lnTo>
                    <a:pt x="401" y="200"/>
                  </a:lnTo>
                  <a:cubicBezTo>
                    <a:pt x="401" y="90"/>
                    <a:pt x="313"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4508750" y="3892800"/>
              <a:ext cx="10100" cy="20550"/>
            </a:xfrm>
            <a:custGeom>
              <a:avLst/>
              <a:gdLst/>
              <a:ahLst/>
              <a:cxnLst/>
              <a:rect l="l" t="t" r="r" b="b"/>
              <a:pathLst>
                <a:path w="404" h="822" extrusionOk="0">
                  <a:moveTo>
                    <a:pt x="200" y="0"/>
                  </a:moveTo>
                  <a:cubicBezTo>
                    <a:pt x="91" y="2"/>
                    <a:pt x="1" y="93"/>
                    <a:pt x="1" y="202"/>
                  </a:cubicBezTo>
                  <a:lnTo>
                    <a:pt x="3" y="821"/>
                  </a:lnTo>
                  <a:lnTo>
                    <a:pt x="404" y="820"/>
                  </a:lnTo>
                  <a:lnTo>
                    <a:pt x="402" y="200"/>
                  </a:lnTo>
                  <a:cubicBezTo>
                    <a:pt x="400" y="91"/>
                    <a:pt x="310"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486225" y="3892900"/>
              <a:ext cx="10050" cy="20500"/>
            </a:xfrm>
            <a:custGeom>
              <a:avLst/>
              <a:gdLst/>
              <a:ahLst/>
              <a:cxnLst/>
              <a:rect l="l" t="t" r="r" b="b"/>
              <a:pathLst>
                <a:path w="402" h="820" extrusionOk="0">
                  <a:moveTo>
                    <a:pt x="200" y="0"/>
                  </a:moveTo>
                  <a:cubicBezTo>
                    <a:pt x="88" y="0"/>
                    <a:pt x="0" y="90"/>
                    <a:pt x="0" y="202"/>
                  </a:cubicBezTo>
                  <a:lnTo>
                    <a:pt x="2" y="819"/>
                  </a:lnTo>
                  <a:lnTo>
                    <a:pt x="401" y="817"/>
                  </a:lnTo>
                  <a:lnTo>
                    <a:pt x="399" y="200"/>
                  </a:lnTo>
                  <a:cubicBezTo>
                    <a:pt x="399" y="89"/>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4463625" y="3893000"/>
              <a:ext cx="10100" cy="20500"/>
            </a:xfrm>
            <a:custGeom>
              <a:avLst/>
              <a:gdLst/>
              <a:ahLst/>
              <a:cxnLst/>
              <a:rect l="l" t="t" r="r" b="b"/>
              <a:pathLst>
                <a:path w="404" h="820" extrusionOk="0">
                  <a:moveTo>
                    <a:pt x="204" y="0"/>
                  </a:moveTo>
                  <a:cubicBezTo>
                    <a:pt x="203" y="0"/>
                    <a:pt x="201" y="0"/>
                    <a:pt x="200" y="0"/>
                  </a:cubicBezTo>
                  <a:cubicBezTo>
                    <a:pt x="91" y="0"/>
                    <a:pt x="1" y="90"/>
                    <a:pt x="1" y="200"/>
                  </a:cubicBezTo>
                  <a:lnTo>
                    <a:pt x="5" y="819"/>
                  </a:lnTo>
                  <a:lnTo>
                    <a:pt x="404" y="817"/>
                  </a:lnTo>
                  <a:lnTo>
                    <a:pt x="402" y="198"/>
                  </a:lnTo>
                  <a:cubicBezTo>
                    <a:pt x="402" y="90"/>
                    <a:pt x="313"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4441100" y="3893050"/>
              <a:ext cx="10075" cy="20500"/>
            </a:xfrm>
            <a:custGeom>
              <a:avLst/>
              <a:gdLst/>
              <a:ahLst/>
              <a:cxnLst/>
              <a:rect l="l" t="t" r="r" b="b"/>
              <a:pathLst>
                <a:path w="403" h="820" extrusionOk="0">
                  <a:moveTo>
                    <a:pt x="200" y="0"/>
                  </a:moveTo>
                  <a:cubicBezTo>
                    <a:pt x="90" y="0"/>
                    <a:pt x="0" y="90"/>
                    <a:pt x="0" y="201"/>
                  </a:cubicBezTo>
                  <a:lnTo>
                    <a:pt x="2" y="819"/>
                  </a:lnTo>
                  <a:lnTo>
                    <a:pt x="403" y="819"/>
                  </a:lnTo>
                  <a:lnTo>
                    <a:pt x="401" y="200"/>
                  </a:lnTo>
                  <a:cubicBezTo>
                    <a:pt x="399"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4591300" y="3794200"/>
              <a:ext cx="127625" cy="116025"/>
            </a:xfrm>
            <a:custGeom>
              <a:avLst/>
              <a:gdLst/>
              <a:ahLst/>
              <a:cxnLst/>
              <a:rect l="l" t="t" r="r" b="b"/>
              <a:pathLst>
                <a:path w="5105" h="4641" extrusionOk="0">
                  <a:moveTo>
                    <a:pt x="2550" y="1"/>
                  </a:moveTo>
                  <a:cubicBezTo>
                    <a:pt x="1501" y="1"/>
                    <a:pt x="548" y="719"/>
                    <a:pt x="296" y="1785"/>
                  </a:cubicBezTo>
                  <a:cubicBezTo>
                    <a:pt x="0" y="3031"/>
                    <a:pt x="771" y="4282"/>
                    <a:pt x="2016" y="4577"/>
                  </a:cubicBezTo>
                  <a:cubicBezTo>
                    <a:pt x="2196" y="4620"/>
                    <a:pt x="2376" y="4641"/>
                    <a:pt x="2553" y="4641"/>
                  </a:cubicBezTo>
                  <a:cubicBezTo>
                    <a:pt x="3604" y="4641"/>
                    <a:pt x="4556" y="3922"/>
                    <a:pt x="4809" y="2855"/>
                  </a:cubicBezTo>
                  <a:cubicBezTo>
                    <a:pt x="5105" y="1610"/>
                    <a:pt x="4333" y="359"/>
                    <a:pt x="3087" y="64"/>
                  </a:cubicBezTo>
                  <a:cubicBezTo>
                    <a:pt x="2907" y="21"/>
                    <a:pt x="2727" y="1"/>
                    <a:pt x="2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4623075" y="3824950"/>
              <a:ext cx="70475" cy="55125"/>
            </a:xfrm>
            <a:custGeom>
              <a:avLst/>
              <a:gdLst/>
              <a:ahLst/>
              <a:cxnLst/>
              <a:rect l="l" t="t" r="r" b="b"/>
              <a:pathLst>
                <a:path w="2819" h="2205" extrusionOk="0">
                  <a:moveTo>
                    <a:pt x="2571" y="1"/>
                  </a:moveTo>
                  <a:cubicBezTo>
                    <a:pt x="2514" y="1"/>
                    <a:pt x="2456" y="22"/>
                    <a:pt x="2412" y="65"/>
                  </a:cubicBezTo>
                  <a:lnTo>
                    <a:pt x="816" y="1661"/>
                  </a:lnTo>
                  <a:lnTo>
                    <a:pt x="408" y="1253"/>
                  </a:lnTo>
                  <a:cubicBezTo>
                    <a:pt x="363" y="1209"/>
                    <a:pt x="306" y="1187"/>
                    <a:pt x="248" y="1187"/>
                  </a:cubicBezTo>
                  <a:cubicBezTo>
                    <a:pt x="191" y="1187"/>
                    <a:pt x="133" y="1209"/>
                    <a:pt x="89" y="1253"/>
                  </a:cubicBezTo>
                  <a:cubicBezTo>
                    <a:pt x="1" y="1339"/>
                    <a:pt x="1" y="1483"/>
                    <a:pt x="89" y="1571"/>
                  </a:cubicBezTo>
                  <a:lnTo>
                    <a:pt x="657" y="2139"/>
                  </a:lnTo>
                  <a:cubicBezTo>
                    <a:pt x="699" y="2181"/>
                    <a:pt x="757" y="2204"/>
                    <a:pt x="816" y="2204"/>
                  </a:cubicBezTo>
                  <a:lnTo>
                    <a:pt x="818" y="2204"/>
                  </a:lnTo>
                  <a:cubicBezTo>
                    <a:pt x="878" y="2204"/>
                    <a:pt x="933" y="2181"/>
                    <a:pt x="975" y="2139"/>
                  </a:cubicBezTo>
                  <a:lnTo>
                    <a:pt x="2731" y="384"/>
                  </a:lnTo>
                  <a:cubicBezTo>
                    <a:pt x="2819" y="296"/>
                    <a:pt x="2819" y="154"/>
                    <a:pt x="2731" y="65"/>
                  </a:cubicBezTo>
                  <a:cubicBezTo>
                    <a:pt x="2686" y="22"/>
                    <a:pt x="2629"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4"/>
          <p:cNvGrpSpPr/>
          <p:nvPr/>
        </p:nvGrpSpPr>
        <p:grpSpPr>
          <a:xfrm>
            <a:off x="851985" y="3218471"/>
            <a:ext cx="1233242" cy="487464"/>
            <a:chOff x="408013" y="4288375"/>
            <a:chExt cx="1284438" cy="507700"/>
          </a:xfrm>
        </p:grpSpPr>
        <p:sp>
          <p:nvSpPr>
            <p:cNvPr id="1050" name="Google Shape;1050;p34"/>
            <p:cNvSpPr/>
            <p:nvPr/>
          </p:nvSpPr>
          <p:spPr>
            <a:xfrm>
              <a:off x="408013" y="428865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408025" y="4626950"/>
              <a:ext cx="1028000" cy="169125"/>
            </a:xfrm>
            <a:custGeom>
              <a:avLst/>
              <a:gdLst/>
              <a:ahLst/>
              <a:cxnLst/>
              <a:rect l="l" t="t" r="r" b="b"/>
              <a:pathLst>
                <a:path w="41120" h="6765" extrusionOk="0">
                  <a:moveTo>
                    <a:pt x="3382" y="1"/>
                  </a:moveTo>
                  <a:cubicBezTo>
                    <a:pt x="2450" y="1"/>
                    <a:pt x="1604" y="378"/>
                    <a:pt x="992" y="990"/>
                  </a:cubicBezTo>
                  <a:cubicBezTo>
                    <a:pt x="380" y="1602"/>
                    <a:pt x="0" y="2448"/>
                    <a:pt x="0" y="3382"/>
                  </a:cubicBezTo>
                  <a:cubicBezTo>
                    <a:pt x="0" y="5245"/>
                    <a:pt x="1506" y="6755"/>
                    <a:pt x="3365"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529575" y="4626950"/>
              <a:ext cx="1028025" cy="169125"/>
            </a:xfrm>
            <a:custGeom>
              <a:avLst/>
              <a:gdLst/>
              <a:ahLst/>
              <a:cxnLst/>
              <a:rect l="l" t="t" r="r" b="b"/>
              <a:pathLst>
                <a:path w="41121" h="6765" extrusionOk="0">
                  <a:moveTo>
                    <a:pt x="336" y="1"/>
                  </a:moveTo>
                  <a:cubicBezTo>
                    <a:pt x="152" y="1"/>
                    <a:pt x="1" y="150"/>
                    <a:pt x="1" y="336"/>
                  </a:cubicBezTo>
                  <a:lnTo>
                    <a:pt x="1" y="6429"/>
                  </a:lnTo>
                  <a:cubicBezTo>
                    <a:pt x="1" y="6615"/>
                    <a:pt x="152" y="6764"/>
                    <a:pt x="336"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604775" y="4659325"/>
              <a:ext cx="952825" cy="104375"/>
            </a:xfrm>
            <a:custGeom>
              <a:avLst/>
              <a:gdLst/>
              <a:ahLst/>
              <a:cxnLst/>
              <a:rect l="l" t="t" r="r" b="b"/>
              <a:pathLst>
                <a:path w="38113" h="4175" extrusionOk="0">
                  <a:moveTo>
                    <a:pt x="2034" y="0"/>
                  </a:moveTo>
                  <a:cubicBezTo>
                    <a:pt x="912" y="0"/>
                    <a:pt x="1" y="910"/>
                    <a:pt x="1" y="2034"/>
                  </a:cubicBezTo>
                  <a:lnTo>
                    <a:pt x="1" y="2141"/>
                  </a:lnTo>
                  <a:cubicBezTo>
                    <a:pt x="1" y="3263"/>
                    <a:pt x="912" y="4174"/>
                    <a:pt x="2034" y="4174"/>
                  </a:cubicBezTo>
                  <a:lnTo>
                    <a:pt x="38112" y="4174"/>
                  </a:lnTo>
                  <a:lnTo>
                    <a:pt x="38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661275" y="4737500"/>
              <a:ext cx="893875" cy="4150"/>
            </a:xfrm>
            <a:custGeom>
              <a:avLst/>
              <a:gdLst/>
              <a:ahLst/>
              <a:cxnLst/>
              <a:rect l="l" t="t" r="r" b="b"/>
              <a:pathLst>
                <a:path w="35755" h="166" extrusionOk="0">
                  <a:moveTo>
                    <a:pt x="83" y="0"/>
                  </a:moveTo>
                  <a:cubicBezTo>
                    <a:pt x="37" y="0"/>
                    <a:pt x="0" y="37"/>
                    <a:pt x="0" y="83"/>
                  </a:cubicBezTo>
                  <a:cubicBezTo>
                    <a:pt x="0" y="129"/>
                    <a:pt x="37" y="165"/>
                    <a:pt x="83" y="165"/>
                  </a:cubicBezTo>
                  <a:lnTo>
                    <a:pt x="35672" y="165"/>
                  </a:lnTo>
                  <a:cubicBezTo>
                    <a:pt x="35718" y="165"/>
                    <a:pt x="35755" y="129"/>
                    <a:pt x="35755" y="83"/>
                  </a:cubicBezTo>
                  <a:cubicBezTo>
                    <a:pt x="35755" y="37"/>
                    <a:pt x="35718" y="0"/>
                    <a:pt x="35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661275" y="4709000"/>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661275" y="4681325"/>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602725" y="4657200"/>
              <a:ext cx="458950" cy="56375"/>
            </a:xfrm>
            <a:custGeom>
              <a:avLst/>
              <a:gdLst/>
              <a:ahLst/>
              <a:cxnLst/>
              <a:rect l="l" t="t" r="r" b="b"/>
              <a:pathLst>
                <a:path w="18358" h="2255" extrusionOk="0">
                  <a:moveTo>
                    <a:pt x="2170" y="1"/>
                  </a:moveTo>
                  <a:cubicBezTo>
                    <a:pt x="973" y="1"/>
                    <a:pt x="0" y="975"/>
                    <a:pt x="0" y="2172"/>
                  </a:cubicBezTo>
                  <a:cubicBezTo>
                    <a:pt x="0" y="2218"/>
                    <a:pt x="37" y="2255"/>
                    <a:pt x="83" y="2255"/>
                  </a:cubicBezTo>
                  <a:cubicBezTo>
                    <a:pt x="129" y="2255"/>
                    <a:pt x="165" y="2218"/>
                    <a:pt x="165" y="2172"/>
                  </a:cubicBezTo>
                  <a:cubicBezTo>
                    <a:pt x="165" y="1068"/>
                    <a:pt x="1065" y="168"/>
                    <a:pt x="2170" y="168"/>
                  </a:cubicBezTo>
                  <a:lnTo>
                    <a:pt x="18275" y="168"/>
                  </a:lnTo>
                  <a:cubicBezTo>
                    <a:pt x="18321" y="168"/>
                    <a:pt x="18358" y="131"/>
                    <a:pt x="18358" y="85"/>
                  </a:cubicBezTo>
                  <a:cubicBezTo>
                    <a:pt x="18358" y="39"/>
                    <a:pt x="18321" y="1"/>
                    <a:pt x="18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1147250" y="4761600"/>
              <a:ext cx="412450" cy="4200"/>
            </a:xfrm>
            <a:custGeom>
              <a:avLst/>
              <a:gdLst/>
              <a:ahLst/>
              <a:cxnLst/>
              <a:rect l="l" t="t" r="r" b="b"/>
              <a:pathLst>
                <a:path w="16498" h="168" extrusionOk="0">
                  <a:moveTo>
                    <a:pt x="83" y="1"/>
                  </a:moveTo>
                  <a:cubicBezTo>
                    <a:pt x="37" y="1"/>
                    <a:pt x="1" y="37"/>
                    <a:pt x="1" y="83"/>
                  </a:cubicBezTo>
                  <a:cubicBezTo>
                    <a:pt x="1" y="130"/>
                    <a:pt x="37" y="168"/>
                    <a:pt x="83" y="168"/>
                  </a:cubicBezTo>
                  <a:lnTo>
                    <a:pt x="16413" y="168"/>
                  </a:lnTo>
                  <a:cubicBezTo>
                    <a:pt x="16459" y="168"/>
                    <a:pt x="16498" y="130"/>
                    <a:pt x="16498" y="83"/>
                  </a:cubicBezTo>
                  <a:cubicBezTo>
                    <a:pt x="16498" y="37"/>
                    <a:pt x="16459" y="1"/>
                    <a:pt x="16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40275" y="445780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664425" y="4457800"/>
              <a:ext cx="1028025" cy="169175"/>
            </a:xfrm>
            <a:custGeom>
              <a:avLst/>
              <a:gdLst/>
              <a:ahLst/>
              <a:cxnLst/>
              <a:rect l="l" t="t" r="r" b="b"/>
              <a:pathLst>
                <a:path w="41121" h="6767" extrusionOk="0">
                  <a:moveTo>
                    <a:pt x="337" y="1"/>
                  </a:moveTo>
                  <a:cubicBezTo>
                    <a:pt x="152" y="1"/>
                    <a:pt x="1" y="152"/>
                    <a:pt x="1" y="337"/>
                  </a:cubicBezTo>
                  <a:lnTo>
                    <a:pt x="1" y="6431"/>
                  </a:lnTo>
                  <a:cubicBezTo>
                    <a:pt x="1" y="6615"/>
                    <a:pt x="152" y="6767"/>
                    <a:pt x="337"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739625" y="4490175"/>
              <a:ext cx="952825" cy="104425"/>
            </a:xfrm>
            <a:custGeom>
              <a:avLst/>
              <a:gdLst/>
              <a:ahLst/>
              <a:cxnLst/>
              <a:rect l="l" t="t" r="r" b="b"/>
              <a:pathLst>
                <a:path w="38113" h="4177" extrusionOk="0">
                  <a:moveTo>
                    <a:pt x="2034" y="1"/>
                  </a:moveTo>
                  <a:cubicBezTo>
                    <a:pt x="912" y="1"/>
                    <a:pt x="1" y="912"/>
                    <a:pt x="1" y="2036"/>
                  </a:cubicBezTo>
                  <a:lnTo>
                    <a:pt x="1" y="2142"/>
                  </a:lnTo>
                  <a:cubicBezTo>
                    <a:pt x="1" y="3266"/>
                    <a:pt x="912" y="4177"/>
                    <a:pt x="2034" y="4177"/>
                  </a:cubicBezTo>
                  <a:lnTo>
                    <a:pt x="38112" y="4177"/>
                  </a:lnTo>
                  <a:lnTo>
                    <a:pt x="38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789750" y="45683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789750" y="4539900"/>
              <a:ext cx="898725" cy="4200"/>
            </a:xfrm>
            <a:custGeom>
              <a:avLst/>
              <a:gdLst/>
              <a:ahLst/>
              <a:cxnLst/>
              <a:rect l="l" t="t" r="r" b="b"/>
              <a:pathLst>
                <a:path w="35949" h="168" extrusionOk="0">
                  <a:moveTo>
                    <a:pt x="83" y="1"/>
                  </a:moveTo>
                  <a:cubicBezTo>
                    <a:pt x="37" y="1"/>
                    <a:pt x="0" y="37"/>
                    <a:pt x="0" y="83"/>
                  </a:cubicBezTo>
                  <a:cubicBezTo>
                    <a:pt x="0" y="129"/>
                    <a:pt x="37" y="168"/>
                    <a:pt x="83" y="168"/>
                  </a:cubicBezTo>
                  <a:lnTo>
                    <a:pt x="35864" y="168"/>
                  </a:lnTo>
                  <a:cubicBezTo>
                    <a:pt x="35910" y="168"/>
                    <a:pt x="35948" y="129"/>
                    <a:pt x="35948" y="83"/>
                  </a:cubicBezTo>
                  <a:cubicBezTo>
                    <a:pt x="35948" y="37"/>
                    <a:pt x="35910" y="1"/>
                    <a:pt x="3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789750" y="45122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548000" y="4288375"/>
              <a:ext cx="1028000" cy="169125"/>
            </a:xfrm>
            <a:custGeom>
              <a:avLst/>
              <a:gdLst/>
              <a:ahLst/>
              <a:cxnLst/>
              <a:rect l="l" t="t" r="r" b="b"/>
              <a:pathLst>
                <a:path w="41120" h="6765" extrusionOk="0">
                  <a:moveTo>
                    <a:pt x="336" y="1"/>
                  </a:moveTo>
                  <a:cubicBezTo>
                    <a:pt x="150" y="1"/>
                    <a:pt x="0" y="150"/>
                    <a:pt x="0" y="336"/>
                  </a:cubicBezTo>
                  <a:lnTo>
                    <a:pt x="0" y="6429"/>
                  </a:lnTo>
                  <a:cubicBezTo>
                    <a:pt x="0" y="6615"/>
                    <a:pt x="150" y="6765"/>
                    <a:pt x="336" y="6765"/>
                  </a:cubicBezTo>
                  <a:lnTo>
                    <a:pt x="41120" y="6765"/>
                  </a:lnTo>
                  <a:lnTo>
                    <a:pt x="41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623150" y="4320750"/>
              <a:ext cx="952850" cy="104375"/>
            </a:xfrm>
            <a:custGeom>
              <a:avLst/>
              <a:gdLst/>
              <a:ahLst/>
              <a:cxnLst/>
              <a:rect l="l" t="t" r="r" b="b"/>
              <a:pathLst>
                <a:path w="38114" h="4175" extrusionOk="0">
                  <a:moveTo>
                    <a:pt x="2036" y="1"/>
                  </a:moveTo>
                  <a:cubicBezTo>
                    <a:pt x="911" y="1"/>
                    <a:pt x="0" y="912"/>
                    <a:pt x="0" y="2034"/>
                  </a:cubicBezTo>
                  <a:lnTo>
                    <a:pt x="0" y="2141"/>
                  </a:lnTo>
                  <a:cubicBezTo>
                    <a:pt x="0" y="3265"/>
                    <a:pt x="911" y="4175"/>
                    <a:pt x="2036" y="4175"/>
                  </a:cubicBezTo>
                  <a:lnTo>
                    <a:pt x="38114" y="4175"/>
                  </a:lnTo>
                  <a:lnTo>
                    <a:pt x="3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673250" y="4398925"/>
              <a:ext cx="898725" cy="4150"/>
            </a:xfrm>
            <a:custGeom>
              <a:avLst/>
              <a:gdLst/>
              <a:ahLst/>
              <a:cxnLst/>
              <a:rect l="l" t="t" r="r" b="b"/>
              <a:pathLst>
                <a:path w="35949" h="166" extrusionOk="0">
                  <a:moveTo>
                    <a:pt x="85" y="0"/>
                  </a:moveTo>
                  <a:cubicBezTo>
                    <a:pt x="39" y="0"/>
                    <a:pt x="1" y="37"/>
                    <a:pt x="1" y="83"/>
                  </a:cubicBezTo>
                  <a:cubicBezTo>
                    <a:pt x="1" y="129"/>
                    <a:pt x="39" y="165"/>
                    <a:pt x="85" y="165"/>
                  </a:cubicBezTo>
                  <a:lnTo>
                    <a:pt x="35866" y="165"/>
                  </a:lnTo>
                  <a:cubicBezTo>
                    <a:pt x="35912" y="165"/>
                    <a:pt x="35949" y="129"/>
                    <a:pt x="35949" y="83"/>
                  </a:cubicBezTo>
                  <a:cubicBezTo>
                    <a:pt x="35949" y="37"/>
                    <a:pt x="35912" y="0"/>
                    <a:pt x="35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673250" y="4370425"/>
              <a:ext cx="898725" cy="4200"/>
            </a:xfrm>
            <a:custGeom>
              <a:avLst/>
              <a:gdLst/>
              <a:ahLst/>
              <a:cxnLst/>
              <a:rect l="l" t="t" r="r" b="b"/>
              <a:pathLst>
                <a:path w="35949" h="168" extrusionOk="0">
                  <a:moveTo>
                    <a:pt x="85" y="1"/>
                  </a:moveTo>
                  <a:cubicBezTo>
                    <a:pt x="39" y="1"/>
                    <a:pt x="1" y="39"/>
                    <a:pt x="1" y="85"/>
                  </a:cubicBezTo>
                  <a:cubicBezTo>
                    <a:pt x="1" y="131"/>
                    <a:pt x="39" y="168"/>
                    <a:pt x="85" y="168"/>
                  </a:cubicBezTo>
                  <a:lnTo>
                    <a:pt x="35866" y="168"/>
                  </a:lnTo>
                  <a:cubicBezTo>
                    <a:pt x="35912" y="168"/>
                    <a:pt x="35949" y="131"/>
                    <a:pt x="35949" y="85"/>
                  </a:cubicBezTo>
                  <a:cubicBezTo>
                    <a:pt x="35949" y="39"/>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673250" y="4342800"/>
              <a:ext cx="898725" cy="4150"/>
            </a:xfrm>
            <a:custGeom>
              <a:avLst/>
              <a:gdLst/>
              <a:ahLst/>
              <a:cxnLst/>
              <a:rect l="l" t="t" r="r" b="b"/>
              <a:pathLst>
                <a:path w="35949" h="166" extrusionOk="0">
                  <a:moveTo>
                    <a:pt x="85" y="1"/>
                  </a:moveTo>
                  <a:cubicBezTo>
                    <a:pt x="39" y="1"/>
                    <a:pt x="1" y="37"/>
                    <a:pt x="1" y="83"/>
                  </a:cubicBezTo>
                  <a:cubicBezTo>
                    <a:pt x="1" y="130"/>
                    <a:pt x="39" y="166"/>
                    <a:pt x="85" y="166"/>
                  </a:cubicBezTo>
                  <a:lnTo>
                    <a:pt x="35866" y="166"/>
                  </a:lnTo>
                  <a:cubicBezTo>
                    <a:pt x="35912" y="166"/>
                    <a:pt x="35949" y="130"/>
                    <a:pt x="35949" y="83"/>
                  </a:cubicBezTo>
                  <a:cubicBezTo>
                    <a:pt x="35949" y="37"/>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34"/>
          <p:cNvGrpSpPr/>
          <p:nvPr/>
        </p:nvGrpSpPr>
        <p:grpSpPr>
          <a:xfrm>
            <a:off x="1576438" y="2235168"/>
            <a:ext cx="941923" cy="1470769"/>
            <a:chOff x="1929475" y="3160175"/>
            <a:chExt cx="981025" cy="1531825"/>
          </a:xfrm>
        </p:grpSpPr>
        <p:sp>
          <p:nvSpPr>
            <p:cNvPr id="1071" name="Google Shape;1071;p34"/>
            <p:cNvSpPr/>
            <p:nvPr/>
          </p:nvSpPr>
          <p:spPr>
            <a:xfrm>
              <a:off x="2645950" y="4493550"/>
              <a:ext cx="110800" cy="118050"/>
            </a:xfrm>
            <a:custGeom>
              <a:avLst/>
              <a:gdLst/>
              <a:ahLst/>
              <a:cxnLst/>
              <a:rect l="l" t="t" r="r" b="b"/>
              <a:pathLst>
                <a:path w="4432" h="4722" extrusionOk="0">
                  <a:moveTo>
                    <a:pt x="3461" y="0"/>
                  </a:moveTo>
                  <a:lnTo>
                    <a:pt x="0" y="286"/>
                  </a:lnTo>
                  <a:lnTo>
                    <a:pt x="1725" y="4391"/>
                  </a:lnTo>
                  <a:lnTo>
                    <a:pt x="4432" y="4721"/>
                  </a:lnTo>
                  <a:lnTo>
                    <a:pt x="346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2422625" y="4015850"/>
              <a:ext cx="362600" cy="533725"/>
            </a:xfrm>
            <a:custGeom>
              <a:avLst/>
              <a:gdLst/>
              <a:ahLst/>
              <a:cxnLst/>
              <a:rect l="l" t="t" r="r" b="b"/>
              <a:pathLst>
                <a:path w="14504" h="21349" extrusionOk="0">
                  <a:moveTo>
                    <a:pt x="8308" y="1"/>
                  </a:moveTo>
                  <a:lnTo>
                    <a:pt x="0" y="3513"/>
                  </a:lnTo>
                  <a:lnTo>
                    <a:pt x="8500" y="21349"/>
                  </a:lnTo>
                  <a:lnTo>
                    <a:pt x="14504" y="21109"/>
                  </a:lnTo>
                  <a:lnTo>
                    <a:pt x="8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2562600" y="4320550"/>
              <a:ext cx="89650" cy="191300"/>
            </a:xfrm>
            <a:custGeom>
              <a:avLst/>
              <a:gdLst/>
              <a:ahLst/>
              <a:cxnLst/>
              <a:rect l="l" t="t" r="r" b="b"/>
              <a:pathLst>
                <a:path w="3586" h="7652" extrusionOk="0">
                  <a:moveTo>
                    <a:pt x="105" y="1"/>
                  </a:moveTo>
                  <a:cubicBezTo>
                    <a:pt x="92" y="1"/>
                    <a:pt x="80" y="3"/>
                    <a:pt x="68" y="9"/>
                  </a:cubicBezTo>
                  <a:cubicBezTo>
                    <a:pt x="22" y="30"/>
                    <a:pt x="0" y="84"/>
                    <a:pt x="22" y="130"/>
                  </a:cubicBezTo>
                  <a:lnTo>
                    <a:pt x="346" y="845"/>
                  </a:lnTo>
                  <a:cubicBezTo>
                    <a:pt x="361" y="880"/>
                    <a:pt x="394" y="899"/>
                    <a:pt x="428" y="899"/>
                  </a:cubicBezTo>
                  <a:cubicBezTo>
                    <a:pt x="442" y="899"/>
                    <a:pt x="453" y="897"/>
                    <a:pt x="467" y="891"/>
                  </a:cubicBezTo>
                  <a:cubicBezTo>
                    <a:pt x="513" y="870"/>
                    <a:pt x="532" y="816"/>
                    <a:pt x="511" y="770"/>
                  </a:cubicBezTo>
                  <a:lnTo>
                    <a:pt x="187" y="55"/>
                  </a:lnTo>
                  <a:cubicBezTo>
                    <a:pt x="172" y="21"/>
                    <a:pt x="140" y="1"/>
                    <a:pt x="105" y="1"/>
                  </a:cubicBezTo>
                  <a:close/>
                  <a:moveTo>
                    <a:pt x="753" y="1434"/>
                  </a:moveTo>
                  <a:cubicBezTo>
                    <a:pt x="741" y="1434"/>
                    <a:pt x="728" y="1436"/>
                    <a:pt x="716" y="1442"/>
                  </a:cubicBezTo>
                  <a:cubicBezTo>
                    <a:pt x="670" y="1463"/>
                    <a:pt x="649" y="1517"/>
                    <a:pt x="670" y="1563"/>
                  </a:cubicBezTo>
                  <a:lnTo>
                    <a:pt x="994" y="2280"/>
                  </a:lnTo>
                  <a:cubicBezTo>
                    <a:pt x="1009" y="2313"/>
                    <a:pt x="1042" y="2332"/>
                    <a:pt x="1077" y="2332"/>
                  </a:cubicBezTo>
                  <a:cubicBezTo>
                    <a:pt x="1090" y="2332"/>
                    <a:pt x="1103" y="2330"/>
                    <a:pt x="1115" y="2324"/>
                  </a:cubicBezTo>
                  <a:cubicBezTo>
                    <a:pt x="1161" y="2303"/>
                    <a:pt x="1180" y="2249"/>
                    <a:pt x="1159" y="2205"/>
                  </a:cubicBezTo>
                  <a:lnTo>
                    <a:pt x="835" y="1488"/>
                  </a:lnTo>
                  <a:cubicBezTo>
                    <a:pt x="821" y="1454"/>
                    <a:pt x="788" y="1434"/>
                    <a:pt x="753" y="1434"/>
                  </a:cubicBezTo>
                  <a:close/>
                  <a:moveTo>
                    <a:pt x="1403" y="2868"/>
                  </a:moveTo>
                  <a:cubicBezTo>
                    <a:pt x="1390" y="2868"/>
                    <a:pt x="1377" y="2871"/>
                    <a:pt x="1364" y="2877"/>
                  </a:cubicBezTo>
                  <a:cubicBezTo>
                    <a:pt x="1318" y="2896"/>
                    <a:pt x="1297" y="2950"/>
                    <a:pt x="1318" y="2996"/>
                  </a:cubicBezTo>
                  <a:lnTo>
                    <a:pt x="1642" y="3713"/>
                  </a:lnTo>
                  <a:cubicBezTo>
                    <a:pt x="1658" y="3746"/>
                    <a:pt x="1690" y="3767"/>
                    <a:pt x="1725" y="3767"/>
                  </a:cubicBezTo>
                  <a:cubicBezTo>
                    <a:pt x="1738" y="3767"/>
                    <a:pt x="1752" y="3763"/>
                    <a:pt x="1763" y="3757"/>
                  </a:cubicBezTo>
                  <a:cubicBezTo>
                    <a:pt x="1809" y="3738"/>
                    <a:pt x="1829" y="3684"/>
                    <a:pt x="1807" y="3638"/>
                  </a:cubicBezTo>
                  <a:lnTo>
                    <a:pt x="1483" y="2921"/>
                  </a:lnTo>
                  <a:cubicBezTo>
                    <a:pt x="1469" y="2887"/>
                    <a:pt x="1437" y="2868"/>
                    <a:pt x="1403" y="2868"/>
                  </a:cubicBezTo>
                  <a:close/>
                  <a:moveTo>
                    <a:pt x="2050" y="4301"/>
                  </a:moveTo>
                  <a:cubicBezTo>
                    <a:pt x="2038" y="4301"/>
                    <a:pt x="2025" y="4304"/>
                    <a:pt x="2013" y="4310"/>
                  </a:cubicBezTo>
                  <a:cubicBezTo>
                    <a:pt x="1967" y="4331"/>
                    <a:pt x="1946" y="4384"/>
                    <a:pt x="1967" y="4428"/>
                  </a:cubicBezTo>
                  <a:lnTo>
                    <a:pt x="2291" y="5146"/>
                  </a:lnTo>
                  <a:cubicBezTo>
                    <a:pt x="2306" y="5180"/>
                    <a:pt x="2339" y="5200"/>
                    <a:pt x="2373" y="5200"/>
                  </a:cubicBezTo>
                  <a:cubicBezTo>
                    <a:pt x="2387" y="5200"/>
                    <a:pt x="2400" y="5198"/>
                    <a:pt x="2412" y="5192"/>
                  </a:cubicBezTo>
                  <a:cubicBezTo>
                    <a:pt x="2458" y="5171"/>
                    <a:pt x="2477" y="5117"/>
                    <a:pt x="2456" y="5071"/>
                  </a:cubicBezTo>
                  <a:lnTo>
                    <a:pt x="2132" y="4354"/>
                  </a:lnTo>
                  <a:cubicBezTo>
                    <a:pt x="2118" y="4321"/>
                    <a:pt x="2085" y="4301"/>
                    <a:pt x="2050" y="4301"/>
                  </a:cubicBezTo>
                  <a:close/>
                  <a:moveTo>
                    <a:pt x="2698" y="5734"/>
                  </a:moveTo>
                  <a:cubicBezTo>
                    <a:pt x="2686" y="5734"/>
                    <a:pt x="2673" y="5737"/>
                    <a:pt x="2661" y="5742"/>
                  </a:cubicBezTo>
                  <a:cubicBezTo>
                    <a:pt x="2615" y="5764"/>
                    <a:pt x="2594" y="5817"/>
                    <a:pt x="2615" y="5863"/>
                  </a:cubicBezTo>
                  <a:lnTo>
                    <a:pt x="2939" y="6579"/>
                  </a:lnTo>
                  <a:cubicBezTo>
                    <a:pt x="2955" y="6613"/>
                    <a:pt x="2987" y="6633"/>
                    <a:pt x="3022" y="6633"/>
                  </a:cubicBezTo>
                  <a:cubicBezTo>
                    <a:pt x="3035" y="6633"/>
                    <a:pt x="3049" y="6631"/>
                    <a:pt x="3060" y="6625"/>
                  </a:cubicBezTo>
                  <a:cubicBezTo>
                    <a:pt x="3106" y="6604"/>
                    <a:pt x="3125" y="6550"/>
                    <a:pt x="3104" y="6504"/>
                  </a:cubicBezTo>
                  <a:lnTo>
                    <a:pt x="2780" y="5789"/>
                  </a:lnTo>
                  <a:cubicBezTo>
                    <a:pt x="2766" y="5755"/>
                    <a:pt x="2733" y="5734"/>
                    <a:pt x="2698" y="5734"/>
                  </a:cubicBezTo>
                  <a:close/>
                  <a:moveTo>
                    <a:pt x="3346" y="7168"/>
                  </a:moveTo>
                  <a:cubicBezTo>
                    <a:pt x="3334" y="7168"/>
                    <a:pt x="3321" y="7170"/>
                    <a:pt x="3309" y="7175"/>
                  </a:cubicBezTo>
                  <a:cubicBezTo>
                    <a:pt x="3263" y="7197"/>
                    <a:pt x="3242" y="7250"/>
                    <a:pt x="3263" y="7296"/>
                  </a:cubicBezTo>
                  <a:lnTo>
                    <a:pt x="3400" y="7597"/>
                  </a:lnTo>
                  <a:cubicBezTo>
                    <a:pt x="3415" y="7630"/>
                    <a:pt x="3448" y="7651"/>
                    <a:pt x="3482" y="7651"/>
                  </a:cubicBezTo>
                  <a:cubicBezTo>
                    <a:pt x="3495" y="7651"/>
                    <a:pt x="3509" y="7647"/>
                    <a:pt x="3520" y="7643"/>
                  </a:cubicBezTo>
                  <a:cubicBezTo>
                    <a:pt x="3566" y="7622"/>
                    <a:pt x="3586" y="7569"/>
                    <a:pt x="3565" y="7523"/>
                  </a:cubicBezTo>
                  <a:lnTo>
                    <a:pt x="3428" y="7221"/>
                  </a:lnTo>
                  <a:cubicBezTo>
                    <a:pt x="3414" y="7187"/>
                    <a:pt x="3381" y="7168"/>
                    <a:pt x="3346" y="7168"/>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2607200" y="4506725"/>
              <a:ext cx="188100" cy="54450"/>
            </a:xfrm>
            <a:custGeom>
              <a:avLst/>
              <a:gdLst/>
              <a:ahLst/>
              <a:cxnLst/>
              <a:rect l="l" t="t" r="r" b="b"/>
              <a:pathLst>
                <a:path w="7524" h="2178" extrusionOk="0">
                  <a:moveTo>
                    <a:pt x="6927" y="1"/>
                  </a:moveTo>
                  <a:lnTo>
                    <a:pt x="0" y="223"/>
                  </a:lnTo>
                  <a:lnTo>
                    <a:pt x="896" y="2178"/>
                  </a:lnTo>
                  <a:lnTo>
                    <a:pt x="7524" y="1957"/>
                  </a:lnTo>
                  <a:lnTo>
                    <a:pt x="69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2679825" y="4593600"/>
              <a:ext cx="230675" cy="98400"/>
            </a:xfrm>
            <a:custGeom>
              <a:avLst/>
              <a:gdLst/>
              <a:ahLst/>
              <a:cxnLst/>
              <a:rect l="l" t="t" r="r" b="b"/>
              <a:pathLst>
                <a:path w="9227" h="3936" extrusionOk="0">
                  <a:moveTo>
                    <a:pt x="153" y="1"/>
                  </a:moveTo>
                  <a:cubicBezTo>
                    <a:pt x="60" y="1"/>
                    <a:pt x="1" y="56"/>
                    <a:pt x="17" y="213"/>
                  </a:cubicBezTo>
                  <a:cubicBezTo>
                    <a:pt x="55" y="619"/>
                    <a:pt x="261" y="2495"/>
                    <a:pt x="360" y="3420"/>
                  </a:cubicBezTo>
                  <a:cubicBezTo>
                    <a:pt x="395" y="3733"/>
                    <a:pt x="416" y="3936"/>
                    <a:pt x="416" y="3936"/>
                  </a:cubicBezTo>
                  <a:lnTo>
                    <a:pt x="9226" y="3936"/>
                  </a:lnTo>
                  <a:cubicBezTo>
                    <a:pt x="9188" y="3746"/>
                    <a:pt x="9146" y="3573"/>
                    <a:pt x="9096" y="3420"/>
                  </a:cubicBezTo>
                  <a:cubicBezTo>
                    <a:pt x="8779" y="2424"/>
                    <a:pt x="8219" y="2114"/>
                    <a:pt x="7590" y="2073"/>
                  </a:cubicBezTo>
                  <a:cubicBezTo>
                    <a:pt x="6865" y="2027"/>
                    <a:pt x="4174" y="1166"/>
                    <a:pt x="4174" y="1166"/>
                  </a:cubicBezTo>
                  <a:cubicBezTo>
                    <a:pt x="4174" y="1166"/>
                    <a:pt x="4227" y="335"/>
                    <a:pt x="3733" y="170"/>
                  </a:cubicBezTo>
                  <a:cubicBezTo>
                    <a:pt x="3662" y="147"/>
                    <a:pt x="3580" y="137"/>
                    <a:pt x="3491" y="137"/>
                  </a:cubicBezTo>
                  <a:cubicBezTo>
                    <a:pt x="2948" y="137"/>
                    <a:pt x="2142" y="506"/>
                    <a:pt x="2142" y="506"/>
                  </a:cubicBezTo>
                  <a:lnTo>
                    <a:pt x="824" y="349"/>
                  </a:lnTo>
                  <a:cubicBezTo>
                    <a:pt x="824" y="349"/>
                    <a:pt x="38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2688825" y="4679050"/>
              <a:ext cx="221675" cy="12950"/>
            </a:xfrm>
            <a:custGeom>
              <a:avLst/>
              <a:gdLst/>
              <a:ahLst/>
              <a:cxnLst/>
              <a:rect l="l" t="t" r="r" b="b"/>
              <a:pathLst>
                <a:path w="8867" h="518" extrusionOk="0">
                  <a:moveTo>
                    <a:pt x="0" y="0"/>
                  </a:moveTo>
                  <a:cubicBezTo>
                    <a:pt x="35" y="315"/>
                    <a:pt x="56" y="518"/>
                    <a:pt x="56" y="518"/>
                  </a:cubicBezTo>
                  <a:lnTo>
                    <a:pt x="8866"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2683025" y="4625875"/>
              <a:ext cx="31625" cy="52275"/>
            </a:xfrm>
            <a:custGeom>
              <a:avLst/>
              <a:gdLst/>
              <a:ahLst/>
              <a:cxnLst/>
              <a:rect l="l" t="t" r="r" b="b"/>
              <a:pathLst>
                <a:path w="1265" h="2091" extrusionOk="0">
                  <a:moveTo>
                    <a:pt x="101" y="0"/>
                  </a:moveTo>
                  <a:cubicBezTo>
                    <a:pt x="40" y="0"/>
                    <a:pt x="0" y="90"/>
                    <a:pt x="65" y="126"/>
                  </a:cubicBezTo>
                  <a:cubicBezTo>
                    <a:pt x="729" y="502"/>
                    <a:pt x="1115" y="1252"/>
                    <a:pt x="783" y="1987"/>
                  </a:cubicBezTo>
                  <a:cubicBezTo>
                    <a:pt x="758" y="2041"/>
                    <a:pt x="805" y="2091"/>
                    <a:pt x="849" y="2091"/>
                  </a:cubicBezTo>
                  <a:cubicBezTo>
                    <a:pt x="869" y="2091"/>
                    <a:pt x="888" y="2081"/>
                    <a:pt x="900" y="2056"/>
                  </a:cubicBezTo>
                  <a:cubicBezTo>
                    <a:pt x="1264" y="1254"/>
                    <a:pt x="869" y="426"/>
                    <a:pt x="134"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2772550" y="4622800"/>
              <a:ext cx="38475" cy="14525"/>
            </a:xfrm>
            <a:custGeom>
              <a:avLst/>
              <a:gdLst/>
              <a:ahLst/>
              <a:cxnLst/>
              <a:rect l="l" t="t" r="r" b="b"/>
              <a:pathLst>
                <a:path w="1539" h="581" extrusionOk="0">
                  <a:moveTo>
                    <a:pt x="894" y="1"/>
                  </a:moveTo>
                  <a:cubicBezTo>
                    <a:pt x="567" y="1"/>
                    <a:pt x="252" y="178"/>
                    <a:pt x="35" y="481"/>
                  </a:cubicBezTo>
                  <a:cubicBezTo>
                    <a:pt x="0" y="532"/>
                    <a:pt x="47" y="581"/>
                    <a:pt x="96" y="581"/>
                  </a:cubicBezTo>
                  <a:cubicBezTo>
                    <a:pt x="117" y="581"/>
                    <a:pt x="138" y="572"/>
                    <a:pt x="154" y="550"/>
                  </a:cubicBezTo>
                  <a:cubicBezTo>
                    <a:pt x="341" y="287"/>
                    <a:pt x="609" y="139"/>
                    <a:pt x="888" y="139"/>
                  </a:cubicBezTo>
                  <a:cubicBezTo>
                    <a:pt x="1064" y="139"/>
                    <a:pt x="1244" y="197"/>
                    <a:pt x="1412" y="322"/>
                  </a:cubicBezTo>
                  <a:cubicBezTo>
                    <a:pt x="1425" y="332"/>
                    <a:pt x="1437" y="336"/>
                    <a:pt x="1448" y="336"/>
                  </a:cubicBezTo>
                  <a:cubicBezTo>
                    <a:pt x="1502" y="336"/>
                    <a:pt x="1538" y="248"/>
                    <a:pt x="1481" y="205"/>
                  </a:cubicBezTo>
                  <a:cubicBezTo>
                    <a:pt x="1294" y="65"/>
                    <a:pt x="1092"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2791500" y="4628500"/>
              <a:ext cx="38475" cy="14525"/>
            </a:xfrm>
            <a:custGeom>
              <a:avLst/>
              <a:gdLst/>
              <a:ahLst/>
              <a:cxnLst/>
              <a:rect l="l" t="t" r="r" b="b"/>
              <a:pathLst>
                <a:path w="1539" h="581" extrusionOk="0">
                  <a:moveTo>
                    <a:pt x="895" y="1"/>
                  </a:moveTo>
                  <a:cubicBezTo>
                    <a:pt x="568" y="1"/>
                    <a:pt x="253" y="178"/>
                    <a:pt x="37" y="484"/>
                  </a:cubicBezTo>
                  <a:cubicBezTo>
                    <a:pt x="0" y="533"/>
                    <a:pt x="48" y="581"/>
                    <a:pt x="96" y="581"/>
                  </a:cubicBezTo>
                  <a:cubicBezTo>
                    <a:pt x="117" y="581"/>
                    <a:pt x="139" y="572"/>
                    <a:pt x="154" y="551"/>
                  </a:cubicBezTo>
                  <a:cubicBezTo>
                    <a:pt x="342" y="287"/>
                    <a:pt x="609" y="139"/>
                    <a:pt x="888" y="139"/>
                  </a:cubicBezTo>
                  <a:cubicBezTo>
                    <a:pt x="1064" y="139"/>
                    <a:pt x="1244" y="198"/>
                    <a:pt x="1412" y="324"/>
                  </a:cubicBezTo>
                  <a:cubicBezTo>
                    <a:pt x="1424" y="333"/>
                    <a:pt x="1436"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2811100" y="4634250"/>
              <a:ext cx="38475" cy="14525"/>
            </a:xfrm>
            <a:custGeom>
              <a:avLst/>
              <a:gdLst/>
              <a:ahLst/>
              <a:cxnLst/>
              <a:rect l="l" t="t" r="r" b="b"/>
              <a:pathLst>
                <a:path w="1539" h="581" extrusionOk="0">
                  <a:moveTo>
                    <a:pt x="894" y="0"/>
                  </a:moveTo>
                  <a:cubicBezTo>
                    <a:pt x="567" y="0"/>
                    <a:pt x="252" y="178"/>
                    <a:pt x="35" y="482"/>
                  </a:cubicBezTo>
                  <a:cubicBezTo>
                    <a:pt x="0" y="532"/>
                    <a:pt x="48" y="581"/>
                    <a:pt x="97" y="581"/>
                  </a:cubicBezTo>
                  <a:cubicBezTo>
                    <a:pt x="118" y="581"/>
                    <a:pt x="139" y="572"/>
                    <a:pt x="154" y="551"/>
                  </a:cubicBezTo>
                  <a:cubicBezTo>
                    <a:pt x="341" y="286"/>
                    <a:pt x="608" y="138"/>
                    <a:pt x="887" y="138"/>
                  </a:cubicBezTo>
                  <a:cubicBezTo>
                    <a:pt x="1063" y="138"/>
                    <a:pt x="1244" y="197"/>
                    <a:pt x="1413" y="323"/>
                  </a:cubicBezTo>
                  <a:cubicBezTo>
                    <a:pt x="1425" y="332"/>
                    <a:pt x="1437" y="336"/>
                    <a:pt x="1448" y="336"/>
                  </a:cubicBezTo>
                  <a:cubicBezTo>
                    <a:pt x="1502" y="336"/>
                    <a:pt x="1539" y="248"/>
                    <a:pt x="1482" y="206"/>
                  </a:cubicBezTo>
                  <a:cubicBezTo>
                    <a:pt x="1294" y="65"/>
                    <a:pt x="1092"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2128250" y="3662650"/>
              <a:ext cx="195875" cy="326825"/>
            </a:xfrm>
            <a:custGeom>
              <a:avLst/>
              <a:gdLst/>
              <a:ahLst/>
              <a:cxnLst/>
              <a:rect l="l" t="t" r="r" b="b"/>
              <a:pathLst>
                <a:path w="7835" h="13073" extrusionOk="0">
                  <a:moveTo>
                    <a:pt x="4467" y="1"/>
                  </a:moveTo>
                  <a:lnTo>
                    <a:pt x="1" y="546"/>
                  </a:lnTo>
                  <a:cubicBezTo>
                    <a:pt x="1" y="546"/>
                    <a:pt x="622" y="8336"/>
                    <a:pt x="1610" y="10829"/>
                  </a:cubicBezTo>
                  <a:cubicBezTo>
                    <a:pt x="2267" y="12484"/>
                    <a:pt x="3065" y="13072"/>
                    <a:pt x="3868" y="13072"/>
                  </a:cubicBezTo>
                  <a:cubicBezTo>
                    <a:pt x="5838" y="13072"/>
                    <a:pt x="7835" y="9533"/>
                    <a:pt x="7835" y="9533"/>
                  </a:cubicBezTo>
                  <a:lnTo>
                    <a:pt x="5215" y="5779"/>
                  </a:lnTo>
                  <a:lnTo>
                    <a:pt x="4467"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2228825" y="3805850"/>
              <a:ext cx="30025" cy="9775"/>
            </a:xfrm>
            <a:custGeom>
              <a:avLst/>
              <a:gdLst/>
              <a:ahLst/>
              <a:cxnLst/>
              <a:rect l="l" t="t" r="r" b="b"/>
              <a:pathLst>
                <a:path w="1201" h="391" extrusionOk="0">
                  <a:moveTo>
                    <a:pt x="1069" y="0"/>
                  </a:moveTo>
                  <a:cubicBezTo>
                    <a:pt x="1062" y="0"/>
                    <a:pt x="1054" y="1"/>
                    <a:pt x="1046" y="3"/>
                  </a:cubicBezTo>
                  <a:cubicBezTo>
                    <a:pt x="735" y="68"/>
                    <a:pt x="424" y="133"/>
                    <a:pt x="116" y="200"/>
                  </a:cubicBezTo>
                  <a:cubicBezTo>
                    <a:pt x="1" y="223"/>
                    <a:pt x="28" y="391"/>
                    <a:pt x="133" y="391"/>
                  </a:cubicBezTo>
                  <a:cubicBezTo>
                    <a:pt x="140" y="391"/>
                    <a:pt x="148" y="390"/>
                    <a:pt x="156" y="388"/>
                  </a:cubicBezTo>
                  <a:cubicBezTo>
                    <a:pt x="467" y="323"/>
                    <a:pt x="777" y="258"/>
                    <a:pt x="1086" y="193"/>
                  </a:cubicBezTo>
                  <a:cubicBezTo>
                    <a:pt x="1201" y="167"/>
                    <a:pt x="1173" y="0"/>
                    <a:pt x="1069"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2311925" y="3635325"/>
              <a:ext cx="195400" cy="296850"/>
            </a:xfrm>
            <a:custGeom>
              <a:avLst/>
              <a:gdLst/>
              <a:ahLst/>
              <a:cxnLst/>
              <a:rect l="l" t="t" r="r" b="b"/>
              <a:pathLst>
                <a:path w="7816" h="11874" extrusionOk="0">
                  <a:moveTo>
                    <a:pt x="3615" y="0"/>
                  </a:moveTo>
                  <a:lnTo>
                    <a:pt x="346" y="1871"/>
                  </a:lnTo>
                  <a:cubicBezTo>
                    <a:pt x="346" y="1871"/>
                    <a:pt x="1" y="11096"/>
                    <a:pt x="2191" y="11706"/>
                  </a:cubicBezTo>
                  <a:cubicBezTo>
                    <a:pt x="2603" y="11820"/>
                    <a:pt x="3065" y="11874"/>
                    <a:pt x="3537" y="11874"/>
                  </a:cubicBezTo>
                  <a:cubicBezTo>
                    <a:pt x="5579" y="11874"/>
                    <a:pt x="7816" y="10864"/>
                    <a:pt x="7079" y="9342"/>
                  </a:cubicBezTo>
                  <a:cubicBezTo>
                    <a:pt x="6172" y="7466"/>
                    <a:pt x="3615" y="0"/>
                    <a:pt x="3615"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204375" y="3463750"/>
              <a:ext cx="222575" cy="257350"/>
            </a:xfrm>
            <a:custGeom>
              <a:avLst/>
              <a:gdLst/>
              <a:ahLst/>
              <a:cxnLst/>
              <a:rect l="l" t="t" r="r" b="b"/>
              <a:pathLst>
                <a:path w="8903" h="10294" extrusionOk="0">
                  <a:moveTo>
                    <a:pt x="4921" y="0"/>
                  </a:moveTo>
                  <a:cubicBezTo>
                    <a:pt x="3572" y="0"/>
                    <a:pt x="2352" y="685"/>
                    <a:pt x="2352" y="685"/>
                  </a:cubicBezTo>
                  <a:cubicBezTo>
                    <a:pt x="2352" y="685"/>
                    <a:pt x="0" y="5831"/>
                    <a:pt x="1544" y="10293"/>
                  </a:cubicBezTo>
                  <a:lnTo>
                    <a:pt x="8866" y="8296"/>
                  </a:lnTo>
                  <a:cubicBezTo>
                    <a:pt x="8866" y="8296"/>
                    <a:pt x="8903" y="5012"/>
                    <a:pt x="8001" y="2407"/>
                  </a:cubicBezTo>
                  <a:cubicBezTo>
                    <a:pt x="7345" y="510"/>
                    <a:pt x="6084" y="0"/>
                    <a:pt x="4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2359375" y="3645425"/>
              <a:ext cx="66475" cy="19300"/>
            </a:xfrm>
            <a:custGeom>
              <a:avLst/>
              <a:gdLst/>
              <a:ahLst/>
              <a:cxnLst/>
              <a:rect l="l" t="t" r="r" b="b"/>
              <a:pathLst>
                <a:path w="2659" h="772" extrusionOk="0">
                  <a:moveTo>
                    <a:pt x="2541" y="0"/>
                  </a:moveTo>
                  <a:cubicBezTo>
                    <a:pt x="2534" y="0"/>
                    <a:pt x="2526" y="1"/>
                    <a:pt x="2519" y="3"/>
                  </a:cubicBezTo>
                  <a:cubicBezTo>
                    <a:pt x="1711" y="204"/>
                    <a:pt x="903" y="406"/>
                    <a:pt x="96" y="607"/>
                  </a:cubicBezTo>
                  <a:cubicBezTo>
                    <a:pt x="0" y="632"/>
                    <a:pt x="30" y="771"/>
                    <a:pt x="117" y="771"/>
                  </a:cubicBezTo>
                  <a:cubicBezTo>
                    <a:pt x="124" y="771"/>
                    <a:pt x="132" y="771"/>
                    <a:pt x="140" y="768"/>
                  </a:cubicBezTo>
                  <a:cubicBezTo>
                    <a:pt x="948" y="567"/>
                    <a:pt x="1755" y="366"/>
                    <a:pt x="2563" y="162"/>
                  </a:cubicBezTo>
                  <a:cubicBezTo>
                    <a:pt x="2658" y="139"/>
                    <a:pt x="2628" y="0"/>
                    <a:pt x="2541" y="0"/>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1960225" y="3379675"/>
              <a:ext cx="424000" cy="537425"/>
            </a:xfrm>
            <a:custGeom>
              <a:avLst/>
              <a:gdLst/>
              <a:ahLst/>
              <a:cxnLst/>
              <a:rect l="l" t="t" r="r" b="b"/>
              <a:pathLst>
                <a:path w="16960" h="21497" extrusionOk="0">
                  <a:moveTo>
                    <a:pt x="8721" y="0"/>
                  </a:moveTo>
                  <a:cubicBezTo>
                    <a:pt x="8721" y="0"/>
                    <a:pt x="7543" y="395"/>
                    <a:pt x="6160" y="1027"/>
                  </a:cubicBezTo>
                  <a:cubicBezTo>
                    <a:pt x="4391" y="1832"/>
                    <a:pt x="2289" y="3021"/>
                    <a:pt x="1896" y="4259"/>
                  </a:cubicBezTo>
                  <a:cubicBezTo>
                    <a:pt x="1295" y="6154"/>
                    <a:pt x="883" y="8137"/>
                    <a:pt x="601" y="10060"/>
                  </a:cubicBezTo>
                  <a:lnTo>
                    <a:pt x="601" y="10061"/>
                  </a:lnTo>
                  <a:cubicBezTo>
                    <a:pt x="405" y="11395"/>
                    <a:pt x="273" y="12695"/>
                    <a:pt x="186" y="13915"/>
                  </a:cubicBezTo>
                  <a:cubicBezTo>
                    <a:pt x="98" y="15143"/>
                    <a:pt x="56" y="16286"/>
                    <a:pt x="41" y="17295"/>
                  </a:cubicBezTo>
                  <a:cubicBezTo>
                    <a:pt x="0" y="19821"/>
                    <a:pt x="129" y="21496"/>
                    <a:pt x="129" y="21496"/>
                  </a:cubicBezTo>
                  <a:lnTo>
                    <a:pt x="15663" y="20570"/>
                  </a:lnTo>
                  <a:cubicBezTo>
                    <a:pt x="14890" y="20311"/>
                    <a:pt x="15168" y="16956"/>
                    <a:pt x="15705" y="13357"/>
                  </a:cubicBezTo>
                  <a:cubicBezTo>
                    <a:pt x="15717" y="13274"/>
                    <a:pt x="15730" y="13190"/>
                    <a:pt x="15743" y="13108"/>
                  </a:cubicBezTo>
                  <a:lnTo>
                    <a:pt x="15743" y="13104"/>
                  </a:lnTo>
                  <a:cubicBezTo>
                    <a:pt x="15954" y="11711"/>
                    <a:pt x="16112" y="10320"/>
                    <a:pt x="16351" y="9041"/>
                  </a:cubicBezTo>
                  <a:cubicBezTo>
                    <a:pt x="16797" y="6658"/>
                    <a:pt x="16718" y="4706"/>
                    <a:pt x="16802" y="4341"/>
                  </a:cubicBezTo>
                  <a:cubicBezTo>
                    <a:pt x="16960" y="3676"/>
                    <a:pt x="15022" y="2484"/>
                    <a:pt x="12663" y="1508"/>
                  </a:cubicBezTo>
                  <a:cubicBezTo>
                    <a:pt x="10633" y="668"/>
                    <a:pt x="8721" y="0"/>
                    <a:pt x="8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2125925" y="3437900"/>
              <a:ext cx="155800" cy="57200"/>
            </a:xfrm>
            <a:custGeom>
              <a:avLst/>
              <a:gdLst/>
              <a:ahLst/>
              <a:cxnLst/>
              <a:rect l="l" t="t" r="r" b="b"/>
              <a:pathLst>
                <a:path w="6232" h="2288" extrusionOk="0">
                  <a:moveTo>
                    <a:pt x="101" y="0"/>
                  </a:moveTo>
                  <a:cubicBezTo>
                    <a:pt x="49" y="0"/>
                    <a:pt x="1" y="62"/>
                    <a:pt x="50" y="104"/>
                  </a:cubicBezTo>
                  <a:cubicBezTo>
                    <a:pt x="959" y="911"/>
                    <a:pt x="1935" y="1732"/>
                    <a:pt x="3119" y="2097"/>
                  </a:cubicBezTo>
                  <a:cubicBezTo>
                    <a:pt x="3518" y="2219"/>
                    <a:pt x="3937" y="2287"/>
                    <a:pt x="4354" y="2287"/>
                  </a:cubicBezTo>
                  <a:cubicBezTo>
                    <a:pt x="4997" y="2287"/>
                    <a:pt x="5634" y="2125"/>
                    <a:pt x="6177" y="1749"/>
                  </a:cubicBezTo>
                  <a:cubicBezTo>
                    <a:pt x="6231" y="1710"/>
                    <a:pt x="6184" y="1639"/>
                    <a:pt x="6128" y="1639"/>
                  </a:cubicBezTo>
                  <a:cubicBezTo>
                    <a:pt x="6116" y="1639"/>
                    <a:pt x="6103" y="1643"/>
                    <a:pt x="6090" y="1652"/>
                  </a:cubicBezTo>
                  <a:cubicBezTo>
                    <a:pt x="5576" y="2006"/>
                    <a:pt x="4971" y="2159"/>
                    <a:pt x="4359" y="2159"/>
                  </a:cubicBezTo>
                  <a:cubicBezTo>
                    <a:pt x="3909" y="2159"/>
                    <a:pt x="3456" y="2076"/>
                    <a:pt x="3035" y="1932"/>
                  </a:cubicBezTo>
                  <a:cubicBezTo>
                    <a:pt x="1928" y="1554"/>
                    <a:pt x="1007" y="783"/>
                    <a:pt x="146" y="17"/>
                  </a:cubicBezTo>
                  <a:cubicBezTo>
                    <a:pt x="132" y="5"/>
                    <a:pt x="11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2114200" y="3379675"/>
              <a:ext cx="165125" cy="94800"/>
            </a:xfrm>
            <a:custGeom>
              <a:avLst/>
              <a:gdLst/>
              <a:ahLst/>
              <a:cxnLst/>
              <a:rect l="l" t="t" r="r" b="b"/>
              <a:pathLst>
                <a:path w="6605" h="3792" extrusionOk="0">
                  <a:moveTo>
                    <a:pt x="2562" y="0"/>
                  </a:moveTo>
                  <a:cubicBezTo>
                    <a:pt x="2562" y="0"/>
                    <a:pt x="1382" y="395"/>
                    <a:pt x="1" y="1027"/>
                  </a:cubicBezTo>
                  <a:cubicBezTo>
                    <a:pt x="808" y="1918"/>
                    <a:pt x="2441" y="3440"/>
                    <a:pt x="4384" y="3752"/>
                  </a:cubicBezTo>
                  <a:cubicBezTo>
                    <a:pt x="4547" y="3779"/>
                    <a:pt x="4699" y="3791"/>
                    <a:pt x="4841" y="3791"/>
                  </a:cubicBezTo>
                  <a:cubicBezTo>
                    <a:pt x="6236" y="3791"/>
                    <a:pt x="6605" y="2581"/>
                    <a:pt x="6504" y="1508"/>
                  </a:cubicBezTo>
                  <a:cubicBezTo>
                    <a:pt x="4474" y="668"/>
                    <a:pt x="2562" y="0"/>
                    <a:pt x="2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1953600" y="3635325"/>
              <a:ext cx="487000" cy="430075"/>
            </a:xfrm>
            <a:custGeom>
              <a:avLst/>
              <a:gdLst/>
              <a:ahLst/>
              <a:cxnLst/>
              <a:rect l="l" t="t" r="r" b="b"/>
              <a:pathLst>
                <a:path w="19480" h="17203" extrusionOk="0">
                  <a:moveTo>
                    <a:pt x="1178" y="0"/>
                  </a:moveTo>
                  <a:cubicBezTo>
                    <a:pt x="1178" y="0"/>
                    <a:pt x="906" y="1554"/>
                    <a:pt x="643" y="3710"/>
                  </a:cubicBezTo>
                  <a:cubicBezTo>
                    <a:pt x="519" y="4729"/>
                    <a:pt x="396" y="5882"/>
                    <a:pt x="304" y="7069"/>
                  </a:cubicBezTo>
                  <a:cubicBezTo>
                    <a:pt x="1" y="11034"/>
                    <a:pt x="50" y="15387"/>
                    <a:pt x="1554" y="16401"/>
                  </a:cubicBezTo>
                  <a:cubicBezTo>
                    <a:pt x="2283" y="16893"/>
                    <a:pt x="4660" y="17203"/>
                    <a:pt x="7386" y="17203"/>
                  </a:cubicBezTo>
                  <a:cubicBezTo>
                    <a:pt x="12756" y="17203"/>
                    <a:pt x="19480" y="16001"/>
                    <a:pt x="17639" y="12617"/>
                  </a:cubicBezTo>
                  <a:cubicBezTo>
                    <a:pt x="15786" y="9210"/>
                    <a:pt x="15930" y="4270"/>
                    <a:pt x="15993" y="3121"/>
                  </a:cubicBezTo>
                  <a:cubicBezTo>
                    <a:pt x="16001" y="2983"/>
                    <a:pt x="16006" y="2901"/>
                    <a:pt x="16008" y="2882"/>
                  </a:cubicBezTo>
                  <a:lnTo>
                    <a:pt x="16008" y="2878"/>
                  </a:lnTo>
                  <a:lnTo>
                    <a:pt x="1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2300325" y="3429450"/>
              <a:ext cx="74825" cy="138750"/>
            </a:xfrm>
            <a:custGeom>
              <a:avLst/>
              <a:gdLst/>
              <a:ahLst/>
              <a:cxnLst/>
              <a:rect l="l" t="t" r="r" b="b"/>
              <a:pathLst>
                <a:path w="2993" h="5550" extrusionOk="0">
                  <a:moveTo>
                    <a:pt x="158" y="0"/>
                  </a:moveTo>
                  <a:cubicBezTo>
                    <a:pt x="106" y="259"/>
                    <a:pt x="75" y="522"/>
                    <a:pt x="64" y="787"/>
                  </a:cubicBezTo>
                  <a:cubicBezTo>
                    <a:pt x="1" y="2304"/>
                    <a:pt x="609" y="3802"/>
                    <a:pt x="1773" y="4788"/>
                  </a:cubicBezTo>
                  <a:lnTo>
                    <a:pt x="1775" y="4788"/>
                  </a:lnTo>
                  <a:cubicBezTo>
                    <a:pt x="2139" y="5097"/>
                    <a:pt x="2542" y="5352"/>
                    <a:pt x="2972" y="5550"/>
                  </a:cubicBezTo>
                  <a:cubicBezTo>
                    <a:pt x="2980" y="5487"/>
                    <a:pt x="2987" y="5423"/>
                    <a:pt x="2993" y="5360"/>
                  </a:cubicBezTo>
                  <a:cubicBezTo>
                    <a:pt x="2218" y="4995"/>
                    <a:pt x="1535" y="4435"/>
                    <a:pt x="1050" y="3720"/>
                  </a:cubicBezTo>
                  <a:cubicBezTo>
                    <a:pt x="330" y="2657"/>
                    <a:pt x="96" y="1328"/>
                    <a:pt x="330" y="83"/>
                  </a:cubicBezTo>
                  <a:cubicBezTo>
                    <a:pt x="273" y="56"/>
                    <a:pt x="215" y="29"/>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2033250" y="3564325"/>
              <a:ext cx="332600" cy="165775"/>
            </a:xfrm>
            <a:custGeom>
              <a:avLst/>
              <a:gdLst/>
              <a:ahLst/>
              <a:cxnLst/>
              <a:rect l="l" t="t" r="r" b="b"/>
              <a:pathLst>
                <a:path w="13304" h="6631" extrusionOk="0">
                  <a:moveTo>
                    <a:pt x="8270" y="1"/>
                  </a:moveTo>
                  <a:cubicBezTo>
                    <a:pt x="7245" y="1"/>
                    <a:pt x="6233" y="296"/>
                    <a:pt x="5324" y="765"/>
                  </a:cubicBezTo>
                  <a:cubicBezTo>
                    <a:pt x="3998" y="1452"/>
                    <a:pt x="2945" y="2474"/>
                    <a:pt x="2030" y="3625"/>
                  </a:cubicBezTo>
                  <a:cubicBezTo>
                    <a:pt x="1303" y="4536"/>
                    <a:pt x="665" y="5528"/>
                    <a:pt x="45" y="6497"/>
                  </a:cubicBezTo>
                  <a:cubicBezTo>
                    <a:pt x="1" y="6566"/>
                    <a:pt x="64" y="6631"/>
                    <a:pt x="127" y="6631"/>
                  </a:cubicBezTo>
                  <a:cubicBezTo>
                    <a:pt x="155" y="6631"/>
                    <a:pt x="183" y="6618"/>
                    <a:pt x="202" y="6589"/>
                  </a:cubicBezTo>
                  <a:cubicBezTo>
                    <a:pt x="841" y="5591"/>
                    <a:pt x="1484" y="4586"/>
                    <a:pt x="2228" y="3663"/>
                  </a:cubicBezTo>
                  <a:cubicBezTo>
                    <a:pt x="2399" y="3450"/>
                    <a:pt x="2575" y="3241"/>
                    <a:pt x="2759" y="3038"/>
                  </a:cubicBezTo>
                  <a:cubicBezTo>
                    <a:pt x="4169" y="1475"/>
                    <a:pt x="6137" y="184"/>
                    <a:pt x="8270" y="184"/>
                  </a:cubicBezTo>
                  <a:cubicBezTo>
                    <a:pt x="8630" y="184"/>
                    <a:pt x="8995" y="220"/>
                    <a:pt x="9362" y="299"/>
                  </a:cubicBezTo>
                  <a:cubicBezTo>
                    <a:pt x="10908" y="629"/>
                    <a:pt x="12166" y="1523"/>
                    <a:pt x="13269" y="2604"/>
                  </a:cubicBezTo>
                  <a:cubicBezTo>
                    <a:pt x="13281" y="2530"/>
                    <a:pt x="13292" y="2455"/>
                    <a:pt x="13304" y="2382"/>
                  </a:cubicBezTo>
                  <a:cubicBezTo>
                    <a:pt x="12968" y="2058"/>
                    <a:pt x="12615" y="1753"/>
                    <a:pt x="12239" y="1471"/>
                  </a:cubicBezTo>
                  <a:cubicBezTo>
                    <a:pt x="11246" y="728"/>
                    <a:pt x="10085" y="168"/>
                    <a:pt x="8840" y="32"/>
                  </a:cubicBezTo>
                  <a:cubicBezTo>
                    <a:pt x="8650" y="11"/>
                    <a:pt x="8460" y="1"/>
                    <a:pt x="8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1957625" y="3679275"/>
              <a:ext cx="396625" cy="204825"/>
            </a:xfrm>
            <a:custGeom>
              <a:avLst/>
              <a:gdLst/>
              <a:ahLst/>
              <a:cxnLst/>
              <a:rect l="l" t="t" r="r" b="b"/>
              <a:pathLst>
                <a:path w="15865" h="8193" extrusionOk="0">
                  <a:moveTo>
                    <a:pt x="12439" y="0"/>
                  </a:moveTo>
                  <a:cubicBezTo>
                    <a:pt x="11930" y="0"/>
                    <a:pt x="11443" y="62"/>
                    <a:pt x="10977" y="176"/>
                  </a:cubicBezTo>
                  <a:cubicBezTo>
                    <a:pt x="7706" y="970"/>
                    <a:pt x="5389" y="4287"/>
                    <a:pt x="2878" y="6330"/>
                  </a:cubicBezTo>
                  <a:cubicBezTo>
                    <a:pt x="2055" y="6999"/>
                    <a:pt x="1154" y="7582"/>
                    <a:pt x="160" y="7964"/>
                  </a:cubicBezTo>
                  <a:cubicBezTo>
                    <a:pt x="120" y="7979"/>
                    <a:pt x="79" y="7995"/>
                    <a:pt x="39" y="8008"/>
                  </a:cubicBezTo>
                  <a:cubicBezTo>
                    <a:pt x="28" y="8012"/>
                    <a:pt x="16" y="8018"/>
                    <a:pt x="5" y="8020"/>
                  </a:cubicBezTo>
                  <a:cubicBezTo>
                    <a:pt x="3" y="8077"/>
                    <a:pt x="3" y="8135"/>
                    <a:pt x="1" y="8192"/>
                  </a:cubicBezTo>
                  <a:cubicBezTo>
                    <a:pt x="56" y="8173"/>
                    <a:pt x="112" y="8152"/>
                    <a:pt x="166" y="8131"/>
                  </a:cubicBezTo>
                  <a:cubicBezTo>
                    <a:pt x="1077" y="7786"/>
                    <a:pt x="1934" y="7295"/>
                    <a:pt x="2728" y="6677"/>
                  </a:cubicBezTo>
                  <a:cubicBezTo>
                    <a:pt x="4384" y="5394"/>
                    <a:pt x="5725" y="3763"/>
                    <a:pt x="7328" y="2424"/>
                  </a:cubicBezTo>
                  <a:cubicBezTo>
                    <a:pt x="8537" y="1413"/>
                    <a:pt x="9945" y="548"/>
                    <a:pt x="11491" y="274"/>
                  </a:cubicBezTo>
                  <a:cubicBezTo>
                    <a:pt x="11823" y="215"/>
                    <a:pt x="12161" y="184"/>
                    <a:pt x="12505" y="184"/>
                  </a:cubicBezTo>
                  <a:cubicBezTo>
                    <a:pt x="12666" y="184"/>
                    <a:pt x="12829" y="191"/>
                    <a:pt x="12993" y="205"/>
                  </a:cubicBezTo>
                  <a:cubicBezTo>
                    <a:pt x="13935" y="289"/>
                    <a:pt x="14848" y="596"/>
                    <a:pt x="15654" y="1083"/>
                  </a:cubicBezTo>
                  <a:cubicBezTo>
                    <a:pt x="15713" y="1118"/>
                    <a:pt x="15774" y="1158"/>
                    <a:pt x="15836" y="1196"/>
                  </a:cubicBezTo>
                  <a:cubicBezTo>
                    <a:pt x="15838" y="1198"/>
                    <a:pt x="15840" y="1198"/>
                    <a:pt x="15842" y="1200"/>
                  </a:cubicBezTo>
                  <a:cubicBezTo>
                    <a:pt x="15844" y="1158"/>
                    <a:pt x="15845" y="1133"/>
                    <a:pt x="15847" y="1124"/>
                  </a:cubicBezTo>
                  <a:lnTo>
                    <a:pt x="15847" y="1120"/>
                  </a:lnTo>
                  <a:cubicBezTo>
                    <a:pt x="15853" y="1081"/>
                    <a:pt x="15859" y="1041"/>
                    <a:pt x="15865" y="1003"/>
                  </a:cubicBezTo>
                  <a:cubicBezTo>
                    <a:pt x="14992" y="448"/>
                    <a:pt x="13987" y="105"/>
                    <a:pt x="12949" y="21"/>
                  </a:cubicBezTo>
                  <a:cubicBezTo>
                    <a:pt x="12776" y="7"/>
                    <a:pt x="12606" y="0"/>
                    <a:pt x="12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2208000" y="3759050"/>
              <a:ext cx="145000" cy="273875"/>
            </a:xfrm>
            <a:custGeom>
              <a:avLst/>
              <a:gdLst/>
              <a:ahLst/>
              <a:cxnLst/>
              <a:rect l="l" t="t" r="r" b="b"/>
              <a:pathLst>
                <a:path w="5800" h="10955" extrusionOk="0">
                  <a:moveTo>
                    <a:pt x="5070" y="1"/>
                  </a:moveTo>
                  <a:cubicBezTo>
                    <a:pt x="4942" y="1"/>
                    <a:pt x="4815" y="7"/>
                    <a:pt x="4689" y="18"/>
                  </a:cubicBezTo>
                  <a:cubicBezTo>
                    <a:pt x="3371" y="141"/>
                    <a:pt x="2130" y="833"/>
                    <a:pt x="1286" y="1846"/>
                  </a:cubicBezTo>
                  <a:cubicBezTo>
                    <a:pt x="400" y="2909"/>
                    <a:pt x="1" y="4290"/>
                    <a:pt x="118" y="5661"/>
                  </a:cubicBezTo>
                  <a:cubicBezTo>
                    <a:pt x="120" y="5684"/>
                    <a:pt x="122" y="5707"/>
                    <a:pt x="126" y="5730"/>
                  </a:cubicBezTo>
                  <a:cubicBezTo>
                    <a:pt x="400" y="8560"/>
                    <a:pt x="2773" y="10683"/>
                    <a:pt x="5558" y="10954"/>
                  </a:cubicBezTo>
                  <a:cubicBezTo>
                    <a:pt x="5562" y="10954"/>
                    <a:pt x="5565" y="10954"/>
                    <a:pt x="5568" y="10954"/>
                  </a:cubicBezTo>
                  <a:cubicBezTo>
                    <a:pt x="5675" y="10954"/>
                    <a:pt x="5670" y="10783"/>
                    <a:pt x="5558" y="10773"/>
                  </a:cubicBezTo>
                  <a:cubicBezTo>
                    <a:pt x="4119" y="10633"/>
                    <a:pt x="2742" y="9979"/>
                    <a:pt x="1750" y="8924"/>
                  </a:cubicBezTo>
                  <a:cubicBezTo>
                    <a:pt x="918" y="8038"/>
                    <a:pt x="429" y="6893"/>
                    <a:pt x="317" y="5719"/>
                  </a:cubicBezTo>
                  <a:cubicBezTo>
                    <a:pt x="177" y="4269"/>
                    <a:pt x="613" y="2774"/>
                    <a:pt x="1681" y="1679"/>
                  </a:cubicBezTo>
                  <a:cubicBezTo>
                    <a:pt x="2554" y="785"/>
                    <a:pt x="3774" y="194"/>
                    <a:pt x="5034" y="181"/>
                  </a:cubicBezTo>
                  <a:cubicBezTo>
                    <a:pt x="5050" y="181"/>
                    <a:pt x="5066" y="181"/>
                    <a:pt x="5082" y="181"/>
                  </a:cubicBezTo>
                  <a:cubicBezTo>
                    <a:pt x="5227" y="181"/>
                    <a:pt x="5374" y="189"/>
                    <a:pt x="5520" y="208"/>
                  </a:cubicBezTo>
                  <a:cubicBezTo>
                    <a:pt x="5614" y="217"/>
                    <a:pt x="5708" y="231"/>
                    <a:pt x="5800" y="250"/>
                  </a:cubicBezTo>
                  <a:cubicBezTo>
                    <a:pt x="5798" y="187"/>
                    <a:pt x="5796" y="127"/>
                    <a:pt x="5794" y="66"/>
                  </a:cubicBezTo>
                  <a:cubicBezTo>
                    <a:pt x="5710" y="50"/>
                    <a:pt x="5625" y="37"/>
                    <a:pt x="5541" y="27"/>
                  </a:cubicBezTo>
                  <a:cubicBezTo>
                    <a:pt x="5384" y="9"/>
                    <a:pt x="5226" y="1"/>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1960025" y="3806450"/>
              <a:ext cx="228775" cy="222425"/>
            </a:xfrm>
            <a:custGeom>
              <a:avLst/>
              <a:gdLst/>
              <a:ahLst/>
              <a:cxnLst/>
              <a:rect l="l" t="t" r="r" b="b"/>
              <a:pathLst>
                <a:path w="9151" h="8897" extrusionOk="0">
                  <a:moveTo>
                    <a:pt x="6826" y="1"/>
                  </a:moveTo>
                  <a:cubicBezTo>
                    <a:pt x="6685" y="1"/>
                    <a:pt x="6542" y="12"/>
                    <a:pt x="6400" y="34"/>
                  </a:cubicBezTo>
                  <a:cubicBezTo>
                    <a:pt x="4727" y="297"/>
                    <a:pt x="3340" y="1659"/>
                    <a:pt x="2310" y="2910"/>
                  </a:cubicBezTo>
                  <a:cubicBezTo>
                    <a:pt x="1934" y="3366"/>
                    <a:pt x="1574" y="3857"/>
                    <a:pt x="1213" y="4362"/>
                  </a:cubicBezTo>
                  <a:cubicBezTo>
                    <a:pt x="814" y="4920"/>
                    <a:pt x="415" y="5495"/>
                    <a:pt x="1" y="6054"/>
                  </a:cubicBezTo>
                  <a:lnTo>
                    <a:pt x="1" y="6056"/>
                  </a:lnTo>
                  <a:cubicBezTo>
                    <a:pt x="8" y="6142"/>
                    <a:pt x="18" y="6230"/>
                    <a:pt x="27" y="6315"/>
                  </a:cubicBezTo>
                  <a:cubicBezTo>
                    <a:pt x="513" y="5670"/>
                    <a:pt x="969" y="5002"/>
                    <a:pt x="1441" y="4348"/>
                  </a:cubicBezTo>
                  <a:cubicBezTo>
                    <a:pt x="1675" y="4020"/>
                    <a:pt x="1915" y="3698"/>
                    <a:pt x="2164" y="3382"/>
                  </a:cubicBezTo>
                  <a:cubicBezTo>
                    <a:pt x="3164" y="2104"/>
                    <a:pt x="4441" y="738"/>
                    <a:pt x="6060" y="293"/>
                  </a:cubicBezTo>
                  <a:cubicBezTo>
                    <a:pt x="6310" y="225"/>
                    <a:pt x="6564" y="188"/>
                    <a:pt x="6813" y="188"/>
                  </a:cubicBezTo>
                  <a:cubicBezTo>
                    <a:pt x="7463" y="188"/>
                    <a:pt x="8076" y="439"/>
                    <a:pt x="8475" y="1026"/>
                  </a:cubicBezTo>
                  <a:cubicBezTo>
                    <a:pt x="9022" y="1828"/>
                    <a:pt x="8993" y="2846"/>
                    <a:pt x="8855" y="3765"/>
                  </a:cubicBezTo>
                  <a:cubicBezTo>
                    <a:pt x="8850" y="3813"/>
                    <a:pt x="8842" y="3859"/>
                    <a:pt x="8834" y="3907"/>
                  </a:cubicBezTo>
                  <a:cubicBezTo>
                    <a:pt x="8556" y="5635"/>
                    <a:pt x="7911" y="7289"/>
                    <a:pt x="6970" y="8764"/>
                  </a:cubicBezTo>
                  <a:cubicBezTo>
                    <a:pt x="6926" y="8832"/>
                    <a:pt x="6988" y="8896"/>
                    <a:pt x="7052" y="8896"/>
                  </a:cubicBezTo>
                  <a:cubicBezTo>
                    <a:pt x="7080" y="8896"/>
                    <a:pt x="7108" y="8884"/>
                    <a:pt x="7127" y="8854"/>
                  </a:cubicBezTo>
                  <a:cubicBezTo>
                    <a:pt x="8067" y="7385"/>
                    <a:pt x="8788" y="5653"/>
                    <a:pt x="9034" y="3894"/>
                  </a:cubicBezTo>
                  <a:cubicBezTo>
                    <a:pt x="9078" y="3581"/>
                    <a:pt x="9107" y="3266"/>
                    <a:pt x="9118" y="2952"/>
                  </a:cubicBezTo>
                  <a:cubicBezTo>
                    <a:pt x="9151" y="2139"/>
                    <a:pt x="8984" y="1287"/>
                    <a:pt x="8424" y="667"/>
                  </a:cubicBezTo>
                  <a:cubicBezTo>
                    <a:pt x="8005" y="205"/>
                    <a:pt x="7426" y="1"/>
                    <a:pt x="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1972025" y="3950775"/>
              <a:ext cx="136250" cy="107375"/>
            </a:xfrm>
            <a:custGeom>
              <a:avLst/>
              <a:gdLst/>
              <a:ahLst/>
              <a:cxnLst/>
              <a:rect l="l" t="t" r="r" b="b"/>
              <a:pathLst>
                <a:path w="5450" h="4295" extrusionOk="0">
                  <a:moveTo>
                    <a:pt x="3495" y="1"/>
                  </a:moveTo>
                  <a:cubicBezTo>
                    <a:pt x="2953" y="1"/>
                    <a:pt x="2405" y="215"/>
                    <a:pt x="1949" y="482"/>
                  </a:cubicBezTo>
                  <a:cubicBezTo>
                    <a:pt x="1103" y="981"/>
                    <a:pt x="426" y="1731"/>
                    <a:pt x="0" y="2607"/>
                  </a:cubicBezTo>
                  <a:cubicBezTo>
                    <a:pt x="31" y="2688"/>
                    <a:pt x="62" y="2765"/>
                    <a:pt x="96" y="2838"/>
                  </a:cubicBezTo>
                  <a:cubicBezTo>
                    <a:pt x="624" y="1650"/>
                    <a:pt x="1613" y="630"/>
                    <a:pt x="2864" y="279"/>
                  </a:cubicBezTo>
                  <a:cubicBezTo>
                    <a:pt x="3061" y="224"/>
                    <a:pt x="3255" y="196"/>
                    <a:pt x="3442" y="196"/>
                  </a:cubicBezTo>
                  <a:cubicBezTo>
                    <a:pt x="4196" y="196"/>
                    <a:pt x="4829" y="639"/>
                    <a:pt x="5049" y="1458"/>
                  </a:cubicBezTo>
                  <a:cubicBezTo>
                    <a:pt x="5298" y="2391"/>
                    <a:pt x="4911" y="3333"/>
                    <a:pt x="4562" y="4186"/>
                  </a:cubicBezTo>
                  <a:cubicBezTo>
                    <a:pt x="4534" y="4251"/>
                    <a:pt x="4588" y="4295"/>
                    <a:pt x="4644" y="4295"/>
                  </a:cubicBezTo>
                  <a:cubicBezTo>
                    <a:pt x="4681" y="4295"/>
                    <a:pt x="4719" y="4276"/>
                    <a:pt x="4736" y="4234"/>
                  </a:cubicBezTo>
                  <a:cubicBezTo>
                    <a:pt x="5084" y="3386"/>
                    <a:pt x="5450" y="2469"/>
                    <a:pt x="5254" y="1537"/>
                  </a:cubicBezTo>
                  <a:cubicBezTo>
                    <a:pt x="5122" y="904"/>
                    <a:pt x="4729" y="321"/>
                    <a:pt x="4100" y="100"/>
                  </a:cubicBezTo>
                  <a:cubicBezTo>
                    <a:pt x="3903" y="31"/>
                    <a:pt x="3699"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2120900" y="3943875"/>
              <a:ext cx="220575" cy="38625"/>
            </a:xfrm>
            <a:custGeom>
              <a:avLst/>
              <a:gdLst/>
              <a:ahLst/>
              <a:cxnLst/>
              <a:rect l="l" t="t" r="r" b="b"/>
              <a:pathLst>
                <a:path w="8823" h="1545" extrusionOk="0">
                  <a:moveTo>
                    <a:pt x="108" y="0"/>
                  </a:moveTo>
                  <a:cubicBezTo>
                    <a:pt x="46" y="0"/>
                    <a:pt x="1" y="86"/>
                    <a:pt x="67" y="119"/>
                  </a:cubicBezTo>
                  <a:cubicBezTo>
                    <a:pt x="1928" y="1060"/>
                    <a:pt x="3997" y="1545"/>
                    <a:pt x="6071" y="1545"/>
                  </a:cubicBezTo>
                  <a:cubicBezTo>
                    <a:pt x="6966" y="1545"/>
                    <a:pt x="7862" y="1455"/>
                    <a:pt x="8743" y="1272"/>
                  </a:cubicBezTo>
                  <a:cubicBezTo>
                    <a:pt x="8822" y="1256"/>
                    <a:pt x="8803" y="1140"/>
                    <a:pt x="8731" y="1140"/>
                  </a:cubicBezTo>
                  <a:cubicBezTo>
                    <a:pt x="8726" y="1140"/>
                    <a:pt x="8721" y="1141"/>
                    <a:pt x="8716" y="1142"/>
                  </a:cubicBezTo>
                  <a:cubicBezTo>
                    <a:pt x="7843" y="1323"/>
                    <a:pt x="6955" y="1412"/>
                    <a:pt x="6068" y="1412"/>
                  </a:cubicBezTo>
                  <a:cubicBezTo>
                    <a:pt x="4020" y="1412"/>
                    <a:pt x="1977" y="936"/>
                    <a:pt x="139" y="8"/>
                  </a:cubicBezTo>
                  <a:cubicBezTo>
                    <a:pt x="129" y="3"/>
                    <a:pt x="1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1980550" y="3606550"/>
              <a:ext cx="41350" cy="436275"/>
            </a:xfrm>
            <a:custGeom>
              <a:avLst/>
              <a:gdLst/>
              <a:ahLst/>
              <a:cxnLst/>
              <a:rect l="l" t="t" r="r" b="b"/>
              <a:pathLst>
                <a:path w="1654" h="17451" extrusionOk="0">
                  <a:moveTo>
                    <a:pt x="1569" y="1"/>
                  </a:moveTo>
                  <a:cubicBezTo>
                    <a:pt x="1544" y="1"/>
                    <a:pt x="1520" y="14"/>
                    <a:pt x="1510" y="45"/>
                  </a:cubicBezTo>
                  <a:cubicBezTo>
                    <a:pt x="781" y="2327"/>
                    <a:pt x="380" y="4714"/>
                    <a:pt x="189" y="7098"/>
                  </a:cubicBezTo>
                  <a:cubicBezTo>
                    <a:pt x="1" y="9427"/>
                    <a:pt x="10" y="11786"/>
                    <a:pt x="300" y="14107"/>
                  </a:cubicBezTo>
                  <a:cubicBezTo>
                    <a:pt x="438" y="15220"/>
                    <a:pt x="643" y="16329"/>
                    <a:pt x="977" y="17401"/>
                  </a:cubicBezTo>
                  <a:cubicBezTo>
                    <a:pt x="987" y="17435"/>
                    <a:pt x="1017" y="17451"/>
                    <a:pt x="1045" y="17451"/>
                  </a:cubicBezTo>
                  <a:cubicBezTo>
                    <a:pt x="1085" y="17451"/>
                    <a:pt x="1123" y="17421"/>
                    <a:pt x="1107" y="17372"/>
                  </a:cubicBezTo>
                  <a:cubicBezTo>
                    <a:pt x="490" y="15377"/>
                    <a:pt x="275" y="13256"/>
                    <a:pt x="215" y="11176"/>
                  </a:cubicBezTo>
                  <a:cubicBezTo>
                    <a:pt x="145" y="8761"/>
                    <a:pt x="309" y="6333"/>
                    <a:pt x="714" y="3952"/>
                  </a:cubicBezTo>
                  <a:cubicBezTo>
                    <a:pt x="935" y="2646"/>
                    <a:pt x="1234" y="1351"/>
                    <a:pt x="1637" y="89"/>
                  </a:cubicBezTo>
                  <a:cubicBezTo>
                    <a:pt x="1654" y="37"/>
                    <a:pt x="1610"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2027650" y="3822675"/>
              <a:ext cx="320175" cy="101550"/>
            </a:xfrm>
            <a:custGeom>
              <a:avLst/>
              <a:gdLst/>
              <a:ahLst/>
              <a:cxnLst/>
              <a:rect l="l" t="t" r="r" b="b"/>
              <a:pathLst>
                <a:path w="12807" h="4062" extrusionOk="0">
                  <a:moveTo>
                    <a:pt x="12705" y="1"/>
                  </a:moveTo>
                  <a:cubicBezTo>
                    <a:pt x="12691" y="1"/>
                    <a:pt x="12676" y="6"/>
                    <a:pt x="12663" y="16"/>
                  </a:cubicBezTo>
                  <a:cubicBezTo>
                    <a:pt x="9943" y="2205"/>
                    <a:pt x="6574" y="3546"/>
                    <a:pt x="3100" y="3859"/>
                  </a:cubicBezTo>
                  <a:cubicBezTo>
                    <a:pt x="2583" y="3905"/>
                    <a:pt x="2065" y="3928"/>
                    <a:pt x="1546" y="3928"/>
                  </a:cubicBezTo>
                  <a:cubicBezTo>
                    <a:pt x="1061" y="3928"/>
                    <a:pt x="576" y="3908"/>
                    <a:pt x="92" y="3868"/>
                  </a:cubicBezTo>
                  <a:cubicBezTo>
                    <a:pt x="90" y="3868"/>
                    <a:pt x="88" y="3868"/>
                    <a:pt x="85" y="3868"/>
                  </a:cubicBezTo>
                  <a:cubicBezTo>
                    <a:pt x="6" y="3868"/>
                    <a:pt x="1" y="3995"/>
                    <a:pt x="85" y="4002"/>
                  </a:cubicBezTo>
                  <a:cubicBezTo>
                    <a:pt x="564" y="4042"/>
                    <a:pt x="1044" y="4062"/>
                    <a:pt x="1523" y="4062"/>
                  </a:cubicBezTo>
                  <a:cubicBezTo>
                    <a:pt x="4577" y="4062"/>
                    <a:pt x="7623" y="3268"/>
                    <a:pt x="10292" y="1777"/>
                  </a:cubicBezTo>
                  <a:cubicBezTo>
                    <a:pt x="11157" y="1294"/>
                    <a:pt x="11980" y="738"/>
                    <a:pt x="12753" y="116"/>
                  </a:cubicBezTo>
                  <a:cubicBezTo>
                    <a:pt x="12807" y="73"/>
                    <a:pt x="12760" y="1"/>
                    <a:pt x="1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355900" y="3580575"/>
              <a:ext cx="21675" cy="109575"/>
            </a:xfrm>
            <a:custGeom>
              <a:avLst/>
              <a:gdLst/>
              <a:ahLst/>
              <a:cxnLst/>
              <a:rect l="l" t="t" r="r" b="b"/>
              <a:pathLst>
                <a:path w="867" h="4383" extrusionOk="0">
                  <a:moveTo>
                    <a:pt x="797" y="0"/>
                  </a:moveTo>
                  <a:cubicBezTo>
                    <a:pt x="765" y="0"/>
                    <a:pt x="731" y="20"/>
                    <a:pt x="726" y="61"/>
                  </a:cubicBezTo>
                  <a:cubicBezTo>
                    <a:pt x="532" y="1486"/>
                    <a:pt x="198" y="2889"/>
                    <a:pt x="7" y="4314"/>
                  </a:cubicBezTo>
                  <a:cubicBezTo>
                    <a:pt x="1" y="4359"/>
                    <a:pt x="34" y="4383"/>
                    <a:pt x="70" y="4383"/>
                  </a:cubicBezTo>
                  <a:cubicBezTo>
                    <a:pt x="102" y="4383"/>
                    <a:pt x="135" y="4363"/>
                    <a:pt x="141" y="4322"/>
                  </a:cubicBezTo>
                  <a:cubicBezTo>
                    <a:pt x="335" y="2896"/>
                    <a:pt x="668" y="1494"/>
                    <a:pt x="860" y="69"/>
                  </a:cubicBezTo>
                  <a:cubicBezTo>
                    <a:pt x="866" y="24"/>
                    <a:pt x="832"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2138750" y="3393525"/>
              <a:ext cx="139500" cy="167500"/>
            </a:xfrm>
            <a:custGeom>
              <a:avLst/>
              <a:gdLst/>
              <a:ahLst/>
              <a:cxnLst/>
              <a:rect l="l" t="t" r="r" b="b"/>
              <a:pathLst>
                <a:path w="5580" h="6700" extrusionOk="0">
                  <a:moveTo>
                    <a:pt x="112" y="0"/>
                  </a:moveTo>
                  <a:cubicBezTo>
                    <a:pt x="60" y="0"/>
                    <a:pt x="1" y="46"/>
                    <a:pt x="12" y="114"/>
                  </a:cubicBezTo>
                  <a:cubicBezTo>
                    <a:pt x="208" y="1246"/>
                    <a:pt x="410" y="2383"/>
                    <a:pt x="791" y="3469"/>
                  </a:cubicBezTo>
                  <a:cubicBezTo>
                    <a:pt x="1104" y="4351"/>
                    <a:pt x="1539" y="5232"/>
                    <a:pt x="2186" y="5920"/>
                  </a:cubicBezTo>
                  <a:cubicBezTo>
                    <a:pt x="2568" y="6327"/>
                    <a:pt x="3125" y="6700"/>
                    <a:pt x="3688" y="6700"/>
                  </a:cubicBezTo>
                  <a:cubicBezTo>
                    <a:pt x="3902" y="6700"/>
                    <a:pt x="4118" y="6646"/>
                    <a:pt x="4325" y="6519"/>
                  </a:cubicBezTo>
                  <a:cubicBezTo>
                    <a:pt x="5079" y="6057"/>
                    <a:pt x="5282" y="4965"/>
                    <a:pt x="5408" y="4167"/>
                  </a:cubicBezTo>
                  <a:cubicBezTo>
                    <a:pt x="5579" y="3085"/>
                    <a:pt x="5537" y="1984"/>
                    <a:pt x="5301" y="916"/>
                  </a:cubicBezTo>
                  <a:cubicBezTo>
                    <a:pt x="5291" y="871"/>
                    <a:pt x="5257" y="851"/>
                    <a:pt x="5222" y="851"/>
                  </a:cubicBezTo>
                  <a:cubicBezTo>
                    <a:pt x="5169" y="851"/>
                    <a:pt x="5112" y="896"/>
                    <a:pt x="5127" y="964"/>
                  </a:cubicBezTo>
                  <a:cubicBezTo>
                    <a:pt x="5380" y="2111"/>
                    <a:pt x="5403" y="3300"/>
                    <a:pt x="5173" y="4453"/>
                  </a:cubicBezTo>
                  <a:cubicBezTo>
                    <a:pt x="5021" y="5218"/>
                    <a:pt x="4737" y="6421"/>
                    <a:pt x="3786" y="6517"/>
                  </a:cubicBezTo>
                  <a:cubicBezTo>
                    <a:pt x="3743" y="6521"/>
                    <a:pt x="3701" y="6523"/>
                    <a:pt x="3660" y="6523"/>
                  </a:cubicBezTo>
                  <a:cubicBezTo>
                    <a:pt x="2802" y="6523"/>
                    <a:pt x="2124" y="5645"/>
                    <a:pt x="1712" y="4992"/>
                  </a:cubicBezTo>
                  <a:cubicBezTo>
                    <a:pt x="784" y="3519"/>
                    <a:pt x="479" y="1756"/>
                    <a:pt x="187" y="66"/>
                  </a:cubicBezTo>
                  <a:cubicBezTo>
                    <a:pt x="179" y="20"/>
                    <a:pt x="147"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2169875" y="3160175"/>
              <a:ext cx="238475" cy="172975"/>
            </a:xfrm>
            <a:custGeom>
              <a:avLst/>
              <a:gdLst/>
              <a:ahLst/>
              <a:cxnLst/>
              <a:rect l="l" t="t" r="r" b="b"/>
              <a:pathLst>
                <a:path w="9539" h="6919" extrusionOk="0">
                  <a:moveTo>
                    <a:pt x="1583" y="1"/>
                  </a:moveTo>
                  <a:cubicBezTo>
                    <a:pt x="1560" y="1"/>
                    <a:pt x="1538" y="3"/>
                    <a:pt x="1518" y="8"/>
                  </a:cubicBezTo>
                  <a:cubicBezTo>
                    <a:pt x="1169" y="96"/>
                    <a:pt x="1449" y="718"/>
                    <a:pt x="1449" y="718"/>
                  </a:cubicBezTo>
                  <a:cubicBezTo>
                    <a:pt x="1449" y="718"/>
                    <a:pt x="1310" y="674"/>
                    <a:pt x="1170" y="674"/>
                  </a:cubicBezTo>
                  <a:cubicBezTo>
                    <a:pt x="1027" y="674"/>
                    <a:pt x="883" y="719"/>
                    <a:pt x="883" y="900"/>
                  </a:cubicBezTo>
                  <a:cubicBezTo>
                    <a:pt x="883" y="1184"/>
                    <a:pt x="1112" y="1270"/>
                    <a:pt x="1112" y="1270"/>
                  </a:cubicBezTo>
                  <a:cubicBezTo>
                    <a:pt x="1112" y="1270"/>
                    <a:pt x="1" y="2172"/>
                    <a:pt x="308" y="3507"/>
                  </a:cubicBezTo>
                  <a:cubicBezTo>
                    <a:pt x="617" y="4842"/>
                    <a:pt x="778" y="6076"/>
                    <a:pt x="438" y="6438"/>
                  </a:cubicBezTo>
                  <a:cubicBezTo>
                    <a:pt x="203" y="6688"/>
                    <a:pt x="672" y="6918"/>
                    <a:pt x="938" y="6918"/>
                  </a:cubicBezTo>
                  <a:cubicBezTo>
                    <a:pt x="1056" y="6918"/>
                    <a:pt x="1134" y="6874"/>
                    <a:pt x="1094" y="6766"/>
                  </a:cubicBezTo>
                  <a:cubicBezTo>
                    <a:pt x="743" y="5815"/>
                    <a:pt x="6040" y="4011"/>
                    <a:pt x="6040" y="4011"/>
                  </a:cubicBezTo>
                  <a:lnTo>
                    <a:pt x="6041" y="4011"/>
                  </a:lnTo>
                  <a:cubicBezTo>
                    <a:pt x="6041" y="4011"/>
                    <a:pt x="6462" y="4052"/>
                    <a:pt x="6984" y="4052"/>
                  </a:cubicBezTo>
                  <a:cubicBezTo>
                    <a:pt x="7695" y="4052"/>
                    <a:pt x="8594" y="3977"/>
                    <a:pt x="8875" y="3618"/>
                  </a:cubicBezTo>
                  <a:cubicBezTo>
                    <a:pt x="9360" y="2997"/>
                    <a:pt x="7860" y="2947"/>
                    <a:pt x="7860" y="2947"/>
                  </a:cubicBezTo>
                  <a:cubicBezTo>
                    <a:pt x="7860" y="2947"/>
                    <a:pt x="9538" y="2076"/>
                    <a:pt x="8934" y="1575"/>
                  </a:cubicBezTo>
                  <a:cubicBezTo>
                    <a:pt x="8821" y="1481"/>
                    <a:pt x="8691" y="1443"/>
                    <a:pt x="8556" y="1443"/>
                  </a:cubicBezTo>
                  <a:cubicBezTo>
                    <a:pt x="7970" y="1443"/>
                    <a:pt x="7273" y="2157"/>
                    <a:pt x="7273" y="2157"/>
                  </a:cubicBezTo>
                  <a:cubicBezTo>
                    <a:pt x="7273" y="2157"/>
                    <a:pt x="8286" y="1017"/>
                    <a:pt x="7860" y="641"/>
                  </a:cubicBezTo>
                  <a:cubicBezTo>
                    <a:pt x="7790" y="579"/>
                    <a:pt x="7710" y="553"/>
                    <a:pt x="7624" y="553"/>
                  </a:cubicBezTo>
                  <a:cubicBezTo>
                    <a:pt x="7187" y="553"/>
                    <a:pt x="6615" y="1226"/>
                    <a:pt x="6615" y="1226"/>
                  </a:cubicBezTo>
                  <a:cubicBezTo>
                    <a:pt x="6615" y="1226"/>
                    <a:pt x="5414" y="535"/>
                    <a:pt x="3838" y="535"/>
                  </a:cubicBezTo>
                  <a:cubicBezTo>
                    <a:pt x="3504" y="535"/>
                    <a:pt x="3154" y="566"/>
                    <a:pt x="2794" y="641"/>
                  </a:cubicBezTo>
                  <a:cubicBezTo>
                    <a:pt x="2794" y="641"/>
                    <a:pt x="197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2154550" y="3309075"/>
              <a:ext cx="109600" cy="140200"/>
            </a:xfrm>
            <a:custGeom>
              <a:avLst/>
              <a:gdLst/>
              <a:ahLst/>
              <a:cxnLst/>
              <a:rect l="l" t="t" r="r" b="b"/>
              <a:pathLst>
                <a:path w="4384" h="5608" extrusionOk="0">
                  <a:moveTo>
                    <a:pt x="1665" y="1"/>
                  </a:moveTo>
                  <a:cubicBezTo>
                    <a:pt x="1255" y="1401"/>
                    <a:pt x="687" y="2533"/>
                    <a:pt x="0" y="3459"/>
                  </a:cubicBezTo>
                  <a:cubicBezTo>
                    <a:pt x="0" y="3459"/>
                    <a:pt x="965" y="5608"/>
                    <a:pt x="2919" y="5608"/>
                  </a:cubicBezTo>
                  <a:cubicBezTo>
                    <a:pt x="3243" y="5608"/>
                    <a:pt x="3595" y="5548"/>
                    <a:pt x="3975" y="5410"/>
                  </a:cubicBezTo>
                  <a:lnTo>
                    <a:pt x="4166" y="3663"/>
                  </a:lnTo>
                  <a:lnTo>
                    <a:pt x="4295" y="2508"/>
                  </a:lnTo>
                  <a:lnTo>
                    <a:pt x="4383" y="1700"/>
                  </a:lnTo>
                  <a:lnTo>
                    <a:pt x="166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2202300" y="3343175"/>
              <a:ext cx="59650" cy="68450"/>
            </a:xfrm>
            <a:custGeom>
              <a:avLst/>
              <a:gdLst/>
              <a:ahLst/>
              <a:cxnLst/>
              <a:rect l="l" t="t" r="r" b="b"/>
              <a:pathLst>
                <a:path w="2386" h="2738" extrusionOk="0">
                  <a:moveTo>
                    <a:pt x="1" y="0"/>
                  </a:moveTo>
                  <a:lnTo>
                    <a:pt x="1" y="0"/>
                  </a:lnTo>
                  <a:cubicBezTo>
                    <a:pt x="673" y="2083"/>
                    <a:pt x="1760" y="2738"/>
                    <a:pt x="2207" y="2738"/>
                  </a:cubicBezTo>
                  <a:cubicBezTo>
                    <a:pt x="2207" y="2738"/>
                    <a:pt x="2208" y="2738"/>
                    <a:pt x="2209" y="2738"/>
                  </a:cubicBezTo>
                  <a:lnTo>
                    <a:pt x="2385" y="1144"/>
                  </a:lnTo>
                  <a:lnTo>
                    <a:pt x="1" y="0"/>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193000" y="3205175"/>
              <a:ext cx="151900" cy="180425"/>
            </a:xfrm>
            <a:custGeom>
              <a:avLst/>
              <a:gdLst/>
              <a:ahLst/>
              <a:cxnLst/>
              <a:rect l="l" t="t" r="r" b="b"/>
              <a:pathLst>
                <a:path w="6076" h="7217" extrusionOk="0">
                  <a:moveTo>
                    <a:pt x="2677" y="0"/>
                  </a:moveTo>
                  <a:cubicBezTo>
                    <a:pt x="1487" y="0"/>
                    <a:pt x="920" y="724"/>
                    <a:pt x="605" y="1519"/>
                  </a:cubicBezTo>
                  <a:cubicBezTo>
                    <a:pt x="352" y="2152"/>
                    <a:pt x="259" y="2831"/>
                    <a:pt x="135" y="3226"/>
                  </a:cubicBezTo>
                  <a:cubicBezTo>
                    <a:pt x="98" y="3349"/>
                    <a:pt x="68" y="3464"/>
                    <a:pt x="48" y="3575"/>
                  </a:cubicBezTo>
                  <a:cubicBezTo>
                    <a:pt x="2" y="3832"/>
                    <a:pt x="0" y="4070"/>
                    <a:pt x="39" y="4325"/>
                  </a:cubicBezTo>
                  <a:cubicBezTo>
                    <a:pt x="81" y="4613"/>
                    <a:pt x="171" y="4924"/>
                    <a:pt x="298" y="5317"/>
                  </a:cubicBezTo>
                  <a:cubicBezTo>
                    <a:pt x="321" y="5384"/>
                    <a:pt x="344" y="5455"/>
                    <a:pt x="369" y="5530"/>
                  </a:cubicBezTo>
                  <a:cubicBezTo>
                    <a:pt x="630" y="6305"/>
                    <a:pt x="1320" y="6794"/>
                    <a:pt x="2063" y="7044"/>
                  </a:cubicBezTo>
                  <a:cubicBezTo>
                    <a:pt x="2415" y="7161"/>
                    <a:pt x="2724" y="7217"/>
                    <a:pt x="2998" y="7217"/>
                  </a:cubicBezTo>
                  <a:cubicBezTo>
                    <a:pt x="4022" y="7217"/>
                    <a:pt x="4542" y="6437"/>
                    <a:pt x="4925" y="5221"/>
                  </a:cubicBezTo>
                  <a:cubicBezTo>
                    <a:pt x="5013" y="4945"/>
                    <a:pt x="5092" y="4646"/>
                    <a:pt x="5170" y="4329"/>
                  </a:cubicBezTo>
                  <a:cubicBezTo>
                    <a:pt x="5487" y="3033"/>
                    <a:pt x="6076" y="2451"/>
                    <a:pt x="5922" y="1857"/>
                  </a:cubicBezTo>
                  <a:lnTo>
                    <a:pt x="5920" y="1857"/>
                  </a:lnTo>
                  <a:cubicBezTo>
                    <a:pt x="5907" y="1826"/>
                    <a:pt x="5893" y="1797"/>
                    <a:pt x="5878" y="1768"/>
                  </a:cubicBezTo>
                  <a:cubicBezTo>
                    <a:pt x="5533" y="1080"/>
                    <a:pt x="4921" y="560"/>
                    <a:pt x="4194" y="303"/>
                  </a:cubicBezTo>
                  <a:cubicBezTo>
                    <a:pt x="4054" y="253"/>
                    <a:pt x="3919" y="209"/>
                    <a:pt x="3787" y="172"/>
                  </a:cubicBezTo>
                  <a:cubicBezTo>
                    <a:pt x="3758" y="165"/>
                    <a:pt x="3728" y="155"/>
                    <a:pt x="3699" y="149"/>
                  </a:cubicBezTo>
                  <a:cubicBezTo>
                    <a:pt x="3685" y="146"/>
                    <a:pt x="3674" y="142"/>
                    <a:pt x="3662" y="140"/>
                  </a:cubicBezTo>
                  <a:cubicBezTo>
                    <a:pt x="3628" y="130"/>
                    <a:pt x="3595" y="121"/>
                    <a:pt x="3563" y="115"/>
                  </a:cubicBezTo>
                  <a:cubicBezTo>
                    <a:pt x="3540" y="109"/>
                    <a:pt x="3515" y="103"/>
                    <a:pt x="3492" y="98"/>
                  </a:cubicBezTo>
                  <a:cubicBezTo>
                    <a:pt x="3438" y="86"/>
                    <a:pt x="3386" y="75"/>
                    <a:pt x="3334" y="65"/>
                  </a:cubicBezTo>
                  <a:cubicBezTo>
                    <a:pt x="3097" y="21"/>
                    <a:pt x="2878" y="0"/>
                    <a:pt x="267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202100" y="3285875"/>
              <a:ext cx="114075" cy="99725"/>
            </a:xfrm>
            <a:custGeom>
              <a:avLst/>
              <a:gdLst/>
              <a:ahLst/>
              <a:cxnLst/>
              <a:rect l="l" t="t" r="r" b="b"/>
              <a:pathLst>
                <a:path w="4563" h="3989" extrusionOk="0">
                  <a:moveTo>
                    <a:pt x="1685" y="0"/>
                  </a:moveTo>
                  <a:lnTo>
                    <a:pt x="1200" y="259"/>
                  </a:lnTo>
                  <a:cubicBezTo>
                    <a:pt x="1200" y="259"/>
                    <a:pt x="1254" y="994"/>
                    <a:pt x="914" y="1826"/>
                  </a:cubicBezTo>
                  <a:cubicBezTo>
                    <a:pt x="706" y="2238"/>
                    <a:pt x="395" y="2293"/>
                    <a:pt x="196" y="2293"/>
                  </a:cubicBezTo>
                  <a:cubicBezTo>
                    <a:pt x="124" y="2293"/>
                    <a:pt x="67" y="2286"/>
                    <a:pt x="34" y="2286"/>
                  </a:cubicBezTo>
                  <a:cubicBezTo>
                    <a:pt x="12" y="2286"/>
                    <a:pt x="1" y="2289"/>
                    <a:pt x="5" y="2300"/>
                  </a:cubicBezTo>
                  <a:cubicBezTo>
                    <a:pt x="266" y="3077"/>
                    <a:pt x="956" y="3566"/>
                    <a:pt x="1701" y="3816"/>
                  </a:cubicBezTo>
                  <a:cubicBezTo>
                    <a:pt x="2053" y="3933"/>
                    <a:pt x="2362" y="3989"/>
                    <a:pt x="2635" y="3989"/>
                  </a:cubicBezTo>
                  <a:cubicBezTo>
                    <a:pt x="3658" y="3989"/>
                    <a:pt x="4178" y="3209"/>
                    <a:pt x="4563" y="1993"/>
                  </a:cubicBezTo>
                  <a:cubicBezTo>
                    <a:pt x="3366" y="1374"/>
                    <a:pt x="2696" y="1084"/>
                    <a:pt x="1898" y="929"/>
                  </a:cubicBezTo>
                  <a:cubicBezTo>
                    <a:pt x="1346" y="821"/>
                    <a:pt x="1685"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2282925" y="3288225"/>
              <a:ext cx="18875" cy="30025"/>
            </a:xfrm>
            <a:custGeom>
              <a:avLst/>
              <a:gdLst/>
              <a:ahLst/>
              <a:cxnLst/>
              <a:rect l="l" t="t" r="r" b="b"/>
              <a:pathLst>
                <a:path w="755" h="1201" extrusionOk="0">
                  <a:moveTo>
                    <a:pt x="486" y="1"/>
                  </a:moveTo>
                  <a:cubicBezTo>
                    <a:pt x="454" y="1"/>
                    <a:pt x="424" y="21"/>
                    <a:pt x="413" y="54"/>
                  </a:cubicBezTo>
                  <a:lnTo>
                    <a:pt x="240" y="614"/>
                  </a:lnTo>
                  <a:cubicBezTo>
                    <a:pt x="234" y="635"/>
                    <a:pt x="236" y="658"/>
                    <a:pt x="248" y="675"/>
                  </a:cubicBezTo>
                  <a:cubicBezTo>
                    <a:pt x="259" y="695"/>
                    <a:pt x="278" y="708"/>
                    <a:pt x="301" y="710"/>
                  </a:cubicBezTo>
                  <a:cubicBezTo>
                    <a:pt x="355" y="720"/>
                    <a:pt x="510" y="762"/>
                    <a:pt x="570" y="846"/>
                  </a:cubicBezTo>
                  <a:cubicBezTo>
                    <a:pt x="591" y="879"/>
                    <a:pt x="599" y="911"/>
                    <a:pt x="591" y="952"/>
                  </a:cubicBezTo>
                  <a:cubicBezTo>
                    <a:pt x="585" y="980"/>
                    <a:pt x="572" y="1000"/>
                    <a:pt x="547" y="1015"/>
                  </a:cubicBezTo>
                  <a:cubicBezTo>
                    <a:pt x="506" y="1040"/>
                    <a:pt x="443" y="1049"/>
                    <a:pt x="373" y="1049"/>
                  </a:cubicBezTo>
                  <a:cubicBezTo>
                    <a:pt x="279" y="1049"/>
                    <a:pt x="174" y="1032"/>
                    <a:pt x="104" y="1013"/>
                  </a:cubicBezTo>
                  <a:cubicBezTo>
                    <a:pt x="97" y="1011"/>
                    <a:pt x="90" y="1010"/>
                    <a:pt x="83" y="1010"/>
                  </a:cubicBezTo>
                  <a:cubicBezTo>
                    <a:pt x="50" y="1010"/>
                    <a:pt x="19" y="1032"/>
                    <a:pt x="10" y="1065"/>
                  </a:cubicBezTo>
                  <a:cubicBezTo>
                    <a:pt x="0" y="1105"/>
                    <a:pt x="23" y="1147"/>
                    <a:pt x="64" y="1159"/>
                  </a:cubicBezTo>
                  <a:cubicBezTo>
                    <a:pt x="87" y="1165"/>
                    <a:pt x="227" y="1201"/>
                    <a:pt x="372" y="1201"/>
                  </a:cubicBezTo>
                  <a:cubicBezTo>
                    <a:pt x="463" y="1201"/>
                    <a:pt x="557" y="1188"/>
                    <a:pt x="627" y="1143"/>
                  </a:cubicBezTo>
                  <a:cubicBezTo>
                    <a:pt x="687" y="1105"/>
                    <a:pt x="725" y="1049"/>
                    <a:pt x="739" y="980"/>
                  </a:cubicBezTo>
                  <a:cubicBezTo>
                    <a:pt x="754" y="900"/>
                    <a:pt x="739" y="823"/>
                    <a:pt x="693" y="760"/>
                  </a:cubicBezTo>
                  <a:cubicBezTo>
                    <a:pt x="622" y="658"/>
                    <a:pt x="495" y="606"/>
                    <a:pt x="409" y="581"/>
                  </a:cubicBezTo>
                  <a:lnTo>
                    <a:pt x="558" y="98"/>
                  </a:lnTo>
                  <a:cubicBezTo>
                    <a:pt x="570" y="60"/>
                    <a:pt x="547" y="17"/>
                    <a:pt x="509" y="4"/>
                  </a:cubicBezTo>
                  <a:cubicBezTo>
                    <a:pt x="501" y="2"/>
                    <a:pt x="494"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2165725" y="3199550"/>
              <a:ext cx="181950" cy="94850"/>
            </a:xfrm>
            <a:custGeom>
              <a:avLst/>
              <a:gdLst/>
              <a:ahLst/>
              <a:cxnLst/>
              <a:rect l="l" t="t" r="r" b="b"/>
              <a:pathLst>
                <a:path w="7278" h="3794" extrusionOk="0">
                  <a:moveTo>
                    <a:pt x="4326" y="1"/>
                  </a:moveTo>
                  <a:cubicBezTo>
                    <a:pt x="3356" y="1"/>
                    <a:pt x="2354" y="378"/>
                    <a:pt x="1592" y="961"/>
                  </a:cubicBezTo>
                  <a:cubicBezTo>
                    <a:pt x="0" y="2183"/>
                    <a:pt x="1997" y="2749"/>
                    <a:pt x="1997" y="2749"/>
                  </a:cubicBezTo>
                  <a:lnTo>
                    <a:pt x="2411" y="3580"/>
                  </a:lnTo>
                  <a:cubicBezTo>
                    <a:pt x="2485" y="3726"/>
                    <a:pt x="2620" y="3794"/>
                    <a:pt x="2754" y="3794"/>
                  </a:cubicBezTo>
                  <a:cubicBezTo>
                    <a:pt x="2935" y="3794"/>
                    <a:pt x="3115" y="3671"/>
                    <a:pt x="3140" y="3453"/>
                  </a:cubicBezTo>
                  <a:cubicBezTo>
                    <a:pt x="3246" y="2544"/>
                    <a:pt x="3131" y="1951"/>
                    <a:pt x="3459" y="1897"/>
                  </a:cubicBezTo>
                  <a:cubicBezTo>
                    <a:pt x="3888" y="1825"/>
                    <a:pt x="3936" y="1205"/>
                    <a:pt x="3936" y="1205"/>
                  </a:cubicBezTo>
                  <a:cubicBezTo>
                    <a:pt x="3936" y="1205"/>
                    <a:pt x="5009" y="1721"/>
                    <a:pt x="5839" y="2281"/>
                  </a:cubicBezTo>
                  <a:cubicBezTo>
                    <a:pt x="5927" y="2341"/>
                    <a:pt x="6050" y="2362"/>
                    <a:pt x="6177" y="2362"/>
                  </a:cubicBezTo>
                  <a:cubicBezTo>
                    <a:pt x="6475" y="2362"/>
                    <a:pt x="6802" y="2249"/>
                    <a:pt x="6802" y="2249"/>
                  </a:cubicBezTo>
                  <a:lnTo>
                    <a:pt x="6867" y="2931"/>
                  </a:lnTo>
                  <a:cubicBezTo>
                    <a:pt x="7278" y="2337"/>
                    <a:pt x="7038" y="1564"/>
                    <a:pt x="7038" y="1564"/>
                  </a:cubicBezTo>
                  <a:cubicBezTo>
                    <a:pt x="6405" y="448"/>
                    <a:pt x="5384" y="1"/>
                    <a:pt x="4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2273425" y="3286275"/>
              <a:ext cx="9275" cy="9875"/>
            </a:xfrm>
            <a:custGeom>
              <a:avLst/>
              <a:gdLst/>
              <a:ahLst/>
              <a:cxnLst/>
              <a:rect l="l" t="t" r="r" b="b"/>
              <a:pathLst>
                <a:path w="371" h="395" extrusionOk="0">
                  <a:moveTo>
                    <a:pt x="219" y="1"/>
                  </a:moveTo>
                  <a:cubicBezTo>
                    <a:pt x="152" y="1"/>
                    <a:pt x="81" y="53"/>
                    <a:pt x="45" y="136"/>
                  </a:cubicBezTo>
                  <a:cubicBezTo>
                    <a:pt x="0" y="239"/>
                    <a:pt x="25" y="351"/>
                    <a:pt x="102" y="385"/>
                  </a:cubicBezTo>
                  <a:cubicBezTo>
                    <a:pt x="117" y="391"/>
                    <a:pt x="133" y="394"/>
                    <a:pt x="149" y="394"/>
                  </a:cubicBezTo>
                  <a:cubicBezTo>
                    <a:pt x="215" y="394"/>
                    <a:pt x="287" y="342"/>
                    <a:pt x="325" y="260"/>
                  </a:cubicBezTo>
                  <a:cubicBezTo>
                    <a:pt x="371" y="157"/>
                    <a:pt x="346" y="46"/>
                    <a:pt x="267" y="11"/>
                  </a:cubicBezTo>
                  <a:cubicBezTo>
                    <a:pt x="252" y="4"/>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2305400" y="3297650"/>
              <a:ext cx="9350" cy="9850"/>
            </a:xfrm>
            <a:custGeom>
              <a:avLst/>
              <a:gdLst/>
              <a:ahLst/>
              <a:cxnLst/>
              <a:rect l="l" t="t" r="r" b="b"/>
              <a:pathLst>
                <a:path w="374" h="394" extrusionOk="0">
                  <a:moveTo>
                    <a:pt x="221" y="0"/>
                  </a:moveTo>
                  <a:cubicBezTo>
                    <a:pt x="155" y="0"/>
                    <a:pt x="84" y="53"/>
                    <a:pt x="47" y="135"/>
                  </a:cubicBezTo>
                  <a:cubicBezTo>
                    <a:pt x="1" y="237"/>
                    <a:pt x="28" y="348"/>
                    <a:pt x="104" y="383"/>
                  </a:cubicBezTo>
                  <a:cubicBezTo>
                    <a:pt x="120" y="390"/>
                    <a:pt x="136" y="393"/>
                    <a:pt x="153" y="393"/>
                  </a:cubicBezTo>
                  <a:cubicBezTo>
                    <a:pt x="219" y="393"/>
                    <a:pt x="290" y="341"/>
                    <a:pt x="327" y="258"/>
                  </a:cubicBezTo>
                  <a:cubicBezTo>
                    <a:pt x="373" y="155"/>
                    <a:pt x="346" y="43"/>
                    <a:pt x="269" y="11"/>
                  </a:cubicBezTo>
                  <a:cubicBezTo>
                    <a:pt x="254" y="4"/>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2248825" y="3295650"/>
              <a:ext cx="20650" cy="11500"/>
            </a:xfrm>
            <a:custGeom>
              <a:avLst/>
              <a:gdLst/>
              <a:ahLst/>
              <a:cxnLst/>
              <a:rect l="l" t="t" r="r" b="b"/>
              <a:pathLst>
                <a:path w="826" h="460" extrusionOk="0">
                  <a:moveTo>
                    <a:pt x="271" y="0"/>
                  </a:moveTo>
                  <a:cubicBezTo>
                    <a:pt x="150" y="0"/>
                    <a:pt x="58" y="40"/>
                    <a:pt x="35" y="112"/>
                  </a:cubicBezTo>
                  <a:cubicBezTo>
                    <a:pt x="0" y="221"/>
                    <a:pt x="142" y="363"/>
                    <a:pt x="351" y="426"/>
                  </a:cubicBezTo>
                  <a:cubicBezTo>
                    <a:pt x="423" y="449"/>
                    <a:pt x="493" y="459"/>
                    <a:pt x="555" y="459"/>
                  </a:cubicBezTo>
                  <a:cubicBezTo>
                    <a:pt x="676" y="459"/>
                    <a:pt x="769" y="420"/>
                    <a:pt x="791" y="348"/>
                  </a:cubicBezTo>
                  <a:cubicBezTo>
                    <a:pt x="825" y="240"/>
                    <a:pt x="683" y="98"/>
                    <a:pt x="474" y="33"/>
                  </a:cubicBezTo>
                  <a:cubicBezTo>
                    <a:pt x="403" y="11"/>
                    <a:pt x="333" y="0"/>
                    <a:pt x="271"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302050" y="3315350"/>
              <a:ext cx="18550" cy="11500"/>
            </a:xfrm>
            <a:custGeom>
              <a:avLst/>
              <a:gdLst/>
              <a:ahLst/>
              <a:cxnLst/>
              <a:rect l="l" t="t" r="r" b="b"/>
              <a:pathLst>
                <a:path w="742" h="460" extrusionOk="0">
                  <a:moveTo>
                    <a:pt x="271" y="1"/>
                  </a:moveTo>
                  <a:cubicBezTo>
                    <a:pt x="150" y="1"/>
                    <a:pt x="58" y="40"/>
                    <a:pt x="35" y="112"/>
                  </a:cubicBezTo>
                  <a:cubicBezTo>
                    <a:pt x="1" y="221"/>
                    <a:pt x="143" y="362"/>
                    <a:pt x="352" y="427"/>
                  </a:cubicBezTo>
                  <a:cubicBezTo>
                    <a:pt x="422" y="449"/>
                    <a:pt x="491" y="460"/>
                    <a:pt x="554" y="460"/>
                  </a:cubicBezTo>
                  <a:cubicBezTo>
                    <a:pt x="598" y="460"/>
                    <a:pt x="639" y="454"/>
                    <a:pt x="674" y="444"/>
                  </a:cubicBezTo>
                  <a:lnTo>
                    <a:pt x="741" y="193"/>
                  </a:lnTo>
                  <a:cubicBezTo>
                    <a:pt x="683" y="127"/>
                    <a:pt x="589" y="70"/>
                    <a:pt x="474" y="33"/>
                  </a:cubicBezTo>
                  <a:cubicBezTo>
                    <a:pt x="403" y="11"/>
                    <a:pt x="333" y="1"/>
                    <a:pt x="271"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264850" y="3265800"/>
              <a:ext cx="26625" cy="13050"/>
            </a:xfrm>
            <a:custGeom>
              <a:avLst/>
              <a:gdLst/>
              <a:ahLst/>
              <a:cxnLst/>
              <a:rect l="l" t="t" r="r" b="b"/>
              <a:pathLst>
                <a:path w="1065" h="522" extrusionOk="0">
                  <a:moveTo>
                    <a:pt x="557" y="0"/>
                  </a:moveTo>
                  <a:cubicBezTo>
                    <a:pt x="371" y="0"/>
                    <a:pt x="187" y="83"/>
                    <a:pt x="61" y="241"/>
                  </a:cubicBezTo>
                  <a:cubicBezTo>
                    <a:pt x="0" y="320"/>
                    <a:pt x="40" y="444"/>
                    <a:pt x="115" y="492"/>
                  </a:cubicBezTo>
                  <a:cubicBezTo>
                    <a:pt x="146" y="512"/>
                    <a:pt x="178" y="521"/>
                    <a:pt x="209" y="521"/>
                  </a:cubicBezTo>
                  <a:cubicBezTo>
                    <a:pt x="270" y="521"/>
                    <a:pt x="328" y="489"/>
                    <a:pt x="368" y="439"/>
                  </a:cubicBezTo>
                  <a:cubicBezTo>
                    <a:pt x="412" y="383"/>
                    <a:pt x="471" y="361"/>
                    <a:pt x="533" y="361"/>
                  </a:cubicBezTo>
                  <a:cubicBezTo>
                    <a:pt x="612" y="361"/>
                    <a:pt x="695" y="398"/>
                    <a:pt x="756" y="446"/>
                  </a:cubicBezTo>
                  <a:lnTo>
                    <a:pt x="756" y="444"/>
                  </a:lnTo>
                  <a:cubicBezTo>
                    <a:pt x="782" y="466"/>
                    <a:pt x="814" y="476"/>
                    <a:pt x="847" y="476"/>
                  </a:cubicBezTo>
                  <a:cubicBezTo>
                    <a:pt x="909" y="476"/>
                    <a:pt x="974" y="441"/>
                    <a:pt x="1007" y="391"/>
                  </a:cubicBezTo>
                  <a:cubicBezTo>
                    <a:pt x="1065" y="303"/>
                    <a:pt x="1028" y="199"/>
                    <a:pt x="953" y="139"/>
                  </a:cubicBezTo>
                  <a:cubicBezTo>
                    <a:pt x="834" y="46"/>
                    <a:pt x="695"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2305125" y="3276700"/>
              <a:ext cx="23500" cy="17700"/>
            </a:xfrm>
            <a:custGeom>
              <a:avLst/>
              <a:gdLst/>
              <a:ahLst/>
              <a:cxnLst/>
              <a:rect l="l" t="t" r="r" b="b"/>
              <a:pathLst>
                <a:path w="940" h="708" extrusionOk="0">
                  <a:moveTo>
                    <a:pt x="233" y="1"/>
                  </a:moveTo>
                  <a:cubicBezTo>
                    <a:pt x="10" y="1"/>
                    <a:pt x="0" y="352"/>
                    <a:pt x="232" y="363"/>
                  </a:cubicBezTo>
                  <a:cubicBezTo>
                    <a:pt x="399" y="373"/>
                    <a:pt x="493" y="459"/>
                    <a:pt x="557" y="609"/>
                  </a:cubicBezTo>
                  <a:cubicBezTo>
                    <a:pt x="586" y="679"/>
                    <a:pt x="640" y="708"/>
                    <a:pt x="696" y="708"/>
                  </a:cubicBezTo>
                  <a:cubicBezTo>
                    <a:pt x="813" y="708"/>
                    <a:pt x="940" y="584"/>
                    <a:pt x="879" y="440"/>
                  </a:cubicBezTo>
                  <a:cubicBezTo>
                    <a:pt x="766" y="172"/>
                    <a:pt x="532" y="14"/>
                    <a:pt x="244" y="1"/>
                  </a:cubicBezTo>
                  <a:cubicBezTo>
                    <a:pt x="240" y="1"/>
                    <a:pt x="237"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2193000" y="3294550"/>
              <a:ext cx="16850" cy="18775"/>
            </a:xfrm>
            <a:custGeom>
              <a:avLst/>
              <a:gdLst/>
              <a:ahLst/>
              <a:cxnLst/>
              <a:rect l="l" t="t" r="r" b="b"/>
              <a:pathLst>
                <a:path w="674" h="751" extrusionOk="0">
                  <a:moveTo>
                    <a:pt x="48" y="0"/>
                  </a:moveTo>
                  <a:cubicBezTo>
                    <a:pt x="2" y="257"/>
                    <a:pt x="0" y="495"/>
                    <a:pt x="39" y="750"/>
                  </a:cubicBezTo>
                  <a:cubicBezTo>
                    <a:pt x="265" y="716"/>
                    <a:pt x="482" y="616"/>
                    <a:pt x="674" y="432"/>
                  </a:cubicBezTo>
                  <a:cubicBezTo>
                    <a:pt x="392" y="349"/>
                    <a:pt x="187" y="194"/>
                    <a:pt x="48"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2260950" y="3321925"/>
              <a:ext cx="39550" cy="30800"/>
            </a:xfrm>
            <a:custGeom>
              <a:avLst/>
              <a:gdLst/>
              <a:ahLst/>
              <a:cxnLst/>
              <a:rect l="l" t="t" r="r" b="b"/>
              <a:pathLst>
                <a:path w="1582" h="1232" extrusionOk="0">
                  <a:moveTo>
                    <a:pt x="248" y="1"/>
                  </a:moveTo>
                  <a:lnTo>
                    <a:pt x="248" y="1"/>
                  </a:lnTo>
                  <a:cubicBezTo>
                    <a:pt x="248" y="1"/>
                    <a:pt x="1" y="1002"/>
                    <a:pt x="666" y="1207"/>
                  </a:cubicBezTo>
                  <a:cubicBezTo>
                    <a:pt x="721" y="1224"/>
                    <a:pt x="774" y="1232"/>
                    <a:pt x="825" y="1232"/>
                  </a:cubicBezTo>
                  <a:cubicBezTo>
                    <a:pt x="1297" y="1232"/>
                    <a:pt x="1581" y="576"/>
                    <a:pt x="1581" y="576"/>
                  </a:cubicBezTo>
                  <a:cubicBezTo>
                    <a:pt x="1581" y="576"/>
                    <a:pt x="1132" y="379"/>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2266700" y="3354100"/>
              <a:ext cx="13325" cy="7425"/>
            </a:xfrm>
            <a:custGeom>
              <a:avLst/>
              <a:gdLst/>
              <a:ahLst/>
              <a:cxnLst/>
              <a:rect l="l" t="t" r="r" b="b"/>
              <a:pathLst>
                <a:path w="533" h="297" extrusionOk="0">
                  <a:moveTo>
                    <a:pt x="94" y="1"/>
                  </a:moveTo>
                  <a:cubicBezTo>
                    <a:pt x="48" y="1"/>
                    <a:pt x="1" y="47"/>
                    <a:pt x="30" y="99"/>
                  </a:cubicBezTo>
                  <a:cubicBezTo>
                    <a:pt x="113" y="245"/>
                    <a:pt x="264" y="296"/>
                    <a:pt x="423" y="296"/>
                  </a:cubicBezTo>
                  <a:cubicBezTo>
                    <a:pt x="429" y="296"/>
                    <a:pt x="434" y="296"/>
                    <a:pt x="440" y="296"/>
                  </a:cubicBezTo>
                  <a:cubicBezTo>
                    <a:pt x="528" y="294"/>
                    <a:pt x="532" y="160"/>
                    <a:pt x="446" y="160"/>
                  </a:cubicBezTo>
                  <a:cubicBezTo>
                    <a:pt x="445" y="160"/>
                    <a:pt x="445" y="160"/>
                    <a:pt x="444" y="160"/>
                  </a:cubicBezTo>
                  <a:cubicBezTo>
                    <a:pt x="439" y="160"/>
                    <a:pt x="434" y="160"/>
                    <a:pt x="429" y="160"/>
                  </a:cubicBezTo>
                  <a:cubicBezTo>
                    <a:pt x="321" y="160"/>
                    <a:pt x="209" y="138"/>
                    <a:pt x="150" y="35"/>
                  </a:cubicBezTo>
                  <a:cubicBezTo>
                    <a:pt x="137" y="11"/>
                    <a:pt x="115" y="1"/>
                    <a:pt x="94"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2184550" y="3242600"/>
              <a:ext cx="52450" cy="64700"/>
            </a:xfrm>
            <a:custGeom>
              <a:avLst/>
              <a:gdLst/>
              <a:ahLst/>
              <a:cxnLst/>
              <a:rect l="l" t="t" r="r" b="b"/>
              <a:pathLst>
                <a:path w="2098" h="2588" extrusionOk="0">
                  <a:moveTo>
                    <a:pt x="962" y="0"/>
                  </a:moveTo>
                  <a:cubicBezTo>
                    <a:pt x="434" y="0"/>
                    <a:pt x="221" y="487"/>
                    <a:pt x="116" y="1018"/>
                  </a:cubicBezTo>
                  <a:cubicBezTo>
                    <a:pt x="1" y="1601"/>
                    <a:pt x="139" y="2452"/>
                    <a:pt x="950" y="2575"/>
                  </a:cubicBezTo>
                  <a:cubicBezTo>
                    <a:pt x="1004" y="2583"/>
                    <a:pt x="1055" y="2587"/>
                    <a:pt x="1103" y="2587"/>
                  </a:cubicBezTo>
                  <a:cubicBezTo>
                    <a:pt x="1426" y="2587"/>
                    <a:pt x="1648" y="2420"/>
                    <a:pt x="1794" y="2216"/>
                  </a:cubicBezTo>
                  <a:cubicBezTo>
                    <a:pt x="2000" y="1931"/>
                    <a:pt x="2098" y="1372"/>
                    <a:pt x="2002" y="1033"/>
                  </a:cubicBezTo>
                  <a:cubicBezTo>
                    <a:pt x="1877" y="594"/>
                    <a:pt x="1564" y="87"/>
                    <a:pt x="1123" y="14"/>
                  </a:cubicBezTo>
                  <a:cubicBezTo>
                    <a:pt x="1066" y="5"/>
                    <a:pt x="1013" y="0"/>
                    <a:pt x="96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202425" y="3253300"/>
              <a:ext cx="19275" cy="39050"/>
            </a:xfrm>
            <a:custGeom>
              <a:avLst/>
              <a:gdLst/>
              <a:ahLst/>
              <a:cxnLst/>
              <a:rect l="l" t="t" r="r" b="b"/>
              <a:pathLst>
                <a:path w="771" h="1562" extrusionOk="0">
                  <a:moveTo>
                    <a:pt x="104" y="1"/>
                  </a:moveTo>
                  <a:cubicBezTo>
                    <a:pt x="102" y="1"/>
                    <a:pt x="100" y="1"/>
                    <a:pt x="97" y="1"/>
                  </a:cubicBezTo>
                  <a:cubicBezTo>
                    <a:pt x="0" y="3"/>
                    <a:pt x="18" y="150"/>
                    <a:pt x="113" y="150"/>
                  </a:cubicBezTo>
                  <a:cubicBezTo>
                    <a:pt x="113" y="150"/>
                    <a:pt x="114" y="150"/>
                    <a:pt x="115" y="150"/>
                  </a:cubicBezTo>
                  <a:cubicBezTo>
                    <a:pt x="116" y="150"/>
                    <a:pt x="118" y="150"/>
                    <a:pt x="119" y="150"/>
                  </a:cubicBezTo>
                  <a:cubicBezTo>
                    <a:pt x="402" y="150"/>
                    <a:pt x="535" y="510"/>
                    <a:pt x="550" y="735"/>
                  </a:cubicBezTo>
                  <a:cubicBezTo>
                    <a:pt x="567" y="990"/>
                    <a:pt x="475" y="1232"/>
                    <a:pt x="372" y="1459"/>
                  </a:cubicBezTo>
                  <a:cubicBezTo>
                    <a:pt x="345" y="1515"/>
                    <a:pt x="395" y="1561"/>
                    <a:pt x="445" y="1561"/>
                  </a:cubicBezTo>
                  <a:cubicBezTo>
                    <a:pt x="470" y="1561"/>
                    <a:pt x="496" y="1548"/>
                    <a:pt x="510" y="1518"/>
                  </a:cubicBezTo>
                  <a:cubicBezTo>
                    <a:pt x="659" y="1190"/>
                    <a:pt x="771" y="822"/>
                    <a:pt x="650" y="465"/>
                  </a:cubicBezTo>
                  <a:cubicBezTo>
                    <a:pt x="564" y="220"/>
                    <a:pt x="37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282450" y="4484325"/>
              <a:ext cx="141200" cy="127275"/>
            </a:xfrm>
            <a:custGeom>
              <a:avLst/>
              <a:gdLst/>
              <a:ahLst/>
              <a:cxnLst/>
              <a:rect l="l" t="t" r="r" b="b"/>
              <a:pathLst>
                <a:path w="5648" h="5091" extrusionOk="0">
                  <a:moveTo>
                    <a:pt x="1715" y="1"/>
                  </a:moveTo>
                  <a:lnTo>
                    <a:pt x="0" y="4760"/>
                  </a:lnTo>
                  <a:lnTo>
                    <a:pt x="2707" y="5090"/>
                  </a:lnTo>
                  <a:lnTo>
                    <a:pt x="5647" y="216"/>
                  </a:lnTo>
                  <a:lnTo>
                    <a:pt x="171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2273200" y="4593600"/>
              <a:ext cx="230675" cy="98400"/>
            </a:xfrm>
            <a:custGeom>
              <a:avLst/>
              <a:gdLst/>
              <a:ahLst/>
              <a:cxnLst/>
              <a:rect l="l" t="t" r="r" b="b"/>
              <a:pathLst>
                <a:path w="9227" h="3936" extrusionOk="0">
                  <a:moveTo>
                    <a:pt x="153" y="1"/>
                  </a:moveTo>
                  <a:cubicBezTo>
                    <a:pt x="60" y="1"/>
                    <a:pt x="0" y="56"/>
                    <a:pt x="15" y="213"/>
                  </a:cubicBezTo>
                  <a:cubicBezTo>
                    <a:pt x="55" y="619"/>
                    <a:pt x="261" y="2495"/>
                    <a:pt x="360" y="3420"/>
                  </a:cubicBezTo>
                  <a:cubicBezTo>
                    <a:pt x="395" y="3733"/>
                    <a:pt x="416" y="3936"/>
                    <a:pt x="416" y="3936"/>
                  </a:cubicBezTo>
                  <a:lnTo>
                    <a:pt x="9227" y="3936"/>
                  </a:lnTo>
                  <a:cubicBezTo>
                    <a:pt x="9188" y="3746"/>
                    <a:pt x="9146" y="3573"/>
                    <a:pt x="9096" y="3420"/>
                  </a:cubicBezTo>
                  <a:cubicBezTo>
                    <a:pt x="8780" y="2424"/>
                    <a:pt x="8220" y="2114"/>
                    <a:pt x="7590" y="2073"/>
                  </a:cubicBezTo>
                  <a:cubicBezTo>
                    <a:pt x="6865" y="2027"/>
                    <a:pt x="4174" y="1166"/>
                    <a:pt x="4174" y="1166"/>
                  </a:cubicBezTo>
                  <a:cubicBezTo>
                    <a:pt x="4174" y="1166"/>
                    <a:pt x="4228" y="335"/>
                    <a:pt x="3733" y="170"/>
                  </a:cubicBezTo>
                  <a:cubicBezTo>
                    <a:pt x="3662" y="147"/>
                    <a:pt x="3580" y="137"/>
                    <a:pt x="3491" y="137"/>
                  </a:cubicBezTo>
                  <a:cubicBezTo>
                    <a:pt x="2948" y="137"/>
                    <a:pt x="2142" y="506"/>
                    <a:pt x="2142" y="506"/>
                  </a:cubicBezTo>
                  <a:lnTo>
                    <a:pt x="825" y="349"/>
                  </a:lnTo>
                  <a:cubicBezTo>
                    <a:pt x="825" y="349"/>
                    <a:pt x="38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2282200" y="4679050"/>
              <a:ext cx="221675" cy="12950"/>
            </a:xfrm>
            <a:custGeom>
              <a:avLst/>
              <a:gdLst/>
              <a:ahLst/>
              <a:cxnLst/>
              <a:rect l="l" t="t" r="r" b="b"/>
              <a:pathLst>
                <a:path w="8867" h="518" extrusionOk="0">
                  <a:moveTo>
                    <a:pt x="0" y="0"/>
                  </a:moveTo>
                  <a:cubicBezTo>
                    <a:pt x="35" y="315"/>
                    <a:pt x="56" y="518"/>
                    <a:pt x="56" y="518"/>
                  </a:cubicBezTo>
                  <a:lnTo>
                    <a:pt x="8867"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2276400" y="4625875"/>
              <a:ext cx="31625" cy="52275"/>
            </a:xfrm>
            <a:custGeom>
              <a:avLst/>
              <a:gdLst/>
              <a:ahLst/>
              <a:cxnLst/>
              <a:rect l="l" t="t" r="r" b="b"/>
              <a:pathLst>
                <a:path w="1265" h="2091" extrusionOk="0">
                  <a:moveTo>
                    <a:pt x="101" y="0"/>
                  </a:moveTo>
                  <a:cubicBezTo>
                    <a:pt x="41" y="0"/>
                    <a:pt x="0" y="90"/>
                    <a:pt x="66" y="126"/>
                  </a:cubicBezTo>
                  <a:cubicBezTo>
                    <a:pt x="729" y="502"/>
                    <a:pt x="1115" y="1252"/>
                    <a:pt x="781" y="1987"/>
                  </a:cubicBezTo>
                  <a:cubicBezTo>
                    <a:pt x="757" y="2041"/>
                    <a:pt x="805" y="2091"/>
                    <a:pt x="849" y="2091"/>
                  </a:cubicBezTo>
                  <a:cubicBezTo>
                    <a:pt x="869" y="2091"/>
                    <a:pt x="889" y="2081"/>
                    <a:pt x="900" y="2056"/>
                  </a:cubicBezTo>
                  <a:cubicBezTo>
                    <a:pt x="1264" y="1254"/>
                    <a:pt x="869" y="426"/>
                    <a:pt x="135"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2365925" y="4622800"/>
              <a:ext cx="38475" cy="14525"/>
            </a:xfrm>
            <a:custGeom>
              <a:avLst/>
              <a:gdLst/>
              <a:ahLst/>
              <a:cxnLst/>
              <a:rect l="l" t="t" r="r" b="b"/>
              <a:pathLst>
                <a:path w="1539" h="581" extrusionOk="0">
                  <a:moveTo>
                    <a:pt x="893" y="1"/>
                  </a:moveTo>
                  <a:cubicBezTo>
                    <a:pt x="566" y="1"/>
                    <a:pt x="252" y="178"/>
                    <a:pt x="35" y="481"/>
                  </a:cubicBezTo>
                  <a:cubicBezTo>
                    <a:pt x="0" y="532"/>
                    <a:pt x="47" y="581"/>
                    <a:pt x="96" y="581"/>
                  </a:cubicBezTo>
                  <a:cubicBezTo>
                    <a:pt x="116" y="581"/>
                    <a:pt x="137" y="572"/>
                    <a:pt x="152" y="550"/>
                  </a:cubicBezTo>
                  <a:cubicBezTo>
                    <a:pt x="341" y="287"/>
                    <a:pt x="609" y="139"/>
                    <a:pt x="888" y="139"/>
                  </a:cubicBezTo>
                  <a:cubicBezTo>
                    <a:pt x="1063" y="139"/>
                    <a:pt x="1243" y="197"/>
                    <a:pt x="1411" y="322"/>
                  </a:cubicBezTo>
                  <a:cubicBezTo>
                    <a:pt x="1423" y="332"/>
                    <a:pt x="1436" y="336"/>
                    <a:pt x="1447" y="336"/>
                  </a:cubicBezTo>
                  <a:cubicBezTo>
                    <a:pt x="1502" y="336"/>
                    <a:pt x="1538" y="248"/>
                    <a:pt x="1480" y="205"/>
                  </a:cubicBezTo>
                  <a:cubicBezTo>
                    <a:pt x="1292" y="65"/>
                    <a:pt x="1090" y="1"/>
                    <a:pt x="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2384875" y="4628500"/>
              <a:ext cx="38475" cy="14525"/>
            </a:xfrm>
            <a:custGeom>
              <a:avLst/>
              <a:gdLst/>
              <a:ahLst/>
              <a:cxnLst/>
              <a:rect l="l" t="t" r="r" b="b"/>
              <a:pathLst>
                <a:path w="1539" h="581" extrusionOk="0">
                  <a:moveTo>
                    <a:pt x="895" y="1"/>
                  </a:moveTo>
                  <a:cubicBezTo>
                    <a:pt x="568" y="1"/>
                    <a:pt x="253" y="178"/>
                    <a:pt x="37" y="484"/>
                  </a:cubicBezTo>
                  <a:cubicBezTo>
                    <a:pt x="1" y="533"/>
                    <a:pt x="48" y="581"/>
                    <a:pt x="97" y="581"/>
                  </a:cubicBezTo>
                  <a:cubicBezTo>
                    <a:pt x="118" y="581"/>
                    <a:pt x="139" y="572"/>
                    <a:pt x="154" y="551"/>
                  </a:cubicBezTo>
                  <a:cubicBezTo>
                    <a:pt x="342" y="287"/>
                    <a:pt x="610" y="139"/>
                    <a:pt x="888" y="139"/>
                  </a:cubicBezTo>
                  <a:cubicBezTo>
                    <a:pt x="1064" y="139"/>
                    <a:pt x="1244" y="198"/>
                    <a:pt x="1412" y="324"/>
                  </a:cubicBezTo>
                  <a:cubicBezTo>
                    <a:pt x="1424" y="333"/>
                    <a:pt x="1437"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2404475" y="4634250"/>
              <a:ext cx="38475" cy="14525"/>
            </a:xfrm>
            <a:custGeom>
              <a:avLst/>
              <a:gdLst/>
              <a:ahLst/>
              <a:cxnLst/>
              <a:rect l="l" t="t" r="r" b="b"/>
              <a:pathLst>
                <a:path w="1539" h="581" extrusionOk="0">
                  <a:moveTo>
                    <a:pt x="894" y="0"/>
                  </a:moveTo>
                  <a:cubicBezTo>
                    <a:pt x="566" y="0"/>
                    <a:pt x="252" y="178"/>
                    <a:pt x="35" y="482"/>
                  </a:cubicBezTo>
                  <a:cubicBezTo>
                    <a:pt x="0" y="532"/>
                    <a:pt x="48" y="581"/>
                    <a:pt x="97" y="581"/>
                  </a:cubicBezTo>
                  <a:cubicBezTo>
                    <a:pt x="118" y="581"/>
                    <a:pt x="139" y="572"/>
                    <a:pt x="154" y="551"/>
                  </a:cubicBezTo>
                  <a:cubicBezTo>
                    <a:pt x="341" y="286"/>
                    <a:pt x="609" y="138"/>
                    <a:pt x="888" y="138"/>
                  </a:cubicBezTo>
                  <a:cubicBezTo>
                    <a:pt x="1064" y="138"/>
                    <a:pt x="1244" y="197"/>
                    <a:pt x="1413" y="323"/>
                  </a:cubicBezTo>
                  <a:cubicBezTo>
                    <a:pt x="1425" y="332"/>
                    <a:pt x="1437" y="336"/>
                    <a:pt x="1448" y="336"/>
                  </a:cubicBezTo>
                  <a:cubicBezTo>
                    <a:pt x="1502" y="336"/>
                    <a:pt x="1539" y="248"/>
                    <a:pt x="1482" y="206"/>
                  </a:cubicBezTo>
                  <a:cubicBezTo>
                    <a:pt x="1293" y="65"/>
                    <a:pt x="1091"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1968525" y="3929225"/>
              <a:ext cx="738825" cy="600350"/>
            </a:xfrm>
            <a:custGeom>
              <a:avLst/>
              <a:gdLst/>
              <a:ahLst/>
              <a:cxnLst/>
              <a:rect l="l" t="t" r="r" b="b"/>
              <a:pathLst>
                <a:path w="29553" h="24014" extrusionOk="0">
                  <a:moveTo>
                    <a:pt x="21752" y="0"/>
                  </a:moveTo>
                  <a:cubicBezTo>
                    <a:pt x="13166" y="0"/>
                    <a:pt x="265" y="3763"/>
                    <a:pt x="265" y="3763"/>
                  </a:cubicBezTo>
                  <a:cubicBezTo>
                    <a:pt x="265" y="3763"/>
                    <a:pt x="0" y="7268"/>
                    <a:pt x="3541" y="9899"/>
                  </a:cubicBezTo>
                  <a:cubicBezTo>
                    <a:pt x="4641" y="10716"/>
                    <a:pt x="6714" y="10984"/>
                    <a:pt x="8959" y="10984"/>
                  </a:cubicBezTo>
                  <a:cubicBezTo>
                    <a:pt x="13219" y="10984"/>
                    <a:pt x="18095" y="10020"/>
                    <a:pt x="18095" y="10020"/>
                  </a:cubicBezTo>
                  <a:lnTo>
                    <a:pt x="18095" y="10020"/>
                  </a:lnTo>
                  <a:lnTo>
                    <a:pt x="12849" y="23695"/>
                  </a:lnTo>
                  <a:lnTo>
                    <a:pt x="18845" y="24014"/>
                  </a:lnTo>
                  <a:cubicBezTo>
                    <a:pt x="18845" y="24014"/>
                    <a:pt x="29553" y="6968"/>
                    <a:pt x="29229" y="3425"/>
                  </a:cubicBezTo>
                  <a:cubicBezTo>
                    <a:pt x="28994" y="865"/>
                    <a:pt x="25869" y="0"/>
                    <a:pt x="21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2607400" y="3999600"/>
              <a:ext cx="91450" cy="17200"/>
            </a:xfrm>
            <a:custGeom>
              <a:avLst/>
              <a:gdLst/>
              <a:ahLst/>
              <a:cxnLst/>
              <a:rect l="l" t="t" r="r" b="b"/>
              <a:pathLst>
                <a:path w="3658" h="688" extrusionOk="0">
                  <a:moveTo>
                    <a:pt x="132" y="1"/>
                  </a:moveTo>
                  <a:cubicBezTo>
                    <a:pt x="53" y="1"/>
                    <a:pt x="0" y="121"/>
                    <a:pt x="84" y="171"/>
                  </a:cubicBezTo>
                  <a:cubicBezTo>
                    <a:pt x="666" y="515"/>
                    <a:pt x="1321" y="687"/>
                    <a:pt x="1978" y="687"/>
                  </a:cubicBezTo>
                  <a:cubicBezTo>
                    <a:pt x="2519" y="687"/>
                    <a:pt x="3062" y="570"/>
                    <a:pt x="3566" y="334"/>
                  </a:cubicBezTo>
                  <a:cubicBezTo>
                    <a:pt x="3657" y="291"/>
                    <a:pt x="3601" y="167"/>
                    <a:pt x="3515" y="167"/>
                  </a:cubicBezTo>
                  <a:cubicBezTo>
                    <a:pt x="3502" y="167"/>
                    <a:pt x="3488" y="170"/>
                    <a:pt x="3474" y="177"/>
                  </a:cubicBezTo>
                  <a:cubicBezTo>
                    <a:pt x="3002" y="398"/>
                    <a:pt x="2492" y="508"/>
                    <a:pt x="1984" y="508"/>
                  </a:cubicBezTo>
                  <a:cubicBezTo>
                    <a:pt x="1356" y="508"/>
                    <a:pt x="730" y="341"/>
                    <a:pt x="177" y="14"/>
                  </a:cubicBezTo>
                  <a:cubicBezTo>
                    <a:pt x="161" y="5"/>
                    <a:pt x="146" y="1"/>
                    <a:pt x="13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2022800" y="4022700"/>
              <a:ext cx="483725" cy="459800"/>
            </a:xfrm>
            <a:custGeom>
              <a:avLst/>
              <a:gdLst/>
              <a:ahLst/>
              <a:cxnLst/>
              <a:rect l="l" t="t" r="r" b="b"/>
              <a:pathLst>
                <a:path w="19349" h="18392" extrusionOk="0">
                  <a:moveTo>
                    <a:pt x="18005" y="0"/>
                  </a:moveTo>
                  <a:cubicBezTo>
                    <a:pt x="17998" y="0"/>
                    <a:pt x="17991" y="1"/>
                    <a:pt x="17984" y="3"/>
                  </a:cubicBezTo>
                  <a:cubicBezTo>
                    <a:pt x="17731" y="60"/>
                    <a:pt x="17485" y="185"/>
                    <a:pt x="17255" y="373"/>
                  </a:cubicBezTo>
                  <a:cubicBezTo>
                    <a:pt x="17215" y="404"/>
                    <a:pt x="17209" y="461"/>
                    <a:pt x="17242" y="500"/>
                  </a:cubicBezTo>
                  <a:cubicBezTo>
                    <a:pt x="17259" y="523"/>
                    <a:pt x="17286" y="534"/>
                    <a:pt x="17313" y="534"/>
                  </a:cubicBezTo>
                  <a:cubicBezTo>
                    <a:pt x="17332" y="534"/>
                    <a:pt x="17353" y="527"/>
                    <a:pt x="17368" y="513"/>
                  </a:cubicBezTo>
                  <a:cubicBezTo>
                    <a:pt x="17579" y="344"/>
                    <a:pt x="17800" y="231"/>
                    <a:pt x="18026" y="179"/>
                  </a:cubicBezTo>
                  <a:cubicBezTo>
                    <a:pt x="18074" y="168"/>
                    <a:pt x="18105" y="120"/>
                    <a:pt x="18094" y="70"/>
                  </a:cubicBezTo>
                  <a:cubicBezTo>
                    <a:pt x="18084" y="29"/>
                    <a:pt x="18047" y="0"/>
                    <a:pt x="18005" y="0"/>
                  </a:cubicBezTo>
                  <a:close/>
                  <a:moveTo>
                    <a:pt x="18778" y="38"/>
                  </a:moveTo>
                  <a:cubicBezTo>
                    <a:pt x="18743" y="38"/>
                    <a:pt x="18710" y="59"/>
                    <a:pt x="18694" y="93"/>
                  </a:cubicBezTo>
                  <a:cubicBezTo>
                    <a:pt x="18675" y="139"/>
                    <a:pt x="18696" y="193"/>
                    <a:pt x="18742" y="212"/>
                  </a:cubicBezTo>
                  <a:cubicBezTo>
                    <a:pt x="18945" y="300"/>
                    <a:pt x="19074" y="479"/>
                    <a:pt x="19137" y="757"/>
                  </a:cubicBezTo>
                  <a:lnTo>
                    <a:pt x="19135" y="757"/>
                  </a:lnTo>
                  <a:cubicBezTo>
                    <a:pt x="19145" y="799"/>
                    <a:pt x="19183" y="828"/>
                    <a:pt x="19225" y="828"/>
                  </a:cubicBezTo>
                  <a:cubicBezTo>
                    <a:pt x="19231" y="828"/>
                    <a:pt x="19237" y="828"/>
                    <a:pt x="19245" y="826"/>
                  </a:cubicBezTo>
                  <a:cubicBezTo>
                    <a:pt x="19292" y="814"/>
                    <a:pt x="19325" y="766"/>
                    <a:pt x="19314" y="718"/>
                  </a:cubicBezTo>
                  <a:cubicBezTo>
                    <a:pt x="19239" y="383"/>
                    <a:pt x="19070" y="156"/>
                    <a:pt x="18813" y="45"/>
                  </a:cubicBezTo>
                  <a:cubicBezTo>
                    <a:pt x="18801" y="40"/>
                    <a:pt x="18790" y="38"/>
                    <a:pt x="18778" y="38"/>
                  </a:cubicBezTo>
                  <a:close/>
                  <a:moveTo>
                    <a:pt x="16778" y="927"/>
                  </a:moveTo>
                  <a:cubicBezTo>
                    <a:pt x="16750" y="927"/>
                    <a:pt x="16723" y="940"/>
                    <a:pt x="16705" y="964"/>
                  </a:cubicBezTo>
                  <a:cubicBezTo>
                    <a:pt x="16561" y="1162"/>
                    <a:pt x="16423" y="1382"/>
                    <a:pt x="16283" y="1643"/>
                  </a:cubicBezTo>
                  <a:cubicBezTo>
                    <a:pt x="16258" y="1687"/>
                    <a:pt x="16275" y="1743"/>
                    <a:pt x="16319" y="1766"/>
                  </a:cubicBezTo>
                  <a:cubicBezTo>
                    <a:pt x="16333" y="1773"/>
                    <a:pt x="16348" y="1777"/>
                    <a:pt x="16361" y="1777"/>
                  </a:cubicBezTo>
                  <a:cubicBezTo>
                    <a:pt x="16394" y="1777"/>
                    <a:pt x="16425" y="1760"/>
                    <a:pt x="16442" y="1729"/>
                  </a:cubicBezTo>
                  <a:cubicBezTo>
                    <a:pt x="16578" y="1476"/>
                    <a:pt x="16712" y="1261"/>
                    <a:pt x="16852" y="1071"/>
                  </a:cubicBezTo>
                  <a:cubicBezTo>
                    <a:pt x="16881" y="1031"/>
                    <a:pt x="16872" y="975"/>
                    <a:pt x="16831" y="945"/>
                  </a:cubicBezTo>
                  <a:cubicBezTo>
                    <a:pt x="16815" y="933"/>
                    <a:pt x="16796" y="927"/>
                    <a:pt x="16778" y="927"/>
                  </a:cubicBezTo>
                  <a:close/>
                  <a:moveTo>
                    <a:pt x="97" y="1036"/>
                  </a:moveTo>
                  <a:cubicBezTo>
                    <a:pt x="94" y="1036"/>
                    <a:pt x="90" y="1036"/>
                    <a:pt x="87" y="1037"/>
                  </a:cubicBezTo>
                  <a:cubicBezTo>
                    <a:pt x="37" y="1043"/>
                    <a:pt x="1" y="1089"/>
                    <a:pt x="6" y="1138"/>
                  </a:cubicBezTo>
                  <a:cubicBezTo>
                    <a:pt x="8" y="1150"/>
                    <a:pt x="45" y="1463"/>
                    <a:pt x="185" y="1923"/>
                  </a:cubicBezTo>
                  <a:cubicBezTo>
                    <a:pt x="196" y="1963"/>
                    <a:pt x="233" y="1988"/>
                    <a:pt x="271" y="1988"/>
                  </a:cubicBezTo>
                  <a:cubicBezTo>
                    <a:pt x="281" y="1988"/>
                    <a:pt x="288" y="1986"/>
                    <a:pt x="298" y="1984"/>
                  </a:cubicBezTo>
                  <a:cubicBezTo>
                    <a:pt x="346" y="1969"/>
                    <a:pt x="373" y="1919"/>
                    <a:pt x="359" y="1871"/>
                  </a:cubicBezTo>
                  <a:cubicBezTo>
                    <a:pt x="225" y="1426"/>
                    <a:pt x="187" y="1119"/>
                    <a:pt x="187" y="1117"/>
                  </a:cubicBezTo>
                  <a:cubicBezTo>
                    <a:pt x="181" y="1071"/>
                    <a:pt x="143" y="1036"/>
                    <a:pt x="97" y="1036"/>
                  </a:cubicBezTo>
                  <a:close/>
                  <a:moveTo>
                    <a:pt x="19254" y="1430"/>
                  </a:moveTo>
                  <a:cubicBezTo>
                    <a:pt x="19206" y="1430"/>
                    <a:pt x="19166" y="1465"/>
                    <a:pt x="19162" y="1513"/>
                  </a:cubicBezTo>
                  <a:cubicBezTo>
                    <a:pt x="19141" y="1739"/>
                    <a:pt x="19099" y="1996"/>
                    <a:pt x="19037" y="2278"/>
                  </a:cubicBezTo>
                  <a:cubicBezTo>
                    <a:pt x="19026" y="2326"/>
                    <a:pt x="19057" y="2376"/>
                    <a:pt x="19106" y="2385"/>
                  </a:cubicBezTo>
                  <a:cubicBezTo>
                    <a:pt x="19112" y="2387"/>
                    <a:pt x="19120" y="2387"/>
                    <a:pt x="19126" y="2387"/>
                  </a:cubicBezTo>
                  <a:cubicBezTo>
                    <a:pt x="19168" y="2387"/>
                    <a:pt x="19204" y="2358"/>
                    <a:pt x="19214" y="2316"/>
                  </a:cubicBezTo>
                  <a:cubicBezTo>
                    <a:pt x="19277" y="2029"/>
                    <a:pt x="19321" y="1762"/>
                    <a:pt x="19342" y="1530"/>
                  </a:cubicBezTo>
                  <a:cubicBezTo>
                    <a:pt x="19348" y="1480"/>
                    <a:pt x="19312" y="1436"/>
                    <a:pt x="19262" y="1430"/>
                  </a:cubicBezTo>
                  <a:cubicBezTo>
                    <a:pt x="19259" y="1430"/>
                    <a:pt x="19257" y="1430"/>
                    <a:pt x="19254" y="1430"/>
                  </a:cubicBezTo>
                  <a:close/>
                  <a:moveTo>
                    <a:pt x="16018" y="2303"/>
                  </a:moveTo>
                  <a:cubicBezTo>
                    <a:pt x="15983" y="2303"/>
                    <a:pt x="15949" y="2323"/>
                    <a:pt x="15934" y="2357"/>
                  </a:cubicBezTo>
                  <a:cubicBezTo>
                    <a:pt x="15822" y="2604"/>
                    <a:pt x="15721" y="2851"/>
                    <a:pt x="15625" y="3084"/>
                  </a:cubicBezTo>
                  <a:cubicBezTo>
                    <a:pt x="15606" y="3130"/>
                    <a:pt x="15627" y="3183"/>
                    <a:pt x="15673" y="3203"/>
                  </a:cubicBezTo>
                  <a:cubicBezTo>
                    <a:pt x="15684" y="3208"/>
                    <a:pt x="15696" y="3210"/>
                    <a:pt x="15707" y="3210"/>
                  </a:cubicBezTo>
                  <a:cubicBezTo>
                    <a:pt x="15744" y="3210"/>
                    <a:pt x="15778" y="3189"/>
                    <a:pt x="15792" y="3153"/>
                  </a:cubicBezTo>
                  <a:cubicBezTo>
                    <a:pt x="15888" y="2922"/>
                    <a:pt x="15989" y="2675"/>
                    <a:pt x="16099" y="2431"/>
                  </a:cubicBezTo>
                  <a:cubicBezTo>
                    <a:pt x="16120" y="2385"/>
                    <a:pt x="16099" y="2332"/>
                    <a:pt x="16054" y="2311"/>
                  </a:cubicBezTo>
                  <a:cubicBezTo>
                    <a:pt x="16042" y="2306"/>
                    <a:pt x="16030" y="2303"/>
                    <a:pt x="16018" y="2303"/>
                  </a:cubicBezTo>
                  <a:close/>
                  <a:moveTo>
                    <a:pt x="546" y="2544"/>
                  </a:moveTo>
                  <a:cubicBezTo>
                    <a:pt x="534" y="2544"/>
                    <a:pt x="521" y="2547"/>
                    <a:pt x="509" y="2552"/>
                  </a:cubicBezTo>
                  <a:cubicBezTo>
                    <a:pt x="465" y="2573"/>
                    <a:pt x="444" y="2627"/>
                    <a:pt x="465" y="2673"/>
                  </a:cubicBezTo>
                  <a:cubicBezTo>
                    <a:pt x="574" y="2919"/>
                    <a:pt x="701" y="3156"/>
                    <a:pt x="839" y="3377"/>
                  </a:cubicBezTo>
                  <a:cubicBezTo>
                    <a:pt x="856" y="3406"/>
                    <a:pt x="887" y="3421"/>
                    <a:pt x="916" y="3421"/>
                  </a:cubicBezTo>
                  <a:cubicBezTo>
                    <a:pt x="933" y="3421"/>
                    <a:pt x="950" y="3415"/>
                    <a:pt x="964" y="3406"/>
                  </a:cubicBezTo>
                  <a:cubicBezTo>
                    <a:pt x="1008" y="3381"/>
                    <a:pt x="1019" y="3323"/>
                    <a:pt x="992" y="3281"/>
                  </a:cubicBezTo>
                  <a:cubicBezTo>
                    <a:pt x="860" y="3068"/>
                    <a:pt x="737" y="2838"/>
                    <a:pt x="630" y="2598"/>
                  </a:cubicBezTo>
                  <a:cubicBezTo>
                    <a:pt x="614" y="2564"/>
                    <a:pt x="581" y="2544"/>
                    <a:pt x="546" y="2544"/>
                  </a:cubicBezTo>
                  <a:close/>
                  <a:moveTo>
                    <a:pt x="18928" y="2969"/>
                  </a:moveTo>
                  <a:cubicBezTo>
                    <a:pt x="18889" y="2969"/>
                    <a:pt x="18852" y="2994"/>
                    <a:pt x="18840" y="3034"/>
                  </a:cubicBezTo>
                  <a:cubicBezTo>
                    <a:pt x="18773" y="3266"/>
                    <a:pt x="18692" y="3517"/>
                    <a:pt x="18604" y="3780"/>
                  </a:cubicBezTo>
                  <a:cubicBezTo>
                    <a:pt x="18587" y="3828"/>
                    <a:pt x="18611" y="3880"/>
                    <a:pt x="18659" y="3895"/>
                  </a:cubicBezTo>
                  <a:cubicBezTo>
                    <a:pt x="18669" y="3899"/>
                    <a:pt x="18681" y="3901"/>
                    <a:pt x="18690" y="3901"/>
                  </a:cubicBezTo>
                  <a:cubicBezTo>
                    <a:pt x="18727" y="3901"/>
                    <a:pt x="18763" y="3876"/>
                    <a:pt x="18775" y="3837"/>
                  </a:cubicBezTo>
                  <a:cubicBezTo>
                    <a:pt x="18865" y="3573"/>
                    <a:pt x="18945" y="3320"/>
                    <a:pt x="19014" y="3086"/>
                  </a:cubicBezTo>
                  <a:cubicBezTo>
                    <a:pt x="19030" y="3036"/>
                    <a:pt x="19001" y="2986"/>
                    <a:pt x="18953" y="2972"/>
                  </a:cubicBezTo>
                  <a:cubicBezTo>
                    <a:pt x="18945" y="2970"/>
                    <a:pt x="18936" y="2969"/>
                    <a:pt x="18928" y="2969"/>
                  </a:cubicBezTo>
                  <a:close/>
                  <a:moveTo>
                    <a:pt x="15400" y="3752"/>
                  </a:moveTo>
                  <a:cubicBezTo>
                    <a:pt x="15366" y="3752"/>
                    <a:pt x="15333" y="3772"/>
                    <a:pt x="15318" y="3805"/>
                  </a:cubicBezTo>
                  <a:cubicBezTo>
                    <a:pt x="15235" y="3981"/>
                    <a:pt x="15166" y="4110"/>
                    <a:pt x="15105" y="4198"/>
                  </a:cubicBezTo>
                  <a:cubicBezTo>
                    <a:pt x="15065" y="4256"/>
                    <a:pt x="14992" y="4317"/>
                    <a:pt x="14886" y="4380"/>
                  </a:cubicBezTo>
                  <a:cubicBezTo>
                    <a:pt x="14844" y="4407"/>
                    <a:pt x="14831" y="4463"/>
                    <a:pt x="14856" y="4505"/>
                  </a:cubicBezTo>
                  <a:cubicBezTo>
                    <a:pt x="14873" y="4534"/>
                    <a:pt x="14904" y="4549"/>
                    <a:pt x="14934" y="4549"/>
                  </a:cubicBezTo>
                  <a:cubicBezTo>
                    <a:pt x="14950" y="4549"/>
                    <a:pt x="14967" y="4545"/>
                    <a:pt x="14980" y="4536"/>
                  </a:cubicBezTo>
                  <a:cubicBezTo>
                    <a:pt x="15109" y="4459"/>
                    <a:pt x="15199" y="4382"/>
                    <a:pt x="15255" y="4302"/>
                  </a:cubicBezTo>
                  <a:cubicBezTo>
                    <a:pt x="15322" y="4204"/>
                    <a:pt x="15395" y="4070"/>
                    <a:pt x="15483" y="3882"/>
                  </a:cubicBezTo>
                  <a:cubicBezTo>
                    <a:pt x="15502" y="3836"/>
                    <a:pt x="15483" y="3782"/>
                    <a:pt x="15437" y="3761"/>
                  </a:cubicBezTo>
                  <a:cubicBezTo>
                    <a:pt x="15425" y="3755"/>
                    <a:pt x="15413" y="3752"/>
                    <a:pt x="15400" y="3752"/>
                  </a:cubicBezTo>
                  <a:close/>
                  <a:moveTo>
                    <a:pt x="1382" y="3871"/>
                  </a:moveTo>
                  <a:cubicBezTo>
                    <a:pt x="1361" y="3871"/>
                    <a:pt x="1340" y="3878"/>
                    <a:pt x="1322" y="3893"/>
                  </a:cubicBezTo>
                  <a:cubicBezTo>
                    <a:pt x="1286" y="3928"/>
                    <a:pt x="1280" y="3983"/>
                    <a:pt x="1315" y="4022"/>
                  </a:cubicBezTo>
                  <a:cubicBezTo>
                    <a:pt x="1491" y="4225"/>
                    <a:pt x="1683" y="4415"/>
                    <a:pt x="1886" y="4582"/>
                  </a:cubicBezTo>
                  <a:cubicBezTo>
                    <a:pt x="1904" y="4595"/>
                    <a:pt x="1925" y="4603"/>
                    <a:pt x="1944" y="4603"/>
                  </a:cubicBezTo>
                  <a:cubicBezTo>
                    <a:pt x="1971" y="4603"/>
                    <a:pt x="1996" y="4591"/>
                    <a:pt x="2015" y="4568"/>
                  </a:cubicBezTo>
                  <a:cubicBezTo>
                    <a:pt x="2045" y="4530"/>
                    <a:pt x="2040" y="4472"/>
                    <a:pt x="2001" y="4442"/>
                  </a:cubicBezTo>
                  <a:cubicBezTo>
                    <a:pt x="1806" y="4281"/>
                    <a:pt x="1622" y="4098"/>
                    <a:pt x="1451" y="3903"/>
                  </a:cubicBezTo>
                  <a:cubicBezTo>
                    <a:pt x="1433" y="3882"/>
                    <a:pt x="1408" y="3871"/>
                    <a:pt x="1382" y="3871"/>
                  </a:cubicBezTo>
                  <a:close/>
                  <a:moveTo>
                    <a:pt x="14210" y="4673"/>
                  </a:moveTo>
                  <a:cubicBezTo>
                    <a:pt x="14201" y="4673"/>
                    <a:pt x="14191" y="4675"/>
                    <a:pt x="14182" y="4678"/>
                  </a:cubicBezTo>
                  <a:cubicBezTo>
                    <a:pt x="13964" y="4749"/>
                    <a:pt x="13710" y="4818"/>
                    <a:pt x="13430" y="4885"/>
                  </a:cubicBezTo>
                  <a:cubicBezTo>
                    <a:pt x="13382" y="4896"/>
                    <a:pt x="13352" y="4946"/>
                    <a:pt x="13363" y="4994"/>
                  </a:cubicBezTo>
                  <a:cubicBezTo>
                    <a:pt x="13373" y="5036"/>
                    <a:pt x="13411" y="5063"/>
                    <a:pt x="13451" y="5063"/>
                  </a:cubicBezTo>
                  <a:cubicBezTo>
                    <a:pt x="13459" y="5063"/>
                    <a:pt x="13465" y="5063"/>
                    <a:pt x="13472" y="5061"/>
                  </a:cubicBezTo>
                  <a:cubicBezTo>
                    <a:pt x="13758" y="4994"/>
                    <a:pt x="14015" y="4923"/>
                    <a:pt x="14238" y="4850"/>
                  </a:cubicBezTo>
                  <a:cubicBezTo>
                    <a:pt x="14286" y="4835"/>
                    <a:pt x="14313" y="4783"/>
                    <a:pt x="14297" y="4735"/>
                  </a:cubicBezTo>
                  <a:cubicBezTo>
                    <a:pt x="14285" y="4698"/>
                    <a:pt x="14249" y="4673"/>
                    <a:pt x="14210" y="4673"/>
                  </a:cubicBezTo>
                  <a:close/>
                  <a:moveTo>
                    <a:pt x="12682" y="5046"/>
                  </a:moveTo>
                  <a:cubicBezTo>
                    <a:pt x="12677" y="5046"/>
                    <a:pt x="12671" y="5047"/>
                    <a:pt x="12665" y="5048"/>
                  </a:cubicBezTo>
                  <a:cubicBezTo>
                    <a:pt x="12421" y="5094"/>
                    <a:pt x="12160" y="5138"/>
                    <a:pt x="11892" y="5180"/>
                  </a:cubicBezTo>
                  <a:cubicBezTo>
                    <a:pt x="11842" y="5188"/>
                    <a:pt x="11807" y="5234"/>
                    <a:pt x="11815" y="5284"/>
                  </a:cubicBezTo>
                  <a:lnTo>
                    <a:pt x="11815" y="5282"/>
                  </a:lnTo>
                  <a:cubicBezTo>
                    <a:pt x="11823" y="5328"/>
                    <a:pt x="11861" y="5361"/>
                    <a:pt x="11905" y="5361"/>
                  </a:cubicBezTo>
                  <a:cubicBezTo>
                    <a:pt x="11909" y="5361"/>
                    <a:pt x="11915" y="5359"/>
                    <a:pt x="11919" y="5359"/>
                  </a:cubicBezTo>
                  <a:cubicBezTo>
                    <a:pt x="12191" y="5316"/>
                    <a:pt x="12452" y="5272"/>
                    <a:pt x="12698" y="5226"/>
                  </a:cubicBezTo>
                  <a:cubicBezTo>
                    <a:pt x="12747" y="5217"/>
                    <a:pt x="12780" y="5169"/>
                    <a:pt x="12770" y="5119"/>
                  </a:cubicBezTo>
                  <a:cubicBezTo>
                    <a:pt x="12762" y="5077"/>
                    <a:pt x="12725" y="5046"/>
                    <a:pt x="12682" y="5046"/>
                  </a:cubicBezTo>
                  <a:close/>
                  <a:moveTo>
                    <a:pt x="2592" y="4863"/>
                  </a:moveTo>
                  <a:cubicBezTo>
                    <a:pt x="2560" y="4863"/>
                    <a:pt x="2530" y="4880"/>
                    <a:pt x="2514" y="4910"/>
                  </a:cubicBezTo>
                  <a:cubicBezTo>
                    <a:pt x="2489" y="4954"/>
                    <a:pt x="2504" y="5010"/>
                    <a:pt x="2548" y="5034"/>
                  </a:cubicBezTo>
                  <a:cubicBezTo>
                    <a:pt x="2776" y="5163"/>
                    <a:pt x="3022" y="5274"/>
                    <a:pt x="3277" y="5364"/>
                  </a:cubicBezTo>
                  <a:cubicBezTo>
                    <a:pt x="3287" y="5368"/>
                    <a:pt x="3296" y="5370"/>
                    <a:pt x="3308" y="5370"/>
                  </a:cubicBezTo>
                  <a:cubicBezTo>
                    <a:pt x="3344" y="5370"/>
                    <a:pt x="3379" y="5347"/>
                    <a:pt x="3392" y="5309"/>
                  </a:cubicBezTo>
                  <a:cubicBezTo>
                    <a:pt x="3409" y="5263"/>
                    <a:pt x="3384" y="5211"/>
                    <a:pt x="3336" y="5194"/>
                  </a:cubicBezTo>
                  <a:cubicBezTo>
                    <a:pt x="3093" y="5107"/>
                    <a:pt x="2857" y="5000"/>
                    <a:pt x="2636" y="4875"/>
                  </a:cubicBezTo>
                  <a:cubicBezTo>
                    <a:pt x="2622" y="4867"/>
                    <a:pt x="2607" y="4863"/>
                    <a:pt x="2592" y="4863"/>
                  </a:cubicBezTo>
                  <a:close/>
                  <a:moveTo>
                    <a:pt x="18424" y="4459"/>
                  </a:moveTo>
                  <a:cubicBezTo>
                    <a:pt x="18387" y="4459"/>
                    <a:pt x="18352" y="4481"/>
                    <a:pt x="18339" y="4518"/>
                  </a:cubicBezTo>
                  <a:cubicBezTo>
                    <a:pt x="18253" y="4749"/>
                    <a:pt x="18159" y="4994"/>
                    <a:pt x="18055" y="5251"/>
                  </a:cubicBezTo>
                  <a:cubicBezTo>
                    <a:pt x="18038" y="5297"/>
                    <a:pt x="18061" y="5351"/>
                    <a:pt x="18107" y="5368"/>
                  </a:cubicBezTo>
                  <a:cubicBezTo>
                    <a:pt x="18118" y="5372"/>
                    <a:pt x="18128" y="5374"/>
                    <a:pt x="18140" y="5374"/>
                  </a:cubicBezTo>
                  <a:cubicBezTo>
                    <a:pt x="18176" y="5374"/>
                    <a:pt x="18211" y="5353"/>
                    <a:pt x="18224" y="5318"/>
                  </a:cubicBezTo>
                  <a:cubicBezTo>
                    <a:pt x="18328" y="5059"/>
                    <a:pt x="18423" y="4812"/>
                    <a:pt x="18510" y="4582"/>
                  </a:cubicBezTo>
                  <a:cubicBezTo>
                    <a:pt x="18527" y="4536"/>
                    <a:pt x="18502" y="4482"/>
                    <a:pt x="18456" y="4465"/>
                  </a:cubicBezTo>
                  <a:cubicBezTo>
                    <a:pt x="18445" y="4461"/>
                    <a:pt x="18434" y="4459"/>
                    <a:pt x="18424" y="4459"/>
                  </a:cubicBezTo>
                  <a:close/>
                  <a:moveTo>
                    <a:pt x="11128" y="5289"/>
                  </a:moveTo>
                  <a:cubicBezTo>
                    <a:pt x="11124" y="5289"/>
                    <a:pt x="11119" y="5289"/>
                    <a:pt x="11115" y="5290"/>
                  </a:cubicBezTo>
                  <a:cubicBezTo>
                    <a:pt x="10862" y="5320"/>
                    <a:pt x="10599" y="5351"/>
                    <a:pt x="10334" y="5378"/>
                  </a:cubicBezTo>
                  <a:cubicBezTo>
                    <a:pt x="10284" y="5384"/>
                    <a:pt x="10248" y="5428"/>
                    <a:pt x="10254" y="5478"/>
                  </a:cubicBezTo>
                  <a:cubicBezTo>
                    <a:pt x="10259" y="5524"/>
                    <a:pt x="10298" y="5560"/>
                    <a:pt x="10344" y="5560"/>
                  </a:cubicBezTo>
                  <a:cubicBezTo>
                    <a:pt x="10348" y="5560"/>
                    <a:pt x="10350" y="5558"/>
                    <a:pt x="10353" y="5558"/>
                  </a:cubicBezTo>
                  <a:cubicBezTo>
                    <a:pt x="10618" y="5531"/>
                    <a:pt x="10883" y="5501"/>
                    <a:pt x="11138" y="5468"/>
                  </a:cubicBezTo>
                  <a:cubicBezTo>
                    <a:pt x="11188" y="5462"/>
                    <a:pt x="11222" y="5416"/>
                    <a:pt x="11217" y="5368"/>
                  </a:cubicBezTo>
                  <a:cubicBezTo>
                    <a:pt x="11211" y="5323"/>
                    <a:pt x="11173" y="5289"/>
                    <a:pt x="11128" y="5289"/>
                  </a:cubicBezTo>
                  <a:close/>
                  <a:moveTo>
                    <a:pt x="4064" y="5393"/>
                  </a:moveTo>
                  <a:cubicBezTo>
                    <a:pt x="4022" y="5393"/>
                    <a:pt x="3984" y="5424"/>
                    <a:pt x="3975" y="5466"/>
                  </a:cubicBezTo>
                  <a:cubicBezTo>
                    <a:pt x="3966" y="5516"/>
                    <a:pt x="3998" y="5564"/>
                    <a:pt x="4048" y="5573"/>
                  </a:cubicBezTo>
                  <a:cubicBezTo>
                    <a:pt x="4238" y="5610"/>
                    <a:pt x="4438" y="5637"/>
                    <a:pt x="4639" y="5656"/>
                  </a:cubicBezTo>
                  <a:cubicBezTo>
                    <a:pt x="4704" y="5662"/>
                    <a:pt x="4769" y="5666"/>
                    <a:pt x="4837" y="5671"/>
                  </a:cubicBezTo>
                  <a:lnTo>
                    <a:pt x="4844" y="5671"/>
                  </a:lnTo>
                  <a:cubicBezTo>
                    <a:pt x="4890" y="5671"/>
                    <a:pt x="4931" y="5637"/>
                    <a:pt x="4934" y="5589"/>
                  </a:cubicBezTo>
                  <a:cubicBezTo>
                    <a:pt x="4938" y="5539"/>
                    <a:pt x="4900" y="5495"/>
                    <a:pt x="4850" y="5491"/>
                  </a:cubicBezTo>
                  <a:cubicBezTo>
                    <a:pt x="4785" y="5485"/>
                    <a:pt x="4720" y="5479"/>
                    <a:pt x="4654" y="5474"/>
                  </a:cubicBezTo>
                  <a:cubicBezTo>
                    <a:pt x="4459" y="5456"/>
                    <a:pt x="4267" y="5430"/>
                    <a:pt x="4081" y="5395"/>
                  </a:cubicBezTo>
                  <a:cubicBezTo>
                    <a:pt x="4075" y="5394"/>
                    <a:pt x="4069" y="5393"/>
                    <a:pt x="4064" y="5393"/>
                  </a:cubicBezTo>
                  <a:close/>
                  <a:moveTo>
                    <a:pt x="9560" y="5449"/>
                  </a:moveTo>
                  <a:cubicBezTo>
                    <a:pt x="9558" y="5449"/>
                    <a:pt x="9556" y="5449"/>
                    <a:pt x="9554" y="5449"/>
                  </a:cubicBezTo>
                  <a:cubicBezTo>
                    <a:pt x="9295" y="5470"/>
                    <a:pt x="9032" y="5489"/>
                    <a:pt x="8769" y="5504"/>
                  </a:cubicBezTo>
                  <a:cubicBezTo>
                    <a:pt x="8719" y="5506"/>
                    <a:pt x="8681" y="5550"/>
                    <a:pt x="8685" y="5600"/>
                  </a:cubicBezTo>
                  <a:cubicBezTo>
                    <a:pt x="8688" y="5648"/>
                    <a:pt x="8729" y="5685"/>
                    <a:pt x="8775" y="5685"/>
                  </a:cubicBezTo>
                  <a:lnTo>
                    <a:pt x="8780" y="5685"/>
                  </a:lnTo>
                  <a:cubicBezTo>
                    <a:pt x="9043" y="5669"/>
                    <a:pt x="9308" y="5652"/>
                    <a:pt x="9567" y="5631"/>
                  </a:cubicBezTo>
                  <a:cubicBezTo>
                    <a:pt x="9619" y="5627"/>
                    <a:pt x="9655" y="5583"/>
                    <a:pt x="9651" y="5533"/>
                  </a:cubicBezTo>
                  <a:cubicBezTo>
                    <a:pt x="9648" y="5486"/>
                    <a:pt x="9607" y="5449"/>
                    <a:pt x="9560" y="5449"/>
                  </a:cubicBezTo>
                  <a:close/>
                  <a:moveTo>
                    <a:pt x="5629" y="5539"/>
                  </a:moveTo>
                  <a:cubicBezTo>
                    <a:pt x="5581" y="5539"/>
                    <a:pt x="5540" y="5577"/>
                    <a:pt x="5539" y="5625"/>
                  </a:cubicBezTo>
                  <a:cubicBezTo>
                    <a:pt x="5537" y="5675"/>
                    <a:pt x="5575" y="5717"/>
                    <a:pt x="5625" y="5719"/>
                  </a:cubicBezTo>
                  <a:cubicBezTo>
                    <a:pt x="5880" y="5731"/>
                    <a:pt x="6145" y="5738"/>
                    <a:pt x="6413" y="5742"/>
                  </a:cubicBezTo>
                  <a:lnTo>
                    <a:pt x="6415" y="5742"/>
                  </a:lnTo>
                  <a:cubicBezTo>
                    <a:pt x="6465" y="5742"/>
                    <a:pt x="6505" y="5702"/>
                    <a:pt x="6505" y="5652"/>
                  </a:cubicBezTo>
                  <a:cubicBezTo>
                    <a:pt x="6507" y="5602"/>
                    <a:pt x="6467" y="5560"/>
                    <a:pt x="6417" y="5560"/>
                  </a:cubicBezTo>
                  <a:cubicBezTo>
                    <a:pt x="6149" y="5556"/>
                    <a:pt x="5886" y="5549"/>
                    <a:pt x="5633" y="5539"/>
                  </a:cubicBezTo>
                  <a:cubicBezTo>
                    <a:pt x="5631" y="5539"/>
                    <a:pt x="5630" y="5539"/>
                    <a:pt x="5629" y="5539"/>
                  </a:cubicBezTo>
                  <a:close/>
                  <a:moveTo>
                    <a:pt x="7993" y="5541"/>
                  </a:moveTo>
                  <a:cubicBezTo>
                    <a:pt x="7991" y="5541"/>
                    <a:pt x="7988" y="5541"/>
                    <a:pt x="7986" y="5541"/>
                  </a:cubicBezTo>
                  <a:cubicBezTo>
                    <a:pt x="7722" y="5550"/>
                    <a:pt x="7457" y="5558"/>
                    <a:pt x="7202" y="5560"/>
                  </a:cubicBezTo>
                  <a:cubicBezTo>
                    <a:pt x="7150" y="5562"/>
                    <a:pt x="7110" y="5602"/>
                    <a:pt x="7112" y="5652"/>
                  </a:cubicBezTo>
                  <a:cubicBezTo>
                    <a:pt x="7112" y="5702"/>
                    <a:pt x="7152" y="5742"/>
                    <a:pt x="7202" y="5742"/>
                  </a:cubicBezTo>
                  <a:lnTo>
                    <a:pt x="7204" y="5742"/>
                  </a:lnTo>
                  <a:cubicBezTo>
                    <a:pt x="7461" y="5738"/>
                    <a:pt x="7727" y="5733"/>
                    <a:pt x="7992" y="5723"/>
                  </a:cubicBezTo>
                  <a:cubicBezTo>
                    <a:pt x="8042" y="5721"/>
                    <a:pt x="8082" y="5679"/>
                    <a:pt x="8080" y="5629"/>
                  </a:cubicBezTo>
                  <a:cubicBezTo>
                    <a:pt x="8078" y="5581"/>
                    <a:pt x="8040" y="5541"/>
                    <a:pt x="7993" y="5541"/>
                  </a:cubicBezTo>
                  <a:close/>
                  <a:moveTo>
                    <a:pt x="17843" y="5923"/>
                  </a:moveTo>
                  <a:cubicBezTo>
                    <a:pt x="17808" y="5923"/>
                    <a:pt x="17774" y="5944"/>
                    <a:pt x="17760" y="5978"/>
                  </a:cubicBezTo>
                  <a:cubicBezTo>
                    <a:pt x="17666" y="6206"/>
                    <a:pt x="17566" y="6444"/>
                    <a:pt x="17455" y="6703"/>
                  </a:cubicBezTo>
                  <a:cubicBezTo>
                    <a:pt x="17434" y="6749"/>
                    <a:pt x="17455" y="6803"/>
                    <a:pt x="17501" y="6822"/>
                  </a:cubicBezTo>
                  <a:cubicBezTo>
                    <a:pt x="17514" y="6828"/>
                    <a:pt x="17526" y="6830"/>
                    <a:pt x="17537" y="6830"/>
                  </a:cubicBezTo>
                  <a:cubicBezTo>
                    <a:pt x="17572" y="6830"/>
                    <a:pt x="17606" y="6809"/>
                    <a:pt x="17622" y="6774"/>
                  </a:cubicBezTo>
                  <a:cubicBezTo>
                    <a:pt x="17733" y="6515"/>
                    <a:pt x="17833" y="6277"/>
                    <a:pt x="17927" y="6049"/>
                  </a:cubicBezTo>
                  <a:cubicBezTo>
                    <a:pt x="17946" y="6003"/>
                    <a:pt x="17925" y="5949"/>
                    <a:pt x="17879" y="5930"/>
                  </a:cubicBezTo>
                  <a:cubicBezTo>
                    <a:pt x="17867" y="5925"/>
                    <a:pt x="17855" y="5923"/>
                    <a:pt x="17843" y="5923"/>
                  </a:cubicBezTo>
                  <a:close/>
                  <a:moveTo>
                    <a:pt x="17226" y="7371"/>
                  </a:moveTo>
                  <a:cubicBezTo>
                    <a:pt x="17190" y="7371"/>
                    <a:pt x="17156" y="7392"/>
                    <a:pt x="17142" y="7426"/>
                  </a:cubicBezTo>
                  <a:cubicBezTo>
                    <a:pt x="17060" y="7613"/>
                    <a:pt x="16981" y="7797"/>
                    <a:pt x="16902" y="7975"/>
                  </a:cubicBezTo>
                  <a:lnTo>
                    <a:pt x="16828" y="8148"/>
                  </a:lnTo>
                  <a:cubicBezTo>
                    <a:pt x="16806" y="8194"/>
                    <a:pt x="16828" y="8247"/>
                    <a:pt x="16874" y="8267"/>
                  </a:cubicBezTo>
                  <a:cubicBezTo>
                    <a:pt x="16885" y="8272"/>
                    <a:pt x="16898" y="8274"/>
                    <a:pt x="16910" y="8274"/>
                  </a:cubicBezTo>
                  <a:cubicBezTo>
                    <a:pt x="16945" y="8274"/>
                    <a:pt x="16979" y="8253"/>
                    <a:pt x="16992" y="8221"/>
                  </a:cubicBezTo>
                  <a:lnTo>
                    <a:pt x="17069" y="8048"/>
                  </a:lnTo>
                  <a:cubicBezTo>
                    <a:pt x="17146" y="7870"/>
                    <a:pt x="17227" y="7685"/>
                    <a:pt x="17309" y="7497"/>
                  </a:cubicBezTo>
                  <a:cubicBezTo>
                    <a:pt x="17328" y="7453"/>
                    <a:pt x="17307" y="7400"/>
                    <a:pt x="17261" y="7379"/>
                  </a:cubicBezTo>
                  <a:cubicBezTo>
                    <a:pt x="17250" y="7374"/>
                    <a:pt x="17238" y="7371"/>
                    <a:pt x="17226" y="7371"/>
                  </a:cubicBezTo>
                  <a:close/>
                  <a:moveTo>
                    <a:pt x="16596" y="8815"/>
                  </a:moveTo>
                  <a:cubicBezTo>
                    <a:pt x="16561" y="8815"/>
                    <a:pt x="16527" y="8837"/>
                    <a:pt x="16513" y="8871"/>
                  </a:cubicBezTo>
                  <a:cubicBezTo>
                    <a:pt x="16482" y="8942"/>
                    <a:pt x="16452" y="9011"/>
                    <a:pt x="16423" y="9080"/>
                  </a:cubicBezTo>
                  <a:cubicBezTo>
                    <a:pt x="16356" y="9239"/>
                    <a:pt x="16281" y="9412"/>
                    <a:pt x="16204" y="9594"/>
                  </a:cubicBezTo>
                  <a:cubicBezTo>
                    <a:pt x="16183" y="9640"/>
                    <a:pt x="16204" y="9694"/>
                    <a:pt x="16250" y="9715"/>
                  </a:cubicBezTo>
                  <a:cubicBezTo>
                    <a:pt x="16262" y="9719"/>
                    <a:pt x="16275" y="9723"/>
                    <a:pt x="16287" y="9723"/>
                  </a:cubicBezTo>
                  <a:cubicBezTo>
                    <a:pt x="16321" y="9723"/>
                    <a:pt x="16356" y="9702"/>
                    <a:pt x="16369" y="9667"/>
                  </a:cubicBezTo>
                  <a:cubicBezTo>
                    <a:pt x="16448" y="9485"/>
                    <a:pt x="16523" y="9312"/>
                    <a:pt x="16590" y="9151"/>
                  </a:cubicBezTo>
                  <a:cubicBezTo>
                    <a:pt x="16618" y="9082"/>
                    <a:pt x="16649" y="9013"/>
                    <a:pt x="16680" y="8942"/>
                  </a:cubicBezTo>
                  <a:cubicBezTo>
                    <a:pt x="16699" y="8896"/>
                    <a:pt x="16678" y="8842"/>
                    <a:pt x="16632" y="8823"/>
                  </a:cubicBezTo>
                  <a:cubicBezTo>
                    <a:pt x="16620" y="8818"/>
                    <a:pt x="16608" y="8815"/>
                    <a:pt x="16596" y="8815"/>
                  </a:cubicBezTo>
                  <a:close/>
                  <a:moveTo>
                    <a:pt x="15977" y="10264"/>
                  </a:moveTo>
                  <a:cubicBezTo>
                    <a:pt x="15941" y="10264"/>
                    <a:pt x="15907" y="10285"/>
                    <a:pt x="15891" y="10319"/>
                  </a:cubicBezTo>
                  <a:cubicBezTo>
                    <a:pt x="15792" y="10551"/>
                    <a:pt x="15688" y="10793"/>
                    <a:pt x="15581" y="11042"/>
                  </a:cubicBezTo>
                  <a:cubicBezTo>
                    <a:pt x="15560" y="11088"/>
                    <a:pt x="15581" y="11142"/>
                    <a:pt x="15627" y="11161"/>
                  </a:cubicBezTo>
                  <a:cubicBezTo>
                    <a:pt x="15638" y="11167"/>
                    <a:pt x="15652" y="11169"/>
                    <a:pt x="15663" y="11169"/>
                  </a:cubicBezTo>
                  <a:cubicBezTo>
                    <a:pt x="15698" y="11169"/>
                    <a:pt x="15732" y="11150"/>
                    <a:pt x="15746" y="11115"/>
                  </a:cubicBezTo>
                  <a:cubicBezTo>
                    <a:pt x="15855" y="10866"/>
                    <a:pt x="15959" y="10622"/>
                    <a:pt x="16058" y="10390"/>
                  </a:cubicBezTo>
                  <a:cubicBezTo>
                    <a:pt x="16079" y="10344"/>
                    <a:pt x="16058" y="10292"/>
                    <a:pt x="16012" y="10271"/>
                  </a:cubicBezTo>
                  <a:cubicBezTo>
                    <a:pt x="16001" y="10266"/>
                    <a:pt x="15989" y="10264"/>
                    <a:pt x="15977" y="10264"/>
                  </a:cubicBezTo>
                  <a:close/>
                  <a:moveTo>
                    <a:pt x="15350" y="11711"/>
                  </a:moveTo>
                  <a:cubicBezTo>
                    <a:pt x="15315" y="11711"/>
                    <a:pt x="15282" y="11731"/>
                    <a:pt x="15266" y="11766"/>
                  </a:cubicBezTo>
                  <a:cubicBezTo>
                    <a:pt x="15164" y="12003"/>
                    <a:pt x="15059" y="12245"/>
                    <a:pt x="14951" y="12489"/>
                  </a:cubicBezTo>
                  <a:cubicBezTo>
                    <a:pt x="14932" y="12535"/>
                    <a:pt x="14953" y="12587"/>
                    <a:pt x="14999" y="12608"/>
                  </a:cubicBezTo>
                  <a:cubicBezTo>
                    <a:pt x="15011" y="12611"/>
                    <a:pt x="15022" y="12615"/>
                    <a:pt x="15036" y="12615"/>
                  </a:cubicBezTo>
                  <a:cubicBezTo>
                    <a:pt x="15070" y="12615"/>
                    <a:pt x="15103" y="12594"/>
                    <a:pt x="15118" y="12560"/>
                  </a:cubicBezTo>
                  <a:cubicBezTo>
                    <a:pt x="15224" y="12316"/>
                    <a:pt x="15329" y="12074"/>
                    <a:pt x="15433" y="11838"/>
                  </a:cubicBezTo>
                  <a:cubicBezTo>
                    <a:pt x="15452" y="11792"/>
                    <a:pt x="15431" y="11739"/>
                    <a:pt x="15385" y="11718"/>
                  </a:cubicBezTo>
                  <a:cubicBezTo>
                    <a:pt x="15373" y="11713"/>
                    <a:pt x="15362" y="11711"/>
                    <a:pt x="15350" y="11711"/>
                  </a:cubicBezTo>
                  <a:close/>
                  <a:moveTo>
                    <a:pt x="14720" y="13156"/>
                  </a:moveTo>
                  <a:cubicBezTo>
                    <a:pt x="14686" y="13156"/>
                    <a:pt x="14652" y="13176"/>
                    <a:pt x="14637" y="13210"/>
                  </a:cubicBezTo>
                  <a:lnTo>
                    <a:pt x="14322" y="13933"/>
                  </a:lnTo>
                  <a:cubicBezTo>
                    <a:pt x="14303" y="13979"/>
                    <a:pt x="14324" y="14033"/>
                    <a:pt x="14368" y="14052"/>
                  </a:cubicBezTo>
                  <a:lnTo>
                    <a:pt x="14370" y="14052"/>
                  </a:lnTo>
                  <a:cubicBezTo>
                    <a:pt x="14382" y="14058"/>
                    <a:pt x="14393" y="14060"/>
                    <a:pt x="14405" y="14060"/>
                  </a:cubicBezTo>
                  <a:cubicBezTo>
                    <a:pt x="14441" y="14060"/>
                    <a:pt x="14474" y="14039"/>
                    <a:pt x="14489" y="14006"/>
                  </a:cubicBezTo>
                  <a:lnTo>
                    <a:pt x="14804" y="13283"/>
                  </a:lnTo>
                  <a:cubicBezTo>
                    <a:pt x="14825" y="13237"/>
                    <a:pt x="14804" y="13183"/>
                    <a:pt x="14758" y="13164"/>
                  </a:cubicBezTo>
                  <a:cubicBezTo>
                    <a:pt x="14746" y="13158"/>
                    <a:pt x="14733" y="13156"/>
                    <a:pt x="14720" y="13156"/>
                  </a:cubicBezTo>
                  <a:close/>
                  <a:moveTo>
                    <a:pt x="14089" y="14600"/>
                  </a:moveTo>
                  <a:cubicBezTo>
                    <a:pt x="14054" y="14600"/>
                    <a:pt x="14021" y="14621"/>
                    <a:pt x="14006" y="14654"/>
                  </a:cubicBezTo>
                  <a:lnTo>
                    <a:pt x="13691" y="15378"/>
                  </a:lnTo>
                  <a:cubicBezTo>
                    <a:pt x="13670" y="15424"/>
                    <a:pt x="13691" y="15475"/>
                    <a:pt x="13737" y="15497"/>
                  </a:cubicBezTo>
                  <a:cubicBezTo>
                    <a:pt x="13749" y="15502"/>
                    <a:pt x="13762" y="15504"/>
                    <a:pt x="13774" y="15504"/>
                  </a:cubicBezTo>
                  <a:cubicBezTo>
                    <a:pt x="13808" y="15504"/>
                    <a:pt x="13843" y="15483"/>
                    <a:pt x="13856" y="15450"/>
                  </a:cubicBezTo>
                  <a:lnTo>
                    <a:pt x="14173" y="14727"/>
                  </a:lnTo>
                  <a:cubicBezTo>
                    <a:pt x="14194" y="14681"/>
                    <a:pt x="14173" y="14628"/>
                    <a:pt x="14127" y="14608"/>
                  </a:cubicBezTo>
                  <a:cubicBezTo>
                    <a:pt x="14114" y="14603"/>
                    <a:pt x="14102" y="14600"/>
                    <a:pt x="14089" y="14600"/>
                  </a:cubicBezTo>
                  <a:close/>
                  <a:moveTo>
                    <a:pt x="13458" y="16044"/>
                  </a:moveTo>
                  <a:cubicBezTo>
                    <a:pt x="13423" y="16044"/>
                    <a:pt x="13389" y="16064"/>
                    <a:pt x="13375" y="16099"/>
                  </a:cubicBezTo>
                  <a:lnTo>
                    <a:pt x="13058" y="16820"/>
                  </a:lnTo>
                  <a:cubicBezTo>
                    <a:pt x="13037" y="16866"/>
                    <a:pt x="13058" y="16920"/>
                    <a:pt x="13104" y="16939"/>
                  </a:cubicBezTo>
                  <a:cubicBezTo>
                    <a:pt x="13116" y="16945"/>
                    <a:pt x="13129" y="16947"/>
                    <a:pt x="13141" y="16947"/>
                  </a:cubicBezTo>
                  <a:cubicBezTo>
                    <a:pt x="13175" y="16947"/>
                    <a:pt x="13210" y="16928"/>
                    <a:pt x="13223" y="16893"/>
                  </a:cubicBezTo>
                  <a:lnTo>
                    <a:pt x="13540" y="16172"/>
                  </a:lnTo>
                  <a:cubicBezTo>
                    <a:pt x="13561" y="16126"/>
                    <a:pt x="13540" y="16072"/>
                    <a:pt x="13494" y="16051"/>
                  </a:cubicBezTo>
                  <a:cubicBezTo>
                    <a:pt x="13482" y="16046"/>
                    <a:pt x="13470" y="16044"/>
                    <a:pt x="13458" y="16044"/>
                  </a:cubicBezTo>
                  <a:close/>
                  <a:moveTo>
                    <a:pt x="12823" y="17487"/>
                  </a:moveTo>
                  <a:cubicBezTo>
                    <a:pt x="12789" y="17487"/>
                    <a:pt x="12756" y="17508"/>
                    <a:pt x="12742" y="17541"/>
                  </a:cubicBezTo>
                  <a:lnTo>
                    <a:pt x="12423" y="18265"/>
                  </a:lnTo>
                  <a:cubicBezTo>
                    <a:pt x="12404" y="18311"/>
                    <a:pt x="12425" y="18364"/>
                    <a:pt x="12469" y="18383"/>
                  </a:cubicBezTo>
                  <a:cubicBezTo>
                    <a:pt x="12483" y="18389"/>
                    <a:pt x="12494" y="18391"/>
                    <a:pt x="12506" y="18391"/>
                  </a:cubicBezTo>
                  <a:cubicBezTo>
                    <a:pt x="12542" y="18391"/>
                    <a:pt x="12575" y="18372"/>
                    <a:pt x="12590" y="18337"/>
                  </a:cubicBezTo>
                  <a:lnTo>
                    <a:pt x="12907" y="17614"/>
                  </a:lnTo>
                  <a:cubicBezTo>
                    <a:pt x="12928" y="17568"/>
                    <a:pt x="12907" y="17516"/>
                    <a:pt x="12861" y="17495"/>
                  </a:cubicBezTo>
                  <a:cubicBezTo>
                    <a:pt x="12848" y="17490"/>
                    <a:pt x="12836" y="17487"/>
                    <a:pt x="12823" y="17487"/>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2276600" y="4495900"/>
              <a:ext cx="187175" cy="52100"/>
            </a:xfrm>
            <a:custGeom>
              <a:avLst/>
              <a:gdLst/>
              <a:ahLst/>
              <a:cxnLst/>
              <a:rect l="l" t="t" r="r" b="b"/>
              <a:pathLst>
                <a:path w="7487" h="2084" extrusionOk="0">
                  <a:moveTo>
                    <a:pt x="426" y="0"/>
                  </a:moveTo>
                  <a:lnTo>
                    <a:pt x="0" y="1863"/>
                  </a:lnTo>
                  <a:lnTo>
                    <a:pt x="6766" y="2083"/>
                  </a:lnTo>
                  <a:lnTo>
                    <a:pt x="7487" y="240"/>
                  </a:lnTo>
                  <a:lnTo>
                    <a:pt x="4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2546450" y="4131650"/>
              <a:ext cx="118375" cy="220425"/>
            </a:xfrm>
            <a:custGeom>
              <a:avLst/>
              <a:gdLst/>
              <a:ahLst/>
              <a:cxnLst/>
              <a:rect l="l" t="t" r="r" b="b"/>
              <a:pathLst>
                <a:path w="4735" h="8817" extrusionOk="0">
                  <a:moveTo>
                    <a:pt x="4613" y="1"/>
                  </a:moveTo>
                  <a:cubicBezTo>
                    <a:pt x="4587" y="1"/>
                    <a:pt x="4561" y="14"/>
                    <a:pt x="4546" y="47"/>
                  </a:cubicBezTo>
                  <a:cubicBezTo>
                    <a:pt x="3200" y="3005"/>
                    <a:pt x="1698" y="5884"/>
                    <a:pt x="42" y="8681"/>
                  </a:cubicBezTo>
                  <a:cubicBezTo>
                    <a:pt x="1" y="8752"/>
                    <a:pt x="64" y="8817"/>
                    <a:pt x="126" y="8817"/>
                  </a:cubicBezTo>
                  <a:cubicBezTo>
                    <a:pt x="154" y="8817"/>
                    <a:pt x="181" y="8804"/>
                    <a:pt x="199" y="8773"/>
                  </a:cubicBezTo>
                  <a:cubicBezTo>
                    <a:pt x="1853" y="5977"/>
                    <a:pt x="3355" y="3097"/>
                    <a:pt x="4702" y="139"/>
                  </a:cubicBezTo>
                  <a:cubicBezTo>
                    <a:pt x="4735" y="67"/>
                    <a:pt x="4671" y="1"/>
                    <a:pt x="461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2415575" y="4053500"/>
              <a:ext cx="58800" cy="131325"/>
            </a:xfrm>
            <a:custGeom>
              <a:avLst/>
              <a:gdLst/>
              <a:ahLst/>
              <a:cxnLst/>
              <a:rect l="l" t="t" r="r" b="b"/>
              <a:pathLst>
                <a:path w="2352" h="5253" extrusionOk="0">
                  <a:moveTo>
                    <a:pt x="2230" y="1"/>
                  </a:moveTo>
                  <a:cubicBezTo>
                    <a:pt x="2203" y="1"/>
                    <a:pt x="2177" y="15"/>
                    <a:pt x="2162" y="48"/>
                  </a:cubicBezTo>
                  <a:cubicBezTo>
                    <a:pt x="1379" y="1715"/>
                    <a:pt x="668" y="3415"/>
                    <a:pt x="25" y="5143"/>
                  </a:cubicBezTo>
                  <a:cubicBezTo>
                    <a:pt x="1" y="5209"/>
                    <a:pt x="55" y="5252"/>
                    <a:pt x="111" y="5252"/>
                  </a:cubicBezTo>
                  <a:cubicBezTo>
                    <a:pt x="148" y="5252"/>
                    <a:pt x="186" y="5234"/>
                    <a:pt x="202" y="5191"/>
                  </a:cubicBezTo>
                  <a:cubicBezTo>
                    <a:pt x="836" y="3478"/>
                    <a:pt x="1544" y="1794"/>
                    <a:pt x="2317" y="139"/>
                  </a:cubicBezTo>
                  <a:cubicBezTo>
                    <a:pt x="2352" y="67"/>
                    <a:pt x="2288" y="1"/>
                    <a:pt x="223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2438025" y="4083925"/>
              <a:ext cx="9000" cy="31750"/>
            </a:xfrm>
            <a:custGeom>
              <a:avLst/>
              <a:gdLst/>
              <a:ahLst/>
              <a:cxnLst/>
              <a:rect l="l" t="t" r="r" b="b"/>
              <a:pathLst>
                <a:path w="360" h="1270" extrusionOk="0">
                  <a:moveTo>
                    <a:pt x="113" y="1"/>
                  </a:moveTo>
                  <a:cubicBezTo>
                    <a:pt x="60" y="1"/>
                    <a:pt x="1" y="46"/>
                    <a:pt x="11" y="115"/>
                  </a:cubicBezTo>
                  <a:cubicBezTo>
                    <a:pt x="65" y="477"/>
                    <a:pt x="119" y="842"/>
                    <a:pt x="172" y="1204"/>
                  </a:cubicBezTo>
                  <a:cubicBezTo>
                    <a:pt x="179" y="1250"/>
                    <a:pt x="211" y="1270"/>
                    <a:pt x="246" y="1270"/>
                  </a:cubicBezTo>
                  <a:cubicBezTo>
                    <a:pt x="299" y="1270"/>
                    <a:pt x="359" y="1225"/>
                    <a:pt x="349" y="1156"/>
                  </a:cubicBezTo>
                  <a:cubicBezTo>
                    <a:pt x="295" y="792"/>
                    <a:pt x="240" y="429"/>
                    <a:pt x="188" y="67"/>
                  </a:cubicBezTo>
                  <a:cubicBezTo>
                    <a:pt x="181" y="21"/>
                    <a:pt x="149" y="1"/>
                    <a:pt x="11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1929475" y="3594850"/>
              <a:ext cx="465450" cy="356425"/>
            </a:xfrm>
            <a:custGeom>
              <a:avLst/>
              <a:gdLst/>
              <a:ahLst/>
              <a:cxnLst/>
              <a:rect l="l" t="t" r="r" b="b"/>
              <a:pathLst>
                <a:path w="18618" h="14257" extrusionOk="0">
                  <a:moveTo>
                    <a:pt x="1846" y="0"/>
                  </a:moveTo>
                  <a:cubicBezTo>
                    <a:pt x="1846" y="1"/>
                    <a:pt x="1" y="11869"/>
                    <a:pt x="4737" y="13689"/>
                  </a:cubicBezTo>
                  <a:cubicBezTo>
                    <a:pt x="5803" y="14099"/>
                    <a:pt x="7109" y="14256"/>
                    <a:pt x="8490" y="14256"/>
                  </a:cubicBezTo>
                  <a:cubicBezTo>
                    <a:pt x="13134" y="14256"/>
                    <a:pt x="18617" y="12469"/>
                    <a:pt x="18617" y="12469"/>
                  </a:cubicBezTo>
                  <a:lnTo>
                    <a:pt x="18213" y="11013"/>
                  </a:lnTo>
                  <a:cubicBezTo>
                    <a:pt x="18213" y="11013"/>
                    <a:pt x="8499" y="10585"/>
                    <a:pt x="7973" y="9482"/>
                  </a:cubicBezTo>
                  <a:cubicBezTo>
                    <a:pt x="7445" y="8379"/>
                    <a:pt x="7486" y="881"/>
                    <a:pt x="7486" y="881"/>
                  </a:cubicBezTo>
                  <a:lnTo>
                    <a:pt x="1846"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2084500" y="3832450"/>
              <a:ext cx="46175" cy="18200"/>
            </a:xfrm>
            <a:custGeom>
              <a:avLst/>
              <a:gdLst/>
              <a:ahLst/>
              <a:cxnLst/>
              <a:rect l="l" t="t" r="r" b="b"/>
              <a:pathLst>
                <a:path w="1847" h="728" extrusionOk="0">
                  <a:moveTo>
                    <a:pt x="1713" y="1"/>
                  </a:moveTo>
                  <a:cubicBezTo>
                    <a:pt x="1706" y="1"/>
                    <a:pt x="1699" y="2"/>
                    <a:pt x="1691" y="3"/>
                  </a:cubicBezTo>
                  <a:cubicBezTo>
                    <a:pt x="1135" y="124"/>
                    <a:pt x="602" y="310"/>
                    <a:pt x="92" y="561"/>
                  </a:cubicBezTo>
                  <a:cubicBezTo>
                    <a:pt x="1" y="606"/>
                    <a:pt x="56" y="727"/>
                    <a:pt x="140" y="727"/>
                  </a:cubicBezTo>
                  <a:cubicBezTo>
                    <a:pt x="153" y="727"/>
                    <a:pt x="167" y="724"/>
                    <a:pt x="182" y="717"/>
                  </a:cubicBezTo>
                  <a:cubicBezTo>
                    <a:pt x="680" y="473"/>
                    <a:pt x="1198" y="295"/>
                    <a:pt x="1739" y="178"/>
                  </a:cubicBezTo>
                  <a:cubicBezTo>
                    <a:pt x="1847" y="154"/>
                    <a:pt x="1812" y="1"/>
                    <a:pt x="1713"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2072350" y="3824925"/>
              <a:ext cx="43900" cy="14825"/>
            </a:xfrm>
            <a:custGeom>
              <a:avLst/>
              <a:gdLst/>
              <a:ahLst/>
              <a:cxnLst/>
              <a:rect l="l" t="t" r="r" b="b"/>
              <a:pathLst>
                <a:path w="1756" h="593" extrusionOk="0">
                  <a:moveTo>
                    <a:pt x="105" y="0"/>
                  </a:moveTo>
                  <a:cubicBezTo>
                    <a:pt x="0" y="0"/>
                    <a:pt x="6" y="169"/>
                    <a:pt x="117" y="183"/>
                  </a:cubicBezTo>
                  <a:cubicBezTo>
                    <a:pt x="627" y="247"/>
                    <a:pt x="1099" y="377"/>
                    <a:pt x="1571" y="584"/>
                  </a:cubicBezTo>
                  <a:cubicBezTo>
                    <a:pt x="1585" y="590"/>
                    <a:pt x="1598" y="593"/>
                    <a:pt x="1610" y="593"/>
                  </a:cubicBezTo>
                  <a:cubicBezTo>
                    <a:pt x="1697" y="593"/>
                    <a:pt x="1755" y="469"/>
                    <a:pt x="1661" y="427"/>
                  </a:cubicBezTo>
                  <a:cubicBezTo>
                    <a:pt x="1161" y="208"/>
                    <a:pt x="658" y="70"/>
                    <a:pt x="117" y="1"/>
                  </a:cubicBezTo>
                  <a:cubicBezTo>
                    <a:pt x="113" y="1"/>
                    <a:pt x="109" y="0"/>
                    <a:pt x="105"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1949250" y="3448775"/>
              <a:ext cx="192500" cy="230500"/>
            </a:xfrm>
            <a:custGeom>
              <a:avLst/>
              <a:gdLst/>
              <a:ahLst/>
              <a:cxnLst/>
              <a:rect l="l" t="t" r="r" b="b"/>
              <a:pathLst>
                <a:path w="7700" h="9220" extrusionOk="0">
                  <a:moveTo>
                    <a:pt x="4491" y="0"/>
                  </a:moveTo>
                  <a:cubicBezTo>
                    <a:pt x="3467" y="0"/>
                    <a:pt x="2598" y="582"/>
                    <a:pt x="1951" y="1642"/>
                  </a:cubicBezTo>
                  <a:cubicBezTo>
                    <a:pt x="905" y="3355"/>
                    <a:pt x="464" y="5406"/>
                    <a:pt x="0" y="9220"/>
                  </a:cubicBezTo>
                  <a:lnTo>
                    <a:pt x="6787" y="9091"/>
                  </a:lnTo>
                  <a:cubicBezTo>
                    <a:pt x="6787" y="9091"/>
                    <a:pt x="7700" y="5901"/>
                    <a:pt x="7529" y="3156"/>
                  </a:cubicBezTo>
                  <a:cubicBezTo>
                    <a:pt x="7422" y="1416"/>
                    <a:pt x="6597" y="593"/>
                    <a:pt x="5647" y="229"/>
                  </a:cubicBezTo>
                  <a:cubicBezTo>
                    <a:pt x="5244" y="75"/>
                    <a:pt x="4858" y="0"/>
                    <a:pt x="4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1971300" y="3411425"/>
              <a:ext cx="147250" cy="136750"/>
            </a:xfrm>
            <a:custGeom>
              <a:avLst/>
              <a:gdLst/>
              <a:ahLst/>
              <a:cxnLst/>
              <a:rect l="l" t="t" r="r" b="b"/>
              <a:pathLst>
                <a:path w="5890" h="5470" extrusionOk="0">
                  <a:moveTo>
                    <a:pt x="5276" y="0"/>
                  </a:moveTo>
                  <a:cubicBezTo>
                    <a:pt x="5223" y="0"/>
                    <a:pt x="5173" y="41"/>
                    <a:pt x="5197" y="104"/>
                  </a:cubicBezTo>
                  <a:lnTo>
                    <a:pt x="5197" y="102"/>
                  </a:lnTo>
                  <a:lnTo>
                    <a:pt x="5197" y="102"/>
                  </a:lnTo>
                  <a:cubicBezTo>
                    <a:pt x="5471" y="808"/>
                    <a:pt x="5765" y="1782"/>
                    <a:pt x="4969" y="2267"/>
                  </a:cubicBezTo>
                  <a:cubicBezTo>
                    <a:pt x="4372" y="2630"/>
                    <a:pt x="3618" y="2509"/>
                    <a:pt x="2958" y="2596"/>
                  </a:cubicBezTo>
                  <a:cubicBezTo>
                    <a:pt x="2329" y="2676"/>
                    <a:pt x="1832" y="2954"/>
                    <a:pt x="1550" y="3539"/>
                  </a:cubicBezTo>
                  <a:cubicBezTo>
                    <a:pt x="1254" y="4153"/>
                    <a:pt x="1095" y="5299"/>
                    <a:pt x="238" y="5299"/>
                  </a:cubicBezTo>
                  <a:cubicBezTo>
                    <a:pt x="197" y="5299"/>
                    <a:pt x="154" y="5296"/>
                    <a:pt x="110" y="5291"/>
                  </a:cubicBezTo>
                  <a:cubicBezTo>
                    <a:pt x="106" y="5290"/>
                    <a:pt x="102" y="5290"/>
                    <a:pt x="98" y="5290"/>
                  </a:cubicBezTo>
                  <a:cubicBezTo>
                    <a:pt x="1" y="5290"/>
                    <a:pt x="6" y="5448"/>
                    <a:pt x="110" y="5461"/>
                  </a:cubicBezTo>
                  <a:cubicBezTo>
                    <a:pt x="156" y="5467"/>
                    <a:pt x="201" y="5470"/>
                    <a:pt x="245" y="5470"/>
                  </a:cubicBezTo>
                  <a:cubicBezTo>
                    <a:pt x="1004" y="5470"/>
                    <a:pt x="1321" y="4630"/>
                    <a:pt x="1541" y="4017"/>
                  </a:cubicBezTo>
                  <a:cubicBezTo>
                    <a:pt x="1690" y="3597"/>
                    <a:pt x="1875" y="3186"/>
                    <a:pt x="2285" y="2964"/>
                  </a:cubicBezTo>
                  <a:cubicBezTo>
                    <a:pt x="2671" y="2755"/>
                    <a:pt x="3131" y="2739"/>
                    <a:pt x="3559" y="2722"/>
                  </a:cubicBezTo>
                  <a:cubicBezTo>
                    <a:pt x="4178" y="2699"/>
                    <a:pt x="4915" y="2665"/>
                    <a:pt x="5358" y="2166"/>
                  </a:cubicBezTo>
                  <a:cubicBezTo>
                    <a:pt x="5889" y="1567"/>
                    <a:pt x="5615" y="712"/>
                    <a:pt x="5362" y="58"/>
                  </a:cubicBezTo>
                  <a:cubicBezTo>
                    <a:pt x="5346" y="18"/>
                    <a:pt x="5311" y="0"/>
                    <a:pt x="5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2026250" y="3540650"/>
              <a:ext cx="110450" cy="111500"/>
            </a:xfrm>
            <a:custGeom>
              <a:avLst/>
              <a:gdLst/>
              <a:ahLst/>
              <a:cxnLst/>
              <a:rect l="l" t="t" r="r" b="b"/>
              <a:pathLst>
                <a:path w="4418" h="4460" extrusionOk="0">
                  <a:moveTo>
                    <a:pt x="3791" y="1"/>
                  </a:moveTo>
                  <a:cubicBezTo>
                    <a:pt x="2794" y="1"/>
                    <a:pt x="1811" y="398"/>
                    <a:pt x="1123" y="1138"/>
                  </a:cubicBezTo>
                  <a:cubicBezTo>
                    <a:pt x="315" y="2003"/>
                    <a:pt x="1" y="3248"/>
                    <a:pt x="250" y="4397"/>
                  </a:cubicBezTo>
                  <a:cubicBezTo>
                    <a:pt x="259" y="4441"/>
                    <a:pt x="291" y="4459"/>
                    <a:pt x="325" y="4459"/>
                  </a:cubicBezTo>
                  <a:cubicBezTo>
                    <a:pt x="375" y="4459"/>
                    <a:pt x="429" y="4418"/>
                    <a:pt x="415" y="4353"/>
                  </a:cubicBezTo>
                  <a:cubicBezTo>
                    <a:pt x="179" y="3264"/>
                    <a:pt x="480" y="2078"/>
                    <a:pt x="1244" y="1257"/>
                  </a:cubicBezTo>
                  <a:cubicBezTo>
                    <a:pt x="1895" y="556"/>
                    <a:pt x="2838" y="169"/>
                    <a:pt x="3788" y="169"/>
                  </a:cubicBezTo>
                  <a:cubicBezTo>
                    <a:pt x="3949" y="169"/>
                    <a:pt x="4109" y="180"/>
                    <a:pt x="4269" y="202"/>
                  </a:cubicBezTo>
                  <a:cubicBezTo>
                    <a:pt x="4274" y="203"/>
                    <a:pt x="4278" y="203"/>
                    <a:pt x="4283" y="203"/>
                  </a:cubicBezTo>
                  <a:cubicBezTo>
                    <a:pt x="4380" y="203"/>
                    <a:pt x="4417" y="52"/>
                    <a:pt x="4313" y="37"/>
                  </a:cubicBezTo>
                  <a:cubicBezTo>
                    <a:pt x="4140" y="13"/>
                    <a:pt x="3965" y="1"/>
                    <a:pt x="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1953025" y="3648500"/>
              <a:ext cx="171900" cy="5950"/>
            </a:xfrm>
            <a:custGeom>
              <a:avLst/>
              <a:gdLst/>
              <a:ahLst/>
              <a:cxnLst/>
              <a:rect l="l" t="t" r="r" b="b"/>
              <a:pathLst>
                <a:path w="6876" h="238" extrusionOk="0">
                  <a:moveTo>
                    <a:pt x="6770" y="1"/>
                  </a:moveTo>
                  <a:cubicBezTo>
                    <a:pt x="6769" y="1"/>
                    <a:pt x="6769" y="1"/>
                    <a:pt x="6768" y="1"/>
                  </a:cubicBezTo>
                  <a:cubicBezTo>
                    <a:pt x="5122" y="35"/>
                    <a:pt x="3474" y="71"/>
                    <a:pt x="1827" y="71"/>
                  </a:cubicBezTo>
                  <a:cubicBezTo>
                    <a:pt x="1254" y="71"/>
                    <a:pt x="681" y="67"/>
                    <a:pt x="108" y="57"/>
                  </a:cubicBezTo>
                  <a:cubicBezTo>
                    <a:pt x="107" y="57"/>
                    <a:pt x="107" y="57"/>
                    <a:pt x="106" y="57"/>
                  </a:cubicBezTo>
                  <a:cubicBezTo>
                    <a:pt x="1" y="57"/>
                    <a:pt x="1" y="222"/>
                    <a:pt x="108" y="223"/>
                  </a:cubicBezTo>
                  <a:cubicBezTo>
                    <a:pt x="675" y="233"/>
                    <a:pt x="1243" y="237"/>
                    <a:pt x="1810" y="237"/>
                  </a:cubicBezTo>
                  <a:cubicBezTo>
                    <a:pt x="3463" y="237"/>
                    <a:pt x="5116" y="202"/>
                    <a:pt x="6768" y="168"/>
                  </a:cubicBezTo>
                  <a:cubicBezTo>
                    <a:pt x="6875" y="166"/>
                    <a:pt x="6876" y="1"/>
                    <a:pt x="6770"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2115200" y="3497975"/>
              <a:ext cx="27800" cy="178275"/>
            </a:xfrm>
            <a:custGeom>
              <a:avLst/>
              <a:gdLst/>
              <a:ahLst/>
              <a:cxnLst/>
              <a:rect l="l" t="t" r="r" b="b"/>
              <a:pathLst>
                <a:path w="1112" h="7131" extrusionOk="0">
                  <a:moveTo>
                    <a:pt x="717" y="1"/>
                  </a:moveTo>
                  <a:cubicBezTo>
                    <a:pt x="674" y="1"/>
                    <a:pt x="635" y="27"/>
                    <a:pt x="642" y="81"/>
                  </a:cubicBezTo>
                  <a:cubicBezTo>
                    <a:pt x="939" y="2414"/>
                    <a:pt x="728" y="4783"/>
                    <a:pt x="20" y="7025"/>
                  </a:cubicBezTo>
                  <a:cubicBezTo>
                    <a:pt x="1" y="7089"/>
                    <a:pt x="53" y="7130"/>
                    <a:pt x="105" y="7130"/>
                  </a:cubicBezTo>
                  <a:cubicBezTo>
                    <a:pt x="139" y="7130"/>
                    <a:pt x="172" y="7112"/>
                    <a:pt x="185" y="7071"/>
                  </a:cubicBezTo>
                  <a:cubicBezTo>
                    <a:pt x="897" y="4815"/>
                    <a:pt x="1112" y="2427"/>
                    <a:pt x="813" y="81"/>
                  </a:cubicBezTo>
                  <a:cubicBezTo>
                    <a:pt x="806" y="27"/>
                    <a:pt x="76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2222300" y="3907100"/>
              <a:ext cx="462325" cy="43075"/>
            </a:xfrm>
            <a:custGeom>
              <a:avLst/>
              <a:gdLst/>
              <a:ahLst/>
              <a:cxnLst/>
              <a:rect l="l" t="t" r="r" b="b"/>
              <a:pathLst>
                <a:path w="18493" h="1723" extrusionOk="0">
                  <a:moveTo>
                    <a:pt x="515" y="0"/>
                  </a:moveTo>
                  <a:lnTo>
                    <a:pt x="1" y="1723"/>
                  </a:lnTo>
                  <a:lnTo>
                    <a:pt x="17980" y="1723"/>
                  </a:lnTo>
                  <a:lnTo>
                    <a:pt x="18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2363350" y="3699200"/>
              <a:ext cx="352300" cy="228775"/>
            </a:xfrm>
            <a:custGeom>
              <a:avLst/>
              <a:gdLst/>
              <a:ahLst/>
              <a:cxnLst/>
              <a:rect l="l" t="t" r="r" b="b"/>
              <a:pathLst>
                <a:path w="14092" h="9151" extrusionOk="0">
                  <a:moveTo>
                    <a:pt x="3033" y="1"/>
                  </a:moveTo>
                  <a:cubicBezTo>
                    <a:pt x="2572" y="1"/>
                    <a:pt x="2170" y="311"/>
                    <a:pt x="2051" y="756"/>
                  </a:cubicBezTo>
                  <a:lnTo>
                    <a:pt x="169" y="7875"/>
                  </a:lnTo>
                  <a:cubicBezTo>
                    <a:pt x="0" y="8519"/>
                    <a:pt x="485" y="9151"/>
                    <a:pt x="1151" y="9151"/>
                  </a:cubicBezTo>
                  <a:lnTo>
                    <a:pt x="11201" y="9151"/>
                  </a:lnTo>
                  <a:cubicBezTo>
                    <a:pt x="11554" y="9151"/>
                    <a:pt x="11863" y="8913"/>
                    <a:pt x="11953" y="8571"/>
                  </a:cubicBezTo>
                  <a:lnTo>
                    <a:pt x="13961" y="977"/>
                  </a:lnTo>
                  <a:cubicBezTo>
                    <a:pt x="14092" y="484"/>
                    <a:pt x="13719" y="1"/>
                    <a:pt x="1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2383950" y="3699200"/>
              <a:ext cx="352375" cy="228775"/>
            </a:xfrm>
            <a:custGeom>
              <a:avLst/>
              <a:gdLst/>
              <a:ahLst/>
              <a:cxnLst/>
              <a:rect l="l" t="t" r="r" b="b"/>
              <a:pathLst>
                <a:path w="14095" h="9151" extrusionOk="0">
                  <a:moveTo>
                    <a:pt x="3036" y="1"/>
                  </a:moveTo>
                  <a:cubicBezTo>
                    <a:pt x="2575" y="1"/>
                    <a:pt x="2170" y="311"/>
                    <a:pt x="2053" y="756"/>
                  </a:cubicBezTo>
                  <a:lnTo>
                    <a:pt x="172" y="7875"/>
                  </a:lnTo>
                  <a:cubicBezTo>
                    <a:pt x="1" y="8519"/>
                    <a:pt x="486" y="9151"/>
                    <a:pt x="1154" y="9151"/>
                  </a:cubicBezTo>
                  <a:lnTo>
                    <a:pt x="11204" y="9151"/>
                  </a:lnTo>
                  <a:cubicBezTo>
                    <a:pt x="11556" y="9151"/>
                    <a:pt x="11865" y="8913"/>
                    <a:pt x="11955" y="8571"/>
                  </a:cubicBezTo>
                  <a:lnTo>
                    <a:pt x="13964" y="977"/>
                  </a:lnTo>
                  <a:cubicBezTo>
                    <a:pt x="14094" y="484"/>
                    <a:pt x="13722" y="1"/>
                    <a:pt x="1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2530850" y="3799675"/>
              <a:ext cx="59150" cy="55875"/>
            </a:xfrm>
            <a:custGeom>
              <a:avLst/>
              <a:gdLst/>
              <a:ahLst/>
              <a:cxnLst/>
              <a:rect l="l" t="t" r="r" b="b"/>
              <a:pathLst>
                <a:path w="2366" h="2235" extrusionOk="0">
                  <a:moveTo>
                    <a:pt x="1376" y="0"/>
                  </a:moveTo>
                  <a:cubicBezTo>
                    <a:pt x="781" y="0"/>
                    <a:pt x="213" y="501"/>
                    <a:pt x="108" y="1119"/>
                  </a:cubicBezTo>
                  <a:cubicBezTo>
                    <a:pt x="1" y="1734"/>
                    <a:pt x="396" y="2235"/>
                    <a:pt x="990" y="2235"/>
                  </a:cubicBezTo>
                  <a:cubicBezTo>
                    <a:pt x="1585" y="2235"/>
                    <a:pt x="2153" y="1734"/>
                    <a:pt x="2260" y="1119"/>
                  </a:cubicBezTo>
                  <a:cubicBezTo>
                    <a:pt x="2366" y="501"/>
                    <a:pt x="1971" y="0"/>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2383825" y="3714600"/>
              <a:ext cx="54775" cy="195000"/>
            </a:xfrm>
            <a:custGeom>
              <a:avLst/>
              <a:gdLst/>
              <a:ahLst/>
              <a:cxnLst/>
              <a:rect l="l" t="t" r="r" b="b"/>
              <a:pathLst>
                <a:path w="2191" h="7800" extrusionOk="0">
                  <a:moveTo>
                    <a:pt x="2079" y="1"/>
                  </a:moveTo>
                  <a:cubicBezTo>
                    <a:pt x="2043" y="1"/>
                    <a:pt x="2009" y="20"/>
                    <a:pt x="1997" y="65"/>
                  </a:cubicBezTo>
                  <a:cubicBezTo>
                    <a:pt x="1337" y="2605"/>
                    <a:pt x="677" y="5145"/>
                    <a:pt x="17" y="7687"/>
                  </a:cubicBezTo>
                  <a:cubicBezTo>
                    <a:pt x="0" y="7755"/>
                    <a:pt x="56" y="7799"/>
                    <a:pt x="111" y="7799"/>
                  </a:cubicBezTo>
                  <a:cubicBezTo>
                    <a:pt x="147" y="7799"/>
                    <a:pt x="182" y="7780"/>
                    <a:pt x="194" y="7735"/>
                  </a:cubicBezTo>
                  <a:cubicBezTo>
                    <a:pt x="854" y="5193"/>
                    <a:pt x="1514" y="2653"/>
                    <a:pt x="2172" y="113"/>
                  </a:cubicBezTo>
                  <a:cubicBezTo>
                    <a:pt x="2190" y="45"/>
                    <a:pt x="2134"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34"/>
          <p:cNvSpPr/>
          <p:nvPr/>
        </p:nvSpPr>
        <p:spPr>
          <a:xfrm>
            <a:off x="1340827" y="1562342"/>
            <a:ext cx="255530" cy="250131"/>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8053118" y="4005043"/>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883094" y="1024000"/>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34"/>
          <p:cNvGrpSpPr/>
          <p:nvPr/>
        </p:nvGrpSpPr>
        <p:grpSpPr>
          <a:xfrm>
            <a:off x="826713" y="2416772"/>
            <a:ext cx="502499" cy="309947"/>
            <a:chOff x="14030713" y="3443022"/>
            <a:chExt cx="502499" cy="309947"/>
          </a:xfrm>
        </p:grpSpPr>
        <p:sp>
          <p:nvSpPr>
            <p:cNvPr id="1152" name="Google Shape;1152;p34"/>
            <p:cNvSpPr/>
            <p:nvPr/>
          </p:nvSpPr>
          <p:spPr>
            <a:xfrm>
              <a:off x="14030713" y="3443022"/>
              <a:ext cx="502499" cy="309804"/>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4262444" y="3593409"/>
              <a:ext cx="260529" cy="15956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1A518-D3C6-1174-B9B8-C37C802BCB64}"/>
              </a:ext>
            </a:extLst>
          </p:cNvPr>
          <p:cNvSpPr>
            <a:spLocks noGrp="1"/>
          </p:cNvSpPr>
          <p:nvPr>
            <p:ph type="title" idx="2"/>
          </p:nvPr>
        </p:nvSpPr>
        <p:spPr>
          <a:xfrm>
            <a:off x="1664078" y="446293"/>
            <a:ext cx="5815843" cy="810407"/>
          </a:xfrm>
        </p:spPr>
        <p:txBody>
          <a:bodyPr/>
          <a:lstStyle/>
          <a:p>
            <a:r>
              <a:rPr lang="vi-VN" b="1" dirty="0">
                <a:latin typeface="Constantia" panose="02030602050306030303" pitchFamily="18" charset="0"/>
              </a:rPr>
              <a:t>Luyện tập</a:t>
            </a:r>
          </a:p>
        </p:txBody>
      </p:sp>
      <p:sp>
        <p:nvSpPr>
          <p:cNvPr id="5" name="TextBox 4">
            <a:extLst>
              <a:ext uri="{FF2B5EF4-FFF2-40B4-BE49-F238E27FC236}">
                <a16:creationId xmlns:a16="http://schemas.microsoft.com/office/drawing/2014/main" id="{599B3BBE-A613-F809-0DDE-F0BA2ABE3CB6}"/>
              </a:ext>
            </a:extLst>
          </p:cNvPr>
          <p:cNvSpPr txBox="1"/>
          <p:nvPr/>
        </p:nvSpPr>
        <p:spPr>
          <a:xfrm>
            <a:off x="457200" y="1256700"/>
            <a:ext cx="4620986" cy="2842445"/>
          </a:xfrm>
          <a:prstGeom prst="rect">
            <a:avLst/>
          </a:prstGeom>
          <a:noFill/>
        </p:spPr>
        <p:txBody>
          <a:bodyPr wrap="square">
            <a:spAutoFit/>
          </a:bodyPr>
          <a:lstStyle/>
          <a:p>
            <a:pPr lvl="0"/>
            <a:r>
              <a:rPr lang="vi-VN" sz="2800" dirty="0">
                <a:solidFill>
                  <a:srgbClr val="171717"/>
                </a:solidFill>
                <a:latin typeface="Constantia" panose="02030602050306030303" pitchFamily="18" charset="0"/>
                <a:ea typeface="Times New Roman" panose="02020603050405020304" pitchFamily="18" charset="0"/>
                <a:cs typeface="Times New Roman" panose="02020603050405020304" pitchFamily="18" charset="0"/>
              </a:rPr>
              <a:t>H</a:t>
            </a:r>
            <a:r>
              <a:rPr lang="vi-VN" sz="2800" dirty="0">
                <a:solidFill>
                  <a:srgbClr val="171717"/>
                </a:solidFill>
                <a:effectLst/>
                <a:latin typeface="Constantia" panose="02030602050306030303" pitchFamily="18" charset="0"/>
                <a:ea typeface="Times New Roman" panose="02020603050405020304" pitchFamily="18" charset="0"/>
                <a:cs typeface="Times New Roman" panose="02020603050405020304" pitchFamily="18" charset="0"/>
              </a:rPr>
              <a:t>ãy thực hiện bước </a:t>
            </a:r>
            <a:r>
              <a:rPr lang="vi-VN" sz="2800" b="1" i="1" dirty="0">
                <a:solidFill>
                  <a:srgbClr val="171717"/>
                </a:solidFill>
                <a:effectLst/>
                <a:latin typeface="Constantia" panose="02030602050306030303" pitchFamily="18" charset="0"/>
                <a:ea typeface="Times New Roman" panose="02020603050405020304" pitchFamily="18" charset="0"/>
                <a:cs typeface="Times New Roman" panose="02020603050405020304" pitchFamily="18" charset="0"/>
              </a:rPr>
              <a:t>tìm ý và lập dàn ý</a:t>
            </a:r>
            <a:r>
              <a:rPr lang="vi-VN" sz="2800" dirty="0">
                <a:solidFill>
                  <a:srgbClr val="171717"/>
                </a:solidFill>
                <a:effectLst/>
                <a:latin typeface="Constantia" panose="02030602050306030303" pitchFamily="18" charset="0"/>
                <a:ea typeface="Times New Roman" panose="02020603050405020304" pitchFamily="18" charset="0"/>
                <a:cs typeface="Times New Roman" panose="02020603050405020304" pitchFamily="18" charset="0"/>
              </a:rPr>
              <a:t> cho đề bài sau:</a:t>
            </a:r>
            <a:endParaRPr lang="vi-VN" sz="2800" dirty="0">
              <a:effectLst/>
              <a:latin typeface="Constantia" panose="02030602050306030303" pitchFamily="18" charset="0"/>
              <a:ea typeface="Times New Roman" panose="02020603050405020304" pitchFamily="18" charset="0"/>
              <a:cs typeface="Times New Roman" panose="02020603050405020304" pitchFamily="18" charset="0"/>
            </a:endParaRPr>
          </a:p>
          <a:p>
            <a:pPr marL="13970"/>
            <a:r>
              <a:rPr lang="vi-VN" sz="2800" dirty="0">
                <a:solidFill>
                  <a:srgbClr val="171717"/>
                </a:solidFill>
                <a:effectLst/>
                <a:latin typeface="Constantia" panose="02030602050306030303" pitchFamily="18" charset="0"/>
                <a:ea typeface="Times New Roman" panose="02020603050405020304" pitchFamily="18" charset="0"/>
                <a:cs typeface="Times New Roman" panose="02020603050405020304" pitchFamily="18" charset="0"/>
              </a:rPr>
              <a:t> </a:t>
            </a:r>
            <a:endParaRPr lang="vi-VN" sz="2800" dirty="0">
              <a:effectLst/>
              <a:latin typeface="Constantia" panose="02030602050306030303" pitchFamily="18" charset="0"/>
              <a:ea typeface="Times New Roman" panose="02020603050405020304" pitchFamily="18" charset="0"/>
              <a:cs typeface="Times New Roman" panose="02020603050405020304" pitchFamily="18" charset="0"/>
            </a:endParaRPr>
          </a:p>
          <a:p>
            <a:pPr algn="ctr">
              <a:lnSpc>
                <a:spcPct val="115000"/>
              </a:lnSpc>
            </a:pPr>
            <a:r>
              <a:rPr lang="nl-NL" sz="2800" b="1" i="1"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Hãy viết bài văn nghị luận về một vấn đề xã hội gợi ra từ bức</a:t>
            </a:r>
            <a:r>
              <a:rPr lang="vi-VN" sz="2800" b="1" i="1"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tranh sau:</a:t>
            </a:r>
            <a:endParaRPr lang="vi-VN" sz="2800" b="1"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C99748B-5033-398D-87E2-1E1F24E49834}"/>
              </a:ext>
            </a:extLst>
          </p:cNvPr>
          <p:cNvPicPr>
            <a:picLocks noChangeAspect="1"/>
          </p:cNvPicPr>
          <p:nvPr/>
        </p:nvPicPr>
        <p:blipFill>
          <a:blip r:embed="rId3"/>
          <a:stretch>
            <a:fillRect/>
          </a:stretch>
        </p:blipFill>
        <p:spPr>
          <a:xfrm>
            <a:off x="5388428" y="1256699"/>
            <a:ext cx="3412672" cy="3282643"/>
          </a:xfrm>
          <a:prstGeom prst="rect">
            <a:avLst/>
          </a:prstGeom>
        </p:spPr>
      </p:pic>
    </p:spTree>
    <p:custDataLst>
      <p:tags r:id="rId1"/>
    </p:custDataLst>
    <p:extLst>
      <p:ext uri="{BB962C8B-B14F-4D97-AF65-F5344CB8AC3E}">
        <p14:creationId xmlns:p14="http://schemas.microsoft.com/office/powerpoint/2010/main" val="1411622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5B6BCC-95B5-7DE1-B568-161E8EEC3E30}"/>
              </a:ext>
            </a:extLst>
          </p:cNvPr>
          <p:cNvSpPr>
            <a:spLocks noGrp="1"/>
          </p:cNvSpPr>
          <p:nvPr>
            <p:ph type="title" idx="2"/>
          </p:nvPr>
        </p:nvSpPr>
        <p:spPr>
          <a:xfrm>
            <a:off x="2669309" y="235869"/>
            <a:ext cx="3448200" cy="1098300"/>
          </a:xfrm>
        </p:spPr>
        <p:txBody>
          <a:bodyPr/>
          <a:lstStyle/>
          <a:p>
            <a:r>
              <a:rPr lang="vi-VN" sz="3600" u="sng" dirty="0">
                <a:solidFill>
                  <a:schemeClr val="tx1"/>
                </a:solidFill>
                <a:latin typeface="Constantia" panose="02030602050306030303" pitchFamily="18" charset="0"/>
              </a:rPr>
              <a:t>Tìm ý</a:t>
            </a:r>
          </a:p>
        </p:txBody>
      </p:sp>
      <p:sp>
        <p:nvSpPr>
          <p:cNvPr id="4" name="Rectangle: Rounded Corners 3">
            <a:extLst>
              <a:ext uri="{FF2B5EF4-FFF2-40B4-BE49-F238E27FC236}">
                <a16:creationId xmlns:a16="http://schemas.microsoft.com/office/drawing/2014/main" id="{EBB3C1A8-BE76-94B0-FB85-CBE4333D7FE2}"/>
              </a:ext>
            </a:extLst>
          </p:cNvPr>
          <p:cNvSpPr/>
          <p:nvPr/>
        </p:nvSpPr>
        <p:spPr>
          <a:xfrm>
            <a:off x="535709" y="1334168"/>
            <a:ext cx="8066870" cy="123758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pPr>
            <a:r>
              <a:rPr lang="nl-NL"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Bức ảnh này phản ảnh </a:t>
            </a:r>
            <a:r>
              <a:rPr lang="vi-VN"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hiện tượng </a:t>
            </a:r>
            <a:r>
              <a:rPr lang="nl-NL"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xã hội </a:t>
            </a:r>
            <a:r>
              <a:rPr lang="vi-VN"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cuộc sống không hề dễ dàng với bất kì ai và luôn tiềm ẩn những khó khăn thử thách.</a:t>
            </a:r>
            <a:endParaRPr lang="vi-VN" sz="24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43F813E-A986-024B-FBFC-58A9BB562A42}"/>
              </a:ext>
            </a:extLst>
          </p:cNvPr>
          <p:cNvSpPr/>
          <p:nvPr/>
        </p:nvSpPr>
        <p:spPr>
          <a:xfrm>
            <a:off x="1460924" y="3105819"/>
            <a:ext cx="7141655" cy="123758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kern="0" dirty="0">
                <a:solidFill>
                  <a:srgbClr val="000000"/>
                </a:solidFill>
                <a:effectLst/>
                <a:latin typeface="Constantia" panose="02030602050306030303" pitchFamily="18" charset="0"/>
                <a:ea typeface="Times New Roman" panose="02020603050405020304" pitchFamily="18" charset="0"/>
              </a:rPr>
              <a:t>Con người muốn tồn tại thì luôn phải </a:t>
            </a:r>
            <a:r>
              <a:rPr lang="nl-NL" sz="2400" kern="0" dirty="0">
                <a:solidFill>
                  <a:srgbClr val="000000"/>
                </a:solidFill>
                <a:effectLst/>
                <a:latin typeface="Constantia" panose="02030602050306030303" pitchFamily="18" charset="0"/>
                <a:ea typeface="Times New Roman" panose="02020603050405020304" pitchFamily="18" charset="0"/>
              </a:rPr>
              <a:t>đấu tranh với khó khăn </a:t>
            </a:r>
            <a:r>
              <a:rPr lang="vi-VN" sz="2400" kern="0" dirty="0">
                <a:solidFill>
                  <a:srgbClr val="000000"/>
                </a:solidFill>
                <a:effectLst/>
                <a:latin typeface="Constantia" panose="02030602050306030303" pitchFamily="18" charset="0"/>
                <a:ea typeface="Times New Roman" panose="02020603050405020304" pitchFamily="18" charset="0"/>
              </a:rPr>
              <a:t>với </a:t>
            </a:r>
            <a:r>
              <a:rPr lang="nl-NL" sz="2400" kern="0" dirty="0">
                <a:solidFill>
                  <a:srgbClr val="000000"/>
                </a:solidFill>
                <a:effectLst/>
                <a:latin typeface="Constantia" panose="02030602050306030303" pitchFamily="18" charset="0"/>
                <a:ea typeface="Times New Roman" panose="02020603050405020304" pitchFamily="18" charset="0"/>
              </a:rPr>
              <a:t>cuộc sống của chính mình</a:t>
            </a:r>
            <a:endParaRPr lang="vi-VN" sz="2400" dirty="0">
              <a:latin typeface="Constantia" panose="02030602050306030303" pitchFamily="18" charset="0"/>
            </a:endParaRPr>
          </a:p>
        </p:txBody>
      </p:sp>
      <p:sp>
        <p:nvSpPr>
          <p:cNvPr id="6" name="Rectangle 1">
            <a:extLst>
              <a:ext uri="{FF2B5EF4-FFF2-40B4-BE49-F238E27FC236}">
                <a16:creationId xmlns:a16="http://schemas.microsoft.com/office/drawing/2014/main" id="{8F69294D-06B9-5D31-E03D-9FFE90A68B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7" name="Rectangle 2">
            <a:extLst>
              <a:ext uri="{FF2B5EF4-FFF2-40B4-BE49-F238E27FC236}">
                <a16:creationId xmlns:a16="http://schemas.microsoft.com/office/drawing/2014/main" id="{629E5EF4-01D9-882E-FEF4-0AF409CAEA2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3">
            <a:extLst>
              <a:ext uri="{FF2B5EF4-FFF2-40B4-BE49-F238E27FC236}">
                <a16:creationId xmlns:a16="http://schemas.microsoft.com/office/drawing/2014/main" id="{7D8EFA33-EB68-BEE6-5C3E-D1B13F63983A}"/>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9" name="Picture 8">
            <a:extLst>
              <a:ext uri="{FF2B5EF4-FFF2-40B4-BE49-F238E27FC236}">
                <a16:creationId xmlns:a16="http://schemas.microsoft.com/office/drawing/2014/main" id="{E4845100-774D-F770-406D-617B88708C38}"/>
              </a:ext>
            </a:extLst>
          </p:cNvPr>
          <p:cNvPicPr>
            <a:picLocks noChangeAspect="1"/>
          </p:cNvPicPr>
          <p:nvPr/>
        </p:nvPicPr>
        <p:blipFill>
          <a:blip r:embed="rId3"/>
          <a:stretch>
            <a:fillRect/>
          </a:stretch>
        </p:blipFill>
        <p:spPr>
          <a:xfrm>
            <a:off x="7770531" y="130462"/>
            <a:ext cx="1151798" cy="1151798"/>
          </a:xfrm>
          <a:prstGeom prst="rect">
            <a:avLst/>
          </a:prstGeom>
        </p:spPr>
      </p:pic>
    </p:spTree>
    <p:custDataLst>
      <p:tags r:id="rId1"/>
    </p:custDataLst>
    <p:extLst>
      <p:ext uri="{BB962C8B-B14F-4D97-AF65-F5344CB8AC3E}">
        <p14:creationId xmlns:p14="http://schemas.microsoft.com/office/powerpoint/2010/main" val="12354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96C4C-AF89-B7DF-0C55-6B7F5B45BA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121D34-260C-FA93-CFBD-A2A5932026A6}"/>
              </a:ext>
            </a:extLst>
          </p:cNvPr>
          <p:cNvSpPr>
            <a:spLocks noGrp="1"/>
          </p:cNvSpPr>
          <p:nvPr>
            <p:ph type="title" idx="2"/>
          </p:nvPr>
        </p:nvSpPr>
        <p:spPr>
          <a:xfrm>
            <a:off x="2669309" y="235869"/>
            <a:ext cx="3448200" cy="1098300"/>
          </a:xfrm>
        </p:spPr>
        <p:txBody>
          <a:bodyPr/>
          <a:lstStyle/>
          <a:p>
            <a:r>
              <a:rPr lang="vi-VN" sz="3600" u="sng" dirty="0">
                <a:solidFill>
                  <a:schemeClr val="tx1"/>
                </a:solidFill>
                <a:latin typeface="Constantia" panose="02030602050306030303" pitchFamily="18" charset="0"/>
              </a:rPr>
              <a:t>Tìm ý</a:t>
            </a:r>
          </a:p>
        </p:txBody>
      </p:sp>
      <p:sp>
        <p:nvSpPr>
          <p:cNvPr id="4" name="Rectangle: Rounded Corners 3">
            <a:extLst>
              <a:ext uri="{FF2B5EF4-FFF2-40B4-BE49-F238E27FC236}">
                <a16:creationId xmlns:a16="http://schemas.microsoft.com/office/drawing/2014/main" id="{9BA20990-D540-5538-A588-FE40ABD93CE1}"/>
              </a:ext>
            </a:extLst>
          </p:cNvPr>
          <p:cNvSpPr/>
          <p:nvPr/>
        </p:nvSpPr>
        <p:spPr>
          <a:xfrm>
            <a:off x="535709" y="1334168"/>
            <a:ext cx="8066870" cy="123758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vi-VN" sz="2400" kern="0" dirty="0">
                <a:solidFill>
                  <a:srgbClr val="000000"/>
                </a:solidFill>
                <a:effectLst/>
                <a:latin typeface="Constantia" panose="02030602050306030303" pitchFamily="18" charset="0"/>
                <a:ea typeface="Times New Roman" panose="02020603050405020304" pitchFamily="18" charset="0"/>
              </a:rPr>
              <a:t>Đôi khi cuộc sống đặt con người vào những hoàn cảnh “</a:t>
            </a:r>
            <a:r>
              <a:rPr lang="nl-NL" sz="2400" kern="0" dirty="0">
                <a:solidFill>
                  <a:srgbClr val="000000"/>
                </a:solidFill>
                <a:effectLst/>
                <a:latin typeface="Constantia" panose="02030602050306030303" pitchFamily="18" charset="0"/>
                <a:ea typeface="Times New Roman" panose="02020603050405020304" pitchFamily="18" charset="0"/>
              </a:rPr>
              <a:t>tiến thoái lưỡng nan</a:t>
            </a:r>
            <a:r>
              <a:rPr lang="vi-VN" sz="2400" kern="0" dirty="0">
                <a:solidFill>
                  <a:srgbClr val="000000"/>
                </a:solidFill>
                <a:effectLst/>
                <a:latin typeface="Constantia" panose="02030602050306030303" pitchFamily="18" charset="0"/>
                <a:ea typeface="Times New Roman" panose="02020603050405020304" pitchFamily="18" charset="0"/>
              </a:rPr>
              <a:t>”</a:t>
            </a:r>
            <a:r>
              <a:rPr lang="nl-NL" sz="1800" kern="0" dirty="0">
                <a:solidFill>
                  <a:srgbClr val="000000"/>
                </a:solidFill>
                <a:effectLst/>
                <a:latin typeface="Times New Roman" panose="02020603050405020304" pitchFamily="18" charset="0"/>
                <a:ea typeface="Times New Roman" panose="02020603050405020304" pitchFamily="18" charset="0"/>
              </a:rPr>
              <a:t>.</a:t>
            </a:r>
            <a:endParaRPr lang="vi-VN" sz="24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0BA1EE7-E6EB-C8B0-8C35-300BE95E2CF0}"/>
              </a:ext>
            </a:extLst>
          </p:cNvPr>
          <p:cNvSpPr/>
          <p:nvPr/>
        </p:nvSpPr>
        <p:spPr>
          <a:xfrm>
            <a:off x="998622" y="3105819"/>
            <a:ext cx="7603958" cy="123758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kern="0" dirty="0">
                <a:solidFill>
                  <a:srgbClr val="000000"/>
                </a:solidFill>
                <a:effectLst/>
                <a:latin typeface="Constantia" panose="02030602050306030303" pitchFamily="18" charset="0"/>
                <a:ea typeface="Times New Roman" panose="02020603050405020304" pitchFamily="18" charset="0"/>
              </a:rPr>
              <a:t>Để ứng phó với những tình huống cụ thể mỗi người cần phải trang bị những kĩ năng cần thiết như kĩ năng sinh tồn, kĩ năng làm chủ, thích nghi...</a:t>
            </a:r>
            <a:endParaRPr lang="vi-VN" sz="2400" dirty="0">
              <a:latin typeface="Constantia" panose="02030602050306030303" pitchFamily="18" charset="0"/>
            </a:endParaRPr>
          </a:p>
        </p:txBody>
      </p:sp>
      <p:pic>
        <p:nvPicPr>
          <p:cNvPr id="2" name="Picture 1">
            <a:extLst>
              <a:ext uri="{FF2B5EF4-FFF2-40B4-BE49-F238E27FC236}">
                <a16:creationId xmlns:a16="http://schemas.microsoft.com/office/drawing/2014/main" id="{70E9E92A-1262-D827-53DA-35497BCD01A4}"/>
              </a:ext>
            </a:extLst>
          </p:cNvPr>
          <p:cNvPicPr>
            <a:picLocks noChangeAspect="1"/>
          </p:cNvPicPr>
          <p:nvPr/>
        </p:nvPicPr>
        <p:blipFill>
          <a:blip r:embed="rId3"/>
          <a:stretch>
            <a:fillRect/>
          </a:stretch>
        </p:blipFill>
        <p:spPr>
          <a:xfrm>
            <a:off x="124050" y="4091496"/>
            <a:ext cx="823317" cy="720649"/>
          </a:xfrm>
          <a:prstGeom prst="rect">
            <a:avLst/>
          </a:prstGeom>
        </p:spPr>
      </p:pic>
    </p:spTree>
    <p:custDataLst>
      <p:tags r:id="rId1"/>
    </p:custDataLst>
    <p:extLst>
      <p:ext uri="{BB962C8B-B14F-4D97-AF65-F5344CB8AC3E}">
        <p14:creationId xmlns:p14="http://schemas.microsoft.com/office/powerpoint/2010/main" val="4174030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8ECFA-C8D8-6235-5552-F8366A8BE3ED}"/>
              </a:ext>
            </a:extLst>
          </p:cNvPr>
          <p:cNvSpPr>
            <a:spLocks noGrp="1"/>
          </p:cNvSpPr>
          <p:nvPr>
            <p:ph type="title" idx="2"/>
          </p:nvPr>
        </p:nvSpPr>
        <p:spPr>
          <a:xfrm>
            <a:off x="715100" y="535000"/>
            <a:ext cx="7713900" cy="1099836"/>
          </a:xfrm>
        </p:spPr>
        <p:txBody>
          <a:bodyPr/>
          <a:lstStyle/>
          <a:p>
            <a:pPr>
              <a:lnSpc>
                <a:spcPct val="100000"/>
              </a:lnSpc>
            </a:pPr>
            <a:r>
              <a:rPr lang="vi-VN" b="1" dirty="0">
                <a:latin typeface="Constantia" panose="02030602050306030303" pitchFamily="18" charset="0"/>
              </a:rPr>
              <a:t>BÀI 7: NHỮNG ĐIỀU TRÔNG THẤY       </a:t>
            </a:r>
            <a:r>
              <a:rPr lang="vi-VN" sz="2800" i="1" dirty="0">
                <a:latin typeface="Constantia" panose="02030602050306030303" pitchFamily="18" charset="0"/>
              </a:rPr>
              <a:t>(Truyện thơ Nôm và Nguyễn Du)</a:t>
            </a:r>
          </a:p>
        </p:txBody>
      </p:sp>
      <p:sp>
        <p:nvSpPr>
          <p:cNvPr id="9" name="Rectangle: Rounded Corners 8">
            <a:extLst>
              <a:ext uri="{FF2B5EF4-FFF2-40B4-BE49-F238E27FC236}">
                <a16:creationId xmlns:a16="http://schemas.microsoft.com/office/drawing/2014/main" id="{005236ED-1544-F3BB-9E86-6271F42CA82B}"/>
              </a:ext>
            </a:extLst>
          </p:cNvPr>
          <p:cNvSpPr/>
          <p:nvPr/>
        </p:nvSpPr>
        <p:spPr>
          <a:xfrm>
            <a:off x="637309" y="1717964"/>
            <a:ext cx="1366982" cy="591127"/>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Tiết 73</a:t>
            </a:r>
          </a:p>
        </p:txBody>
      </p:sp>
      <p:sp>
        <p:nvSpPr>
          <p:cNvPr id="11" name="TextBox 10">
            <a:extLst>
              <a:ext uri="{FF2B5EF4-FFF2-40B4-BE49-F238E27FC236}">
                <a16:creationId xmlns:a16="http://schemas.microsoft.com/office/drawing/2014/main" id="{5D0246C8-47F8-A401-22FC-AE8C7D85472D}"/>
              </a:ext>
            </a:extLst>
          </p:cNvPr>
          <p:cNvSpPr txBox="1"/>
          <p:nvPr/>
        </p:nvSpPr>
        <p:spPr>
          <a:xfrm>
            <a:off x="829737" y="2392219"/>
            <a:ext cx="7713900" cy="1815882"/>
          </a:xfrm>
          <a:prstGeom prst="rect">
            <a:avLst/>
          </a:prstGeom>
          <a:noFill/>
        </p:spPr>
        <p:txBody>
          <a:bodyPr wrap="square">
            <a:spAutoFit/>
          </a:bodyPr>
          <a:lstStyle/>
          <a:p>
            <a:pPr algn="ctr"/>
            <a:r>
              <a:rPr lang="vi-VN" sz="2800" b="1" u="sng" dirty="0">
                <a:latin typeface="Constantia" panose="02030602050306030303" pitchFamily="18" charset="0"/>
              </a:rPr>
              <a:t>Làm văn:</a:t>
            </a:r>
          </a:p>
          <a:p>
            <a:pPr algn="ctr"/>
            <a:r>
              <a:rPr lang="vi-VN" sz="2800" dirty="0">
                <a:latin typeface="Constantia" panose="02030602050306030303" pitchFamily="18" charset="0"/>
              </a:rPr>
              <a:t>VIẾT BÀI VĂN NGHỊ LUẬN VỀ MỘT VẤN ĐỀ XÃ HỘI  TRONG TÁC PHẨM NGHỆ THUẬT HOẶC TÁC PHẨM VĂN HỌC.</a:t>
            </a:r>
            <a:endParaRPr lang="vi-VN" sz="2800" dirty="0"/>
          </a:p>
        </p:txBody>
      </p:sp>
      <p:pic>
        <p:nvPicPr>
          <p:cNvPr id="12" name="Picture 11">
            <a:extLst>
              <a:ext uri="{FF2B5EF4-FFF2-40B4-BE49-F238E27FC236}">
                <a16:creationId xmlns:a16="http://schemas.microsoft.com/office/drawing/2014/main" id="{15411BD1-5AE5-A6F6-B1C0-7FB59706F20C}"/>
              </a:ext>
            </a:extLst>
          </p:cNvPr>
          <p:cNvPicPr>
            <a:picLocks noChangeAspect="1"/>
          </p:cNvPicPr>
          <p:nvPr/>
        </p:nvPicPr>
        <p:blipFill>
          <a:blip r:embed="rId4"/>
          <a:stretch>
            <a:fillRect/>
          </a:stretch>
        </p:blipFill>
        <p:spPr>
          <a:xfrm>
            <a:off x="7323715" y="1178214"/>
            <a:ext cx="1450544" cy="1393536"/>
          </a:xfrm>
          <a:prstGeom prst="rect">
            <a:avLst/>
          </a:prstGeom>
        </p:spPr>
      </p:pic>
    </p:spTree>
    <p:custDataLst>
      <p:tags r:id="rId1"/>
    </p:custDataLst>
    <p:extLst>
      <p:ext uri="{BB962C8B-B14F-4D97-AF65-F5344CB8AC3E}">
        <p14:creationId xmlns:p14="http://schemas.microsoft.com/office/powerpoint/2010/main" val="161094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1D5D9-C2CB-5588-A26B-DD54DDB20522}"/>
              </a:ext>
            </a:extLst>
          </p:cNvPr>
          <p:cNvSpPr>
            <a:spLocks noGrp="1"/>
          </p:cNvSpPr>
          <p:nvPr>
            <p:ph type="title" idx="2"/>
          </p:nvPr>
        </p:nvSpPr>
        <p:spPr>
          <a:xfrm>
            <a:off x="1552074" y="522682"/>
            <a:ext cx="6244389" cy="824855"/>
          </a:xfrm>
        </p:spPr>
        <p:txBody>
          <a:bodyPr/>
          <a:lstStyle/>
          <a:p>
            <a:r>
              <a:rPr lang="vi-VN" sz="4000" u="sng" dirty="0">
                <a:solidFill>
                  <a:schemeClr val="tx1"/>
                </a:solidFill>
                <a:latin typeface="Constantia" panose="02030602050306030303" pitchFamily="18" charset="0"/>
              </a:rPr>
              <a:t>Lập dàn ý</a:t>
            </a:r>
          </a:p>
        </p:txBody>
      </p:sp>
      <p:sp>
        <p:nvSpPr>
          <p:cNvPr id="4" name="Rectangle: Rounded Corners 3">
            <a:extLst>
              <a:ext uri="{FF2B5EF4-FFF2-40B4-BE49-F238E27FC236}">
                <a16:creationId xmlns:a16="http://schemas.microsoft.com/office/drawing/2014/main" id="{89BE6524-CEC8-4B44-EC00-7BC7D441BF0E}"/>
              </a:ext>
            </a:extLst>
          </p:cNvPr>
          <p:cNvSpPr/>
          <p:nvPr/>
        </p:nvSpPr>
        <p:spPr>
          <a:xfrm>
            <a:off x="775856" y="2346036"/>
            <a:ext cx="2309090" cy="979055"/>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Mở bài</a:t>
            </a:r>
          </a:p>
        </p:txBody>
      </p:sp>
      <p:sp>
        <p:nvSpPr>
          <p:cNvPr id="5" name="Rectangle: Rounded Corners 4">
            <a:extLst>
              <a:ext uri="{FF2B5EF4-FFF2-40B4-BE49-F238E27FC236}">
                <a16:creationId xmlns:a16="http://schemas.microsoft.com/office/drawing/2014/main" id="{5288E0B5-6463-CFE9-A018-673478773FD5}"/>
              </a:ext>
            </a:extLst>
          </p:cNvPr>
          <p:cNvSpPr/>
          <p:nvPr/>
        </p:nvSpPr>
        <p:spPr>
          <a:xfrm>
            <a:off x="4036291" y="1579418"/>
            <a:ext cx="4322618" cy="99233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Giới thiệu về tác phẩm nghệ thuật</a:t>
            </a:r>
          </a:p>
        </p:txBody>
      </p:sp>
      <p:sp>
        <p:nvSpPr>
          <p:cNvPr id="6" name="Rectangle: Rounded Corners 5">
            <a:extLst>
              <a:ext uri="{FF2B5EF4-FFF2-40B4-BE49-F238E27FC236}">
                <a16:creationId xmlns:a16="http://schemas.microsoft.com/office/drawing/2014/main" id="{3134860E-8ACC-857C-C0D1-7295E0D303A2}"/>
              </a:ext>
            </a:extLst>
          </p:cNvPr>
          <p:cNvSpPr/>
          <p:nvPr/>
        </p:nvSpPr>
        <p:spPr>
          <a:xfrm>
            <a:off x="4036291" y="3218872"/>
            <a:ext cx="4322618" cy="99233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Vấn đề nghị luận</a:t>
            </a:r>
          </a:p>
        </p:txBody>
      </p:sp>
      <p:sp>
        <p:nvSpPr>
          <p:cNvPr id="7" name="Left Brace 6">
            <a:extLst>
              <a:ext uri="{FF2B5EF4-FFF2-40B4-BE49-F238E27FC236}">
                <a16:creationId xmlns:a16="http://schemas.microsoft.com/office/drawing/2014/main" id="{5FD0AA44-769E-1E88-0F12-C6712287A7E5}"/>
              </a:ext>
            </a:extLst>
          </p:cNvPr>
          <p:cNvSpPr/>
          <p:nvPr/>
        </p:nvSpPr>
        <p:spPr>
          <a:xfrm>
            <a:off x="3084946" y="1995055"/>
            <a:ext cx="951345" cy="1800909"/>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vi-VN"/>
          </a:p>
        </p:txBody>
      </p:sp>
      <p:pic>
        <p:nvPicPr>
          <p:cNvPr id="8" name="Picture 7">
            <a:extLst>
              <a:ext uri="{FF2B5EF4-FFF2-40B4-BE49-F238E27FC236}">
                <a16:creationId xmlns:a16="http://schemas.microsoft.com/office/drawing/2014/main" id="{909DD38B-8AC4-DBCE-8433-1388370FC5B1}"/>
              </a:ext>
            </a:extLst>
          </p:cNvPr>
          <p:cNvPicPr>
            <a:picLocks noChangeAspect="1"/>
          </p:cNvPicPr>
          <p:nvPr/>
        </p:nvPicPr>
        <p:blipFill>
          <a:blip r:embed="rId3"/>
          <a:stretch>
            <a:fillRect/>
          </a:stretch>
        </p:blipFill>
        <p:spPr>
          <a:xfrm>
            <a:off x="485984" y="324770"/>
            <a:ext cx="1723105" cy="1723105"/>
          </a:xfrm>
          <a:prstGeom prst="rect">
            <a:avLst/>
          </a:prstGeom>
        </p:spPr>
      </p:pic>
    </p:spTree>
    <p:custDataLst>
      <p:tags r:id="rId1"/>
    </p:custDataLst>
    <p:extLst>
      <p:ext uri="{BB962C8B-B14F-4D97-AF65-F5344CB8AC3E}">
        <p14:creationId xmlns:p14="http://schemas.microsoft.com/office/powerpoint/2010/main" val="2205372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0D627-DDAA-5238-D943-007BB43C1B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B1A74E-98C9-BF2A-3924-088DD44BFCDC}"/>
              </a:ext>
            </a:extLst>
          </p:cNvPr>
          <p:cNvSpPr>
            <a:spLocks noGrp="1"/>
          </p:cNvSpPr>
          <p:nvPr>
            <p:ph type="title" idx="2"/>
          </p:nvPr>
        </p:nvSpPr>
        <p:spPr>
          <a:xfrm>
            <a:off x="1561311" y="362870"/>
            <a:ext cx="6244389" cy="824855"/>
          </a:xfrm>
        </p:spPr>
        <p:txBody>
          <a:bodyPr/>
          <a:lstStyle/>
          <a:p>
            <a:r>
              <a:rPr lang="vi-VN" sz="4000" u="sng" dirty="0">
                <a:solidFill>
                  <a:schemeClr val="tx1"/>
                </a:solidFill>
                <a:latin typeface="Constantia" panose="02030602050306030303" pitchFamily="18" charset="0"/>
              </a:rPr>
              <a:t>Lập dàn ý</a:t>
            </a:r>
          </a:p>
        </p:txBody>
      </p:sp>
      <p:sp>
        <p:nvSpPr>
          <p:cNvPr id="4" name="Rectangle: Rounded Corners 3">
            <a:extLst>
              <a:ext uri="{FF2B5EF4-FFF2-40B4-BE49-F238E27FC236}">
                <a16:creationId xmlns:a16="http://schemas.microsoft.com/office/drawing/2014/main" id="{B7353A37-5735-A02B-63C0-BE01F5A396D1}"/>
              </a:ext>
            </a:extLst>
          </p:cNvPr>
          <p:cNvSpPr/>
          <p:nvPr/>
        </p:nvSpPr>
        <p:spPr>
          <a:xfrm>
            <a:off x="628074" y="1347537"/>
            <a:ext cx="2309090" cy="979055"/>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Thân bài</a:t>
            </a:r>
          </a:p>
        </p:txBody>
      </p:sp>
      <p:sp>
        <p:nvSpPr>
          <p:cNvPr id="6" name="Rectangle: Rounded Corners 5">
            <a:extLst>
              <a:ext uri="{FF2B5EF4-FFF2-40B4-BE49-F238E27FC236}">
                <a16:creationId xmlns:a16="http://schemas.microsoft.com/office/drawing/2014/main" id="{4C379C54-5FA7-5F76-B65C-719B33018E42}"/>
              </a:ext>
            </a:extLst>
          </p:cNvPr>
          <p:cNvSpPr/>
          <p:nvPr/>
        </p:nvSpPr>
        <p:spPr>
          <a:xfrm>
            <a:off x="4045529" y="1347537"/>
            <a:ext cx="4322618" cy="99233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Sắp xếp thứ tự các ý vừa tìm được ở phần tìm ý</a:t>
            </a:r>
          </a:p>
        </p:txBody>
      </p:sp>
      <p:sp>
        <p:nvSpPr>
          <p:cNvPr id="2" name="Rectangle: Rounded Corners 1">
            <a:extLst>
              <a:ext uri="{FF2B5EF4-FFF2-40B4-BE49-F238E27FC236}">
                <a16:creationId xmlns:a16="http://schemas.microsoft.com/office/drawing/2014/main" id="{DB5D7775-5821-112B-8A39-2F801D4ACE0D}"/>
              </a:ext>
            </a:extLst>
          </p:cNvPr>
          <p:cNvSpPr/>
          <p:nvPr/>
        </p:nvSpPr>
        <p:spPr>
          <a:xfrm>
            <a:off x="628074" y="2963466"/>
            <a:ext cx="2309090" cy="979055"/>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Kết bài</a:t>
            </a:r>
          </a:p>
        </p:txBody>
      </p:sp>
      <p:sp>
        <p:nvSpPr>
          <p:cNvPr id="8" name="Rectangle: Rounded Corners 7">
            <a:extLst>
              <a:ext uri="{FF2B5EF4-FFF2-40B4-BE49-F238E27FC236}">
                <a16:creationId xmlns:a16="http://schemas.microsoft.com/office/drawing/2014/main" id="{5F7732CD-FBC3-4313-C6A0-55215E956AFC}"/>
              </a:ext>
            </a:extLst>
          </p:cNvPr>
          <p:cNvSpPr/>
          <p:nvPr/>
        </p:nvSpPr>
        <p:spPr>
          <a:xfrm>
            <a:off x="4114801" y="2950189"/>
            <a:ext cx="4322618" cy="99233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Constantia" panose="02030602050306030303" pitchFamily="18" charset="0"/>
              </a:rPr>
              <a:t>Đánh giá đóng góp của tác phẩm và vấn đề</a:t>
            </a:r>
          </a:p>
        </p:txBody>
      </p:sp>
      <p:cxnSp>
        <p:nvCxnSpPr>
          <p:cNvPr id="10" name="Straight Arrow Connector 9">
            <a:extLst>
              <a:ext uri="{FF2B5EF4-FFF2-40B4-BE49-F238E27FC236}">
                <a16:creationId xmlns:a16="http://schemas.microsoft.com/office/drawing/2014/main" id="{E384B6EB-94EB-F060-CF48-10A3E2701477}"/>
              </a:ext>
            </a:extLst>
          </p:cNvPr>
          <p:cNvCxnSpPr>
            <a:stCxn id="4" idx="3"/>
            <a:endCxn id="6" idx="1"/>
          </p:cNvCxnSpPr>
          <p:nvPr/>
        </p:nvCxnSpPr>
        <p:spPr>
          <a:xfrm>
            <a:off x="2937164" y="1837065"/>
            <a:ext cx="1108365" cy="663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99EE8861-612C-E531-D98D-5EC5B44AD651}"/>
              </a:ext>
            </a:extLst>
          </p:cNvPr>
          <p:cNvCxnSpPr/>
          <p:nvPr/>
        </p:nvCxnSpPr>
        <p:spPr>
          <a:xfrm>
            <a:off x="2937163" y="3484348"/>
            <a:ext cx="1108365" cy="663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2" name="Picture 11">
            <a:extLst>
              <a:ext uri="{FF2B5EF4-FFF2-40B4-BE49-F238E27FC236}">
                <a16:creationId xmlns:a16="http://schemas.microsoft.com/office/drawing/2014/main" id="{28D741E2-D589-F7AC-25FE-49B5F4CD39EE}"/>
              </a:ext>
            </a:extLst>
          </p:cNvPr>
          <p:cNvPicPr>
            <a:picLocks noChangeAspect="1"/>
          </p:cNvPicPr>
          <p:nvPr/>
        </p:nvPicPr>
        <p:blipFill>
          <a:blip r:embed="rId3"/>
          <a:stretch>
            <a:fillRect/>
          </a:stretch>
        </p:blipFill>
        <p:spPr>
          <a:xfrm>
            <a:off x="7687594" y="3997253"/>
            <a:ext cx="1110044" cy="971622"/>
          </a:xfrm>
          <a:prstGeom prst="rect">
            <a:avLst/>
          </a:prstGeom>
        </p:spPr>
      </p:pic>
    </p:spTree>
    <p:custDataLst>
      <p:tags r:id="rId1"/>
    </p:custDataLst>
    <p:extLst>
      <p:ext uri="{BB962C8B-B14F-4D97-AF65-F5344CB8AC3E}">
        <p14:creationId xmlns:p14="http://schemas.microsoft.com/office/powerpoint/2010/main" val="411277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80">
                                          <p:stCondLst>
                                            <p:cond delay="0"/>
                                          </p:stCondLst>
                                        </p:cTn>
                                        <p:tgtEl>
                                          <p:spTgt spid="2"/>
                                        </p:tgtEl>
                                      </p:cBhvr>
                                    </p:animEffect>
                                    <p:anim calcmode="lin" valueType="num">
                                      <p:cBhvr>
                                        <p:cTn id="3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gtEl>
                                      </p:cBhvr>
                                      <p:to x="100000" y="60000"/>
                                    </p:animScale>
                                    <p:animScale>
                                      <p:cBhvr>
                                        <p:cTn id="37" dur="166" decel="50000">
                                          <p:stCondLst>
                                            <p:cond delay="676"/>
                                          </p:stCondLst>
                                        </p:cTn>
                                        <p:tgtEl>
                                          <p:spTgt spid="2"/>
                                        </p:tgtEl>
                                      </p:cBhvr>
                                      <p:to x="100000" y="100000"/>
                                    </p:animScale>
                                    <p:animScale>
                                      <p:cBhvr>
                                        <p:cTn id="38" dur="26">
                                          <p:stCondLst>
                                            <p:cond delay="1312"/>
                                          </p:stCondLst>
                                        </p:cTn>
                                        <p:tgtEl>
                                          <p:spTgt spid="2"/>
                                        </p:tgtEl>
                                      </p:cBhvr>
                                      <p:to x="100000" y="80000"/>
                                    </p:animScale>
                                    <p:animScale>
                                      <p:cBhvr>
                                        <p:cTn id="39" dur="166" decel="50000">
                                          <p:stCondLst>
                                            <p:cond delay="1338"/>
                                          </p:stCondLst>
                                        </p:cTn>
                                        <p:tgtEl>
                                          <p:spTgt spid="2"/>
                                        </p:tgtEl>
                                      </p:cBhvr>
                                      <p:to x="100000" y="100000"/>
                                    </p:animScale>
                                    <p:animScale>
                                      <p:cBhvr>
                                        <p:cTn id="40" dur="26">
                                          <p:stCondLst>
                                            <p:cond delay="1642"/>
                                          </p:stCondLst>
                                        </p:cTn>
                                        <p:tgtEl>
                                          <p:spTgt spid="2"/>
                                        </p:tgtEl>
                                      </p:cBhvr>
                                      <p:to x="100000" y="90000"/>
                                    </p:animScale>
                                    <p:animScale>
                                      <p:cBhvr>
                                        <p:cTn id="41" dur="166" decel="50000">
                                          <p:stCondLst>
                                            <p:cond delay="1668"/>
                                          </p:stCondLst>
                                        </p:cTn>
                                        <p:tgtEl>
                                          <p:spTgt spid="2"/>
                                        </p:tgtEl>
                                      </p:cBhvr>
                                      <p:to x="100000" y="100000"/>
                                    </p:animScale>
                                    <p:animScale>
                                      <p:cBhvr>
                                        <p:cTn id="42" dur="26">
                                          <p:stCondLst>
                                            <p:cond delay="1808"/>
                                          </p:stCondLst>
                                        </p:cTn>
                                        <p:tgtEl>
                                          <p:spTgt spid="2"/>
                                        </p:tgtEl>
                                      </p:cBhvr>
                                      <p:to x="100000" y="95000"/>
                                    </p:animScale>
                                    <p:animScale>
                                      <p:cBhvr>
                                        <p:cTn id="43" dur="166" decel="50000">
                                          <p:stCondLst>
                                            <p:cond delay="1834"/>
                                          </p:stCondLst>
                                        </p:cTn>
                                        <p:tgtEl>
                                          <p:spTgt spid="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a:extLst>
            <a:ext uri="{FF2B5EF4-FFF2-40B4-BE49-F238E27FC236}">
              <a16:creationId xmlns:a16="http://schemas.microsoft.com/office/drawing/2014/main" id="{18B33AE6-248F-42E4-8C41-221672EEDC8E}"/>
            </a:ext>
          </a:extLst>
        </p:cNvPr>
        <p:cNvGrpSpPr/>
        <p:nvPr/>
      </p:nvGrpSpPr>
      <p:grpSpPr>
        <a:xfrm>
          <a:off x="0" y="0"/>
          <a:ext cx="0" cy="0"/>
          <a:chOff x="0" y="0"/>
          <a:chExt cx="0" cy="0"/>
        </a:xfrm>
      </p:grpSpPr>
      <p:sp>
        <p:nvSpPr>
          <p:cNvPr id="392" name="Google Shape;392;p28">
            <a:extLst>
              <a:ext uri="{FF2B5EF4-FFF2-40B4-BE49-F238E27FC236}">
                <a16:creationId xmlns:a16="http://schemas.microsoft.com/office/drawing/2014/main" id="{2C2D8B84-C755-C264-0C44-03B2D2D30C29}"/>
              </a:ext>
            </a:extLst>
          </p:cNvPr>
          <p:cNvSpPr/>
          <p:nvPr/>
        </p:nvSpPr>
        <p:spPr>
          <a:xfrm>
            <a:off x="1925075" y="1104300"/>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effectLst>
                  <a:outerShdw blurRad="38100" dist="38100" dir="2700000" algn="tl">
                    <a:srgbClr val="000000">
                      <a:alpha val="43137"/>
                    </a:srgbClr>
                  </a:outerShdw>
                </a:effectLst>
                <a:latin typeface="+mj-lt"/>
              </a:rPr>
              <a:t>4</a:t>
            </a:r>
            <a:endParaRPr sz="3200" b="1" dirty="0">
              <a:effectLst>
                <a:outerShdw blurRad="38100" dist="38100" dir="2700000" algn="tl">
                  <a:srgbClr val="000000">
                    <a:alpha val="43137"/>
                  </a:srgbClr>
                </a:outerShdw>
              </a:effectLst>
              <a:latin typeface="+mj-lt"/>
            </a:endParaRPr>
          </a:p>
        </p:txBody>
      </p:sp>
      <p:grpSp>
        <p:nvGrpSpPr>
          <p:cNvPr id="393" name="Google Shape;393;p28">
            <a:extLst>
              <a:ext uri="{FF2B5EF4-FFF2-40B4-BE49-F238E27FC236}">
                <a16:creationId xmlns:a16="http://schemas.microsoft.com/office/drawing/2014/main" id="{23A355D2-36D4-476F-09A3-ECC6C00797AA}"/>
              </a:ext>
            </a:extLst>
          </p:cNvPr>
          <p:cNvGrpSpPr/>
          <p:nvPr/>
        </p:nvGrpSpPr>
        <p:grpSpPr>
          <a:xfrm flipH="1">
            <a:off x="4304535" y="1428440"/>
            <a:ext cx="3715854" cy="2286606"/>
            <a:chOff x="5467825" y="2094550"/>
            <a:chExt cx="2061500" cy="1268575"/>
          </a:xfrm>
        </p:grpSpPr>
        <p:sp>
          <p:nvSpPr>
            <p:cNvPr id="394" name="Google Shape;394;p28">
              <a:extLst>
                <a:ext uri="{FF2B5EF4-FFF2-40B4-BE49-F238E27FC236}">
                  <a16:creationId xmlns:a16="http://schemas.microsoft.com/office/drawing/2014/main" id="{BE6F927A-040F-1A54-71DF-9B8DB93A5994}"/>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a:extLst>
                <a:ext uri="{FF2B5EF4-FFF2-40B4-BE49-F238E27FC236}">
                  <a16:creationId xmlns:a16="http://schemas.microsoft.com/office/drawing/2014/main" id="{78F5FC7D-90C2-610F-F0CF-D4378E1C0D6A}"/>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a:extLst>
                <a:ext uri="{FF2B5EF4-FFF2-40B4-BE49-F238E27FC236}">
                  <a16:creationId xmlns:a16="http://schemas.microsoft.com/office/drawing/2014/main" id="{86DA1489-5881-335B-D08E-B0EF975A50AA}"/>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a:extLst>
                <a:ext uri="{FF2B5EF4-FFF2-40B4-BE49-F238E27FC236}">
                  <a16:creationId xmlns:a16="http://schemas.microsoft.com/office/drawing/2014/main" id="{1B736C77-8BE4-EB6E-4FA3-A00214CC20AA}"/>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28">
            <a:extLst>
              <a:ext uri="{FF2B5EF4-FFF2-40B4-BE49-F238E27FC236}">
                <a16:creationId xmlns:a16="http://schemas.microsoft.com/office/drawing/2014/main" id="{ED9EDE83-D783-724C-AD93-A62499855908}"/>
              </a:ext>
            </a:extLst>
          </p:cNvPr>
          <p:cNvSpPr txBox="1">
            <a:spLocks noGrp="1"/>
          </p:cNvSpPr>
          <p:nvPr>
            <p:ph type="title"/>
          </p:nvPr>
        </p:nvSpPr>
        <p:spPr>
          <a:xfrm>
            <a:off x="835481" y="2587128"/>
            <a:ext cx="3542143" cy="81355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onstantia" panose="02030602050306030303" pitchFamily="18" charset="0"/>
              </a:rPr>
              <a:t>VẬN DỤNG</a:t>
            </a:r>
            <a:endParaRPr b="1" dirty="0">
              <a:effectLst>
                <a:outerShdw blurRad="38100" dist="38100" dir="2700000" algn="tl">
                  <a:srgbClr val="000000">
                    <a:alpha val="43137"/>
                  </a:srgbClr>
                </a:outerShdw>
              </a:effectLst>
              <a:latin typeface="Constantia" panose="02030602050306030303" pitchFamily="18" charset="0"/>
            </a:endParaRPr>
          </a:p>
        </p:txBody>
      </p:sp>
      <p:grpSp>
        <p:nvGrpSpPr>
          <p:cNvPr id="400" name="Google Shape;400;p28">
            <a:extLst>
              <a:ext uri="{FF2B5EF4-FFF2-40B4-BE49-F238E27FC236}">
                <a16:creationId xmlns:a16="http://schemas.microsoft.com/office/drawing/2014/main" id="{558B0A66-C6C7-CE0F-3847-5D0AB74C138F}"/>
              </a:ext>
            </a:extLst>
          </p:cNvPr>
          <p:cNvGrpSpPr/>
          <p:nvPr/>
        </p:nvGrpSpPr>
        <p:grpSpPr>
          <a:xfrm>
            <a:off x="4416147" y="1562342"/>
            <a:ext cx="3492631" cy="2152718"/>
            <a:chOff x="622984" y="1291968"/>
            <a:chExt cx="3658354" cy="2254863"/>
          </a:xfrm>
        </p:grpSpPr>
        <p:grpSp>
          <p:nvGrpSpPr>
            <p:cNvPr id="401" name="Google Shape;401;p28">
              <a:extLst>
                <a:ext uri="{FF2B5EF4-FFF2-40B4-BE49-F238E27FC236}">
                  <a16:creationId xmlns:a16="http://schemas.microsoft.com/office/drawing/2014/main" id="{7AE7ADE0-798F-86B5-86FF-0828413543F0}"/>
                </a:ext>
              </a:extLst>
            </p:cNvPr>
            <p:cNvGrpSpPr/>
            <p:nvPr/>
          </p:nvGrpSpPr>
          <p:grpSpPr>
            <a:xfrm>
              <a:off x="622984" y="1767239"/>
              <a:ext cx="3504575" cy="1779593"/>
              <a:chOff x="279100" y="2899325"/>
              <a:chExt cx="3365900" cy="1709175"/>
            </a:xfrm>
          </p:grpSpPr>
          <p:sp>
            <p:nvSpPr>
              <p:cNvPr id="402" name="Google Shape;402;p28">
                <a:extLst>
                  <a:ext uri="{FF2B5EF4-FFF2-40B4-BE49-F238E27FC236}">
                    <a16:creationId xmlns:a16="http://schemas.microsoft.com/office/drawing/2014/main" id="{16A1E46C-D481-E746-3365-A84DE48D2F73}"/>
                  </a:ext>
                </a:extLst>
              </p:cNvPr>
              <p:cNvSpPr/>
              <p:nvPr/>
            </p:nvSpPr>
            <p:spPr>
              <a:xfrm>
                <a:off x="719250" y="2928625"/>
                <a:ext cx="2456350" cy="1523100"/>
              </a:xfrm>
              <a:custGeom>
                <a:avLst/>
                <a:gdLst/>
                <a:ahLst/>
                <a:cxnLst/>
                <a:rect l="l" t="t" r="r" b="b"/>
                <a:pathLst>
                  <a:path w="98254" h="60924" extrusionOk="0">
                    <a:moveTo>
                      <a:pt x="3722" y="0"/>
                    </a:moveTo>
                    <a:cubicBezTo>
                      <a:pt x="1668" y="0"/>
                      <a:pt x="1" y="1667"/>
                      <a:pt x="1" y="3721"/>
                    </a:cubicBezTo>
                    <a:lnTo>
                      <a:pt x="1" y="57202"/>
                    </a:lnTo>
                    <a:cubicBezTo>
                      <a:pt x="1" y="59255"/>
                      <a:pt x="1668" y="60923"/>
                      <a:pt x="3722" y="60923"/>
                    </a:cubicBezTo>
                    <a:lnTo>
                      <a:pt x="94532" y="60923"/>
                    </a:lnTo>
                    <a:cubicBezTo>
                      <a:pt x="96586" y="60923"/>
                      <a:pt x="98253" y="59255"/>
                      <a:pt x="98253" y="57202"/>
                    </a:cubicBezTo>
                    <a:lnTo>
                      <a:pt x="98253" y="3721"/>
                    </a:lnTo>
                    <a:cubicBezTo>
                      <a:pt x="98253" y="1667"/>
                      <a:pt x="96586" y="0"/>
                      <a:pt x="9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a:extLst>
                  <a:ext uri="{FF2B5EF4-FFF2-40B4-BE49-F238E27FC236}">
                    <a16:creationId xmlns:a16="http://schemas.microsoft.com/office/drawing/2014/main" id="{B76E4971-5B1D-5400-C174-85B4AB113A51}"/>
                  </a:ext>
                </a:extLst>
              </p:cNvPr>
              <p:cNvSpPr/>
              <p:nvPr/>
            </p:nvSpPr>
            <p:spPr>
              <a:xfrm>
                <a:off x="2334175" y="2899325"/>
                <a:ext cx="435475" cy="6000"/>
              </a:xfrm>
              <a:custGeom>
                <a:avLst/>
                <a:gdLst/>
                <a:ahLst/>
                <a:cxnLst/>
                <a:rect l="l" t="t" r="r" b="b"/>
                <a:pathLst>
                  <a:path w="17419" h="240" extrusionOk="0">
                    <a:moveTo>
                      <a:pt x="120" y="0"/>
                    </a:moveTo>
                    <a:cubicBezTo>
                      <a:pt x="52" y="0"/>
                      <a:pt x="1" y="54"/>
                      <a:pt x="1" y="119"/>
                    </a:cubicBezTo>
                    <a:cubicBezTo>
                      <a:pt x="1" y="186"/>
                      <a:pt x="52" y="240"/>
                      <a:pt x="120" y="240"/>
                    </a:cubicBezTo>
                    <a:lnTo>
                      <a:pt x="17299" y="240"/>
                    </a:lnTo>
                    <a:cubicBezTo>
                      <a:pt x="17365" y="240"/>
                      <a:pt x="17418" y="186"/>
                      <a:pt x="17418" y="119"/>
                    </a:cubicBezTo>
                    <a:cubicBezTo>
                      <a:pt x="17418" y="54"/>
                      <a:pt x="17365" y="0"/>
                      <a:pt x="17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a:extLst>
                  <a:ext uri="{FF2B5EF4-FFF2-40B4-BE49-F238E27FC236}">
                    <a16:creationId xmlns:a16="http://schemas.microsoft.com/office/drawing/2014/main" id="{D2905202-19DE-448F-636B-0AF23337F4B7}"/>
                  </a:ext>
                </a:extLst>
              </p:cNvPr>
              <p:cNvSpPr/>
              <p:nvPr/>
            </p:nvSpPr>
            <p:spPr>
              <a:xfrm>
                <a:off x="828350" y="3031475"/>
                <a:ext cx="2238150" cy="1234025"/>
              </a:xfrm>
              <a:custGeom>
                <a:avLst/>
                <a:gdLst/>
                <a:ahLst/>
                <a:cxnLst/>
                <a:rect l="l" t="t" r="r" b="b"/>
                <a:pathLst>
                  <a:path w="89526" h="49361" extrusionOk="0">
                    <a:moveTo>
                      <a:pt x="2537" y="1"/>
                    </a:moveTo>
                    <a:cubicBezTo>
                      <a:pt x="2069" y="1"/>
                      <a:pt x="1629" y="118"/>
                      <a:pt x="1253" y="327"/>
                    </a:cubicBezTo>
                    <a:cubicBezTo>
                      <a:pt x="505" y="739"/>
                      <a:pt x="1" y="1503"/>
                      <a:pt x="1" y="2377"/>
                    </a:cubicBezTo>
                    <a:lnTo>
                      <a:pt x="1" y="46982"/>
                    </a:lnTo>
                    <a:cubicBezTo>
                      <a:pt x="1" y="48296"/>
                      <a:pt x="1136" y="49361"/>
                      <a:pt x="2537" y="49361"/>
                    </a:cubicBezTo>
                    <a:lnTo>
                      <a:pt x="86988" y="49361"/>
                    </a:lnTo>
                    <a:cubicBezTo>
                      <a:pt x="87736" y="49361"/>
                      <a:pt x="88411" y="49056"/>
                      <a:pt x="88875" y="48571"/>
                    </a:cubicBezTo>
                    <a:cubicBezTo>
                      <a:pt x="89280" y="48150"/>
                      <a:pt x="89525" y="47592"/>
                      <a:pt x="89525" y="46982"/>
                    </a:cubicBezTo>
                    <a:lnTo>
                      <a:pt x="89525" y="2377"/>
                    </a:lnTo>
                    <a:cubicBezTo>
                      <a:pt x="89525" y="1065"/>
                      <a:pt x="88388" y="1"/>
                      <a:pt x="86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a:extLst>
                  <a:ext uri="{FF2B5EF4-FFF2-40B4-BE49-F238E27FC236}">
                    <a16:creationId xmlns:a16="http://schemas.microsoft.com/office/drawing/2014/main" id="{73CBC5E8-E92F-4C10-5BF2-37FBE46E9996}"/>
                  </a:ext>
                </a:extLst>
              </p:cNvPr>
              <p:cNvSpPr/>
              <p:nvPr/>
            </p:nvSpPr>
            <p:spPr>
              <a:xfrm>
                <a:off x="534425" y="4398700"/>
                <a:ext cx="2828500" cy="201300"/>
              </a:xfrm>
              <a:custGeom>
                <a:avLst/>
                <a:gdLst/>
                <a:ahLst/>
                <a:cxnLst/>
                <a:rect l="l" t="t" r="r" b="b"/>
                <a:pathLst>
                  <a:path w="113140" h="8052" extrusionOk="0">
                    <a:moveTo>
                      <a:pt x="4722" y="1"/>
                    </a:moveTo>
                    <a:lnTo>
                      <a:pt x="1039" y="4762"/>
                    </a:lnTo>
                    <a:cubicBezTo>
                      <a:pt x="1" y="6105"/>
                      <a:pt x="956" y="8052"/>
                      <a:pt x="2652" y="8052"/>
                    </a:cubicBezTo>
                    <a:lnTo>
                      <a:pt x="110488" y="8052"/>
                    </a:lnTo>
                    <a:cubicBezTo>
                      <a:pt x="112184" y="8052"/>
                      <a:pt x="113139" y="6105"/>
                      <a:pt x="112101" y="4764"/>
                    </a:cubicBezTo>
                    <a:lnTo>
                      <a:pt x="108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a:extLst>
                  <a:ext uri="{FF2B5EF4-FFF2-40B4-BE49-F238E27FC236}">
                    <a16:creationId xmlns:a16="http://schemas.microsoft.com/office/drawing/2014/main" id="{5CA87F5A-2C59-F866-01A0-E7F0A11DA662}"/>
                  </a:ext>
                </a:extLst>
              </p:cNvPr>
              <p:cNvSpPr/>
              <p:nvPr/>
            </p:nvSpPr>
            <p:spPr>
              <a:xfrm>
                <a:off x="2745600" y="4471500"/>
                <a:ext cx="55750" cy="55750"/>
              </a:xfrm>
              <a:custGeom>
                <a:avLst/>
                <a:gdLst/>
                <a:ahLst/>
                <a:cxnLst/>
                <a:rect l="l" t="t" r="r" b="b"/>
                <a:pathLst>
                  <a:path w="2230" h="2230" extrusionOk="0">
                    <a:moveTo>
                      <a:pt x="1115" y="1"/>
                    </a:moveTo>
                    <a:cubicBezTo>
                      <a:pt x="499" y="1"/>
                      <a:pt x="0" y="499"/>
                      <a:pt x="0" y="1115"/>
                    </a:cubicBezTo>
                    <a:cubicBezTo>
                      <a:pt x="0" y="1731"/>
                      <a:pt x="499" y="2230"/>
                      <a:pt x="1115" y="2230"/>
                    </a:cubicBezTo>
                    <a:cubicBezTo>
                      <a:pt x="1731" y="2230"/>
                      <a:pt x="2229" y="1731"/>
                      <a:pt x="2229" y="1115"/>
                    </a:cubicBezTo>
                    <a:cubicBezTo>
                      <a:pt x="2229"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a:extLst>
                  <a:ext uri="{FF2B5EF4-FFF2-40B4-BE49-F238E27FC236}">
                    <a16:creationId xmlns:a16="http://schemas.microsoft.com/office/drawing/2014/main" id="{EFC04DC3-44DE-7584-7343-74F0C06BA7F0}"/>
                  </a:ext>
                </a:extLst>
              </p:cNvPr>
              <p:cNvSpPr/>
              <p:nvPr/>
            </p:nvSpPr>
            <p:spPr>
              <a:xfrm>
                <a:off x="2844000" y="4471500"/>
                <a:ext cx="55750" cy="55750"/>
              </a:xfrm>
              <a:custGeom>
                <a:avLst/>
                <a:gdLst/>
                <a:ahLst/>
                <a:cxnLst/>
                <a:rect l="l" t="t" r="r" b="b"/>
                <a:pathLst>
                  <a:path w="2230" h="2230" extrusionOk="0">
                    <a:moveTo>
                      <a:pt x="1115" y="1"/>
                    </a:moveTo>
                    <a:cubicBezTo>
                      <a:pt x="501" y="1"/>
                      <a:pt x="1" y="499"/>
                      <a:pt x="1" y="1115"/>
                    </a:cubicBezTo>
                    <a:cubicBezTo>
                      <a:pt x="1" y="1731"/>
                      <a:pt x="501" y="2230"/>
                      <a:pt x="1115" y="2230"/>
                    </a:cubicBezTo>
                    <a:cubicBezTo>
                      <a:pt x="1731" y="2230"/>
                      <a:pt x="2230" y="1731"/>
                      <a:pt x="2230" y="1115"/>
                    </a:cubicBezTo>
                    <a:cubicBezTo>
                      <a:pt x="2230"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a:extLst>
                  <a:ext uri="{FF2B5EF4-FFF2-40B4-BE49-F238E27FC236}">
                    <a16:creationId xmlns:a16="http://schemas.microsoft.com/office/drawing/2014/main" id="{0EEB7ADB-34FE-DDB1-56AF-07E75318658A}"/>
                  </a:ext>
                </a:extLst>
              </p:cNvPr>
              <p:cNvSpPr/>
              <p:nvPr/>
            </p:nvSpPr>
            <p:spPr>
              <a:xfrm>
                <a:off x="2647150" y="4471500"/>
                <a:ext cx="55750" cy="55750"/>
              </a:xfrm>
              <a:custGeom>
                <a:avLst/>
                <a:gdLst/>
                <a:ahLst/>
                <a:cxnLst/>
                <a:rect l="l" t="t" r="r" b="b"/>
                <a:pathLst>
                  <a:path w="2230" h="2230" extrusionOk="0">
                    <a:moveTo>
                      <a:pt x="1115" y="1"/>
                    </a:moveTo>
                    <a:cubicBezTo>
                      <a:pt x="501" y="1"/>
                      <a:pt x="0" y="499"/>
                      <a:pt x="0" y="1115"/>
                    </a:cubicBezTo>
                    <a:cubicBezTo>
                      <a:pt x="0" y="1731"/>
                      <a:pt x="501" y="2230"/>
                      <a:pt x="1115" y="2230"/>
                    </a:cubicBezTo>
                    <a:cubicBezTo>
                      <a:pt x="1730" y="2230"/>
                      <a:pt x="2229" y="1731"/>
                      <a:pt x="2229" y="1115"/>
                    </a:cubicBezTo>
                    <a:cubicBezTo>
                      <a:pt x="2229" y="499"/>
                      <a:pt x="1730"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a:extLst>
                  <a:ext uri="{FF2B5EF4-FFF2-40B4-BE49-F238E27FC236}">
                    <a16:creationId xmlns:a16="http://schemas.microsoft.com/office/drawing/2014/main" id="{5DBF34D3-39F9-DDBD-7DF9-282C637DE97B}"/>
                  </a:ext>
                </a:extLst>
              </p:cNvPr>
              <p:cNvSpPr/>
              <p:nvPr/>
            </p:nvSpPr>
            <p:spPr>
              <a:xfrm>
                <a:off x="1633350" y="4398700"/>
                <a:ext cx="640825" cy="29625"/>
              </a:xfrm>
              <a:custGeom>
                <a:avLst/>
                <a:gdLst/>
                <a:ahLst/>
                <a:cxnLst/>
                <a:rect l="l" t="t" r="r" b="b"/>
                <a:pathLst>
                  <a:path w="25633" h="1185" extrusionOk="0">
                    <a:moveTo>
                      <a:pt x="0" y="1"/>
                    </a:moveTo>
                    <a:lnTo>
                      <a:pt x="0" y="79"/>
                    </a:lnTo>
                    <a:cubicBezTo>
                      <a:pt x="0" y="689"/>
                      <a:pt x="409" y="1184"/>
                      <a:pt x="913" y="1184"/>
                    </a:cubicBezTo>
                    <a:lnTo>
                      <a:pt x="24719" y="1184"/>
                    </a:lnTo>
                    <a:cubicBezTo>
                      <a:pt x="25223" y="1184"/>
                      <a:pt x="25632" y="689"/>
                      <a:pt x="25632" y="79"/>
                    </a:cubicBezTo>
                    <a:lnTo>
                      <a:pt x="25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a:extLst>
                  <a:ext uri="{FF2B5EF4-FFF2-40B4-BE49-F238E27FC236}">
                    <a16:creationId xmlns:a16="http://schemas.microsoft.com/office/drawing/2014/main" id="{E6F16E04-B3CD-B1AC-C674-1FFF2C0EB5F7}"/>
                  </a:ext>
                </a:extLst>
              </p:cNvPr>
              <p:cNvSpPr/>
              <p:nvPr/>
            </p:nvSpPr>
            <p:spPr>
              <a:xfrm>
                <a:off x="828350" y="3031475"/>
                <a:ext cx="2238150" cy="133675"/>
              </a:xfrm>
              <a:custGeom>
                <a:avLst/>
                <a:gdLst/>
                <a:ahLst/>
                <a:cxnLst/>
                <a:rect l="l" t="t" r="r" b="b"/>
                <a:pathLst>
                  <a:path w="89526" h="5347" extrusionOk="0">
                    <a:moveTo>
                      <a:pt x="2537" y="1"/>
                    </a:moveTo>
                    <a:cubicBezTo>
                      <a:pt x="1675" y="1"/>
                      <a:pt x="916" y="428"/>
                      <a:pt x="459" y="1086"/>
                    </a:cubicBezTo>
                    <a:cubicBezTo>
                      <a:pt x="169" y="1497"/>
                      <a:pt x="1" y="1998"/>
                      <a:pt x="1" y="2537"/>
                    </a:cubicBezTo>
                    <a:lnTo>
                      <a:pt x="1" y="5347"/>
                    </a:lnTo>
                    <a:lnTo>
                      <a:pt x="89525" y="5347"/>
                    </a:lnTo>
                    <a:lnTo>
                      <a:pt x="89525" y="2537"/>
                    </a:lnTo>
                    <a:cubicBezTo>
                      <a:pt x="89525" y="1998"/>
                      <a:pt x="89357" y="1497"/>
                      <a:pt x="89067" y="1086"/>
                    </a:cubicBezTo>
                    <a:cubicBezTo>
                      <a:pt x="88610" y="428"/>
                      <a:pt x="87849" y="1"/>
                      <a:pt x="8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a:extLst>
                  <a:ext uri="{FF2B5EF4-FFF2-40B4-BE49-F238E27FC236}">
                    <a16:creationId xmlns:a16="http://schemas.microsoft.com/office/drawing/2014/main" id="{8D9EC762-8FED-189E-F300-D72B298F3523}"/>
                  </a:ext>
                </a:extLst>
              </p:cNvPr>
              <p:cNvSpPr/>
              <p:nvPr/>
            </p:nvSpPr>
            <p:spPr>
              <a:xfrm>
                <a:off x="2803100" y="3070900"/>
                <a:ext cx="46675" cy="46675"/>
              </a:xfrm>
              <a:custGeom>
                <a:avLst/>
                <a:gdLst/>
                <a:ahLst/>
                <a:cxnLst/>
                <a:rect l="l" t="t" r="r" b="b"/>
                <a:pathLst>
                  <a:path w="1867" h="1867" extrusionOk="0">
                    <a:moveTo>
                      <a:pt x="935" y="0"/>
                    </a:moveTo>
                    <a:cubicBezTo>
                      <a:pt x="419" y="0"/>
                      <a:pt x="0" y="419"/>
                      <a:pt x="0" y="933"/>
                    </a:cubicBezTo>
                    <a:cubicBezTo>
                      <a:pt x="0" y="1449"/>
                      <a:pt x="419" y="1867"/>
                      <a:pt x="935" y="1867"/>
                    </a:cubicBezTo>
                    <a:cubicBezTo>
                      <a:pt x="1451" y="1867"/>
                      <a:pt x="1867" y="1449"/>
                      <a:pt x="1867" y="933"/>
                    </a:cubicBezTo>
                    <a:cubicBezTo>
                      <a:pt x="1867"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a:extLst>
                  <a:ext uri="{FF2B5EF4-FFF2-40B4-BE49-F238E27FC236}">
                    <a16:creationId xmlns:a16="http://schemas.microsoft.com/office/drawing/2014/main" id="{A1D61B6F-D627-612A-A2A3-F88151C4D53F}"/>
                  </a:ext>
                </a:extLst>
              </p:cNvPr>
              <p:cNvSpPr/>
              <p:nvPr/>
            </p:nvSpPr>
            <p:spPr>
              <a:xfrm>
                <a:off x="2727425" y="3070900"/>
                <a:ext cx="46725" cy="46675"/>
              </a:xfrm>
              <a:custGeom>
                <a:avLst/>
                <a:gdLst/>
                <a:ahLst/>
                <a:cxnLst/>
                <a:rect l="l" t="t" r="r" b="b"/>
                <a:pathLst>
                  <a:path w="1869" h="1867" extrusionOk="0">
                    <a:moveTo>
                      <a:pt x="935" y="0"/>
                    </a:moveTo>
                    <a:cubicBezTo>
                      <a:pt x="419" y="0"/>
                      <a:pt x="0" y="419"/>
                      <a:pt x="0" y="933"/>
                    </a:cubicBezTo>
                    <a:cubicBezTo>
                      <a:pt x="0" y="1449"/>
                      <a:pt x="419" y="1867"/>
                      <a:pt x="935" y="1867"/>
                    </a:cubicBezTo>
                    <a:cubicBezTo>
                      <a:pt x="1451" y="1867"/>
                      <a:pt x="1869" y="1449"/>
                      <a:pt x="1869" y="933"/>
                    </a:cubicBezTo>
                    <a:cubicBezTo>
                      <a:pt x="1869" y="419"/>
                      <a:pt x="1451"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a:extLst>
                  <a:ext uri="{FF2B5EF4-FFF2-40B4-BE49-F238E27FC236}">
                    <a16:creationId xmlns:a16="http://schemas.microsoft.com/office/drawing/2014/main" id="{F37E9D0C-7CA7-252B-24A6-D71FDBD217EB}"/>
                  </a:ext>
                </a:extLst>
              </p:cNvPr>
              <p:cNvSpPr/>
              <p:nvPr/>
            </p:nvSpPr>
            <p:spPr>
              <a:xfrm>
                <a:off x="2655450" y="3070900"/>
                <a:ext cx="46675" cy="46675"/>
              </a:xfrm>
              <a:custGeom>
                <a:avLst/>
                <a:gdLst/>
                <a:ahLst/>
                <a:cxnLst/>
                <a:rect l="l" t="t" r="r" b="b"/>
                <a:pathLst>
                  <a:path w="1867" h="1867" extrusionOk="0">
                    <a:moveTo>
                      <a:pt x="932" y="0"/>
                    </a:moveTo>
                    <a:cubicBezTo>
                      <a:pt x="418" y="0"/>
                      <a:pt x="0" y="419"/>
                      <a:pt x="0" y="933"/>
                    </a:cubicBezTo>
                    <a:cubicBezTo>
                      <a:pt x="0" y="1449"/>
                      <a:pt x="418" y="1867"/>
                      <a:pt x="932" y="1867"/>
                    </a:cubicBezTo>
                    <a:cubicBezTo>
                      <a:pt x="1448" y="1867"/>
                      <a:pt x="1866" y="1449"/>
                      <a:pt x="1866" y="933"/>
                    </a:cubicBezTo>
                    <a:cubicBezTo>
                      <a:pt x="1866" y="419"/>
                      <a:pt x="1448"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a:extLst>
                  <a:ext uri="{FF2B5EF4-FFF2-40B4-BE49-F238E27FC236}">
                    <a16:creationId xmlns:a16="http://schemas.microsoft.com/office/drawing/2014/main" id="{15E0AC36-7FE1-B3F1-DD6D-5EEA7EA94B5B}"/>
                  </a:ext>
                </a:extLst>
              </p:cNvPr>
              <p:cNvSpPr/>
              <p:nvPr/>
            </p:nvSpPr>
            <p:spPr>
              <a:xfrm>
                <a:off x="828350" y="3195050"/>
                <a:ext cx="2238150" cy="9000"/>
              </a:xfrm>
              <a:custGeom>
                <a:avLst/>
                <a:gdLst/>
                <a:ahLst/>
                <a:cxnLst/>
                <a:rect l="l" t="t" r="r" b="b"/>
                <a:pathLst>
                  <a:path w="89526" h="360" extrusionOk="0">
                    <a:moveTo>
                      <a:pt x="1" y="1"/>
                    </a:moveTo>
                    <a:lnTo>
                      <a:pt x="1" y="360"/>
                    </a:lnTo>
                    <a:lnTo>
                      <a:pt x="89525" y="360"/>
                    </a:lnTo>
                    <a:lnTo>
                      <a:pt x="89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a:extLst>
                  <a:ext uri="{FF2B5EF4-FFF2-40B4-BE49-F238E27FC236}">
                    <a16:creationId xmlns:a16="http://schemas.microsoft.com/office/drawing/2014/main" id="{A7E431D4-A032-D005-1CDE-B53BCFBAECB6}"/>
                  </a:ext>
                </a:extLst>
              </p:cNvPr>
              <p:cNvSpPr/>
              <p:nvPr/>
            </p:nvSpPr>
            <p:spPr>
              <a:xfrm>
                <a:off x="724825" y="4395250"/>
                <a:ext cx="2445350" cy="6975"/>
              </a:xfrm>
              <a:custGeom>
                <a:avLst/>
                <a:gdLst/>
                <a:ahLst/>
                <a:cxnLst/>
                <a:rect l="l" t="t" r="r" b="b"/>
                <a:pathLst>
                  <a:path w="97814" h="279" extrusionOk="0">
                    <a:moveTo>
                      <a:pt x="140" y="1"/>
                    </a:moveTo>
                    <a:cubicBezTo>
                      <a:pt x="63" y="1"/>
                      <a:pt x="0" y="64"/>
                      <a:pt x="0" y="139"/>
                    </a:cubicBezTo>
                    <a:cubicBezTo>
                      <a:pt x="0" y="216"/>
                      <a:pt x="63" y="279"/>
                      <a:pt x="140" y="279"/>
                    </a:cubicBezTo>
                    <a:lnTo>
                      <a:pt x="97675" y="279"/>
                    </a:lnTo>
                    <a:cubicBezTo>
                      <a:pt x="97750" y="279"/>
                      <a:pt x="97814" y="216"/>
                      <a:pt x="97814" y="139"/>
                    </a:cubicBezTo>
                    <a:cubicBezTo>
                      <a:pt x="97814" y="64"/>
                      <a:pt x="97750" y="1"/>
                      <a:pt x="9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a:extLst>
                  <a:ext uri="{FF2B5EF4-FFF2-40B4-BE49-F238E27FC236}">
                    <a16:creationId xmlns:a16="http://schemas.microsoft.com/office/drawing/2014/main" id="{7E516625-18AD-F97B-2B7B-26830B48B2B8}"/>
                  </a:ext>
                </a:extLst>
              </p:cNvPr>
              <p:cNvSpPr/>
              <p:nvPr/>
            </p:nvSpPr>
            <p:spPr>
              <a:xfrm>
                <a:off x="279100" y="4599750"/>
                <a:ext cx="3314575" cy="8750"/>
              </a:xfrm>
              <a:custGeom>
                <a:avLst/>
                <a:gdLst/>
                <a:ahLst/>
                <a:cxnLst/>
                <a:rect l="l" t="t" r="r" b="b"/>
                <a:pathLst>
                  <a:path w="132583" h="350" extrusionOk="0">
                    <a:moveTo>
                      <a:pt x="18" y="0"/>
                    </a:moveTo>
                    <a:cubicBezTo>
                      <a:pt x="9" y="0"/>
                      <a:pt x="1" y="8"/>
                      <a:pt x="1" y="17"/>
                    </a:cubicBezTo>
                    <a:lnTo>
                      <a:pt x="1" y="332"/>
                    </a:lnTo>
                    <a:cubicBezTo>
                      <a:pt x="1" y="342"/>
                      <a:pt x="9" y="349"/>
                      <a:pt x="18" y="349"/>
                    </a:cubicBezTo>
                    <a:lnTo>
                      <a:pt x="132565" y="349"/>
                    </a:lnTo>
                    <a:cubicBezTo>
                      <a:pt x="132575" y="349"/>
                      <a:pt x="132583" y="342"/>
                      <a:pt x="132583" y="332"/>
                    </a:cubicBezTo>
                    <a:lnTo>
                      <a:pt x="132583" y="17"/>
                    </a:lnTo>
                    <a:cubicBezTo>
                      <a:pt x="132583" y="8"/>
                      <a:pt x="132575" y="0"/>
                      <a:pt x="13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a:extLst>
                  <a:ext uri="{FF2B5EF4-FFF2-40B4-BE49-F238E27FC236}">
                    <a16:creationId xmlns:a16="http://schemas.microsoft.com/office/drawing/2014/main" id="{4622EB05-14E6-88D9-D9AB-00D986601B1F}"/>
                  </a:ext>
                </a:extLst>
              </p:cNvPr>
              <p:cNvSpPr/>
              <p:nvPr/>
            </p:nvSpPr>
            <p:spPr>
              <a:xfrm>
                <a:off x="3332975" y="4419175"/>
                <a:ext cx="115400" cy="105350"/>
              </a:xfrm>
              <a:custGeom>
                <a:avLst/>
                <a:gdLst/>
                <a:ahLst/>
                <a:cxnLst/>
                <a:rect l="l" t="t" r="r" b="b"/>
                <a:pathLst>
                  <a:path w="4616" h="4214" extrusionOk="0">
                    <a:moveTo>
                      <a:pt x="2302" y="0"/>
                    </a:moveTo>
                    <a:cubicBezTo>
                      <a:pt x="2081" y="0"/>
                      <a:pt x="1880" y="76"/>
                      <a:pt x="1719" y="212"/>
                    </a:cubicBezTo>
                    <a:cubicBezTo>
                      <a:pt x="0" y="1658"/>
                      <a:pt x="4615" y="4213"/>
                      <a:pt x="4615" y="4213"/>
                    </a:cubicBezTo>
                    <a:cubicBezTo>
                      <a:pt x="4284" y="1102"/>
                      <a:pt x="3146" y="0"/>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a:extLst>
                  <a:ext uri="{FF2B5EF4-FFF2-40B4-BE49-F238E27FC236}">
                    <a16:creationId xmlns:a16="http://schemas.microsoft.com/office/drawing/2014/main" id="{3480B6A6-0776-6912-75D2-1F784F92E84F}"/>
                  </a:ext>
                </a:extLst>
              </p:cNvPr>
              <p:cNvSpPr/>
              <p:nvPr/>
            </p:nvSpPr>
            <p:spPr>
              <a:xfrm>
                <a:off x="3457600" y="4448425"/>
                <a:ext cx="126675" cy="60625"/>
              </a:xfrm>
              <a:custGeom>
                <a:avLst/>
                <a:gdLst/>
                <a:ahLst/>
                <a:cxnLst/>
                <a:rect l="l" t="t" r="r" b="b"/>
                <a:pathLst>
                  <a:path w="5067" h="2425" extrusionOk="0">
                    <a:moveTo>
                      <a:pt x="3580" y="0"/>
                    </a:moveTo>
                    <a:cubicBezTo>
                      <a:pt x="2752" y="0"/>
                      <a:pt x="1504" y="606"/>
                      <a:pt x="1" y="2378"/>
                    </a:cubicBezTo>
                    <a:cubicBezTo>
                      <a:pt x="1" y="2378"/>
                      <a:pt x="504" y="2424"/>
                      <a:pt x="1182" y="2424"/>
                    </a:cubicBezTo>
                    <a:cubicBezTo>
                      <a:pt x="2693" y="2424"/>
                      <a:pt x="5067" y="2193"/>
                      <a:pt x="4649" y="699"/>
                    </a:cubicBezTo>
                    <a:cubicBezTo>
                      <a:pt x="4535" y="298"/>
                      <a:pt x="4161"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a:extLst>
                  <a:ext uri="{FF2B5EF4-FFF2-40B4-BE49-F238E27FC236}">
                    <a16:creationId xmlns:a16="http://schemas.microsoft.com/office/drawing/2014/main" id="{28496484-C7C6-EA43-C9C1-526C0D3617B0}"/>
                  </a:ext>
                </a:extLst>
              </p:cNvPr>
              <p:cNvSpPr/>
              <p:nvPr/>
            </p:nvSpPr>
            <p:spPr>
              <a:xfrm>
                <a:off x="3373975" y="4330775"/>
                <a:ext cx="115400" cy="105375"/>
              </a:xfrm>
              <a:custGeom>
                <a:avLst/>
                <a:gdLst/>
                <a:ahLst/>
                <a:cxnLst/>
                <a:rect l="l" t="t" r="r" b="b"/>
                <a:pathLst>
                  <a:path w="4616" h="4215" extrusionOk="0">
                    <a:moveTo>
                      <a:pt x="2303" y="1"/>
                    </a:moveTo>
                    <a:cubicBezTo>
                      <a:pt x="2081" y="1"/>
                      <a:pt x="1880" y="77"/>
                      <a:pt x="1719" y="213"/>
                    </a:cubicBezTo>
                    <a:cubicBezTo>
                      <a:pt x="0" y="1659"/>
                      <a:pt x="4615" y="4214"/>
                      <a:pt x="4615" y="4214"/>
                    </a:cubicBezTo>
                    <a:cubicBezTo>
                      <a:pt x="4286" y="1104"/>
                      <a:pt x="3147"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a:extLst>
                  <a:ext uri="{FF2B5EF4-FFF2-40B4-BE49-F238E27FC236}">
                    <a16:creationId xmlns:a16="http://schemas.microsoft.com/office/drawing/2014/main" id="{145EEE35-422A-82D2-8119-BE4CB10FB597}"/>
                  </a:ext>
                </a:extLst>
              </p:cNvPr>
              <p:cNvSpPr/>
              <p:nvPr/>
            </p:nvSpPr>
            <p:spPr>
              <a:xfrm>
                <a:off x="3397950" y="4240325"/>
                <a:ext cx="115400" cy="105375"/>
              </a:xfrm>
              <a:custGeom>
                <a:avLst/>
                <a:gdLst/>
                <a:ahLst/>
                <a:cxnLst/>
                <a:rect l="l" t="t" r="r" b="b"/>
                <a:pathLst>
                  <a:path w="4616" h="4215" extrusionOk="0">
                    <a:moveTo>
                      <a:pt x="2303" y="1"/>
                    </a:moveTo>
                    <a:cubicBezTo>
                      <a:pt x="2081" y="1"/>
                      <a:pt x="1880" y="77"/>
                      <a:pt x="1719" y="213"/>
                    </a:cubicBezTo>
                    <a:cubicBezTo>
                      <a:pt x="0" y="1659"/>
                      <a:pt x="4616" y="4214"/>
                      <a:pt x="4616" y="4214"/>
                    </a:cubicBezTo>
                    <a:cubicBezTo>
                      <a:pt x="4284" y="1103"/>
                      <a:pt x="3146"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a:extLst>
                  <a:ext uri="{FF2B5EF4-FFF2-40B4-BE49-F238E27FC236}">
                    <a16:creationId xmlns:a16="http://schemas.microsoft.com/office/drawing/2014/main" id="{58848AE8-90BE-992B-D282-A2186199F8F8}"/>
                  </a:ext>
                </a:extLst>
              </p:cNvPr>
              <p:cNvSpPr/>
              <p:nvPr/>
            </p:nvSpPr>
            <p:spPr>
              <a:xfrm>
                <a:off x="3495350" y="4358550"/>
                <a:ext cx="126675" cy="60625"/>
              </a:xfrm>
              <a:custGeom>
                <a:avLst/>
                <a:gdLst/>
                <a:ahLst/>
                <a:cxnLst/>
                <a:rect l="l" t="t" r="r" b="b"/>
                <a:pathLst>
                  <a:path w="5067" h="2425" extrusionOk="0">
                    <a:moveTo>
                      <a:pt x="3580" y="1"/>
                    </a:moveTo>
                    <a:cubicBezTo>
                      <a:pt x="2751" y="1"/>
                      <a:pt x="1504" y="606"/>
                      <a:pt x="0" y="2378"/>
                    </a:cubicBezTo>
                    <a:cubicBezTo>
                      <a:pt x="0" y="2378"/>
                      <a:pt x="504" y="2424"/>
                      <a:pt x="1182" y="2424"/>
                    </a:cubicBezTo>
                    <a:cubicBezTo>
                      <a:pt x="2692" y="2424"/>
                      <a:pt x="5067" y="2193"/>
                      <a:pt x="4648" y="699"/>
                    </a:cubicBezTo>
                    <a:cubicBezTo>
                      <a:pt x="4535" y="298"/>
                      <a:pt x="4160" y="1"/>
                      <a:pt x="3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a:extLst>
                  <a:ext uri="{FF2B5EF4-FFF2-40B4-BE49-F238E27FC236}">
                    <a16:creationId xmlns:a16="http://schemas.microsoft.com/office/drawing/2014/main" id="{B668252B-A895-CCB0-BA07-75047D246B24}"/>
                  </a:ext>
                </a:extLst>
              </p:cNvPr>
              <p:cNvSpPr/>
              <p:nvPr/>
            </p:nvSpPr>
            <p:spPr>
              <a:xfrm>
                <a:off x="3516300" y="4229275"/>
                <a:ext cx="128700" cy="86100"/>
              </a:xfrm>
              <a:custGeom>
                <a:avLst/>
                <a:gdLst/>
                <a:ahLst/>
                <a:cxnLst/>
                <a:rect l="l" t="t" r="r" b="b"/>
                <a:pathLst>
                  <a:path w="5148" h="3444" extrusionOk="0">
                    <a:moveTo>
                      <a:pt x="3102" y="0"/>
                    </a:moveTo>
                    <a:cubicBezTo>
                      <a:pt x="2274" y="0"/>
                      <a:pt x="1052" y="874"/>
                      <a:pt x="1" y="3444"/>
                    </a:cubicBezTo>
                    <a:cubicBezTo>
                      <a:pt x="1" y="3444"/>
                      <a:pt x="5147" y="2276"/>
                      <a:pt x="3900" y="407"/>
                    </a:cubicBezTo>
                    <a:cubicBezTo>
                      <a:pt x="3733" y="157"/>
                      <a:pt x="3453" y="0"/>
                      <a:pt x="3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a:extLst>
                  <a:ext uri="{FF2B5EF4-FFF2-40B4-BE49-F238E27FC236}">
                    <a16:creationId xmlns:a16="http://schemas.microsoft.com/office/drawing/2014/main" id="{11EA9C84-50ED-F01E-B10F-067E96B58EFC}"/>
                  </a:ext>
                </a:extLst>
              </p:cNvPr>
              <p:cNvSpPr/>
              <p:nvPr/>
            </p:nvSpPr>
            <p:spPr>
              <a:xfrm>
                <a:off x="3384200" y="4180875"/>
                <a:ext cx="142625" cy="427250"/>
              </a:xfrm>
              <a:custGeom>
                <a:avLst/>
                <a:gdLst/>
                <a:ahLst/>
                <a:cxnLst/>
                <a:rect l="l" t="t" r="r" b="b"/>
                <a:pathLst>
                  <a:path w="5705" h="17090" extrusionOk="0">
                    <a:moveTo>
                      <a:pt x="5106" y="1"/>
                    </a:moveTo>
                    <a:cubicBezTo>
                      <a:pt x="5009" y="1"/>
                      <a:pt x="4902" y="83"/>
                      <a:pt x="4924" y="208"/>
                    </a:cubicBezTo>
                    <a:cubicBezTo>
                      <a:pt x="5705" y="4795"/>
                      <a:pt x="4774" y="9621"/>
                      <a:pt x="2428" y="13628"/>
                    </a:cubicBezTo>
                    <a:cubicBezTo>
                      <a:pt x="1765" y="14762"/>
                      <a:pt x="988" y="15825"/>
                      <a:pt x="109" y="16801"/>
                    </a:cubicBezTo>
                    <a:cubicBezTo>
                      <a:pt x="1" y="16923"/>
                      <a:pt x="112" y="17089"/>
                      <a:pt x="234" y="17089"/>
                    </a:cubicBezTo>
                    <a:cubicBezTo>
                      <a:pt x="272" y="17089"/>
                      <a:pt x="311" y="17073"/>
                      <a:pt x="345" y="17035"/>
                    </a:cubicBezTo>
                    <a:cubicBezTo>
                      <a:pt x="3518" y="13511"/>
                      <a:pt x="5352" y="8861"/>
                      <a:pt x="5517" y="4127"/>
                    </a:cubicBezTo>
                    <a:cubicBezTo>
                      <a:pt x="5563" y="2786"/>
                      <a:pt x="5469" y="1444"/>
                      <a:pt x="5244" y="120"/>
                    </a:cubicBezTo>
                    <a:cubicBezTo>
                      <a:pt x="5230" y="37"/>
                      <a:pt x="51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a:extLst>
                  <a:ext uri="{FF2B5EF4-FFF2-40B4-BE49-F238E27FC236}">
                    <a16:creationId xmlns:a16="http://schemas.microsoft.com/office/drawing/2014/main" id="{B2B042B6-1A68-0F28-726E-8F54B937650F}"/>
                  </a:ext>
                </a:extLst>
              </p:cNvPr>
              <p:cNvSpPr/>
              <p:nvPr/>
            </p:nvSpPr>
            <p:spPr>
              <a:xfrm>
                <a:off x="2335375" y="3628200"/>
                <a:ext cx="124950" cy="535300"/>
              </a:xfrm>
              <a:custGeom>
                <a:avLst/>
                <a:gdLst/>
                <a:ahLst/>
                <a:cxnLst/>
                <a:rect l="l" t="t" r="r" b="b"/>
                <a:pathLst>
                  <a:path w="4998" h="21412" extrusionOk="0">
                    <a:moveTo>
                      <a:pt x="1" y="0"/>
                    </a:moveTo>
                    <a:lnTo>
                      <a:pt x="1" y="21412"/>
                    </a:lnTo>
                    <a:lnTo>
                      <a:pt x="4998" y="21412"/>
                    </a:lnTo>
                    <a:lnTo>
                      <a:pt x="4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a:extLst>
                  <a:ext uri="{FF2B5EF4-FFF2-40B4-BE49-F238E27FC236}">
                    <a16:creationId xmlns:a16="http://schemas.microsoft.com/office/drawing/2014/main" id="{CE30CDBA-6692-B948-3DD9-13BF948E2984}"/>
                  </a:ext>
                </a:extLst>
              </p:cNvPr>
              <p:cNvSpPr/>
              <p:nvPr/>
            </p:nvSpPr>
            <p:spPr>
              <a:xfrm>
                <a:off x="2335375" y="3957800"/>
                <a:ext cx="124950" cy="205700"/>
              </a:xfrm>
              <a:custGeom>
                <a:avLst/>
                <a:gdLst/>
                <a:ahLst/>
                <a:cxnLst/>
                <a:rect l="l" t="t" r="r" b="b"/>
                <a:pathLst>
                  <a:path w="4998" h="8228" extrusionOk="0">
                    <a:moveTo>
                      <a:pt x="4998" y="0"/>
                    </a:moveTo>
                    <a:cubicBezTo>
                      <a:pt x="3430" y="1054"/>
                      <a:pt x="1771" y="2034"/>
                      <a:pt x="1" y="2580"/>
                    </a:cubicBezTo>
                    <a:lnTo>
                      <a:pt x="1" y="8228"/>
                    </a:lnTo>
                    <a:lnTo>
                      <a:pt x="4998" y="8228"/>
                    </a:lnTo>
                    <a:lnTo>
                      <a:pt x="49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a:extLst>
                  <a:ext uri="{FF2B5EF4-FFF2-40B4-BE49-F238E27FC236}">
                    <a16:creationId xmlns:a16="http://schemas.microsoft.com/office/drawing/2014/main" id="{466F98E7-3BEC-8268-958B-934FF47AD1FB}"/>
                  </a:ext>
                </a:extLst>
              </p:cNvPr>
              <p:cNvSpPr/>
              <p:nvPr/>
            </p:nvSpPr>
            <p:spPr>
              <a:xfrm>
                <a:off x="2131175" y="3776950"/>
                <a:ext cx="124950" cy="386550"/>
              </a:xfrm>
              <a:custGeom>
                <a:avLst/>
                <a:gdLst/>
                <a:ahLst/>
                <a:cxnLst/>
                <a:rect l="l" t="t" r="r" b="b"/>
                <a:pathLst>
                  <a:path w="4998" h="15462" extrusionOk="0">
                    <a:moveTo>
                      <a:pt x="1" y="1"/>
                    </a:moveTo>
                    <a:lnTo>
                      <a:pt x="1" y="15462"/>
                    </a:lnTo>
                    <a:lnTo>
                      <a:pt x="4998" y="15462"/>
                    </a:lnTo>
                    <a:lnTo>
                      <a:pt x="4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a:extLst>
                  <a:ext uri="{FF2B5EF4-FFF2-40B4-BE49-F238E27FC236}">
                    <a16:creationId xmlns:a16="http://schemas.microsoft.com/office/drawing/2014/main" id="{3366E542-687A-5901-1A24-779B48EA81D8}"/>
                  </a:ext>
                </a:extLst>
              </p:cNvPr>
              <p:cNvSpPr/>
              <p:nvPr/>
            </p:nvSpPr>
            <p:spPr>
              <a:xfrm>
                <a:off x="2131175" y="4027450"/>
                <a:ext cx="124950" cy="136050"/>
              </a:xfrm>
              <a:custGeom>
                <a:avLst/>
                <a:gdLst/>
                <a:ahLst/>
                <a:cxnLst/>
                <a:rect l="l" t="t" r="r" b="b"/>
                <a:pathLst>
                  <a:path w="4998" h="5442" extrusionOk="0">
                    <a:moveTo>
                      <a:pt x="2106" y="1"/>
                    </a:moveTo>
                    <a:cubicBezTo>
                      <a:pt x="1225" y="1"/>
                      <a:pt x="538" y="114"/>
                      <a:pt x="1" y="291"/>
                    </a:cubicBezTo>
                    <a:lnTo>
                      <a:pt x="1" y="5442"/>
                    </a:lnTo>
                    <a:lnTo>
                      <a:pt x="4998" y="5442"/>
                    </a:lnTo>
                    <a:lnTo>
                      <a:pt x="4998" y="241"/>
                    </a:lnTo>
                    <a:cubicBezTo>
                      <a:pt x="4693" y="230"/>
                      <a:pt x="4384" y="203"/>
                      <a:pt x="4073" y="157"/>
                    </a:cubicBezTo>
                    <a:cubicBezTo>
                      <a:pt x="3328" y="48"/>
                      <a:pt x="2677" y="1"/>
                      <a:pt x="210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a:extLst>
                  <a:ext uri="{FF2B5EF4-FFF2-40B4-BE49-F238E27FC236}">
                    <a16:creationId xmlns:a16="http://schemas.microsoft.com/office/drawing/2014/main" id="{E1AEF6F5-5F71-D91B-DDBB-49E29F7BA8AB}"/>
                  </a:ext>
                </a:extLst>
              </p:cNvPr>
              <p:cNvSpPr/>
              <p:nvPr/>
            </p:nvSpPr>
            <p:spPr>
              <a:xfrm>
                <a:off x="2539575" y="3468275"/>
                <a:ext cx="124950" cy="695225"/>
              </a:xfrm>
              <a:custGeom>
                <a:avLst/>
                <a:gdLst/>
                <a:ahLst/>
                <a:cxnLst/>
                <a:rect l="l" t="t" r="r" b="b"/>
                <a:pathLst>
                  <a:path w="4998" h="27809" extrusionOk="0">
                    <a:moveTo>
                      <a:pt x="1" y="0"/>
                    </a:moveTo>
                    <a:lnTo>
                      <a:pt x="1" y="27809"/>
                    </a:lnTo>
                    <a:lnTo>
                      <a:pt x="4998" y="27809"/>
                    </a:lnTo>
                    <a:lnTo>
                      <a:pt x="4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a:extLst>
                  <a:ext uri="{FF2B5EF4-FFF2-40B4-BE49-F238E27FC236}">
                    <a16:creationId xmlns:a16="http://schemas.microsoft.com/office/drawing/2014/main" id="{DED99B43-BF8C-812B-B05D-E09A02E587C0}"/>
                  </a:ext>
                </a:extLst>
              </p:cNvPr>
              <p:cNvSpPr/>
              <p:nvPr/>
            </p:nvSpPr>
            <p:spPr>
              <a:xfrm>
                <a:off x="2539575" y="3849275"/>
                <a:ext cx="124950" cy="314225"/>
              </a:xfrm>
              <a:custGeom>
                <a:avLst/>
                <a:gdLst/>
                <a:ahLst/>
                <a:cxnLst/>
                <a:rect l="l" t="t" r="r" b="b"/>
                <a:pathLst>
                  <a:path w="4998" h="12569" extrusionOk="0">
                    <a:moveTo>
                      <a:pt x="4983" y="0"/>
                    </a:moveTo>
                    <a:cubicBezTo>
                      <a:pt x="3420" y="0"/>
                      <a:pt x="1769" y="933"/>
                      <a:pt x="1" y="2135"/>
                    </a:cubicBezTo>
                    <a:lnTo>
                      <a:pt x="1" y="12569"/>
                    </a:lnTo>
                    <a:lnTo>
                      <a:pt x="4998" y="12569"/>
                    </a:lnTo>
                    <a:lnTo>
                      <a:pt x="4998" y="0"/>
                    </a:lnTo>
                    <a:cubicBezTo>
                      <a:pt x="4993" y="0"/>
                      <a:pt x="4988" y="0"/>
                      <a:pt x="4983"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a:extLst>
                  <a:ext uri="{FF2B5EF4-FFF2-40B4-BE49-F238E27FC236}">
                    <a16:creationId xmlns:a16="http://schemas.microsoft.com/office/drawing/2014/main" id="{ADE8AF29-5542-462B-3622-88FA8E4470ED}"/>
                  </a:ext>
                </a:extLst>
              </p:cNvPr>
              <p:cNvSpPr/>
              <p:nvPr/>
            </p:nvSpPr>
            <p:spPr>
              <a:xfrm>
                <a:off x="2374475" y="3332750"/>
                <a:ext cx="191875" cy="198800"/>
              </a:xfrm>
              <a:custGeom>
                <a:avLst/>
                <a:gdLst/>
                <a:ahLst/>
                <a:cxnLst/>
                <a:rect l="l" t="t" r="r" b="b"/>
                <a:pathLst>
                  <a:path w="7675" h="7952" extrusionOk="0">
                    <a:moveTo>
                      <a:pt x="7531" y="0"/>
                    </a:moveTo>
                    <a:lnTo>
                      <a:pt x="0" y="7635"/>
                    </a:lnTo>
                    <a:cubicBezTo>
                      <a:pt x="6" y="7740"/>
                      <a:pt x="12" y="7846"/>
                      <a:pt x="19" y="7951"/>
                    </a:cubicBezTo>
                    <a:cubicBezTo>
                      <a:pt x="38" y="7945"/>
                      <a:pt x="56" y="7934"/>
                      <a:pt x="71" y="7919"/>
                    </a:cubicBezTo>
                    <a:lnTo>
                      <a:pt x="7675" y="209"/>
                    </a:lnTo>
                    <a:cubicBezTo>
                      <a:pt x="7627" y="140"/>
                      <a:pt x="7577" y="69"/>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a:extLst>
                  <a:ext uri="{FF2B5EF4-FFF2-40B4-BE49-F238E27FC236}">
                    <a16:creationId xmlns:a16="http://schemas.microsoft.com/office/drawing/2014/main" id="{29EBDE96-472E-0F5F-FC8C-1EC77834A7DC}"/>
                  </a:ext>
                </a:extLst>
              </p:cNvPr>
              <p:cNvSpPr/>
              <p:nvPr/>
            </p:nvSpPr>
            <p:spPr>
              <a:xfrm>
                <a:off x="2520050" y="3300125"/>
                <a:ext cx="74275" cy="72725"/>
              </a:xfrm>
              <a:custGeom>
                <a:avLst/>
                <a:gdLst/>
                <a:ahLst/>
                <a:cxnLst/>
                <a:rect l="l" t="t" r="r" b="b"/>
                <a:pathLst>
                  <a:path w="2971" h="2909" extrusionOk="0">
                    <a:moveTo>
                      <a:pt x="2970" y="1"/>
                    </a:moveTo>
                    <a:lnTo>
                      <a:pt x="1" y="613"/>
                    </a:lnTo>
                    <a:lnTo>
                      <a:pt x="2483" y="2909"/>
                    </a:lnTo>
                    <a:lnTo>
                      <a:pt x="2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a:extLst>
                  <a:ext uri="{FF2B5EF4-FFF2-40B4-BE49-F238E27FC236}">
                    <a16:creationId xmlns:a16="http://schemas.microsoft.com/office/drawing/2014/main" id="{0E0A2788-749A-0040-E1D3-8AE3A5D81616}"/>
                  </a:ext>
                </a:extLst>
              </p:cNvPr>
              <p:cNvSpPr/>
              <p:nvPr/>
            </p:nvSpPr>
            <p:spPr>
              <a:xfrm>
                <a:off x="2147725" y="3472825"/>
                <a:ext cx="131100" cy="135825"/>
              </a:xfrm>
              <a:custGeom>
                <a:avLst/>
                <a:gdLst/>
                <a:ahLst/>
                <a:cxnLst/>
                <a:rect l="l" t="t" r="r" b="b"/>
                <a:pathLst>
                  <a:path w="5244" h="5433" extrusionOk="0">
                    <a:moveTo>
                      <a:pt x="5030" y="0"/>
                    </a:moveTo>
                    <a:lnTo>
                      <a:pt x="47" y="5222"/>
                    </a:lnTo>
                    <a:cubicBezTo>
                      <a:pt x="1" y="5272"/>
                      <a:pt x="1" y="5350"/>
                      <a:pt x="52" y="5398"/>
                    </a:cubicBezTo>
                    <a:cubicBezTo>
                      <a:pt x="75" y="5421"/>
                      <a:pt x="106" y="5433"/>
                      <a:pt x="139" y="5433"/>
                    </a:cubicBezTo>
                    <a:cubicBezTo>
                      <a:pt x="171" y="5433"/>
                      <a:pt x="204" y="5419"/>
                      <a:pt x="229" y="5394"/>
                    </a:cubicBezTo>
                    <a:lnTo>
                      <a:pt x="5243" y="138"/>
                    </a:lnTo>
                    <a:cubicBezTo>
                      <a:pt x="5180" y="85"/>
                      <a:pt x="5097" y="50"/>
                      <a:pt x="5030" y="2"/>
                    </a:cubicBezTo>
                    <a:lnTo>
                      <a:pt x="5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a:extLst>
                  <a:ext uri="{FF2B5EF4-FFF2-40B4-BE49-F238E27FC236}">
                    <a16:creationId xmlns:a16="http://schemas.microsoft.com/office/drawing/2014/main" id="{363AAE92-711D-4593-D494-427E6D6FBFDB}"/>
                  </a:ext>
                </a:extLst>
              </p:cNvPr>
              <p:cNvSpPr/>
              <p:nvPr/>
            </p:nvSpPr>
            <p:spPr>
              <a:xfrm>
                <a:off x="2126100" y="3580425"/>
                <a:ext cx="50125" cy="50150"/>
              </a:xfrm>
              <a:custGeom>
                <a:avLst/>
                <a:gdLst/>
                <a:ahLst/>
                <a:cxnLst/>
                <a:rect l="l" t="t" r="r" b="b"/>
                <a:pathLst>
                  <a:path w="2005" h="2006" extrusionOk="0">
                    <a:moveTo>
                      <a:pt x="1004" y="1"/>
                    </a:moveTo>
                    <a:cubicBezTo>
                      <a:pt x="449" y="1"/>
                      <a:pt x="0" y="450"/>
                      <a:pt x="0" y="1004"/>
                    </a:cubicBezTo>
                    <a:cubicBezTo>
                      <a:pt x="0" y="1556"/>
                      <a:pt x="449" y="2005"/>
                      <a:pt x="1004" y="2005"/>
                    </a:cubicBezTo>
                    <a:cubicBezTo>
                      <a:pt x="1556" y="2005"/>
                      <a:pt x="2005" y="1556"/>
                      <a:pt x="2005" y="1004"/>
                    </a:cubicBezTo>
                    <a:cubicBezTo>
                      <a:pt x="2005" y="450"/>
                      <a:pt x="15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a:extLst>
                  <a:ext uri="{FF2B5EF4-FFF2-40B4-BE49-F238E27FC236}">
                    <a16:creationId xmlns:a16="http://schemas.microsoft.com/office/drawing/2014/main" id="{D3F538F8-C0D0-5A77-70D9-F3804C88A78C}"/>
                  </a:ext>
                </a:extLst>
              </p:cNvPr>
              <p:cNvSpPr/>
              <p:nvPr/>
            </p:nvSpPr>
            <p:spPr>
              <a:xfrm>
                <a:off x="2265950" y="3434850"/>
                <a:ext cx="50075" cy="50125"/>
              </a:xfrm>
              <a:custGeom>
                <a:avLst/>
                <a:gdLst/>
                <a:ahLst/>
                <a:cxnLst/>
                <a:rect l="l" t="t" r="r" b="b"/>
                <a:pathLst>
                  <a:path w="2003" h="2005" extrusionOk="0">
                    <a:moveTo>
                      <a:pt x="1001" y="0"/>
                    </a:moveTo>
                    <a:cubicBezTo>
                      <a:pt x="449" y="0"/>
                      <a:pt x="0" y="449"/>
                      <a:pt x="0" y="1001"/>
                    </a:cubicBezTo>
                    <a:cubicBezTo>
                      <a:pt x="0" y="1556"/>
                      <a:pt x="449" y="2005"/>
                      <a:pt x="1001" y="2005"/>
                    </a:cubicBezTo>
                    <a:cubicBezTo>
                      <a:pt x="1556" y="2005"/>
                      <a:pt x="2003" y="1556"/>
                      <a:pt x="2003" y="1001"/>
                    </a:cubicBezTo>
                    <a:cubicBezTo>
                      <a:pt x="2003" y="449"/>
                      <a:pt x="1556"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a:extLst>
                  <a:ext uri="{FF2B5EF4-FFF2-40B4-BE49-F238E27FC236}">
                    <a16:creationId xmlns:a16="http://schemas.microsoft.com/office/drawing/2014/main" id="{C00864FD-0E81-62AC-62FB-723FF03497FA}"/>
                  </a:ext>
                </a:extLst>
              </p:cNvPr>
              <p:cNvSpPr/>
              <p:nvPr/>
            </p:nvSpPr>
            <p:spPr>
              <a:xfrm>
                <a:off x="2289425" y="3457100"/>
                <a:ext cx="80750" cy="80525"/>
              </a:xfrm>
              <a:custGeom>
                <a:avLst/>
                <a:gdLst/>
                <a:ahLst/>
                <a:cxnLst/>
                <a:rect l="l" t="t" r="r" b="b"/>
                <a:pathLst>
                  <a:path w="3230" h="3221" extrusionOk="0">
                    <a:moveTo>
                      <a:pt x="166" y="0"/>
                    </a:moveTo>
                    <a:lnTo>
                      <a:pt x="1" y="165"/>
                    </a:lnTo>
                    <a:lnTo>
                      <a:pt x="3064" y="3221"/>
                    </a:lnTo>
                    <a:lnTo>
                      <a:pt x="3229" y="3054"/>
                    </a:lnTo>
                    <a:lnTo>
                      <a:pt x="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a:extLst>
                  <a:ext uri="{FF2B5EF4-FFF2-40B4-BE49-F238E27FC236}">
                    <a16:creationId xmlns:a16="http://schemas.microsoft.com/office/drawing/2014/main" id="{1324C07A-5BB4-E180-8BD5-9B6037127F5B}"/>
                  </a:ext>
                </a:extLst>
              </p:cNvPr>
              <p:cNvSpPr/>
              <p:nvPr/>
            </p:nvSpPr>
            <p:spPr>
              <a:xfrm>
                <a:off x="2343725" y="3509975"/>
                <a:ext cx="50100" cy="50100"/>
              </a:xfrm>
              <a:custGeom>
                <a:avLst/>
                <a:gdLst/>
                <a:ahLst/>
                <a:cxnLst/>
                <a:rect l="l" t="t" r="r" b="b"/>
                <a:pathLst>
                  <a:path w="2004" h="2004" extrusionOk="0">
                    <a:moveTo>
                      <a:pt x="1002" y="1"/>
                    </a:moveTo>
                    <a:cubicBezTo>
                      <a:pt x="447" y="1"/>
                      <a:pt x="0" y="448"/>
                      <a:pt x="0" y="1002"/>
                    </a:cubicBezTo>
                    <a:cubicBezTo>
                      <a:pt x="0" y="1555"/>
                      <a:pt x="447" y="2004"/>
                      <a:pt x="1002" y="2004"/>
                    </a:cubicBezTo>
                    <a:cubicBezTo>
                      <a:pt x="1554" y="2004"/>
                      <a:pt x="2003" y="1555"/>
                      <a:pt x="2003" y="1002"/>
                    </a:cubicBezTo>
                    <a:cubicBezTo>
                      <a:pt x="2003" y="448"/>
                      <a:pt x="1554"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a:extLst>
                  <a:ext uri="{FF2B5EF4-FFF2-40B4-BE49-F238E27FC236}">
                    <a16:creationId xmlns:a16="http://schemas.microsoft.com/office/drawing/2014/main" id="{7C8222C1-70DF-578D-4965-E39075A16195}"/>
                  </a:ext>
                </a:extLst>
              </p:cNvPr>
              <p:cNvSpPr/>
              <p:nvPr/>
            </p:nvSpPr>
            <p:spPr>
              <a:xfrm>
                <a:off x="2049900" y="4163475"/>
                <a:ext cx="691925" cy="6325"/>
              </a:xfrm>
              <a:custGeom>
                <a:avLst/>
                <a:gdLst/>
                <a:ahLst/>
                <a:cxnLst/>
                <a:rect l="l" t="t" r="r" b="b"/>
                <a:pathLst>
                  <a:path w="27677" h="253" extrusionOk="0">
                    <a:moveTo>
                      <a:pt x="12" y="1"/>
                    </a:moveTo>
                    <a:cubicBezTo>
                      <a:pt x="6" y="1"/>
                      <a:pt x="0" y="7"/>
                      <a:pt x="0" y="14"/>
                    </a:cubicBezTo>
                    <a:lnTo>
                      <a:pt x="0" y="239"/>
                    </a:lnTo>
                    <a:cubicBezTo>
                      <a:pt x="0" y="246"/>
                      <a:pt x="6" y="252"/>
                      <a:pt x="12" y="252"/>
                    </a:cubicBezTo>
                    <a:lnTo>
                      <a:pt x="27663" y="252"/>
                    </a:lnTo>
                    <a:cubicBezTo>
                      <a:pt x="27671" y="252"/>
                      <a:pt x="27677" y="246"/>
                      <a:pt x="27677" y="239"/>
                    </a:cubicBezTo>
                    <a:lnTo>
                      <a:pt x="27677" y="14"/>
                    </a:lnTo>
                    <a:cubicBezTo>
                      <a:pt x="27677" y="7"/>
                      <a:pt x="27671" y="1"/>
                      <a:pt x="27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8">
              <a:extLst>
                <a:ext uri="{FF2B5EF4-FFF2-40B4-BE49-F238E27FC236}">
                  <a16:creationId xmlns:a16="http://schemas.microsoft.com/office/drawing/2014/main" id="{C277947A-1F45-7E22-FAED-7278636856EC}"/>
                </a:ext>
              </a:extLst>
            </p:cNvPr>
            <p:cNvGrpSpPr/>
            <p:nvPr/>
          </p:nvGrpSpPr>
          <p:grpSpPr>
            <a:xfrm>
              <a:off x="3144654" y="1375180"/>
              <a:ext cx="913489" cy="2162209"/>
              <a:chOff x="-160225" y="1133725"/>
              <a:chExt cx="875325" cy="2071875"/>
            </a:xfrm>
          </p:grpSpPr>
          <p:sp>
            <p:nvSpPr>
              <p:cNvPr id="439" name="Google Shape;439;p28">
                <a:extLst>
                  <a:ext uri="{FF2B5EF4-FFF2-40B4-BE49-F238E27FC236}">
                    <a16:creationId xmlns:a16="http://schemas.microsoft.com/office/drawing/2014/main" id="{3F3E155C-EBCB-92B0-40BD-DC12DFBBD73B}"/>
                  </a:ext>
                </a:extLst>
              </p:cNvPr>
              <p:cNvSpPr/>
              <p:nvPr/>
            </p:nvSpPr>
            <p:spPr>
              <a:xfrm>
                <a:off x="271675" y="1168250"/>
                <a:ext cx="239700" cy="341725"/>
              </a:xfrm>
              <a:custGeom>
                <a:avLst/>
                <a:gdLst/>
                <a:ahLst/>
                <a:cxnLst/>
                <a:rect l="l" t="t" r="r" b="b"/>
                <a:pathLst>
                  <a:path w="9588" h="13669" extrusionOk="0">
                    <a:moveTo>
                      <a:pt x="4643" y="0"/>
                    </a:moveTo>
                    <a:cubicBezTo>
                      <a:pt x="1139" y="0"/>
                      <a:pt x="859" y="2592"/>
                      <a:pt x="932" y="4428"/>
                    </a:cubicBezTo>
                    <a:cubicBezTo>
                      <a:pt x="1116" y="9105"/>
                      <a:pt x="0" y="11948"/>
                      <a:pt x="0" y="11948"/>
                    </a:cubicBezTo>
                    <a:lnTo>
                      <a:pt x="9587" y="13669"/>
                    </a:lnTo>
                    <a:cubicBezTo>
                      <a:pt x="9587" y="13669"/>
                      <a:pt x="7309" y="9884"/>
                      <a:pt x="8295" y="4885"/>
                    </a:cubicBezTo>
                    <a:cubicBezTo>
                      <a:pt x="8711" y="2773"/>
                      <a:pt x="8082" y="1553"/>
                      <a:pt x="7449" y="899"/>
                    </a:cubicBezTo>
                    <a:cubicBezTo>
                      <a:pt x="7004" y="439"/>
                      <a:pt x="6405" y="158"/>
                      <a:pt x="5768" y="78"/>
                    </a:cubicBezTo>
                    <a:cubicBezTo>
                      <a:pt x="5360" y="25"/>
                      <a:pt x="4986"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a:extLst>
                  <a:ext uri="{FF2B5EF4-FFF2-40B4-BE49-F238E27FC236}">
                    <a16:creationId xmlns:a16="http://schemas.microsoft.com/office/drawing/2014/main" id="{66115B86-EFD1-6DF9-EDF6-15FF1FF2195B}"/>
                  </a:ext>
                </a:extLst>
              </p:cNvPr>
              <p:cNvSpPr/>
              <p:nvPr/>
            </p:nvSpPr>
            <p:spPr>
              <a:xfrm>
                <a:off x="-30900" y="1431125"/>
                <a:ext cx="329500" cy="251325"/>
              </a:xfrm>
              <a:custGeom>
                <a:avLst/>
                <a:gdLst/>
                <a:ahLst/>
                <a:cxnLst/>
                <a:rect l="l" t="t" r="r" b="b"/>
                <a:pathLst>
                  <a:path w="13180" h="10053" extrusionOk="0">
                    <a:moveTo>
                      <a:pt x="13179" y="0"/>
                    </a:moveTo>
                    <a:cubicBezTo>
                      <a:pt x="13179" y="0"/>
                      <a:pt x="9584" y="290"/>
                      <a:pt x="6893" y="326"/>
                    </a:cubicBezTo>
                    <a:cubicBezTo>
                      <a:pt x="5621" y="345"/>
                      <a:pt x="4503" y="478"/>
                      <a:pt x="3481" y="854"/>
                    </a:cubicBezTo>
                    <a:cubicBezTo>
                      <a:pt x="2773" y="1115"/>
                      <a:pt x="2109" y="1492"/>
                      <a:pt x="1474" y="2032"/>
                    </a:cubicBezTo>
                    <a:cubicBezTo>
                      <a:pt x="1367" y="2120"/>
                      <a:pt x="1273" y="2214"/>
                      <a:pt x="1186" y="2310"/>
                    </a:cubicBezTo>
                    <a:cubicBezTo>
                      <a:pt x="1" y="3629"/>
                      <a:pt x="567" y="5569"/>
                      <a:pt x="1175" y="7704"/>
                    </a:cubicBezTo>
                    <a:cubicBezTo>
                      <a:pt x="1707" y="9575"/>
                      <a:pt x="2719" y="10052"/>
                      <a:pt x="3803" y="10052"/>
                    </a:cubicBezTo>
                    <a:cubicBezTo>
                      <a:pt x="4301" y="10052"/>
                      <a:pt x="4814" y="9952"/>
                      <a:pt x="5303" y="9839"/>
                    </a:cubicBezTo>
                    <a:cubicBezTo>
                      <a:pt x="6859" y="9480"/>
                      <a:pt x="5688" y="4466"/>
                      <a:pt x="6523" y="4168"/>
                    </a:cubicBezTo>
                    <a:cubicBezTo>
                      <a:pt x="6767" y="4081"/>
                      <a:pt x="7256" y="4050"/>
                      <a:pt x="7826" y="4050"/>
                    </a:cubicBezTo>
                    <a:cubicBezTo>
                      <a:pt x="9207" y="4050"/>
                      <a:pt x="11065" y="4232"/>
                      <a:pt x="11065" y="4232"/>
                    </a:cubicBezTo>
                    <a:cubicBezTo>
                      <a:pt x="12473" y="3693"/>
                      <a:pt x="12807" y="1822"/>
                      <a:pt x="13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a:extLst>
                  <a:ext uri="{FF2B5EF4-FFF2-40B4-BE49-F238E27FC236}">
                    <a16:creationId xmlns:a16="http://schemas.microsoft.com/office/drawing/2014/main" id="{303364ED-FFEE-7CF1-E51D-C618CB9D9C2D}"/>
                  </a:ext>
                </a:extLst>
              </p:cNvPr>
              <p:cNvSpPr/>
              <p:nvPr/>
            </p:nvSpPr>
            <p:spPr>
              <a:xfrm>
                <a:off x="-1250" y="1452450"/>
                <a:ext cx="57500" cy="36475"/>
              </a:xfrm>
              <a:custGeom>
                <a:avLst/>
                <a:gdLst/>
                <a:ahLst/>
                <a:cxnLst/>
                <a:rect l="l" t="t" r="r" b="b"/>
                <a:pathLst>
                  <a:path w="2300" h="1459" extrusionOk="0">
                    <a:moveTo>
                      <a:pt x="2295" y="1"/>
                    </a:moveTo>
                    <a:cubicBezTo>
                      <a:pt x="1587" y="262"/>
                      <a:pt x="923" y="639"/>
                      <a:pt x="288" y="1179"/>
                    </a:cubicBezTo>
                    <a:cubicBezTo>
                      <a:pt x="181" y="1267"/>
                      <a:pt x="87" y="1361"/>
                      <a:pt x="0" y="1457"/>
                    </a:cubicBezTo>
                    <a:cubicBezTo>
                      <a:pt x="38" y="1458"/>
                      <a:pt x="78" y="1458"/>
                      <a:pt x="121" y="1458"/>
                    </a:cubicBezTo>
                    <a:cubicBezTo>
                      <a:pt x="879" y="1458"/>
                      <a:pt x="2300" y="1285"/>
                      <a:pt x="229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a:extLst>
                  <a:ext uri="{FF2B5EF4-FFF2-40B4-BE49-F238E27FC236}">
                    <a16:creationId xmlns:a16="http://schemas.microsoft.com/office/drawing/2014/main" id="{78360B41-3DB7-527F-520C-B67A4F27A46E}"/>
                  </a:ext>
                </a:extLst>
              </p:cNvPr>
              <p:cNvSpPr/>
              <p:nvPr/>
            </p:nvSpPr>
            <p:spPr>
              <a:xfrm>
                <a:off x="72225" y="1501300"/>
                <a:ext cx="57750" cy="39675"/>
              </a:xfrm>
              <a:custGeom>
                <a:avLst/>
                <a:gdLst/>
                <a:ahLst/>
                <a:cxnLst/>
                <a:rect l="l" t="t" r="r" b="b"/>
                <a:pathLst>
                  <a:path w="2310" h="1587" extrusionOk="0">
                    <a:moveTo>
                      <a:pt x="121" y="1"/>
                    </a:moveTo>
                    <a:cubicBezTo>
                      <a:pt x="31" y="1"/>
                      <a:pt x="0" y="146"/>
                      <a:pt x="102" y="178"/>
                    </a:cubicBezTo>
                    <a:cubicBezTo>
                      <a:pt x="909" y="421"/>
                      <a:pt x="1604" y="897"/>
                      <a:pt x="2129" y="1555"/>
                    </a:cubicBezTo>
                    <a:cubicBezTo>
                      <a:pt x="2147" y="1578"/>
                      <a:pt x="2168" y="1587"/>
                      <a:pt x="2188" y="1587"/>
                    </a:cubicBezTo>
                    <a:cubicBezTo>
                      <a:pt x="2251" y="1587"/>
                      <a:pt x="2310" y="1497"/>
                      <a:pt x="2256" y="1429"/>
                    </a:cubicBezTo>
                    <a:cubicBezTo>
                      <a:pt x="1713" y="746"/>
                      <a:pt x="984" y="257"/>
                      <a:pt x="150" y="5"/>
                    </a:cubicBezTo>
                    <a:cubicBezTo>
                      <a:pt x="140" y="2"/>
                      <a:pt x="130" y="1"/>
                      <a:pt x="12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a:extLst>
                  <a:ext uri="{FF2B5EF4-FFF2-40B4-BE49-F238E27FC236}">
                    <a16:creationId xmlns:a16="http://schemas.microsoft.com/office/drawing/2014/main" id="{1A6A9F34-4D4A-734E-737C-48D5905CE71B}"/>
                  </a:ext>
                </a:extLst>
              </p:cNvPr>
              <p:cNvSpPr/>
              <p:nvPr/>
            </p:nvSpPr>
            <p:spPr>
              <a:xfrm>
                <a:off x="100350" y="1496700"/>
                <a:ext cx="20825" cy="32900"/>
              </a:xfrm>
              <a:custGeom>
                <a:avLst/>
                <a:gdLst/>
                <a:ahLst/>
                <a:cxnLst/>
                <a:rect l="l" t="t" r="r" b="b"/>
                <a:pathLst>
                  <a:path w="833" h="1316" extrusionOk="0">
                    <a:moveTo>
                      <a:pt x="123" y="1"/>
                    </a:moveTo>
                    <a:cubicBezTo>
                      <a:pt x="63" y="1"/>
                      <a:pt x="0" y="65"/>
                      <a:pt x="38" y="136"/>
                    </a:cubicBezTo>
                    <a:cubicBezTo>
                      <a:pt x="239" y="513"/>
                      <a:pt x="438" y="891"/>
                      <a:pt x="640" y="1271"/>
                    </a:cubicBezTo>
                    <a:cubicBezTo>
                      <a:pt x="656" y="1303"/>
                      <a:pt x="683" y="1316"/>
                      <a:pt x="710" y="1316"/>
                    </a:cubicBezTo>
                    <a:cubicBezTo>
                      <a:pt x="770" y="1316"/>
                      <a:pt x="832" y="1251"/>
                      <a:pt x="795" y="1179"/>
                    </a:cubicBezTo>
                    <a:cubicBezTo>
                      <a:pt x="594" y="801"/>
                      <a:pt x="394" y="423"/>
                      <a:pt x="193" y="45"/>
                    </a:cubicBezTo>
                    <a:cubicBezTo>
                      <a:pt x="176" y="14"/>
                      <a:pt x="150" y="1"/>
                      <a:pt x="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a:extLst>
                  <a:ext uri="{FF2B5EF4-FFF2-40B4-BE49-F238E27FC236}">
                    <a16:creationId xmlns:a16="http://schemas.microsoft.com/office/drawing/2014/main" id="{27B317BB-D70B-D94C-596E-1C920F311ED1}"/>
                  </a:ext>
                </a:extLst>
              </p:cNvPr>
              <p:cNvSpPr/>
              <p:nvPr/>
            </p:nvSpPr>
            <p:spPr>
              <a:xfrm>
                <a:off x="2200" y="1580550"/>
                <a:ext cx="122775" cy="58275"/>
              </a:xfrm>
              <a:custGeom>
                <a:avLst/>
                <a:gdLst/>
                <a:ahLst/>
                <a:cxnLst/>
                <a:rect l="l" t="t" r="r" b="b"/>
                <a:pathLst>
                  <a:path w="4911" h="2331" extrusionOk="0">
                    <a:moveTo>
                      <a:pt x="2351" y="1"/>
                    </a:moveTo>
                    <a:cubicBezTo>
                      <a:pt x="2197" y="1"/>
                      <a:pt x="2040" y="14"/>
                      <a:pt x="1882" y="43"/>
                    </a:cubicBezTo>
                    <a:cubicBezTo>
                      <a:pt x="835" y="231"/>
                      <a:pt x="0" y="1153"/>
                      <a:pt x="92" y="2245"/>
                    </a:cubicBezTo>
                    <a:cubicBezTo>
                      <a:pt x="97" y="2302"/>
                      <a:pt x="144" y="2331"/>
                      <a:pt x="189" y="2331"/>
                    </a:cubicBezTo>
                    <a:cubicBezTo>
                      <a:pt x="233" y="2331"/>
                      <a:pt x="276" y="2302"/>
                      <a:pt x="271" y="2245"/>
                    </a:cubicBezTo>
                    <a:cubicBezTo>
                      <a:pt x="181" y="1172"/>
                      <a:pt x="1031" y="321"/>
                      <a:pt x="2061" y="196"/>
                    </a:cubicBezTo>
                    <a:cubicBezTo>
                      <a:pt x="2160" y="184"/>
                      <a:pt x="2259" y="178"/>
                      <a:pt x="2356" y="178"/>
                    </a:cubicBezTo>
                    <a:cubicBezTo>
                      <a:pt x="3296" y="178"/>
                      <a:pt x="4136" y="714"/>
                      <a:pt x="4729" y="1433"/>
                    </a:cubicBezTo>
                    <a:cubicBezTo>
                      <a:pt x="4747" y="1454"/>
                      <a:pt x="4768" y="1463"/>
                      <a:pt x="4788" y="1463"/>
                    </a:cubicBezTo>
                    <a:cubicBezTo>
                      <a:pt x="4852" y="1463"/>
                      <a:pt x="4911" y="1374"/>
                      <a:pt x="4856" y="1307"/>
                    </a:cubicBezTo>
                    <a:cubicBezTo>
                      <a:pt x="4231" y="548"/>
                      <a:pt x="3332" y="1"/>
                      <a:pt x="23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a:extLst>
                  <a:ext uri="{FF2B5EF4-FFF2-40B4-BE49-F238E27FC236}">
                    <a16:creationId xmlns:a16="http://schemas.microsoft.com/office/drawing/2014/main" id="{9485FA64-8E9B-BBC8-38E5-7BBB2822A2B4}"/>
                  </a:ext>
                </a:extLst>
              </p:cNvPr>
              <p:cNvSpPr/>
              <p:nvPr/>
            </p:nvSpPr>
            <p:spPr>
              <a:xfrm>
                <a:off x="39950" y="1623700"/>
                <a:ext cx="83275" cy="148350"/>
              </a:xfrm>
              <a:custGeom>
                <a:avLst/>
                <a:gdLst/>
                <a:ahLst/>
                <a:cxnLst/>
                <a:rect l="l" t="t" r="r" b="b"/>
                <a:pathLst>
                  <a:path w="3331" h="5934" extrusionOk="0">
                    <a:moveTo>
                      <a:pt x="1726" y="1"/>
                    </a:moveTo>
                    <a:cubicBezTo>
                      <a:pt x="1604" y="1"/>
                      <a:pt x="180" y="18"/>
                      <a:pt x="127" y="841"/>
                    </a:cubicBezTo>
                    <a:cubicBezTo>
                      <a:pt x="71" y="1700"/>
                      <a:pt x="0" y="3055"/>
                      <a:pt x="0" y="3055"/>
                    </a:cubicBezTo>
                    <a:cubicBezTo>
                      <a:pt x="0" y="3055"/>
                      <a:pt x="223" y="4998"/>
                      <a:pt x="340" y="5030"/>
                    </a:cubicBezTo>
                    <a:cubicBezTo>
                      <a:pt x="352" y="5034"/>
                      <a:pt x="365" y="5036"/>
                      <a:pt x="377" y="5036"/>
                    </a:cubicBezTo>
                    <a:cubicBezTo>
                      <a:pt x="729" y="5036"/>
                      <a:pt x="779" y="3536"/>
                      <a:pt x="779" y="3536"/>
                    </a:cubicBezTo>
                    <a:cubicBezTo>
                      <a:pt x="779" y="3536"/>
                      <a:pt x="879" y="5360"/>
                      <a:pt x="1157" y="5389"/>
                    </a:cubicBezTo>
                    <a:cubicBezTo>
                      <a:pt x="1162" y="5390"/>
                      <a:pt x="1166" y="5390"/>
                      <a:pt x="1171" y="5390"/>
                    </a:cubicBezTo>
                    <a:cubicBezTo>
                      <a:pt x="1466" y="5390"/>
                      <a:pt x="1617" y="4377"/>
                      <a:pt x="1671" y="3899"/>
                    </a:cubicBezTo>
                    <a:lnTo>
                      <a:pt x="1671" y="3899"/>
                    </a:lnTo>
                    <a:cubicBezTo>
                      <a:pt x="1616" y="4487"/>
                      <a:pt x="1508" y="5934"/>
                      <a:pt x="1775" y="5934"/>
                    </a:cubicBezTo>
                    <a:cubicBezTo>
                      <a:pt x="1784" y="5934"/>
                      <a:pt x="1794" y="5932"/>
                      <a:pt x="1805" y="5928"/>
                    </a:cubicBezTo>
                    <a:cubicBezTo>
                      <a:pt x="2183" y="5788"/>
                      <a:pt x="2513" y="3738"/>
                      <a:pt x="2513" y="3736"/>
                    </a:cubicBezTo>
                    <a:lnTo>
                      <a:pt x="2513" y="3736"/>
                    </a:lnTo>
                    <a:cubicBezTo>
                      <a:pt x="2513" y="3738"/>
                      <a:pt x="2209" y="5691"/>
                      <a:pt x="2509" y="5691"/>
                    </a:cubicBezTo>
                    <a:cubicBezTo>
                      <a:pt x="2530" y="5691"/>
                      <a:pt x="2554" y="5681"/>
                      <a:pt x="2582" y="5660"/>
                    </a:cubicBezTo>
                    <a:cubicBezTo>
                      <a:pt x="3000" y="5339"/>
                      <a:pt x="3209" y="3268"/>
                      <a:pt x="3269" y="2819"/>
                    </a:cubicBezTo>
                    <a:cubicBezTo>
                      <a:pt x="3330" y="2370"/>
                      <a:pt x="1734" y="1"/>
                      <a:pt x="1734" y="1"/>
                    </a:cubicBezTo>
                    <a:cubicBezTo>
                      <a:pt x="1734" y="1"/>
                      <a:pt x="1731" y="1"/>
                      <a:pt x="1726"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a:extLst>
                  <a:ext uri="{FF2B5EF4-FFF2-40B4-BE49-F238E27FC236}">
                    <a16:creationId xmlns:a16="http://schemas.microsoft.com/office/drawing/2014/main" id="{1D37D34E-AE73-FB60-E35D-A3D182AA5834}"/>
                  </a:ext>
                </a:extLst>
              </p:cNvPr>
              <p:cNvSpPr/>
              <p:nvPr/>
            </p:nvSpPr>
            <p:spPr>
              <a:xfrm>
                <a:off x="98875" y="1652825"/>
                <a:ext cx="30725" cy="61150"/>
              </a:xfrm>
              <a:custGeom>
                <a:avLst/>
                <a:gdLst/>
                <a:ahLst/>
                <a:cxnLst/>
                <a:rect l="l" t="t" r="r" b="b"/>
                <a:pathLst>
                  <a:path w="1229" h="2446" extrusionOk="0">
                    <a:moveTo>
                      <a:pt x="1" y="0"/>
                    </a:moveTo>
                    <a:lnTo>
                      <a:pt x="703" y="2446"/>
                    </a:lnTo>
                    <a:cubicBezTo>
                      <a:pt x="703" y="2446"/>
                      <a:pt x="760" y="2390"/>
                      <a:pt x="833" y="2296"/>
                    </a:cubicBezTo>
                    <a:cubicBezTo>
                      <a:pt x="891" y="2225"/>
                      <a:pt x="958" y="2133"/>
                      <a:pt x="1017" y="2028"/>
                    </a:cubicBezTo>
                    <a:cubicBezTo>
                      <a:pt x="1136" y="1819"/>
                      <a:pt x="1228" y="1560"/>
                      <a:pt x="1152" y="1326"/>
                    </a:cubicBezTo>
                    <a:cubicBezTo>
                      <a:pt x="987" y="817"/>
                      <a:pt x="1" y="0"/>
                      <a:pt x="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a:extLst>
                  <a:ext uri="{FF2B5EF4-FFF2-40B4-BE49-F238E27FC236}">
                    <a16:creationId xmlns:a16="http://schemas.microsoft.com/office/drawing/2014/main" id="{3E35F82E-09DE-144B-1718-4A8203F96B4D}"/>
                  </a:ext>
                </a:extLst>
              </p:cNvPr>
              <p:cNvSpPr/>
              <p:nvPr/>
            </p:nvSpPr>
            <p:spPr>
              <a:xfrm>
                <a:off x="119450" y="1686250"/>
                <a:ext cx="5200" cy="24000"/>
              </a:xfrm>
              <a:custGeom>
                <a:avLst/>
                <a:gdLst/>
                <a:ahLst/>
                <a:cxnLst/>
                <a:rect l="l" t="t" r="r" b="b"/>
                <a:pathLst>
                  <a:path w="208" h="960" extrusionOk="0">
                    <a:moveTo>
                      <a:pt x="83" y="1"/>
                    </a:moveTo>
                    <a:cubicBezTo>
                      <a:pt x="44" y="1"/>
                      <a:pt x="0" y="34"/>
                      <a:pt x="8" y="85"/>
                    </a:cubicBezTo>
                    <a:cubicBezTo>
                      <a:pt x="56" y="368"/>
                      <a:pt x="102" y="681"/>
                      <a:pt x="10" y="959"/>
                    </a:cubicBezTo>
                    <a:cubicBezTo>
                      <a:pt x="68" y="888"/>
                      <a:pt x="135" y="796"/>
                      <a:pt x="194" y="691"/>
                    </a:cubicBezTo>
                    <a:cubicBezTo>
                      <a:pt x="208" y="476"/>
                      <a:pt x="173" y="255"/>
                      <a:pt x="139" y="50"/>
                    </a:cubicBezTo>
                    <a:cubicBezTo>
                      <a:pt x="133" y="15"/>
                      <a:pt x="109" y="1"/>
                      <a:pt x="83"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a:extLst>
                  <a:ext uri="{FF2B5EF4-FFF2-40B4-BE49-F238E27FC236}">
                    <a16:creationId xmlns:a16="http://schemas.microsoft.com/office/drawing/2014/main" id="{FC6B16C4-D014-B074-23FE-383AB97767FE}"/>
                  </a:ext>
                </a:extLst>
              </p:cNvPr>
              <p:cNvSpPr/>
              <p:nvPr/>
            </p:nvSpPr>
            <p:spPr>
              <a:xfrm>
                <a:off x="126075" y="1767100"/>
                <a:ext cx="366400" cy="236850"/>
              </a:xfrm>
              <a:custGeom>
                <a:avLst/>
                <a:gdLst/>
                <a:ahLst/>
                <a:cxnLst/>
                <a:rect l="l" t="t" r="r" b="b"/>
                <a:pathLst>
                  <a:path w="14656" h="9474" extrusionOk="0">
                    <a:moveTo>
                      <a:pt x="3917" y="0"/>
                    </a:moveTo>
                    <a:cubicBezTo>
                      <a:pt x="3917" y="0"/>
                      <a:pt x="0" y="5398"/>
                      <a:pt x="873" y="6772"/>
                    </a:cubicBezTo>
                    <a:cubicBezTo>
                      <a:pt x="1815" y="8256"/>
                      <a:pt x="6922" y="9473"/>
                      <a:pt x="10587" y="9473"/>
                    </a:cubicBezTo>
                    <a:cubicBezTo>
                      <a:pt x="12695" y="9473"/>
                      <a:pt x="14326" y="9071"/>
                      <a:pt x="14414" y="8086"/>
                    </a:cubicBezTo>
                    <a:cubicBezTo>
                      <a:pt x="14656" y="5387"/>
                      <a:pt x="13041" y="1059"/>
                      <a:pt x="13041" y="1059"/>
                    </a:cubicBezTo>
                    <a:cubicBezTo>
                      <a:pt x="11907" y="1413"/>
                      <a:pt x="10814" y="1549"/>
                      <a:pt x="9803" y="1549"/>
                    </a:cubicBezTo>
                    <a:cubicBezTo>
                      <a:pt x="6396" y="1549"/>
                      <a:pt x="3917" y="0"/>
                      <a:pt x="3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a:extLst>
                  <a:ext uri="{FF2B5EF4-FFF2-40B4-BE49-F238E27FC236}">
                    <a16:creationId xmlns:a16="http://schemas.microsoft.com/office/drawing/2014/main" id="{DE10D9BE-E0D2-E534-6E9C-CED743C7BBC8}"/>
                  </a:ext>
                </a:extLst>
              </p:cNvPr>
              <p:cNvSpPr/>
              <p:nvPr/>
            </p:nvSpPr>
            <p:spPr>
              <a:xfrm>
                <a:off x="77825" y="2795275"/>
                <a:ext cx="129275" cy="128600"/>
              </a:xfrm>
              <a:custGeom>
                <a:avLst/>
                <a:gdLst/>
                <a:ahLst/>
                <a:cxnLst/>
                <a:rect l="l" t="t" r="r" b="b"/>
                <a:pathLst>
                  <a:path w="5171" h="5144" extrusionOk="0">
                    <a:moveTo>
                      <a:pt x="4006" y="0"/>
                    </a:moveTo>
                    <a:lnTo>
                      <a:pt x="0" y="618"/>
                    </a:lnTo>
                    <a:lnTo>
                      <a:pt x="2492" y="5143"/>
                    </a:lnTo>
                    <a:lnTo>
                      <a:pt x="5170" y="4984"/>
                    </a:lnTo>
                    <a:lnTo>
                      <a:pt x="4006"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a:extLst>
                  <a:ext uri="{FF2B5EF4-FFF2-40B4-BE49-F238E27FC236}">
                    <a16:creationId xmlns:a16="http://schemas.microsoft.com/office/drawing/2014/main" id="{BAC74E1B-D305-FCE2-A94A-F068A6B33346}"/>
                  </a:ext>
                </a:extLst>
              </p:cNvPr>
              <p:cNvSpPr/>
              <p:nvPr/>
            </p:nvSpPr>
            <p:spPr>
              <a:xfrm>
                <a:off x="-6475" y="2907825"/>
                <a:ext cx="217275" cy="92675"/>
              </a:xfrm>
              <a:custGeom>
                <a:avLst/>
                <a:gdLst/>
                <a:ahLst/>
                <a:cxnLst/>
                <a:rect l="l" t="t" r="r" b="b"/>
                <a:pathLst>
                  <a:path w="8691" h="3707" extrusionOk="0">
                    <a:moveTo>
                      <a:pt x="8547" y="0"/>
                    </a:moveTo>
                    <a:cubicBezTo>
                      <a:pt x="8328" y="0"/>
                      <a:pt x="7915" y="327"/>
                      <a:pt x="7915" y="327"/>
                    </a:cubicBezTo>
                    <a:lnTo>
                      <a:pt x="6674" y="476"/>
                    </a:lnTo>
                    <a:cubicBezTo>
                      <a:pt x="6674" y="476"/>
                      <a:pt x="6405" y="145"/>
                      <a:pt x="6036" y="145"/>
                    </a:cubicBezTo>
                    <a:cubicBezTo>
                      <a:pt x="5973" y="145"/>
                      <a:pt x="5907" y="154"/>
                      <a:pt x="5839" y="177"/>
                    </a:cubicBezTo>
                    <a:cubicBezTo>
                      <a:pt x="5371" y="332"/>
                      <a:pt x="4759" y="1098"/>
                      <a:pt x="4759" y="1098"/>
                    </a:cubicBezTo>
                    <a:cubicBezTo>
                      <a:pt x="4759" y="1098"/>
                      <a:pt x="2225" y="1909"/>
                      <a:pt x="1541" y="1953"/>
                    </a:cubicBezTo>
                    <a:cubicBezTo>
                      <a:pt x="856" y="1996"/>
                      <a:pt x="257" y="2381"/>
                      <a:pt x="0" y="3707"/>
                    </a:cubicBezTo>
                    <a:lnTo>
                      <a:pt x="8300" y="3707"/>
                    </a:lnTo>
                    <a:cubicBezTo>
                      <a:pt x="8300" y="3707"/>
                      <a:pt x="8627" y="712"/>
                      <a:pt x="8676" y="200"/>
                    </a:cubicBezTo>
                    <a:cubicBezTo>
                      <a:pt x="8691" y="53"/>
                      <a:pt x="8634" y="0"/>
                      <a:pt x="8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a:extLst>
                  <a:ext uri="{FF2B5EF4-FFF2-40B4-BE49-F238E27FC236}">
                    <a16:creationId xmlns:a16="http://schemas.microsoft.com/office/drawing/2014/main" id="{823BE2E1-1B4C-F559-731B-73610B03A9D7}"/>
                  </a:ext>
                </a:extLst>
              </p:cNvPr>
              <p:cNvSpPr/>
              <p:nvPr/>
            </p:nvSpPr>
            <p:spPr>
              <a:xfrm>
                <a:off x="31175" y="2955025"/>
                <a:ext cx="63200" cy="30300"/>
              </a:xfrm>
              <a:custGeom>
                <a:avLst/>
                <a:gdLst/>
                <a:ahLst/>
                <a:cxnLst/>
                <a:rect l="l" t="t" r="r" b="b"/>
                <a:pathLst>
                  <a:path w="2528" h="1212" extrusionOk="0">
                    <a:moveTo>
                      <a:pt x="402" y="1"/>
                    </a:moveTo>
                    <a:cubicBezTo>
                      <a:pt x="306" y="1"/>
                      <a:pt x="210" y="6"/>
                      <a:pt x="113" y="17"/>
                    </a:cubicBezTo>
                    <a:lnTo>
                      <a:pt x="113" y="19"/>
                    </a:lnTo>
                    <a:cubicBezTo>
                      <a:pt x="4" y="30"/>
                      <a:pt x="0" y="198"/>
                      <a:pt x="101" y="198"/>
                    </a:cubicBezTo>
                    <a:cubicBezTo>
                      <a:pt x="105" y="198"/>
                      <a:pt x="109" y="198"/>
                      <a:pt x="113" y="198"/>
                    </a:cubicBezTo>
                    <a:cubicBezTo>
                      <a:pt x="207" y="187"/>
                      <a:pt x="300" y="182"/>
                      <a:pt x="392" y="182"/>
                    </a:cubicBezTo>
                    <a:cubicBezTo>
                      <a:pt x="1153" y="182"/>
                      <a:pt x="1879" y="541"/>
                      <a:pt x="2327" y="1172"/>
                    </a:cubicBezTo>
                    <a:cubicBezTo>
                      <a:pt x="2346" y="1200"/>
                      <a:pt x="2374" y="1212"/>
                      <a:pt x="2401" y="1212"/>
                    </a:cubicBezTo>
                    <a:cubicBezTo>
                      <a:pt x="2465" y="1212"/>
                      <a:pt x="2527" y="1148"/>
                      <a:pt x="2480" y="1082"/>
                    </a:cubicBezTo>
                    <a:cubicBezTo>
                      <a:pt x="1999" y="405"/>
                      <a:pt x="122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a:extLst>
                  <a:ext uri="{FF2B5EF4-FFF2-40B4-BE49-F238E27FC236}">
                    <a16:creationId xmlns:a16="http://schemas.microsoft.com/office/drawing/2014/main" id="{144F0880-77BB-0EAB-AC82-EF95E7A19C13}"/>
                  </a:ext>
                </a:extLst>
              </p:cNvPr>
              <p:cNvSpPr/>
              <p:nvPr/>
            </p:nvSpPr>
            <p:spPr>
              <a:xfrm>
                <a:off x="178050" y="2938200"/>
                <a:ext cx="29775" cy="49275"/>
              </a:xfrm>
              <a:custGeom>
                <a:avLst/>
                <a:gdLst/>
                <a:ahLst/>
                <a:cxnLst/>
                <a:rect l="l" t="t" r="r" b="b"/>
                <a:pathLst>
                  <a:path w="1191" h="1971" extrusionOk="0">
                    <a:moveTo>
                      <a:pt x="1096" y="1"/>
                    </a:moveTo>
                    <a:cubicBezTo>
                      <a:pt x="1086" y="1"/>
                      <a:pt x="1076" y="3"/>
                      <a:pt x="1065" y="9"/>
                    </a:cubicBezTo>
                    <a:cubicBezTo>
                      <a:pt x="371" y="401"/>
                      <a:pt x="1" y="1181"/>
                      <a:pt x="344" y="1937"/>
                    </a:cubicBezTo>
                    <a:cubicBezTo>
                      <a:pt x="354" y="1961"/>
                      <a:pt x="372" y="1970"/>
                      <a:pt x="391" y="1970"/>
                    </a:cubicBezTo>
                    <a:cubicBezTo>
                      <a:pt x="432" y="1970"/>
                      <a:pt x="477" y="1923"/>
                      <a:pt x="453" y="1872"/>
                    </a:cubicBezTo>
                    <a:cubicBezTo>
                      <a:pt x="141" y="1181"/>
                      <a:pt x="503" y="474"/>
                      <a:pt x="1129" y="121"/>
                    </a:cubicBezTo>
                    <a:cubicBezTo>
                      <a:pt x="1191" y="86"/>
                      <a:pt x="1153"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a:extLst>
                  <a:ext uri="{FF2B5EF4-FFF2-40B4-BE49-F238E27FC236}">
                    <a16:creationId xmlns:a16="http://schemas.microsoft.com/office/drawing/2014/main" id="{B69C43D2-1184-BE41-E466-216B63BF8882}"/>
                  </a:ext>
                </a:extLst>
              </p:cNvPr>
              <p:cNvSpPr/>
              <p:nvPr/>
            </p:nvSpPr>
            <p:spPr>
              <a:xfrm>
                <a:off x="-2350" y="2985325"/>
                <a:ext cx="204975" cy="5300"/>
              </a:xfrm>
              <a:custGeom>
                <a:avLst/>
                <a:gdLst/>
                <a:ahLst/>
                <a:cxnLst/>
                <a:rect l="l" t="t" r="r" b="b"/>
                <a:pathLst>
                  <a:path w="8199" h="212" extrusionOk="0">
                    <a:moveTo>
                      <a:pt x="8118" y="0"/>
                    </a:moveTo>
                    <a:cubicBezTo>
                      <a:pt x="8118" y="0"/>
                      <a:pt x="8117" y="0"/>
                      <a:pt x="8116" y="0"/>
                    </a:cubicBezTo>
                    <a:cubicBezTo>
                      <a:pt x="7618" y="4"/>
                      <a:pt x="7119" y="10"/>
                      <a:pt x="6620" y="16"/>
                    </a:cubicBezTo>
                    <a:cubicBezTo>
                      <a:pt x="4441" y="39"/>
                      <a:pt x="2262" y="62"/>
                      <a:pt x="83" y="83"/>
                    </a:cubicBezTo>
                    <a:cubicBezTo>
                      <a:pt x="1" y="85"/>
                      <a:pt x="0" y="211"/>
                      <a:pt x="81" y="211"/>
                    </a:cubicBezTo>
                    <a:cubicBezTo>
                      <a:pt x="81" y="211"/>
                      <a:pt x="82" y="211"/>
                      <a:pt x="83" y="211"/>
                    </a:cubicBezTo>
                    <a:cubicBezTo>
                      <a:pt x="581" y="208"/>
                      <a:pt x="1080" y="202"/>
                      <a:pt x="1579" y="196"/>
                    </a:cubicBezTo>
                    <a:cubicBezTo>
                      <a:pt x="3758" y="173"/>
                      <a:pt x="5937" y="152"/>
                      <a:pt x="8116" y="129"/>
                    </a:cubicBezTo>
                    <a:cubicBezTo>
                      <a:pt x="8198" y="127"/>
                      <a:pt x="8199" y="0"/>
                      <a:pt x="8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a:extLst>
                  <a:ext uri="{FF2B5EF4-FFF2-40B4-BE49-F238E27FC236}">
                    <a16:creationId xmlns:a16="http://schemas.microsoft.com/office/drawing/2014/main" id="{8CA3856E-078E-A206-220B-A671FCD7B4BC}"/>
                  </a:ext>
                </a:extLst>
              </p:cNvPr>
              <p:cNvSpPr/>
              <p:nvPr/>
            </p:nvSpPr>
            <p:spPr>
              <a:xfrm>
                <a:off x="-160225" y="1864675"/>
                <a:ext cx="476075" cy="964950"/>
              </a:xfrm>
              <a:custGeom>
                <a:avLst/>
                <a:gdLst/>
                <a:ahLst/>
                <a:cxnLst/>
                <a:rect l="l" t="t" r="r" b="b"/>
                <a:pathLst>
                  <a:path w="19043" h="38598" extrusionOk="0">
                    <a:moveTo>
                      <a:pt x="12966" y="1"/>
                    </a:moveTo>
                    <a:lnTo>
                      <a:pt x="12964" y="3"/>
                    </a:lnTo>
                    <a:cubicBezTo>
                      <a:pt x="12964" y="3"/>
                      <a:pt x="12964" y="3"/>
                      <a:pt x="12964" y="3"/>
                    </a:cubicBezTo>
                    <a:lnTo>
                      <a:pt x="12964" y="3"/>
                    </a:lnTo>
                    <a:cubicBezTo>
                      <a:pt x="12965" y="2"/>
                      <a:pt x="12966" y="1"/>
                      <a:pt x="12966" y="1"/>
                    </a:cubicBezTo>
                    <a:close/>
                    <a:moveTo>
                      <a:pt x="12964" y="3"/>
                    </a:moveTo>
                    <a:cubicBezTo>
                      <a:pt x="12827" y="200"/>
                      <a:pt x="3217" y="13997"/>
                      <a:pt x="1614" y="18894"/>
                    </a:cubicBezTo>
                    <a:cubicBezTo>
                      <a:pt x="0" y="23827"/>
                      <a:pt x="8329" y="38598"/>
                      <a:pt x="8329" y="38598"/>
                    </a:cubicBezTo>
                    <a:lnTo>
                      <a:pt x="15580" y="38170"/>
                    </a:lnTo>
                    <a:cubicBezTo>
                      <a:pt x="15580" y="38170"/>
                      <a:pt x="8161" y="22203"/>
                      <a:pt x="8788" y="20056"/>
                    </a:cubicBezTo>
                    <a:cubicBezTo>
                      <a:pt x="9415" y="17908"/>
                      <a:pt x="19043" y="6492"/>
                      <a:pt x="19043" y="6492"/>
                    </a:cubicBezTo>
                    <a:cubicBezTo>
                      <a:pt x="18316" y="3655"/>
                      <a:pt x="16200" y="1668"/>
                      <a:pt x="1296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a:extLst>
                  <a:ext uri="{FF2B5EF4-FFF2-40B4-BE49-F238E27FC236}">
                    <a16:creationId xmlns:a16="http://schemas.microsoft.com/office/drawing/2014/main" id="{1D24D75B-A553-8905-AEDD-6432A4CC5F23}"/>
                  </a:ext>
                </a:extLst>
              </p:cNvPr>
              <p:cNvSpPr/>
              <p:nvPr/>
            </p:nvSpPr>
            <p:spPr>
              <a:xfrm>
                <a:off x="17075" y="2794350"/>
                <a:ext cx="226850" cy="45300"/>
              </a:xfrm>
              <a:custGeom>
                <a:avLst/>
                <a:gdLst/>
                <a:ahLst/>
                <a:cxnLst/>
                <a:rect l="l" t="t" r="r" b="b"/>
                <a:pathLst>
                  <a:path w="9074" h="1812" extrusionOk="0">
                    <a:moveTo>
                      <a:pt x="0" y="1"/>
                    </a:moveTo>
                    <a:lnTo>
                      <a:pt x="840" y="1812"/>
                    </a:lnTo>
                    <a:lnTo>
                      <a:pt x="9073" y="1693"/>
                    </a:lnTo>
                    <a:lnTo>
                      <a:pt x="8469" y="3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a:extLst>
                  <a:ext uri="{FF2B5EF4-FFF2-40B4-BE49-F238E27FC236}">
                    <a16:creationId xmlns:a16="http://schemas.microsoft.com/office/drawing/2014/main" id="{3AD09852-AC29-C27B-8FA3-C3944C7BBE88}"/>
                  </a:ext>
                </a:extLst>
              </p:cNvPr>
              <p:cNvSpPr/>
              <p:nvPr/>
            </p:nvSpPr>
            <p:spPr>
              <a:xfrm>
                <a:off x="-8700" y="1905100"/>
                <a:ext cx="155175" cy="222350"/>
              </a:xfrm>
              <a:custGeom>
                <a:avLst/>
                <a:gdLst/>
                <a:ahLst/>
                <a:cxnLst/>
                <a:rect l="l" t="t" r="r" b="b"/>
                <a:pathLst>
                  <a:path w="6207" h="8894" extrusionOk="0">
                    <a:moveTo>
                      <a:pt x="5794" y="1"/>
                    </a:moveTo>
                    <a:lnTo>
                      <a:pt x="5794" y="1"/>
                    </a:lnTo>
                    <a:cubicBezTo>
                      <a:pt x="5761" y="49"/>
                      <a:pt x="5727" y="97"/>
                      <a:pt x="5694" y="147"/>
                    </a:cubicBezTo>
                    <a:cubicBezTo>
                      <a:pt x="5850" y="724"/>
                      <a:pt x="5896" y="1330"/>
                      <a:pt x="5840" y="1933"/>
                    </a:cubicBezTo>
                    <a:cubicBezTo>
                      <a:pt x="5654" y="3924"/>
                      <a:pt x="4396" y="5712"/>
                      <a:pt x="2917" y="6987"/>
                    </a:cubicBezTo>
                    <a:cubicBezTo>
                      <a:pt x="2082" y="7705"/>
                      <a:pt x="1135" y="8282"/>
                      <a:pt x="122" y="8698"/>
                    </a:cubicBezTo>
                    <a:cubicBezTo>
                      <a:pt x="82" y="8764"/>
                      <a:pt x="41" y="8829"/>
                      <a:pt x="1" y="8894"/>
                    </a:cubicBezTo>
                    <a:cubicBezTo>
                      <a:pt x="348" y="8758"/>
                      <a:pt x="688" y="8604"/>
                      <a:pt x="1020" y="8432"/>
                    </a:cubicBezTo>
                    <a:cubicBezTo>
                      <a:pt x="2771" y="7521"/>
                      <a:pt x="4311" y="6091"/>
                      <a:pt x="5232" y="4334"/>
                    </a:cubicBezTo>
                    <a:cubicBezTo>
                      <a:pt x="5928" y="3007"/>
                      <a:pt x="6207" y="1420"/>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a:extLst>
                  <a:ext uri="{FF2B5EF4-FFF2-40B4-BE49-F238E27FC236}">
                    <a16:creationId xmlns:a16="http://schemas.microsoft.com/office/drawing/2014/main" id="{8DACBB68-CA01-8635-35B5-516DCBD118AF}"/>
                  </a:ext>
                </a:extLst>
              </p:cNvPr>
              <p:cNvSpPr/>
              <p:nvPr/>
            </p:nvSpPr>
            <p:spPr>
              <a:xfrm>
                <a:off x="136725" y="2049975"/>
                <a:ext cx="142100" cy="180925"/>
              </a:xfrm>
              <a:custGeom>
                <a:avLst/>
                <a:gdLst/>
                <a:ahLst/>
                <a:cxnLst/>
                <a:rect l="l" t="t" r="r" b="b"/>
                <a:pathLst>
                  <a:path w="5684" h="7237" extrusionOk="0">
                    <a:moveTo>
                      <a:pt x="3455" y="0"/>
                    </a:moveTo>
                    <a:cubicBezTo>
                      <a:pt x="3223" y="0"/>
                      <a:pt x="2989" y="25"/>
                      <a:pt x="2759" y="78"/>
                    </a:cubicBezTo>
                    <a:cubicBezTo>
                      <a:pt x="1757" y="306"/>
                      <a:pt x="909" y="998"/>
                      <a:pt x="478" y="1927"/>
                    </a:cubicBezTo>
                    <a:cubicBezTo>
                      <a:pt x="0" y="2957"/>
                      <a:pt x="21" y="4123"/>
                      <a:pt x="186" y="5222"/>
                    </a:cubicBezTo>
                    <a:cubicBezTo>
                      <a:pt x="284" y="5867"/>
                      <a:pt x="397" y="6556"/>
                      <a:pt x="564" y="7237"/>
                    </a:cubicBezTo>
                    <a:cubicBezTo>
                      <a:pt x="602" y="7187"/>
                      <a:pt x="641" y="7137"/>
                      <a:pt x="677" y="7089"/>
                    </a:cubicBezTo>
                    <a:cubicBezTo>
                      <a:pt x="531" y="6477"/>
                      <a:pt x="418" y="5855"/>
                      <a:pt x="324" y="5242"/>
                    </a:cubicBezTo>
                    <a:cubicBezTo>
                      <a:pt x="152" y="4131"/>
                      <a:pt x="127" y="2938"/>
                      <a:pt x="637" y="1906"/>
                    </a:cubicBezTo>
                    <a:cubicBezTo>
                      <a:pt x="1080" y="1010"/>
                      <a:pt x="1943" y="354"/>
                      <a:pt x="2929" y="181"/>
                    </a:cubicBezTo>
                    <a:cubicBezTo>
                      <a:pt x="3105" y="150"/>
                      <a:pt x="3281" y="136"/>
                      <a:pt x="3456" y="136"/>
                    </a:cubicBezTo>
                    <a:cubicBezTo>
                      <a:pt x="4230" y="136"/>
                      <a:pt x="4984" y="427"/>
                      <a:pt x="5571" y="937"/>
                    </a:cubicBezTo>
                    <a:cubicBezTo>
                      <a:pt x="5536" y="929"/>
                      <a:pt x="5504" y="920"/>
                      <a:pt x="5471" y="912"/>
                    </a:cubicBezTo>
                    <a:cubicBezTo>
                      <a:pt x="5464" y="910"/>
                      <a:pt x="5458" y="909"/>
                      <a:pt x="5452" y="909"/>
                    </a:cubicBezTo>
                    <a:cubicBezTo>
                      <a:pt x="5382" y="909"/>
                      <a:pt x="5359" y="1021"/>
                      <a:pt x="5435" y="1041"/>
                    </a:cubicBezTo>
                    <a:cubicBezTo>
                      <a:pt x="5461" y="1048"/>
                      <a:pt x="5488" y="1056"/>
                      <a:pt x="5515" y="1062"/>
                    </a:cubicBezTo>
                    <a:cubicBezTo>
                      <a:pt x="5544" y="1029"/>
                      <a:pt x="5573" y="995"/>
                      <a:pt x="5599" y="962"/>
                    </a:cubicBezTo>
                    <a:cubicBezTo>
                      <a:pt x="5603" y="958"/>
                      <a:pt x="5607" y="952"/>
                      <a:pt x="5611" y="949"/>
                    </a:cubicBezTo>
                    <a:cubicBezTo>
                      <a:pt x="5636" y="918"/>
                      <a:pt x="5659" y="887"/>
                      <a:pt x="5684" y="858"/>
                    </a:cubicBezTo>
                    <a:cubicBezTo>
                      <a:pt x="5070" y="312"/>
                      <a:pt x="4270" y="0"/>
                      <a:pt x="3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a:extLst>
                  <a:ext uri="{FF2B5EF4-FFF2-40B4-BE49-F238E27FC236}">
                    <a16:creationId xmlns:a16="http://schemas.microsoft.com/office/drawing/2014/main" id="{E0A679AC-CE11-BD99-8408-6F5ECEF5164C}"/>
                  </a:ext>
                </a:extLst>
              </p:cNvPr>
              <p:cNvSpPr/>
              <p:nvPr/>
            </p:nvSpPr>
            <p:spPr>
              <a:xfrm>
                <a:off x="-34050" y="2166000"/>
                <a:ext cx="148725" cy="115975"/>
              </a:xfrm>
              <a:custGeom>
                <a:avLst/>
                <a:gdLst/>
                <a:ahLst/>
                <a:cxnLst/>
                <a:rect l="l" t="t" r="r" b="b"/>
                <a:pathLst>
                  <a:path w="5949" h="4639" extrusionOk="0">
                    <a:moveTo>
                      <a:pt x="77" y="0"/>
                    </a:moveTo>
                    <a:cubicBezTo>
                      <a:pt x="50" y="44"/>
                      <a:pt x="25" y="88"/>
                      <a:pt x="0" y="131"/>
                    </a:cubicBezTo>
                    <a:cubicBezTo>
                      <a:pt x="957" y="280"/>
                      <a:pt x="1888" y="585"/>
                      <a:pt x="2747" y="1067"/>
                    </a:cubicBezTo>
                    <a:cubicBezTo>
                      <a:pt x="4144" y="1848"/>
                      <a:pt x="5348" y="3115"/>
                      <a:pt x="5855" y="4639"/>
                    </a:cubicBezTo>
                    <a:cubicBezTo>
                      <a:pt x="5885" y="4596"/>
                      <a:pt x="5916" y="4554"/>
                      <a:pt x="5949" y="4510"/>
                    </a:cubicBezTo>
                    <a:cubicBezTo>
                      <a:pt x="5717" y="3852"/>
                      <a:pt x="5360" y="3238"/>
                      <a:pt x="4915" y="2692"/>
                    </a:cubicBezTo>
                    <a:cubicBezTo>
                      <a:pt x="3722" y="1224"/>
                      <a:pt x="1932" y="303"/>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a:extLst>
                  <a:ext uri="{FF2B5EF4-FFF2-40B4-BE49-F238E27FC236}">
                    <a16:creationId xmlns:a16="http://schemas.microsoft.com/office/drawing/2014/main" id="{BC93A042-4F01-601C-10F2-DD8D40A1654A}"/>
                  </a:ext>
                </a:extLst>
              </p:cNvPr>
              <p:cNvSpPr/>
              <p:nvPr/>
            </p:nvSpPr>
            <p:spPr>
              <a:xfrm>
                <a:off x="-124175" y="2221900"/>
                <a:ext cx="62750" cy="177850"/>
              </a:xfrm>
              <a:custGeom>
                <a:avLst/>
                <a:gdLst/>
                <a:ahLst/>
                <a:cxnLst/>
                <a:rect l="l" t="t" r="r" b="b"/>
                <a:pathLst>
                  <a:path w="2510" h="7114" extrusionOk="0">
                    <a:moveTo>
                      <a:pt x="2383" y="1"/>
                    </a:moveTo>
                    <a:cubicBezTo>
                      <a:pt x="2351" y="60"/>
                      <a:pt x="2318" y="118"/>
                      <a:pt x="2285" y="175"/>
                    </a:cubicBezTo>
                    <a:cubicBezTo>
                      <a:pt x="2399" y="699"/>
                      <a:pt x="2362" y="1271"/>
                      <a:pt x="2262" y="1796"/>
                    </a:cubicBezTo>
                    <a:cubicBezTo>
                      <a:pt x="1933" y="3532"/>
                      <a:pt x="1205" y="5497"/>
                      <a:pt x="1" y="6924"/>
                    </a:cubicBezTo>
                    <a:lnTo>
                      <a:pt x="3" y="6924"/>
                    </a:lnTo>
                    <a:cubicBezTo>
                      <a:pt x="7" y="6987"/>
                      <a:pt x="14" y="7050"/>
                      <a:pt x="20" y="7114"/>
                    </a:cubicBezTo>
                    <a:cubicBezTo>
                      <a:pt x="845" y="6203"/>
                      <a:pt x="1426" y="5077"/>
                      <a:pt x="1829" y="3908"/>
                    </a:cubicBezTo>
                    <a:cubicBezTo>
                      <a:pt x="2145" y="3001"/>
                      <a:pt x="2443" y="2017"/>
                      <a:pt x="2493" y="1050"/>
                    </a:cubicBezTo>
                    <a:cubicBezTo>
                      <a:pt x="2510" y="699"/>
                      <a:pt x="2479" y="339"/>
                      <a:pt x="2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a:extLst>
                  <a:ext uri="{FF2B5EF4-FFF2-40B4-BE49-F238E27FC236}">
                    <a16:creationId xmlns:a16="http://schemas.microsoft.com/office/drawing/2014/main" id="{B940AC80-0D06-28F3-4A87-D20D76B7A895}"/>
                  </a:ext>
                </a:extLst>
              </p:cNvPr>
              <p:cNvSpPr/>
              <p:nvPr/>
            </p:nvSpPr>
            <p:spPr>
              <a:xfrm>
                <a:off x="-55025" y="2316800"/>
                <a:ext cx="135025" cy="308450"/>
              </a:xfrm>
              <a:custGeom>
                <a:avLst/>
                <a:gdLst/>
                <a:ahLst/>
                <a:cxnLst/>
                <a:rect l="l" t="t" r="r" b="b"/>
                <a:pathLst>
                  <a:path w="5401" h="12338" extrusionOk="0">
                    <a:moveTo>
                      <a:pt x="3956" y="1"/>
                    </a:moveTo>
                    <a:cubicBezTo>
                      <a:pt x="3676" y="1"/>
                      <a:pt x="3388" y="54"/>
                      <a:pt x="3095" y="172"/>
                    </a:cubicBezTo>
                    <a:cubicBezTo>
                      <a:pt x="1862" y="669"/>
                      <a:pt x="1121" y="2002"/>
                      <a:pt x="761" y="3212"/>
                    </a:cubicBezTo>
                    <a:cubicBezTo>
                      <a:pt x="306" y="4737"/>
                      <a:pt x="363" y="6341"/>
                      <a:pt x="394" y="7914"/>
                    </a:cubicBezTo>
                    <a:cubicBezTo>
                      <a:pt x="421" y="9324"/>
                      <a:pt x="423" y="10791"/>
                      <a:pt x="1" y="12147"/>
                    </a:cubicBezTo>
                    <a:cubicBezTo>
                      <a:pt x="28" y="12211"/>
                      <a:pt x="57" y="12274"/>
                      <a:pt x="83" y="12337"/>
                    </a:cubicBezTo>
                    <a:cubicBezTo>
                      <a:pt x="973" y="9725"/>
                      <a:pt x="197" y="6817"/>
                      <a:pt x="682" y="4125"/>
                    </a:cubicBezTo>
                    <a:cubicBezTo>
                      <a:pt x="933" y="2737"/>
                      <a:pt x="1560" y="1169"/>
                      <a:pt x="2851" y="438"/>
                    </a:cubicBezTo>
                    <a:cubicBezTo>
                      <a:pt x="3219" y="231"/>
                      <a:pt x="3584" y="141"/>
                      <a:pt x="3939" y="141"/>
                    </a:cubicBezTo>
                    <a:cubicBezTo>
                      <a:pt x="4427" y="141"/>
                      <a:pt x="4895" y="310"/>
                      <a:pt x="5324" y="577"/>
                    </a:cubicBezTo>
                    <a:cubicBezTo>
                      <a:pt x="5349" y="536"/>
                      <a:pt x="5374" y="498"/>
                      <a:pt x="5401" y="458"/>
                    </a:cubicBezTo>
                    <a:cubicBezTo>
                      <a:pt x="4957" y="179"/>
                      <a:pt x="4470"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a:extLst>
                  <a:ext uri="{FF2B5EF4-FFF2-40B4-BE49-F238E27FC236}">
                    <a16:creationId xmlns:a16="http://schemas.microsoft.com/office/drawing/2014/main" id="{6946AA43-DE62-0142-23D0-C655CEFF81B6}"/>
                  </a:ext>
                </a:extLst>
              </p:cNvPr>
              <p:cNvSpPr/>
              <p:nvPr/>
            </p:nvSpPr>
            <p:spPr>
              <a:xfrm>
                <a:off x="55775" y="2487050"/>
                <a:ext cx="99850" cy="166100"/>
              </a:xfrm>
              <a:custGeom>
                <a:avLst/>
                <a:gdLst/>
                <a:ahLst/>
                <a:cxnLst/>
                <a:rect l="l" t="t" r="r" b="b"/>
                <a:pathLst>
                  <a:path w="3994" h="6644" extrusionOk="0">
                    <a:moveTo>
                      <a:pt x="1331" y="1"/>
                    </a:moveTo>
                    <a:cubicBezTo>
                      <a:pt x="1057" y="252"/>
                      <a:pt x="813" y="534"/>
                      <a:pt x="618" y="860"/>
                    </a:cubicBezTo>
                    <a:cubicBezTo>
                      <a:pt x="150" y="1631"/>
                      <a:pt x="0" y="2566"/>
                      <a:pt x="353" y="3413"/>
                    </a:cubicBezTo>
                    <a:cubicBezTo>
                      <a:pt x="716" y="4280"/>
                      <a:pt x="1462" y="4961"/>
                      <a:pt x="2191" y="5527"/>
                    </a:cubicBezTo>
                    <a:cubicBezTo>
                      <a:pt x="2753" y="5963"/>
                      <a:pt x="3357" y="6337"/>
                      <a:pt x="3994" y="6644"/>
                    </a:cubicBezTo>
                    <a:cubicBezTo>
                      <a:pt x="3967" y="6582"/>
                      <a:pt x="3942" y="6519"/>
                      <a:pt x="3915" y="6458"/>
                    </a:cubicBezTo>
                    <a:cubicBezTo>
                      <a:pt x="3309" y="6153"/>
                      <a:pt x="2732" y="5786"/>
                      <a:pt x="2200" y="5366"/>
                    </a:cubicBezTo>
                    <a:cubicBezTo>
                      <a:pt x="1485" y="4798"/>
                      <a:pt x="750" y="4116"/>
                      <a:pt x="430" y="3237"/>
                    </a:cubicBezTo>
                    <a:cubicBezTo>
                      <a:pt x="96" y="2324"/>
                      <a:pt x="391" y="1324"/>
                      <a:pt x="975" y="580"/>
                    </a:cubicBezTo>
                    <a:cubicBezTo>
                      <a:pt x="1099" y="421"/>
                      <a:pt x="1235" y="275"/>
                      <a:pt x="1381" y="137"/>
                    </a:cubicBezTo>
                    <a:cubicBezTo>
                      <a:pt x="1364" y="91"/>
                      <a:pt x="1349" y="47"/>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a:extLst>
                  <a:ext uri="{FF2B5EF4-FFF2-40B4-BE49-F238E27FC236}">
                    <a16:creationId xmlns:a16="http://schemas.microsoft.com/office/drawing/2014/main" id="{1E953F13-D425-2D3E-C7D4-8B53028AB83F}"/>
                  </a:ext>
                </a:extLst>
              </p:cNvPr>
              <p:cNvSpPr/>
              <p:nvPr/>
            </p:nvSpPr>
            <p:spPr>
              <a:xfrm>
                <a:off x="-22600" y="2661175"/>
                <a:ext cx="194150" cy="33800"/>
              </a:xfrm>
              <a:custGeom>
                <a:avLst/>
                <a:gdLst/>
                <a:ahLst/>
                <a:cxnLst/>
                <a:rect l="l" t="t" r="r" b="b"/>
                <a:pathLst>
                  <a:path w="7766" h="1352" extrusionOk="0">
                    <a:moveTo>
                      <a:pt x="4064" y="0"/>
                    </a:moveTo>
                    <a:cubicBezTo>
                      <a:pt x="3469" y="0"/>
                      <a:pt x="2872" y="77"/>
                      <a:pt x="2285" y="237"/>
                    </a:cubicBezTo>
                    <a:cubicBezTo>
                      <a:pt x="1472" y="459"/>
                      <a:pt x="716" y="809"/>
                      <a:pt x="1" y="1231"/>
                    </a:cubicBezTo>
                    <a:cubicBezTo>
                      <a:pt x="18" y="1271"/>
                      <a:pt x="39" y="1311"/>
                      <a:pt x="58" y="1351"/>
                    </a:cubicBezTo>
                    <a:cubicBezTo>
                      <a:pt x="1324" y="611"/>
                      <a:pt x="2715" y="136"/>
                      <a:pt x="4157" y="136"/>
                    </a:cubicBezTo>
                    <a:cubicBezTo>
                      <a:pt x="4589" y="136"/>
                      <a:pt x="5026" y="178"/>
                      <a:pt x="5466" y="270"/>
                    </a:cubicBezTo>
                    <a:cubicBezTo>
                      <a:pt x="6277" y="438"/>
                      <a:pt x="7050" y="741"/>
                      <a:pt x="7766" y="1152"/>
                    </a:cubicBezTo>
                    <a:cubicBezTo>
                      <a:pt x="7735" y="1085"/>
                      <a:pt x="7706" y="1016"/>
                      <a:pt x="7676" y="949"/>
                    </a:cubicBezTo>
                    <a:cubicBezTo>
                      <a:pt x="7668" y="943"/>
                      <a:pt x="7660" y="939"/>
                      <a:pt x="7653" y="935"/>
                    </a:cubicBezTo>
                    <a:cubicBezTo>
                      <a:pt x="6541" y="334"/>
                      <a:pt x="5307" y="0"/>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a:extLst>
                  <a:ext uri="{FF2B5EF4-FFF2-40B4-BE49-F238E27FC236}">
                    <a16:creationId xmlns:a16="http://schemas.microsoft.com/office/drawing/2014/main" id="{4A922372-5050-1C29-24EE-6BAEC9AACC08}"/>
                  </a:ext>
                </a:extLst>
              </p:cNvPr>
              <p:cNvSpPr/>
              <p:nvPr/>
            </p:nvSpPr>
            <p:spPr>
              <a:xfrm>
                <a:off x="8150" y="2736575"/>
                <a:ext cx="198175" cy="31925"/>
              </a:xfrm>
              <a:custGeom>
                <a:avLst/>
                <a:gdLst/>
                <a:ahLst/>
                <a:cxnLst/>
                <a:rect l="l" t="t" r="r" b="b"/>
                <a:pathLst>
                  <a:path w="7927" h="1277" extrusionOk="0">
                    <a:moveTo>
                      <a:pt x="0" y="718"/>
                    </a:moveTo>
                    <a:lnTo>
                      <a:pt x="0" y="720"/>
                    </a:lnTo>
                    <a:cubicBezTo>
                      <a:pt x="1" y="720"/>
                      <a:pt x="1" y="720"/>
                      <a:pt x="1" y="719"/>
                    </a:cubicBezTo>
                    <a:lnTo>
                      <a:pt x="1" y="719"/>
                    </a:lnTo>
                    <a:cubicBezTo>
                      <a:pt x="1" y="719"/>
                      <a:pt x="1" y="718"/>
                      <a:pt x="0" y="718"/>
                    </a:cubicBezTo>
                    <a:close/>
                    <a:moveTo>
                      <a:pt x="3565" y="0"/>
                    </a:moveTo>
                    <a:cubicBezTo>
                      <a:pt x="2346" y="0"/>
                      <a:pt x="1132" y="243"/>
                      <a:pt x="1" y="719"/>
                    </a:cubicBezTo>
                    <a:lnTo>
                      <a:pt x="1" y="719"/>
                    </a:lnTo>
                    <a:cubicBezTo>
                      <a:pt x="22" y="759"/>
                      <a:pt x="41" y="797"/>
                      <a:pt x="62" y="837"/>
                    </a:cubicBezTo>
                    <a:cubicBezTo>
                      <a:pt x="1165" y="368"/>
                      <a:pt x="2357" y="118"/>
                      <a:pt x="3562" y="118"/>
                    </a:cubicBezTo>
                    <a:cubicBezTo>
                      <a:pt x="3679" y="118"/>
                      <a:pt x="3796" y="120"/>
                      <a:pt x="3914" y="125"/>
                    </a:cubicBezTo>
                    <a:cubicBezTo>
                      <a:pt x="5323" y="183"/>
                      <a:pt x="6703" y="587"/>
                      <a:pt x="7926" y="1276"/>
                    </a:cubicBezTo>
                    <a:cubicBezTo>
                      <a:pt x="7896" y="1207"/>
                      <a:pt x="7863" y="1140"/>
                      <a:pt x="7832" y="1069"/>
                    </a:cubicBezTo>
                    <a:lnTo>
                      <a:pt x="7832" y="1067"/>
                    </a:lnTo>
                    <a:cubicBezTo>
                      <a:pt x="7652" y="971"/>
                      <a:pt x="7468" y="879"/>
                      <a:pt x="7280" y="795"/>
                    </a:cubicBezTo>
                    <a:cubicBezTo>
                      <a:pt x="6097" y="262"/>
                      <a:pt x="4829"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a:extLst>
                  <a:ext uri="{FF2B5EF4-FFF2-40B4-BE49-F238E27FC236}">
                    <a16:creationId xmlns:a16="http://schemas.microsoft.com/office/drawing/2014/main" id="{31E278A0-146A-D41B-D8C7-6869CF1B1E1A}"/>
                  </a:ext>
                </a:extLst>
              </p:cNvPr>
              <p:cNvSpPr/>
              <p:nvPr/>
            </p:nvSpPr>
            <p:spPr>
              <a:xfrm>
                <a:off x="209825" y="1792300"/>
                <a:ext cx="252725" cy="52650"/>
              </a:xfrm>
              <a:custGeom>
                <a:avLst/>
                <a:gdLst/>
                <a:ahLst/>
                <a:cxnLst/>
                <a:rect l="l" t="t" r="r" b="b"/>
                <a:pathLst>
                  <a:path w="10109" h="2106" extrusionOk="0">
                    <a:moveTo>
                      <a:pt x="114" y="1"/>
                    </a:moveTo>
                    <a:cubicBezTo>
                      <a:pt x="50" y="1"/>
                      <a:pt x="0" y="86"/>
                      <a:pt x="65" y="128"/>
                    </a:cubicBezTo>
                    <a:cubicBezTo>
                      <a:pt x="705" y="558"/>
                      <a:pt x="1386" y="924"/>
                      <a:pt x="2100" y="1217"/>
                    </a:cubicBezTo>
                    <a:cubicBezTo>
                      <a:pt x="3533" y="1806"/>
                      <a:pt x="5075" y="2105"/>
                      <a:pt x="6616" y="2105"/>
                    </a:cubicBezTo>
                    <a:cubicBezTo>
                      <a:pt x="7768" y="2105"/>
                      <a:pt x="8920" y="1938"/>
                      <a:pt x="10026" y="1599"/>
                    </a:cubicBezTo>
                    <a:cubicBezTo>
                      <a:pt x="10108" y="1575"/>
                      <a:pt x="10071" y="1460"/>
                      <a:pt x="9996" y="1460"/>
                    </a:cubicBezTo>
                    <a:cubicBezTo>
                      <a:pt x="9988" y="1460"/>
                      <a:pt x="9981" y="1461"/>
                      <a:pt x="9972" y="1463"/>
                    </a:cubicBezTo>
                    <a:cubicBezTo>
                      <a:pt x="8886" y="1796"/>
                      <a:pt x="7756" y="1959"/>
                      <a:pt x="6626" y="1959"/>
                    </a:cubicBezTo>
                    <a:cubicBezTo>
                      <a:pt x="4344" y="1959"/>
                      <a:pt x="2065" y="1293"/>
                      <a:pt x="157" y="15"/>
                    </a:cubicBezTo>
                    <a:cubicBezTo>
                      <a:pt x="143" y="5"/>
                      <a:pt x="128"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a:extLst>
                  <a:ext uri="{FF2B5EF4-FFF2-40B4-BE49-F238E27FC236}">
                    <a16:creationId xmlns:a16="http://schemas.microsoft.com/office/drawing/2014/main" id="{CD5217B5-EC40-4564-8409-8C9A8CAB6C0F}"/>
                  </a:ext>
                </a:extLst>
              </p:cNvPr>
              <p:cNvSpPr/>
              <p:nvPr/>
            </p:nvSpPr>
            <p:spPr>
              <a:xfrm>
                <a:off x="229450" y="1777825"/>
                <a:ext cx="15075" cy="28025"/>
              </a:xfrm>
              <a:custGeom>
                <a:avLst/>
                <a:gdLst/>
                <a:ahLst/>
                <a:cxnLst/>
                <a:rect l="l" t="t" r="r" b="b"/>
                <a:pathLst>
                  <a:path w="603" h="1121" extrusionOk="0">
                    <a:moveTo>
                      <a:pt x="501" y="1"/>
                    </a:moveTo>
                    <a:cubicBezTo>
                      <a:pt x="483" y="1"/>
                      <a:pt x="464" y="9"/>
                      <a:pt x="450" y="30"/>
                    </a:cubicBezTo>
                    <a:cubicBezTo>
                      <a:pt x="237" y="337"/>
                      <a:pt x="89" y="672"/>
                      <a:pt x="13" y="1039"/>
                    </a:cubicBezTo>
                    <a:cubicBezTo>
                      <a:pt x="1" y="1090"/>
                      <a:pt x="41" y="1120"/>
                      <a:pt x="83" y="1120"/>
                    </a:cubicBezTo>
                    <a:cubicBezTo>
                      <a:pt x="115" y="1120"/>
                      <a:pt x="148" y="1102"/>
                      <a:pt x="156" y="1062"/>
                    </a:cubicBezTo>
                    <a:cubicBezTo>
                      <a:pt x="229" y="720"/>
                      <a:pt x="364" y="408"/>
                      <a:pt x="563" y="122"/>
                    </a:cubicBezTo>
                    <a:cubicBezTo>
                      <a:pt x="602" y="65"/>
                      <a:pt x="552" y="1"/>
                      <a:pt x="501"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a:extLst>
                  <a:ext uri="{FF2B5EF4-FFF2-40B4-BE49-F238E27FC236}">
                    <a16:creationId xmlns:a16="http://schemas.microsoft.com/office/drawing/2014/main" id="{24318A9C-C191-07C7-B902-20F39D768880}"/>
                  </a:ext>
                </a:extLst>
              </p:cNvPr>
              <p:cNvSpPr/>
              <p:nvPr/>
            </p:nvSpPr>
            <p:spPr>
              <a:xfrm>
                <a:off x="414500" y="1802800"/>
                <a:ext cx="8350" cy="36225"/>
              </a:xfrm>
              <a:custGeom>
                <a:avLst/>
                <a:gdLst/>
                <a:ahLst/>
                <a:cxnLst/>
                <a:rect l="l" t="t" r="r" b="b"/>
                <a:pathLst>
                  <a:path w="334" h="1449" extrusionOk="0">
                    <a:moveTo>
                      <a:pt x="95" y="1"/>
                    </a:moveTo>
                    <a:cubicBezTo>
                      <a:pt x="51" y="1"/>
                      <a:pt x="1" y="44"/>
                      <a:pt x="17" y="101"/>
                    </a:cubicBezTo>
                    <a:cubicBezTo>
                      <a:pt x="136" y="515"/>
                      <a:pt x="188" y="936"/>
                      <a:pt x="172" y="1365"/>
                    </a:cubicBezTo>
                    <a:cubicBezTo>
                      <a:pt x="171" y="1418"/>
                      <a:pt x="216" y="1448"/>
                      <a:pt x="256" y="1448"/>
                    </a:cubicBezTo>
                    <a:cubicBezTo>
                      <a:pt x="288" y="1448"/>
                      <a:pt x="316" y="1430"/>
                      <a:pt x="318" y="1388"/>
                    </a:cubicBezTo>
                    <a:cubicBezTo>
                      <a:pt x="333" y="932"/>
                      <a:pt x="280" y="487"/>
                      <a:pt x="153" y="47"/>
                    </a:cubicBezTo>
                    <a:cubicBezTo>
                      <a:pt x="144" y="15"/>
                      <a:pt x="120" y="1"/>
                      <a:pt x="95"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a:extLst>
                  <a:ext uri="{FF2B5EF4-FFF2-40B4-BE49-F238E27FC236}">
                    <a16:creationId xmlns:a16="http://schemas.microsoft.com/office/drawing/2014/main" id="{351E0FC0-5ED0-E1B8-BD28-05D84BA73C1F}"/>
                  </a:ext>
                </a:extLst>
              </p:cNvPr>
              <p:cNvSpPr/>
              <p:nvPr/>
            </p:nvSpPr>
            <p:spPr>
              <a:xfrm>
                <a:off x="346875" y="1806500"/>
                <a:ext cx="6000" cy="34000"/>
              </a:xfrm>
              <a:custGeom>
                <a:avLst/>
                <a:gdLst/>
                <a:ahLst/>
                <a:cxnLst/>
                <a:rect l="l" t="t" r="r" b="b"/>
                <a:pathLst>
                  <a:path w="240" h="1360" extrusionOk="0">
                    <a:moveTo>
                      <a:pt x="89" y="1"/>
                    </a:moveTo>
                    <a:cubicBezTo>
                      <a:pt x="48" y="1"/>
                      <a:pt x="10" y="29"/>
                      <a:pt x="19" y="80"/>
                    </a:cubicBezTo>
                    <a:cubicBezTo>
                      <a:pt x="92" y="481"/>
                      <a:pt x="90" y="878"/>
                      <a:pt x="11" y="1279"/>
                    </a:cubicBezTo>
                    <a:cubicBezTo>
                      <a:pt x="1" y="1330"/>
                      <a:pt x="41" y="1359"/>
                      <a:pt x="82" y="1359"/>
                    </a:cubicBezTo>
                    <a:cubicBezTo>
                      <a:pt x="115" y="1359"/>
                      <a:pt x="148" y="1341"/>
                      <a:pt x="155" y="1300"/>
                    </a:cubicBezTo>
                    <a:cubicBezTo>
                      <a:pt x="238" y="887"/>
                      <a:pt x="240" y="477"/>
                      <a:pt x="165" y="62"/>
                    </a:cubicBezTo>
                    <a:cubicBezTo>
                      <a:pt x="157" y="20"/>
                      <a:pt x="12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a:extLst>
                  <a:ext uri="{FF2B5EF4-FFF2-40B4-BE49-F238E27FC236}">
                    <a16:creationId xmlns:a16="http://schemas.microsoft.com/office/drawing/2014/main" id="{9DC5228E-3AB8-3BB7-FDC6-26646769827A}"/>
                  </a:ext>
                </a:extLst>
              </p:cNvPr>
              <p:cNvSpPr/>
              <p:nvPr/>
            </p:nvSpPr>
            <p:spPr>
              <a:xfrm>
                <a:off x="294300" y="1805825"/>
                <a:ext cx="19450" cy="18175"/>
              </a:xfrm>
              <a:custGeom>
                <a:avLst/>
                <a:gdLst/>
                <a:ahLst/>
                <a:cxnLst/>
                <a:rect l="l" t="t" r="r" b="b"/>
                <a:pathLst>
                  <a:path w="778" h="727" extrusionOk="0">
                    <a:moveTo>
                      <a:pt x="390" y="1"/>
                    </a:moveTo>
                    <a:cubicBezTo>
                      <a:pt x="214" y="1"/>
                      <a:pt x="59" y="129"/>
                      <a:pt x="31" y="308"/>
                    </a:cubicBezTo>
                    <a:cubicBezTo>
                      <a:pt x="0" y="506"/>
                      <a:pt x="137" y="692"/>
                      <a:pt x="334" y="722"/>
                    </a:cubicBezTo>
                    <a:cubicBezTo>
                      <a:pt x="353" y="725"/>
                      <a:pt x="372" y="727"/>
                      <a:pt x="390" y="727"/>
                    </a:cubicBezTo>
                    <a:cubicBezTo>
                      <a:pt x="565" y="727"/>
                      <a:pt x="719" y="598"/>
                      <a:pt x="747" y="419"/>
                    </a:cubicBezTo>
                    <a:cubicBezTo>
                      <a:pt x="777" y="222"/>
                      <a:pt x="643" y="36"/>
                      <a:pt x="446" y="5"/>
                    </a:cubicBezTo>
                    <a:cubicBezTo>
                      <a:pt x="427" y="2"/>
                      <a:pt x="40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a:extLst>
                  <a:ext uri="{FF2B5EF4-FFF2-40B4-BE49-F238E27FC236}">
                    <a16:creationId xmlns:a16="http://schemas.microsoft.com/office/drawing/2014/main" id="{B5AA9EBB-72A7-4430-8A19-2535FC30807A}"/>
                  </a:ext>
                </a:extLst>
              </p:cNvPr>
              <p:cNvSpPr/>
              <p:nvPr/>
            </p:nvSpPr>
            <p:spPr>
              <a:xfrm>
                <a:off x="423325" y="1837725"/>
                <a:ext cx="44900" cy="89675"/>
              </a:xfrm>
              <a:custGeom>
                <a:avLst/>
                <a:gdLst/>
                <a:ahLst/>
                <a:cxnLst/>
                <a:rect l="l" t="t" r="r" b="b"/>
                <a:pathLst>
                  <a:path w="1796" h="3587" extrusionOk="0">
                    <a:moveTo>
                      <a:pt x="64" y="1"/>
                    </a:moveTo>
                    <a:cubicBezTo>
                      <a:pt x="31" y="1"/>
                      <a:pt x="1" y="21"/>
                      <a:pt x="1" y="64"/>
                    </a:cubicBezTo>
                    <a:cubicBezTo>
                      <a:pt x="17" y="1382"/>
                      <a:pt x="209" y="3076"/>
                      <a:pt x="1661" y="3582"/>
                    </a:cubicBezTo>
                    <a:cubicBezTo>
                      <a:pt x="1670" y="3585"/>
                      <a:pt x="1678" y="3587"/>
                      <a:pt x="1687" y="3587"/>
                    </a:cubicBezTo>
                    <a:cubicBezTo>
                      <a:pt x="1760" y="3587"/>
                      <a:pt x="1796" y="3474"/>
                      <a:pt x="1714" y="3446"/>
                    </a:cubicBezTo>
                    <a:cubicBezTo>
                      <a:pt x="331" y="2965"/>
                      <a:pt x="163" y="1330"/>
                      <a:pt x="147" y="80"/>
                    </a:cubicBezTo>
                    <a:cubicBezTo>
                      <a:pt x="146" y="29"/>
                      <a:pt x="103"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a:extLst>
                  <a:ext uri="{FF2B5EF4-FFF2-40B4-BE49-F238E27FC236}">
                    <a16:creationId xmlns:a16="http://schemas.microsoft.com/office/drawing/2014/main" id="{9BA36A88-5370-8F70-4168-EAF2E528E54A}"/>
                  </a:ext>
                </a:extLst>
              </p:cNvPr>
              <p:cNvSpPr/>
              <p:nvPr/>
            </p:nvSpPr>
            <p:spPr>
              <a:xfrm>
                <a:off x="167175" y="1819975"/>
                <a:ext cx="78500" cy="81000"/>
              </a:xfrm>
              <a:custGeom>
                <a:avLst/>
                <a:gdLst/>
                <a:ahLst/>
                <a:cxnLst/>
                <a:rect l="l" t="t" r="r" b="b"/>
                <a:pathLst>
                  <a:path w="3140" h="3240" extrusionOk="0">
                    <a:moveTo>
                      <a:pt x="3043" y="0"/>
                    </a:moveTo>
                    <a:cubicBezTo>
                      <a:pt x="3009" y="0"/>
                      <a:pt x="2974" y="18"/>
                      <a:pt x="2960" y="59"/>
                    </a:cubicBezTo>
                    <a:cubicBezTo>
                      <a:pt x="2502" y="1380"/>
                      <a:pt x="1744" y="3053"/>
                      <a:pt x="106" y="3076"/>
                    </a:cubicBezTo>
                    <a:cubicBezTo>
                      <a:pt x="1" y="3078"/>
                      <a:pt x="10" y="3239"/>
                      <a:pt x="113" y="3239"/>
                    </a:cubicBezTo>
                    <a:cubicBezTo>
                      <a:pt x="114" y="3239"/>
                      <a:pt x="115" y="3239"/>
                      <a:pt x="115" y="3239"/>
                    </a:cubicBezTo>
                    <a:cubicBezTo>
                      <a:pt x="1834" y="3216"/>
                      <a:pt x="2636" y="1486"/>
                      <a:pt x="3119" y="95"/>
                    </a:cubicBezTo>
                    <a:cubicBezTo>
                      <a:pt x="3140" y="37"/>
                      <a:pt x="3092" y="0"/>
                      <a:pt x="3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a:extLst>
                  <a:ext uri="{FF2B5EF4-FFF2-40B4-BE49-F238E27FC236}">
                    <a16:creationId xmlns:a16="http://schemas.microsoft.com/office/drawing/2014/main" id="{0BF6C760-9C50-13D4-34C0-E229A156A38C}"/>
                  </a:ext>
                </a:extLst>
              </p:cNvPr>
              <p:cNvSpPr/>
              <p:nvPr/>
            </p:nvSpPr>
            <p:spPr>
              <a:xfrm>
                <a:off x="355450" y="2971325"/>
                <a:ext cx="71850" cy="160875"/>
              </a:xfrm>
              <a:custGeom>
                <a:avLst/>
                <a:gdLst/>
                <a:ahLst/>
                <a:cxnLst/>
                <a:rect l="l" t="t" r="r" b="b"/>
                <a:pathLst>
                  <a:path w="2874" h="6435" extrusionOk="0">
                    <a:moveTo>
                      <a:pt x="77" y="0"/>
                    </a:moveTo>
                    <a:lnTo>
                      <a:pt x="0" y="6394"/>
                    </a:lnTo>
                    <a:lnTo>
                      <a:pt x="2011" y="6434"/>
                    </a:lnTo>
                    <a:lnTo>
                      <a:pt x="2874" y="280"/>
                    </a:lnTo>
                    <a:lnTo>
                      <a:pt x="77"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a:extLst>
                  <a:ext uri="{FF2B5EF4-FFF2-40B4-BE49-F238E27FC236}">
                    <a16:creationId xmlns:a16="http://schemas.microsoft.com/office/drawing/2014/main" id="{907B2571-FB65-63E2-B854-7B6AD0D9CA80}"/>
                  </a:ext>
                </a:extLst>
              </p:cNvPr>
              <p:cNvSpPr/>
              <p:nvPr/>
            </p:nvSpPr>
            <p:spPr>
              <a:xfrm>
                <a:off x="329500" y="3110350"/>
                <a:ext cx="149225" cy="95250"/>
              </a:xfrm>
              <a:custGeom>
                <a:avLst/>
                <a:gdLst/>
                <a:ahLst/>
                <a:cxnLst/>
                <a:rect l="l" t="t" r="r" b="b"/>
                <a:pathLst>
                  <a:path w="5969" h="3810" extrusionOk="0">
                    <a:moveTo>
                      <a:pt x="2510" y="0"/>
                    </a:moveTo>
                    <a:cubicBezTo>
                      <a:pt x="2490" y="0"/>
                      <a:pt x="2469" y="1"/>
                      <a:pt x="2448" y="2"/>
                    </a:cubicBezTo>
                    <a:cubicBezTo>
                      <a:pt x="1501" y="67"/>
                      <a:pt x="1084" y="773"/>
                      <a:pt x="1084" y="773"/>
                    </a:cubicBezTo>
                    <a:cubicBezTo>
                      <a:pt x="1084" y="773"/>
                      <a:pt x="915" y="360"/>
                      <a:pt x="721" y="360"/>
                    </a:cubicBezTo>
                    <a:cubicBezTo>
                      <a:pt x="637" y="360"/>
                      <a:pt x="550" y="436"/>
                      <a:pt x="469" y="652"/>
                    </a:cubicBezTo>
                    <a:cubicBezTo>
                      <a:pt x="277" y="1165"/>
                      <a:pt x="123" y="2536"/>
                      <a:pt x="48" y="3292"/>
                    </a:cubicBezTo>
                    <a:cubicBezTo>
                      <a:pt x="43" y="3351"/>
                      <a:pt x="37" y="3405"/>
                      <a:pt x="33" y="3455"/>
                    </a:cubicBezTo>
                    <a:cubicBezTo>
                      <a:pt x="12" y="3674"/>
                      <a:pt x="0" y="3810"/>
                      <a:pt x="0" y="3810"/>
                    </a:cubicBezTo>
                    <a:lnTo>
                      <a:pt x="5836" y="3810"/>
                    </a:lnTo>
                    <a:cubicBezTo>
                      <a:pt x="5882" y="3664"/>
                      <a:pt x="5913" y="3526"/>
                      <a:pt x="5930" y="3394"/>
                    </a:cubicBezTo>
                    <a:cubicBezTo>
                      <a:pt x="5936" y="3338"/>
                      <a:pt x="5939" y="3284"/>
                      <a:pt x="5941" y="3231"/>
                    </a:cubicBezTo>
                    <a:cubicBezTo>
                      <a:pt x="5968" y="2482"/>
                      <a:pt x="5512" y="1993"/>
                      <a:pt x="4963" y="1915"/>
                    </a:cubicBezTo>
                    <a:cubicBezTo>
                      <a:pt x="4669" y="1874"/>
                      <a:pt x="4326" y="1575"/>
                      <a:pt x="4075" y="1312"/>
                    </a:cubicBezTo>
                    <a:cubicBezTo>
                      <a:pt x="4073" y="1278"/>
                      <a:pt x="3442" y="261"/>
                      <a:pt x="3221" y="183"/>
                    </a:cubicBezTo>
                    <a:cubicBezTo>
                      <a:pt x="3213" y="180"/>
                      <a:pt x="3205" y="178"/>
                      <a:pt x="3199" y="178"/>
                    </a:cubicBezTo>
                    <a:cubicBezTo>
                      <a:pt x="3115" y="178"/>
                      <a:pt x="3176" y="404"/>
                      <a:pt x="3112" y="541"/>
                    </a:cubicBezTo>
                    <a:cubicBezTo>
                      <a:pt x="2958" y="191"/>
                      <a:pt x="2832" y="0"/>
                      <a:pt x="2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a:extLst>
                  <a:ext uri="{FF2B5EF4-FFF2-40B4-BE49-F238E27FC236}">
                    <a16:creationId xmlns:a16="http://schemas.microsoft.com/office/drawing/2014/main" id="{1E330AD8-E4A0-691C-BA96-28DA73FF0346}"/>
                  </a:ext>
                </a:extLst>
              </p:cNvPr>
              <p:cNvSpPr/>
              <p:nvPr/>
            </p:nvSpPr>
            <p:spPr>
              <a:xfrm>
                <a:off x="333775" y="3148425"/>
                <a:ext cx="28275" cy="45875"/>
              </a:xfrm>
              <a:custGeom>
                <a:avLst/>
                <a:gdLst/>
                <a:ahLst/>
                <a:cxnLst/>
                <a:rect l="l" t="t" r="r" b="b"/>
                <a:pathLst>
                  <a:path w="1131" h="1835" extrusionOk="0">
                    <a:moveTo>
                      <a:pt x="91" y="1"/>
                    </a:moveTo>
                    <a:cubicBezTo>
                      <a:pt x="37" y="1"/>
                      <a:pt x="1" y="90"/>
                      <a:pt x="60" y="131"/>
                    </a:cubicBezTo>
                    <a:cubicBezTo>
                      <a:pt x="595" y="514"/>
                      <a:pt x="934" y="1113"/>
                      <a:pt x="990" y="1769"/>
                    </a:cubicBezTo>
                    <a:cubicBezTo>
                      <a:pt x="994" y="1812"/>
                      <a:pt x="1030" y="1834"/>
                      <a:pt x="1064" y="1834"/>
                    </a:cubicBezTo>
                    <a:cubicBezTo>
                      <a:pt x="1098" y="1834"/>
                      <a:pt x="1130" y="1813"/>
                      <a:pt x="1126" y="1769"/>
                    </a:cubicBezTo>
                    <a:cubicBezTo>
                      <a:pt x="1065" y="1061"/>
                      <a:pt x="704" y="428"/>
                      <a:pt x="127" y="14"/>
                    </a:cubicBezTo>
                    <a:cubicBezTo>
                      <a:pt x="115" y="5"/>
                      <a:pt x="10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a:extLst>
                  <a:ext uri="{FF2B5EF4-FFF2-40B4-BE49-F238E27FC236}">
                    <a16:creationId xmlns:a16="http://schemas.microsoft.com/office/drawing/2014/main" id="{557B2A66-222F-87B1-B50A-C04E5EC5E41C}"/>
                  </a:ext>
                </a:extLst>
              </p:cNvPr>
              <p:cNvSpPr/>
              <p:nvPr/>
            </p:nvSpPr>
            <p:spPr>
              <a:xfrm>
                <a:off x="387350" y="3155775"/>
                <a:ext cx="63250" cy="37625"/>
              </a:xfrm>
              <a:custGeom>
                <a:avLst/>
                <a:gdLst/>
                <a:ahLst/>
                <a:cxnLst/>
                <a:rect l="l" t="t" r="r" b="b"/>
                <a:pathLst>
                  <a:path w="2530" h="1505" extrusionOk="0">
                    <a:moveTo>
                      <a:pt x="2048" y="0"/>
                    </a:moveTo>
                    <a:cubicBezTo>
                      <a:pt x="1150" y="0"/>
                      <a:pt x="340" y="548"/>
                      <a:pt x="19" y="1421"/>
                    </a:cubicBezTo>
                    <a:cubicBezTo>
                      <a:pt x="0" y="1471"/>
                      <a:pt x="42" y="1504"/>
                      <a:pt x="83" y="1504"/>
                    </a:cubicBezTo>
                    <a:cubicBezTo>
                      <a:pt x="111" y="1504"/>
                      <a:pt x="138" y="1490"/>
                      <a:pt x="149" y="1458"/>
                    </a:cubicBezTo>
                    <a:cubicBezTo>
                      <a:pt x="448" y="649"/>
                      <a:pt x="1208" y="134"/>
                      <a:pt x="2044" y="134"/>
                    </a:cubicBezTo>
                    <a:cubicBezTo>
                      <a:pt x="2165" y="134"/>
                      <a:pt x="2288" y="144"/>
                      <a:pt x="2411" y="167"/>
                    </a:cubicBezTo>
                    <a:cubicBezTo>
                      <a:pt x="2416" y="168"/>
                      <a:pt x="2421" y="168"/>
                      <a:pt x="2425" y="168"/>
                    </a:cubicBezTo>
                    <a:cubicBezTo>
                      <a:pt x="2501" y="168"/>
                      <a:pt x="2529" y="51"/>
                      <a:pt x="2448" y="36"/>
                    </a:cubicBezTo>
                    <a:cubicBezTo>
                      <a:pt x="2313" y="12"/>
                      <a:pt x="2180"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a:extLst>
                  <a:ext uri="{FF2B5EF4-FFF2-40B4-BE49-F238E27FC236}">
                    <a16:creationId xmlns:a16="http://schemas.microsoft.com/office/drawing/2014/main" id="{F201D0A5-10D4-0DD6-6D21-DB622DBDA572}"/>
                  </a:ext>
                </a:extLst>
              </p:cNvPr>
              <p:cNvSpPr/>
              <p:nvPr/>
            </p:nvSpPr>
            <p:spPr>
              <a:xfrm>
                <a:off x="330325" y="3191100"/>
                <a:ext cx="147725" cy="5650"/>
              </a:xfrm>
              <a:custGeom>
                <a:avLst/>
                <a:gdLst/>
                <a:ahLst/>
                <a:cxnLst/>
                <a:rect l="l" t="t" r="r" b="b"/>
                <a:pathLst>
                  <a:path w="5909" h="226" extrusionOk="0">
                    <a:moveTo>
                      <a:pt x="5908" y="1"/>
                    </a:moveTo>
                    <a:cubicBezTo>
                      <a:pt x="5707" y="3"/>
                      <a:pt x="5507" y="4"/>
                      <a:pt x="5306" y="6"/>
                    </a:cubicBezTo>
                    <a:cubicBezTo>
                      <a:pt x="3543" y="26"/>
                      <a:pt x="1778" y="43"/>
                      <a:pt x="15" y="62"/>
                    </a:cubicBezTo>
                    <a:cubicBezTo>
                      <a:pt x="10" y="120"/>
                      <a:pt x="4" y="175"/>
                      <a:pt x="0" y="225"/>
                    </a:cubicBezTo>
                    <a:lnTo>
                      <a:pt x="111" y="225"/>
                    </a:lnTo>
                    <a:cubicBezTo>
                      <a:pt x="2039" y="204"/>
                      <a:pt x="3967" y="185"/>
                      <a:pt x="5897" y="164"/>
                    </a:cubicBezTo>
                    <a:cubicBezTo>
                      <a:pt x="5903" y="108"/>
                      <a:pt x="5906" y="54"/>
                      <a:pt x="5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a:extLst>
                  <a:ext uri="{FF2B5EF4-FFF2-40B4-BE49-F238E27FC236}">
                    <a16:creationId xmlns:a16="http://schemas.microsoft.com/office/drawing/2014/main" id="{B1C52D55-B959-C425-B69E-1A729F5117BB}"/>
                  </a:ext>
                </a:extLst>
              </p:cNvPr>
              <p:cNvSpPr/>
              <p:nvPr/>
            </p:nvSpPr>
            <p:spPr>
              <a:xfrm>
                <a:off x="257700" y="1965575"/>
                <a:ext cx="240675" cy="1065525"/>
              </a:xfrm>
              <a:custGeom>
                <a:avLst/>
                <a:gdLst/>
                <a:ahLst/>
                <a:cxnLst/>
                <a:rect l="l" t="t" r="r" b="b"/>
                <a:pathLst>
                  <a:path w="9627" h="42621" extrusionOk="0">
                    <a:moveTo>
                      <a:pt x="9174" y="1"/>
                    </a:moveTo>
                    <a:lnTo>
                      <a:pt x="1" y="663"/>
                    </a:lnTo>
                    <a:lnTo>
                      <a:pt x="2646" y="25443"/>
                    </a:lnTo>
                    <a:lnTo>
                      <a:pt x="3486" y="42620"/>
                    </a:lnTo>
                    <a:lnTo>
                      <a:pt x="7062" y="42620"/>
                    </a:lnTo>
                    <a:cubicBezTo>
                      <a:pt x="8564" y="28725"/>
                      <a:pt x="9627" y="13778"/>
                      <a:pt x="9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a:extLst>
                  <a:ext uri="{FF2B5EF4-FFF2-40B4-BE49-F238E27FC236}">
                    <a16:creationId xmlns:a16="http://schemas.microsoft.com/office/drawing/2014/main" id="{CA63C844-425F-41E0-63DF-90FE868967C0}"/>
                  </a:ext>
                </a:extLst>
              </p:cNvPr>
              <p:cNvSpPr/>
              <p:nvPr/>
            </p:nvSpPr>
            <p:spPr>
              <a:xfrm>
                <a:off x="293150" y="2006500"/>
                <a:ext cx="195100" cy="315675"/>
              </a:xfrm>
              <a:custGeom>
                <a:avLst/>
                <a:gdLst/>
                <a:ahLst/>
                <a:cxnLst/>
                <a:rect l="l" t="t" r="r" b="b"/>
                <a:pathLst>
                  <a:path w="7804" h="12627" extrusionOk="0">
                    <a:moveTo>
                      <a:pt x="7802" y="0"/>
                    </a:moveTo>
                    <a:cubicBezTo>
                      <a:pt x="7203" y="0"/>
                      <a:pt x="6592" y="169"/>
                      <a:pt x="6056" y="445"/>
                    </a:cubicBezTo>
                    <a:cubicBezTo>
                      <a:pt x="3914" y="1546"/>
                      <a:pt x="2625" y="3829"/>
                      <a:pt x="1825" y="6012"/>
                    </a:cubicBezTo>
                    <a:cubicBezTo>
                      <a:pt x="1071" y="8063"/>
                      <a:pt x="676" y="10228"/>
                      <a:pt x="0" y="12302"/>
                    </a:cubicBezTo>
                    <a:lnTo>
                      <a:pt x="35" y="12626"/>
                    </a:lnTo>
                    <a:cubicBezTo>
                      <a:pt x="346" y="11715"/>
                      <a:pt x="599" y="10785"/>
                      <a:pt x="843" y="9852"/>
                    </a:cubicBezTo>
                    <a:cubicBezTo>
                      <a:pt x="1464" y="7483"/>
                      <a:pt x="2070" y="5043"/>
                      <a:pt x="3486" y="3002"/>
                    </a:cubicBezTo>
                    <a:cubicBezTo>
                      <a:pt x="4161" y="2026"/>
                      <a:pt x="5034" y="1134"/>
                      <a:pt x="6091" y="579"/>
                    </a:cubicBezTo>
                    <a:cubicBezTo>
                      <a:pt x="6615" y="305"/>
                      <a:pt x="7215" y="134"/>
                      <a:pt x="7804" y="134"/>
                    </a:cubicBezTo>
                    <a:cubicBezTo>
                      <a:pt x="7804" y="90"/>
                      <a:pt x="7802" y="44"/>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a:extLst>
                  <a:ext uri="{FF2B5EF4-FFF2-40B4-BE49-F238E27FC236}">
                    <a16:creationId xmlns:a16="http://schemas.microsoft.com/office/drawing/2014/main" id="{2AE94941-7AC7-F2F5-BE5A-DF5FF0E94477}"/>
                  </a:ext>
                </a:extLst>
              </p:cNvPr>
              <p:cNvSpPr/>
              <p:nvPr/>
            </p:nvSpPr>
            <p:spPr>
              <a:xfrm>
                <a:off x="394475" y="2079250"/>
                <a:ext cx="94975" cy="268175"/>
              </a:xfrm>
              <a:custGeom>
                <a:avLst/>
                <a:gdLst/>
                <a:ahLst/>
                <a:cxnLst/>
                <a:rect l="l" t="t" r="r" b="b"/>
                <a:pathLst>
                  <a:path w="3799" h="10727" extrusionOk="0">
                    <a:moveTo>
                      <a:pt x="3797" y="0"/>
                    </a:moveTo>
                    <a:cubicBezTo>
                      <a:pt x="2901" y="328"/>
                      <a:pt x="2109" y="917"/>
                      <a:pt x="1512" y="1667"/>
                    </a:cubicBezTo>
                    <a:cubicBezTo>
                      <a:pt x="1" y="3564"/>
                      <a:pt x="8" y="6198"/>
                      <a:pt x="1190" y="8262"/>
                    </a:cubicBezTo>
                    <a:cubicBezTo>
                      <a:pt x="1785" y="9300"/>
                      <a:pt x="2646" y="10127"/>
                      <a:pt x="3651" y="10727"/>
                    </a:cubicBezTo>
                    <a:cubicBezTo>
                      <a:pt x="3653" y="10677"/>
                      <a:pt x="3655" y="10627"/>
                      <a:pt x="3657" y="10577"/>
                    </a:cubicBezTo>
                    <a:cubicBezTo>
                      <a:pt x="3595" y="10539"/>
                      <a:pt x="3534" y="10501"/>
                      <a:pt x="3473" y="10462"/>
                    </a:cubicBezTo>
                    <a:cubicBezTo>
                      <a:pt x="1482" y="9162"/>
                      <a:pt x="216" y="6818"/>
                      <a:pt x="498" y="4418"/>
                    </a:cubicBezTo>
                    <a:cubicBezTo>
                      <a:pt x="720" y="2523"/>
                      <a:pt x="2028" y="815"/>
                      <a:pt x="3799" y="144"/>
                    </a:cubicBezTo>
                    <a:cubicBezTo>
                      <a:pt x="3799" y="96"/>
                      <a:pt x="3799" y="48"/>
                      <a:pt x="3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a:extLst>
                  <a:ext uri="{FF2B5EF4-FFF2-40B4-BE49-F238E27FC236}">
                    <a16:creationId xmlns:a16="http://schemas.microsoft.com/office/drawing/2014/main" id="{2E43BF4C-CFE5-FB3D-DCA0-3746724061FA}"/>
                  </a:ext>
                </a:extLst>
              </p:cNvPr>
              <p:cNvSpPr/>
              <p:nvPr/>
            </p:nvSpPr>
            <p:spPr>
              <a:xfrm>
                <a:off x="297700" y="2313300"/>
                <a:ext cx="124275" cy="269125"/>
              </a:xfrm>
              <a:custGeom>
                <a:avLst/>
                <a:gdLst/>
                <a:ahLst/>
                <a:cxnLst/>
                <a:rect l="l" t="t" r="r" b="b"/>
                <a:pathLst>
                  <a:path w="4971" h="10765" extrusionOk="0">
                    <a:moveTo>
                      <a:pt x="2711" y="1"/>
                    </a:moveTo>
                    <a:cubicBezTo>
                      <a:pt x="2143" y="1"/>
                      <a:pt x="1561" y="197"/>
                      <a:pt x="1107" y="509"/>
                    </a:cubicBezTo>
                    <a:cubicBezTo>
                      <a:pt x="641" y="832"/>
                      <a:pt x="286" y="1265"/>
                      <a:pt x="1" y="1749"/>
                    </a:cubicBezTo>
                    <a:lnTo>
                      <a:pt x="1" y="1751"/>
                    </a:lnTo>
                    <a:lnTo>
                      <a:pt x="26" y="1983"/>
                    </a:lnTo>
                    <a:cubicBezTo>
                      <a:pt x="388" y="1319"/>
                      <a:pt x="864" y="738"/>
                      <a:pt x="1558" y="406"/>
                    </a:cubicBezTo>
                    <a:cubicBezTo>
                      <a:pt x="1910" y="238"/>
                      <a:pt x="2297" y="148"/>
                      <a:pt x="2674" y="148"/>
                    </a:cubicBezTo>
                    <a:cubicBezTo>
                      <a:pt x="3423" y="148"/>
                      <a:pt x="4129" y="503"/>
                      <a:pt x="4426" y="1298"/>
                    </a:cubicBezTo>
                    <a:cubicBezTo>
                      <a:pt x="4844" y="2408"/>
                      <a:pt x="4484" y="3755"/>
                      <a:pt x="4173" y="4848"/>
                    </a:cubicBezTo>
                    <a:cubicBezTo>
                      <a:pt x="3565" y="6982"/>
                      <a:pt x="2448" y="8957"/>
                      <a:pt x="944" y="10584"/>
                    </a:cubicBezTo>
                    <a:lnTo>
                      <a:pt x="964" y="10764"/>
                    </a:lnTo>
                    <a:cubicBezTo>
                      <a:pt x="1838" y="9834"/>
                      <a:pt x="2588" y="8789"/>
                      <a:pt x="3185" y="7661"/>
                    </a:cubicBezTo>
                    <a:cubicBezTo>
                      <a:pt x="3814" y="6473"/>
                      <a:pt x="4278" y="5200"/>
                      <a:pt x="4549" y="3884"/>
                    </a:cubicBezTo>
                    <a:cubicBezTo>
                      <a:pt x="4775" y="2794"/>
                      <a:pt x="4971" y="1365"/>
                      <a:pt x="4071" y="509"/>
                    </a:cubicBezTo>
                    <a:cubicBezTo>
                      <a:pt x="3695" y="152"/>
                      <a:pt x="320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a:extLst>
                  <a:ext uri="{FF2B5EF4-FFF2-40B4-BE49-F238E27FC236}">
                    <a16:creationId xmlns:a16="http://schemas.microsoft.com/office/drawing/2014/main" id="{5460AC71-5B27-E063-2B7C-917172613C9F}"/>
                  </a:ext>
                </a:extLst>
              </p:cNvPr>
              <p:cNvSpPr/>
              <p:nvPr/>
            </p:nvSpPr>
            <p:spPr>
              <a:xfrm>
                <a:off x="403975" y="2462700"/>
                <a:ext cx="76850" cy="245950"/>
              </a:xfrm>
              <a:custGeom>
                <a:avLst/>
                <a:gdLst/>
                <a:ahLst/>
                <a:cxnLst/>
                <a:rect l="l" t="t" r="r" b="b"/>
                <a:pathLst>
                  <a:path w="3074" h="9838" extrusionOk="0">
                    <a:moveTo>
                      <a:pt x="3074" y="0"/>
                    </a:moveTo>
                    <a:lnTo>
                      <a:pt x="3074" y="0"/>
                    </a:lnTo>
                    <a:cubicBezTo>
                      <a:pt x="2696" y="221"/>
                      <a:pt x="2347" y="490"/>
                      <a:pt x="2032" y="796"/>
                    </a:cubicBezTo>
                    <a:cubicBezTo>
                      <a:pt x="392" y="2400"/>
                      <a:pt x="1" y="4846"/>
                      <a:pt x="691" y="6987"/>
                    </a:cubicBezTo>
                    <a:cubicBezTo>
                      <a:pt x="1040" y="8069"/>
                      <a:pt x="1652" y="9028"/>
                      <a:pt x="2429" y="9837"/>
                    </a:cubicBezTo>
                    <a:cubicBezTo>
                      <a:pt x="2433" y="9778"/>
                      <a:pt x="2439" y="9718"/>
                      <a:pt x="2442" y="9659"/>
                    </a:cubicBezTo>
                    <a:cubicBezTo>
                      <a:pt x="2416" y="9630"/>
                      <a:pt x="2391" y="9601"/>
                      <a:pt x="2364" y="9572"/>
                    </a:cubicBezTo>
                    <a:cubicBezTo>
                      <a:pt x="848" y="7900"/>
                      <a:pt x="96" y="5525"/>
                      <a:pt x="705" y="3309"/>
                    </a:cubicBezTo>
                    <a:cubicBezTo>
                      <a:pt x="1061" y="2011"/>
                      <a:pt x="1926" y="862"/>
                      <a:pt x="3064" y="163"/>
                    </a:cubicBezTo>
                    <a:cubicBezTo>
                      <a:pt x="3068" y="110"/>
                      <a:pt x="3070" y="56"/>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a:extLst>
                  <a:ext uri="{FF2B5EF4-FFF2-40B4-BE49-F238E27FC236}">
                    <a16:creationId xmlns:a16="http://schemas.microsoft.com/office/drawing/2014/main" id="{B8DB91EE-28F1-5603-D164-14B16AE1C730}"/>
                  </a:ext>
                </a:extLst>
              </p:cNvPr>
              <p:cNvSpPr/>
              <p:nvPr/>
            </p:nvSpPr>
            <p:spPr>
              <a:xfrm>
                <a:off x="324275" y="2607375"/>
                <a:ext cx="131650" cy="209600"/>
              </a:xfrm>
              <a:custGeom>
                <a:avLst/>
                <a:gdLst/>
                <a:ahLst/>
                <a:cxnLst/>
                <a:rect l="l" t="t" r="r" b="b"/>
                <a:pathLst>
                  <a:path w="5266" h="8384" extrusionOk="0">
                    <a:moveTo>
                      <a:pt x="710" y="0"/>
                    </a:moveTo>
                    <a:cubicBezTo>
                      <a:pt x="620" y="0"/>
                      <a:pt x="529" y="6"/>
                      <a:pt x="438" y="18"/>
                    </a:cubicBezTo>
                    <a:cubicBezTo>
                      <a:pt x="290" y="37"/>
                      <a:pt x="142" y="72"/>
                      <a:pt x="0" y="120"/>
                    </a:cubicBezTo>
                    <a:lnTo>
                      <a:pt x="8" y="267"/>
                    </a:lnTo>
                    <a:cubicBezTo>
                      <a:pt x="241" y="190"/>
                      <a:pt x="488" y="151"/>
                      <a:pt x="733" y="151"/>
                    </a:cubicBezTo>
                    <a:cubicBezTo>
                      <a:pt x="977" y="151"/>
                      <a:pt x="1218" y="190"/>
                      <a:pt x="1441" y="271"/>
                    </a:cubicBezTo>
                    <a:cubicBezTo>
                      <a:pt x="2600" y="693"/>
                      <a:pt x="3281" y="1861"/>
                      <a:pt x="3612" y="2986"/>
                    </a:cubicBezTo>
                    <a:cubicBezTo>
                      <a:pt x="3983" y="4242"/>
                      <a:pt x="4034" y="5569"/>
                      <a:pt x="4439" y="6816"/>
                    </a:cubicBezTo>
                    <a:cubicBezTo>
                      <a:pt x="4625" y="7384"/>
                      <a:pt x="4888" y="7925"/>
                      <a:pt x="5249" y="8383"/>
                    </a:cubicBezTo>
                    <a:cubicBezTo>
                      <a:pt x="5254" y="8322"/>
                      <a:pt x="5260" y="8261"/>
                      <a:pt x="5266" y="8199"/>
                    </a:cubicBezTo>
                    <a:cubicBezTo>
                      <a:pt x="4627" y="7330"/>
                      <a:pt x="4378" y="6208"/>
                      <a:pt x="4194" y="5161"/>
                    </a:cubicBezTo>
                    <a:cubicBezTo>
                      <a:pt x="3969" y="3876"/>
                      <a:pt x="3802" y="2514"/>
                      <a:pt x="3037" y="1413"/>
                    </a:cubicBezTo>
                    <a:cubicBezTo>
                      <a:pt x="2507" y="648"/>
                      <a:pt x="1665" y="0"/>
                      <a:pt x="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a:extLst>
                  <a:ext uri="{FF2B5EF4-FFF2-40B4-BE49-F238E27FC236}">
                    <a16:creationId xmlns:a16="http://schemas.microsoft.com/office/drawing/2014/main" id="{F268AFAE-2774-8026-4A32-F0924AA4D890}"/>
                  </a:ext>
                </a:extLst>
              </p:cNvPr>
              <p:cNvSpPr/>
              <p:nvPr/>
            </p:nvSpPr>
            <p:spPr>
              <a:xfrm>
                <a:off x="331125" y="2750625"/>
                <a:ext cx="118475" cy="136600"/>
              </a:xfrm>
              <a:custGeom>
                <a:avLst/>
                <a:gdLst/>
                <a:ahLst/>
                <a:cxnLst/>
                <a:rect l="l" t="t" r="r" b="b"/>
                <a:pathLst>
                  <a:path w="4739" h="5464" extrusionOk="0">
                    <a:moveTo>
                      <a:pt x="1" y="1"/>
                    </a:moveTo>
                    <a:lnTo>
                      <a:pt x="8" y="164"/>
                    </a:lnTo>
                    <a:cubicBezTo>
                      <a:pt x="996" y="653"/>
                      <a:pt x="1896" y="1512"/>
                      <a:pt x="2571" y="2256"/>
                    </a:cubicBezTo>
                    <a:cubicBezTo>
                      <a:pt x="3440" y="3214"/>
                      <a:pt x="4161" y="4297"/>
                      <a:pt x="4714" y="5464"/>
                    </a:cubicBezTo>
                    <a:cubicBezTo>
                      <a:pt x="4721" y="5375"/>
                      <a:pt x="4731" y="5287"/>
                      <a:pt x="4739" y="5201"/>
                    </a:cubicBezTo>
                    <a:cubicBezTo>
                      <a:pt x="4583" y="4884"/>
                      <a:pt x="4415" y="4576"/>
                      <a:pt x="4234" y="4274"/>
                    </a:cubicBezTo>
                    <a:cubicBezTo>
                      <a:pt x="3659" y="3311"/>
                      <a:pt x="2962" y="2421"/>
                      <a:pt x="2163" y="1635"/>
                    </a:cubicBezTo>
                    <a:cubicBezTo>
                      <a:pt x="1530" y="1011"/>
                      <a:pt x="816" y="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a:extLst>
                  <a:ext uri="{FF2B5EF4-FFF2-40B4-BE49-F238E27FC236}">
                    <a16:creationId xmlns:a16="http://schemas.microsoft.com/office/drawing/2014/main" id="{5FEA039A-4CF4-D12D-7F3B-EA1D73226D55}"/>
                  </a:ext>
                </a:extLst>
              </p:cNvPr>
              <p:cNvSpPr/>
              <p:nvPr/>
            </p:nvSpPr>
            <p:spPr>
              <a:xfrm>
                <a:off x="336600" y="2862500"/>
                <a:ext cx="64750" cy="160575"/>
              </a:xfrm>
              <a:custGeom>
                <a:avLst/>
                <a:gdLst/>
                <a:ahLst/>
                <a:cxnLst/>
                <a:rect l="l" t="t" r="r" b="b"/>
                <a:pathLst>
                  <a:path w="2590" h="6423" extrusionOk="0">
                    <a:moveTo>
                      <a:pt x="0" y="1"/>
                    </a:moveTo>
                    <a:lnTo>
                      <a:pt x="10" y="202"/>
                    </a:lnTo>
                    <a:cubicBezTo>
                      <a:pt x="10" y="202"/>
                      <a:pt x="10" y="204"/>
                      <a:pt x="10" y="204"/>
                    </a:cubicBezTo>
                    <a:cubicBezTo>
                      <a:pt x="1568" y="1846"/>
                      <a:pt x="2483" y="4085"/>
                      <a:pt x="2442" y="6356"/>
                    </a:cubicBezTo>
                    <a:cubicBezTo>
                      <a:pt x="2441" y="6400"/>
                      <a:pt x="2475" y="6422"/>
                      <a:pt x="2509" y="6422"/>
                    </a:cubicBezTo>
                    <a:cubicBezTo>
                      <a:pt x="2543" y="6422"/>
                      <a:pt x="2578" y="6400"/>
                      <a:pt x="2578" y="6356"/>
                    </a:cubicBezTo>
                    <a:cubicBezTo>
                      <a:pt x="2590" y="5642"/>
                      <a:pt x="2513" y="4931"/>
                      <a:pt x="2348" y="4236"/>
                    </a:cubicBezTo>
                    <a:cubicBezTo>
                      <a:pt x="1970" y="2644"/>
                      <a:pt x="1146" y="11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a:extLst>
                  <a:ext uri="{FF2B5EF4-FFF2-40B4-BE49-F238E27FC236}">
                    <a16:creationId xmlns:a16="http://schemas.microsoft.com/office/drawing/2014/main" id="{16EC5EE2-A65E-387F-F8A9-BE7547AA5458}"/>
                  </a:ext>
                </a:extLst>
              </p:cNvPr>
              <p:cNvSpPr/>
              <p:nvPr/>
            </p:nvSpPr>
            <p:spPr>
              <a:xfrm>
                <a:off x="335300" y="2994000"/>
                <a:ext cx="112150" cy="45450"/>
              </a:xfrm>
              <a:custGeom>
                <a:avLst/>
                <a:gdLst/>
                <a:ahLst/>
                <a:cxnLst/>
                <a:rect l="l" t="t" r="r" b="b"/>
                <a:pathLst>
                  <a:path w="4486" h="1818" extrusionOk="0">
                    <a:moveTo>
                      <a:pt x="93" y="1"/>
                    </a:moveTo>
                    <a:lnTo>
                      <a:pt x="1" y="1685"/>
                    </a:lnTo>
                    <a:lnTo>
                      <a:pt x="4309" y="1817"/>
                    </a:lnTo>
                    <a:lnTo>
                      <a:pt x="4485" y="154"/>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a:extLst>
                  <a:ext uri="{FF2B5EF4-FFF2-40B4-BE49-F238E27FC236}">
                    <a16:creationId xmlns:a16="http://schemas.microsoft.com/office/drawing/2014/main" id="{B06272ED-3BB4-4D23-711F-2C3E113369B3}"/>
                  </a:ext>
                </a:extLst>
              </p:cNvPr>
              <p:cNvSpPr/>
              <p:nvPr/>
            </p:nvSpPr>
            <p:spPr>
              <a:xfrm>
                <a:off x="255650" y="1858525"/>
                <a:ext cx="25425" cy="226525"/>
              </a:xfrm>
              <a:custGeom>
                <a:avLst/>
                <a:gdLst/>
                <a:ahLst/>
                <a:cxnLst/>
                <a:rect l="l" t="t" r="r" b="b"/>
                <a:pathLst>
                  <a:path w="1017" h="9061" extrusionOk="0">
                    <a:moveTo>
                      <a:pt x="907" y="0"/>
                    </a:moveTo>
                    <a:cubicBezTo>
                      <a:pt x="872" y="0"/>
                      <a:pt x="839" y="20"/>
                      <a:pt x="829" y="65"/>
                    </a:cubicBezTo>
                    <a:cubicBezTo>
                      <a:pt x="160" y="2984"/>
                      <a:pt x="0" y="6002"/>
                      <a:pt x="365" y="8975"/>
                    </a:cubicBezTo>
                    <a:cubicBezTo>
                      <a:pt x="372" y="9032"/>
                      <a:pt x="420" y="9061"/>
                      <a:pt x="465" y="9061"/>
                    </a:cubicBezTo>
                    <a:cubicBezTo>
                      <a:pt x="510" y="9061"/>
                      <a:pt x="551" y="9032"/>
                      <a:pt x="543" y="8975"/>
                    </a:cubicBezTo>
                    <a:cubicBezTo>
                      <a:pt x="183" y="6017"/>
                      <a:pt x="336" y="3017"/>
                      <a:pt x="1002" y="113"/>
                    </a:cubicBezTo>
                    <a:cubicBezTo>
                      <a:pt x="1017" y="45"/>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a:extLst>
                  <a:ext uri="{FF2B5EF4-FFF2-40B4-BE49-F238E27FC236}">
                    <a16:creationId xmlns:a16="http://schemas.microsoft.com/office/drawing/2014/main" id="{C3AC9860-1DB1-01AD-18DD-C1CDD8082A6F}"/>
                  </a:ext>
                </a:extLst>
              </p:cNvPr>
              <p:cNvSpPr/>
              <p:nvPr/>
            </p:nvSpPr>
            <p:spPr>
              <a:xfrm>
                <a:off x="264100" y="1870300"/>
                <a:ext cx="38025" cy="87850"/>
              </a:xfrm>
              <a:custGeom>
                <a:avLst/>
                <a:gdLst/>
                <a:ahLst/>
                <a:cxnLst/>
                <a:rect l="l" t="t" r="r" b="b"/>
                <a:pathLst>
                  <a:path w="1521" h="3514" extrusionOk="0">
                    <a:moveTo>
                      <a:pt x="1411" y="1"/>
                    </a:moveTo>
                    <a:cubicBezTo>
                      <a:pt x="1376" y="1"/>
                      <a:pt x="1343" y="20"/>
                      <a:pt x="1335" y="66"/>
                    </a:cubicBezTo>
                    <a:cubicBezTo>
                      <a:pt x="1220" y="681"/>
                      <a:pt x="1105" y="1295"/>
                      <a:pt x="988" y="1911"/>
                    </a:cubicBezTo>
                    <a:cubicBezTo>
                      <a:pt x="900" y="2379"/>
                      <a:pt x="842" y="3335"/>
                      <a:pt x="204" y="3335"/>
                    </a:cubicBezTo>
                    <a:cubicBezTo>
                      <a:pt x="175" y="3335"/>
                      <a:pt x="145" y="3333"/>
                      <a:pt x="113" y="3329"/>
                    </a:cubicBezTo>
                    <a:cubicBezTo>
                      <a:pt x="109" y="3328"/>
                      <a:pt x="104" y="3328"/>
                      <a:pt x="100" y="3328"/>
                    </a:cubicBezTo>
                    <a:cubicBezTo>
                      <a:pt x="0" y="3328"/>
                      <a:pt x="6" y="3494"/>
                      <a:pt x="113" y="3507"/>
                    </a:cubicBezTo>
                    <a:cubicBezTo>
                      <a:pt x="149" y="3512"/>
                      <a:pt x="184" y="3514"/>
                      <a:pt x="217" y="3514"/>
                    </a:cubicBezTo>
                    <a:cubicBezTo>
                      <a:pt x="735" y="3514"/>
                      <a:pt x="967" y="2964"/>
                      <a:pt x="1057" y="2513"/>
                    </a:cubicBezTo>
                    <a:cubicBezTo>
                      <a:pt x="1218" y="1717"/>
                      <a:pt x="1358" y="913"/>
                      <a:pt x="1508" y="114"/>
                    </a:cubicBezTo>
                    <a:cubicBezTo>
                      <a:pt x="1520" y="45"/>
                      <a:pt x="1463" y="1"/>
                      <a:pt x="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a:extLst>
                  <a:ext uri="{FF2B5EF4-FFF2-40B4-BE49-F238E27FC236}">
                    <a16:creationId xmlns:a16="http://schemas.microsoft.com/office/drawing/2014/main" id="{4469D01C-C3E5-4BD8-CAF2-202EEFEE8FDB}"/>
                  </a:ext>
                </a:extLst>
              </p:cNvPr>
              <p:cNvSpPr/>
              <p:nvPr/>
            </p:nvSpPr>
            <p:spPr>
              <a:xfrm>
                <a:off x="350150" y="1551875"/>
                <a:ext cx="16100" cy="61200"/>
              </a:xfrm>
              <a:custGeom>
                <a:avLst/>
                <a:gdLst/>
                <a:ahLst/>
                <a:cxnLst/>
                <a:rect l="l" t="t" r="r" b="b"/>
                <a:pathLst>
                  <a:path w="644" h="2448" extrusionOk="0">
                    <a:moveTo>
                      <a:pt x="493" y="1"/>
                    </a:moveTo>
                    <a:cubicBezTo>
                      <a:pt x="455" y="1"/>
                      <a:pt x="417" y="26"/>
                      <a:pt x="421" y="75"/>
                    </a:cubicBezTo>
                    <a:cubicBezTo>
                      <a:pt x="496" y="858"/>
                      <a:pt x="362" y="1629"/>
                      <a:pt x="28" y="2340"/>
                    </a:cubicBezTo>
                    <a:cubicBezTo>
                      <a:pt x="1" y="2398"/>
                      <a:pt x="51" y="2448"/>
                      <a:pt x="99" y="2448"/>
                    </a:cubicBezTo>
                    <a:cubicBezTo>
                      <a:pt x="122" y="2448"/>
                      <a:pt x="144" y="2437"/>
                      <a:pt x="157" y="2410"/>
                    </a:cubicBezTo>
                    <a:cubicBezTo>
                      <a:pt x="504" y="1675"/>
                      <a:pt x="644" y="875"/>
                      <a:pt x="569" y="67"/>
                    </a:cubicBezTo>
                    <a:cubicBezTo>
                      <a:pt x="564" y="22"/>
                      <a:pt x="529" y="1"/>
                      <a:pt x="493"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a:extLst>
                  <a:ext uri="{FF2B5EF4-FFF2-40B4-BE49-F238E27FC236}">
                    <a16:creationId xmlns:a16="http://schemas.microsoft.com/office/drawing/2014/main" id="{2784DDB9-7377-F4C0-5AC6-D897E6BA18CA}"/>
                  </a:ext>
                </a:extLst>
              </p:cNvPr>
              <p:cNvSpPr/>
              <p:nvPr/>
            </p:nvSpPr>
            <p:spPr>
              <a:xfrm>
                <a:off x="178825" y="1407100"/>
                <a:ext cx="365250" cy="423950"/>
              </a:xfrm>
              <a:custGeom>
                <a:avLst/>
                <a:gdLst/>
                <a:ahLst/>
                <a:cxnLst/>
                <a:rect l="l" t="t" r="r" b="b"/>
                <a:pathLst>
                  <a:path w="14610" h="16958" extrusionOk="0">
                    <a:moveTo>
                      <a:pt x="9582" y="0"/>
                    </a:moveTo>
                    <a:lnTo>
                      <a:pt x="6985" y="38"/>
                    </a:lnTo>
                    <a:cubicBezTo>
                      <a:pt x="6985" y="38"/>
                      <a:pt x="6074" y="386"/>
                      <a:pt x="5024" y="769"/>
                    </a:cubicBezTo>
                    <a:cubicBezTo>
                      <a:pt x="4443" y="984"/>
                      <a:pt x="3820" y="1207"/>
                      <a:pt x="3286" y="1389"/>
                    </a:cubicBezTo>
                    <a:cubicBezTo>
                      <a:pt x="3286" y="1389"/>
                      <a:pt x="2820" y="2881"/>
                      <a:pt x="2920" y="5162"/>
                    </a:cubicBezTo>
                    <a:cubicBezTo>
                      <a:pt x="3020" y="7441"/>
                      <a:pt x="1817" y="12701"/>
                      <a:pt x="0" y="14026"/>
                    </a:cubicBezTo>
                    <a:cubicBezTo>
                      <a:pt x="0" y="14026"/>
                      <a:pt x="2725" y="16958"/>
                      <a:pt x="8102" y="16958"/>
                    </a:cubicBezTo>
                    <a:cubicBezTo>
                      <a:pt x="9214" y="16958"/>
                      <a:pt x="10440" y="16832"/>
                      <a:pt x="11778" y="16530"/>
                    </a:cubicBezTo>
                    <a:cubicBezTo>
                      <a:pt x="11778" y="16530"/>
                      <a:pt x="10618" y="14055"/>
                      <a:pt x="11539" y="10811"/>
                    </a:cubicBezTo>
                    <a:cubicBezTo>
                      <a:pt x="12459" y="7568"/>
                      <a:pt x="14610" y="4218"/>
                      <a:pt x="14426" y="3223"/>
                    </a:cubicBezTo>
                    <a:cubicBezTo>
                      <a:pt x="14278" y="2417"/>
                      <a:pt x="12352" y="1329"/>
                      <a:pt x="10975" y="646"/>
                    </a:cubicBezTo>
                    <a:cubicBezTo>
                      <a:pt x="10190" y="257"/>
                      <a:pt x="9582" y="0"/>
                      <a:pt x="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a:extLst>
                  <a:ext uri="{FF2B5EF4-FFF2-40B4-BE49-F238E27FC236}">
                    <a16:creationId xmlns:a16="http://schemas.microsoft.com/office/drawing/2014/main" id="{F1A54CC2-45CB-73D8-20F7-A11DC3C3F9FC}"/>
                  </a:ext>
                </a:extLst>
              </p:cNvPr>
              <p:cNvSpPr/>
              <p:nvPr/>
            </p:nvSpPr>
            <p:spPr>
              <a:xfrm>
                <a:off x="257650" y="1423875"/>
                <a:ext cx="200875" cy="69575"/>
              </a:xfrm>
              <a:custGeom>
                <a:avLst/>
                <a:gdLst/>
                <a:ahLst/>
                <a:cxnLst/>
                <a:rect l="l" t="t" r="r" b="b"/>
                <a:pathLst>
                  <a:path w="8035" h="2783" extrusionOk="0">
                    <a:moveTo>
                      <a:pt x="7870" y="0"/>
                    </a:moveTo>
                    <a:cubicBezTo>
                      <a:pt x="7549" y="1362"/>
                      <a:pt x="6270" y="2335"/>
                      <a:pt x="4873" y="2550"/>
                    </a:cubicBezTo>
                    <a:cubicBezTo>
                      <a:pt x="4630" y="2587"/>
                      <a:pt x="4388" y="2605"/>
                      <a:pt x="4148" y="2605"/>
                    </a:cubicBezTo>
                    <a:cubicBezTo>
                      <a:pt x="2661" y="2605"/>
                      <a:pt x="1250" y="1925"/>
                      <a:pt x="41" y="1077"/>
                    </a:cubicBezTo>
                    <a:cubicBezTo>
                      <a:pt x="28" y="1134"/>
                      <a:pt x="14" y="1197"/>
                      <a:pt x="1" y="1266"/>
                    </a:cubicBezTo>
                    <a:cubicBezTo>
                      <a:pt x="1228" y="2119"/>
                      <a:pt x="2658" y="2783"/>
                      <a:pt x="4155" y="2783"/>
                    </a:cubicBezTo>
                    <a:cubicBezTo>
                      <a:pt x="4474" y="2783"/>
                      <a:pt x="4795" y="2752"/>
                      <a:pt x="5119" y="2688"/>
                    </a:cubicBezTo>
                    <a:cubicBezTo>
                      <a:pt x="6485" y="2415"/>
                      <a:pt x="7697" y="1416"/>
                      <a:pt x="8035" y="83"/>
                    </a:cubicBezTo>
                    <a:cubicBezTo>
                      <a:pt x="7979" y="54"/>
                      <a:pt x="7923" y="27"/>
                      <a:pt x="7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a:extLst>
                  <a:ext uri="{FF2B5EF4-FFF2-40B4-BE49-F238E27FC236}">
                    <a16:creationId xmlns:a16="http://schemas.microsoft.com/office/drawing/2014/main" id="{7143DBEA-4E7E-22EB-312F-C0C66EC40F50}"/>
                  </a:ext>
                </a:extLst>
              </p:cNvPr>
              <p:cNvSpPr/>
              <p:nvPr/>
            </p:nvSpPr>
            <p:spPr>
              <a:xfrm>
                <a:off x="232050" y="1498975"/>
                <a:ext cx="90700" cy="161000"/>
              </a:xfrm>
              <a:custGeom>
                <a:avLst/>
                <a:gdLst/>
                <a:ahLst/>
                <a:cxnLst/>
                <a:rect l="l" t="t" r="r" b="b"/>
                <a:pathLst>
                  <a:path w="3628" h="6440" extrusionOk="0">
                    <a:moveTo>
                      <a:pt x="1629" y="1"/>
                    </a:moveTo>
                    <a:cubicBezTo>
                      <a:pt x="1553" y="1"/>
                      <a:pt x="1503" y="118"/>
                      <a:pt x="1583" y="171"/>
                    </a:cubicBezTo>
                    <a:cubicBezTo>
                      <a:pt x="2811" y="950"/>
                      <a:pt x="3430" y="2557"/>
                      <a:pt x="2999" y="3956"/>
                    </a:cubicBezTo>
                    <a:cubicBezTo>
                      <a:pt x="2600" y="5239"/>
                      <a:pt x="1370" y="6148"/>
                      <a:pt x="54" y="6256"/>
                    </a:cubicBezTo>
                    <a:cubicBezTo>
                      <a:pt x="37" y="6317"/>
                      <a:pt x="18" y="6380"/>
                      <a:pt x="1" y="6440"/>
                    </a:cubicBezTo>
                    <a:cubicBezTo>
                      <a:pt x="1416" y="6354"/>
                      <a:pt x="2746" y="5377"/>
                      <a:pt x="3171" y="4004"/>
                    </a:cubicBezTo>
                    <a:cubicBezTo>
                      <a:pt x="3628" y="2527"/>
                      <a:pt x="2968" y="837"/>
                      <a:pt x="1675" y="16"/>
                    </a:cubicBezTo>
                    <a:cubicBezTo>
                      <a:pt x="1659" y="5"/>
                      <a:pt x="1643"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a:extLst>
                  <a:ext uri="{FF2B5EF4-FFF2-40B4-BE49-F238E27FC236}">
                    <a16:creationId xmlns:a16="http://schemas.microsoft.com/office/drawing/2014/main" id="{65BD9CDA-B3AD-65EA-ED90-DDC54A7A7648}"/>
                  </a:ext>
                </a:extLst>
              </p:cNvPr>
              <p:cNvSpPr/>
              <p:nvPr/>
            </p:nvSpPr>
            <p:spPr>
              <a:xfrm>
                <a:off x="192100" y="1520950"/>
                <a:ext cx="300175" cy="240450"/>
              </a:xfrm>
              <a:custGeom>
                <a:avLst/>
                <a:gdLst/>
                <a:ahLst/>
                <a:cxnLst/>
                <a:rect l="l" t="t" r="r" b="b"/>
                <a:pathLst>
                  <a:path w="12007" h="9618" extrusionOk="0">
                    <a:moveTo>
                      <a:pt x="10089" y="1"/>
                    </a:moveTo>
                    <a:cubicBezTo>
                      <a:pt x="9986" y="1"/>
                      <a:pt x="9883" y="9"/>
                      <a:pt x="9782" y="25"/>
                    </a:cubicBezTo>
                    <a:cubicBezTo>
                      <a:pt x="8706" y="194"/>
                      <a:pt x="7894" y="1059"/>
                      <a:pt x="7330" y="1934"/>
                    </a:cubicBezTo>
                    <a:cubicBezTo>
                      <a:pt x="6613" y="3046"/>
                      <a:pt x="6189" y="4310"/>
                      <a:pt x="5658" y="5517"/>
                    </a:cubicBezTo>
                    <a:cubicBezTo>
                      <a:pt x="5165" y="6635"/>
                      <a:pt x="4558" y="7765"/>
                      <a:pt x="3595" y="8548"/>
                    </a:cubicBezTo>
                    <a:cubicBezTo>
                      <a:pt x="2930" y="9088"/>
                      <a:pt x="2083" y="9438"/>
                      <a:pt x="1233" y="9438"/>
                    </a:cubicBezTo>
                    <a:cubicBezTo>
                      <a:pt x="865" y="9438"/>
                      <a:pt x="497" y="9372"/>
                      <a:pt x="143" y="9229"/>
                    </a:cubicBezTo>
                    <a:cubicBezTo>
                      <a:pt x="131" y="9224"/>
                      <a:pt x="119" y="9221"/>
                      <a:pt x="109" y="9221"/>
                    </a:cubicBezTo>
                    <a:cubicBezTo>
                      <a:pt x="27" y="9221"/>
                      <a:pt x="1" y="9362"/>
                      <a:pt x="95" y="9401"/>
                    </a:cubicBezTo>
                    <a:cubicBezTo>
                      <a:pt x="462" y="9550"/>
                      <a:pt x="846" y="9618"/>
                      <a:pt x="1230" y="9618"/>
                    </a:cubicBezTo>
                    <a:cubicBezTo>
                      <a:pt x="1999" y="9618"/>
                      <a:pt x="2769" y="9346"/>
                      <a:pt x="3409" y="8910"/>
                    </a:cubicBezTo>
                    <a:cubicBezTo>
                      <a:pt x="5391" y="7560"/>
                      <a:pt x="5940" y="5020"/>
                      <a:pt x="6941" y="2994"/>
                    </a:cubicBezTo>
                    <a:cubicBezTo>
                      <a:pt x="7459" y="1947"/>
                      <a:pt x="8176" y="790"/>
                      <a:pt x="9312" y="339"/>
                    </a:cubicBezTo>
                    <a:cubicBezTo>
                      <a:pt x="9551" y="244"/>
                      <a:pt x="9815" y="197"/>
                      <a:pt x="10080" y="197"/>
                    </a:cubicBezTo>
                    <a:cubicBezTo>
                      <a:pt x="10888" y="197"/>
                      <a:pt x="11702" y="640"/>
                      <a:pt x="11825" y="1517"/>
                    </a:cubicBezTo>
                    <a:lnTo>
                      <a:pt x="11823" y="1515"/>
                    </a:lnTo>
                    <a:lnTo>
                      <a:pt x="11823" y="1515"/>
                    </a:lnTo>
                    <a:cubicBezTo>
                      <a:pt x="11830" y="1561"/>
                      <a:pt x="11861" y="1581"/>
                      <a:pt x="11896" y="1581"/>
                    </a:cubicBezTo>
                    <a:cubicBezTo>
                      <a:pt x="11948" y="1581"/>
                      <a:pt x="12007" y="1536"/>
                      <a:pt x="11997" y="1467"/>
                    </a:cubicBezTo>
                    <a:cubicBezTo>
                      <a:pt x="11869" y="560"/>
                      <a:pt x="10961" y="1"/>
                      <a:pt x="10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a:extLst>
                  <a:ext uri="{FF2B5EF4-FFF2-40B4-BE49-F238E27FC236}">
                    <a16:creationId xmlns:a16="http://schemas.microsoft.com/office/drawing/2014/main" id="{A06674D9-EAAF-8E4D-ECC1-1C7C2F623A33}"/>
                  </a:ext>
                </a:extLst>
              </p:cNvPr>
              <p:cNvSpPr/>
              <p:nvPr/>
            </p:nvSpPr>
            <p:spPr>
              <a:xfrm>
                <a:off x="321000" y="1657425"/>
                <a:ext cx="125775" cy="173625"/>
              </a:xfrm>
              <a:custGeom>
                <a:avLst/>
                <a:gdLst/>
                <a:ahLst/>
                <a:cxnLst/>
                <a:rect l="l" t="t" r="r" b="b"/>
                <a:pathLst>
                  <a:path w="5031" h="6945" extrusionOk="0">
                    <a:moveTo>
                      <a:pt x="3828" y="1"/>
                    </a:moveTo>
                    <a:cubicBezTo>
                      <a:pt x="3343" y="1"/>
                      <a:pt x="2858" y="96"/>
                      <a:pt x="2405" y="282"/>
                    </a:cubicBezTo>
                    <a:cubicBezTo>
                      <a:pt x="947" y="883"/>
                      <a:pt x="47" y="2425"/>
                      <a:pt x="204" y="3992"/>
                    </a:cubicBezTo>
                    <a:cubicBezTo>
                      <a:pt x="337" y="5300"/>
                      <a:pt x="1223" y="6432"/>
                      <a:pt x="2410" y="6944"/>
                    </a:cubicBezTo>
                    <a:cubicBezTo>
                      <a:pt x="2577" y="6944"/>
                      <a:pt x="2746" y="6942"/>
                      <a:pt x="2919" y="6937"/>
                    </a:cubicBezTo>
                    <a:cubicBezTo>
                      <a:pt x="1114" y="6430"/>
                      <a:pt x="1" y="4550"/>
                      <a:pt x="490" y="2728"/>
                    </a:cubicBezTo>
                    <a:cubicBezTo>
                      <a:pt x="904" y="1182"/>
                      <a:pt x="2322" y="183"/>
                      <a:pt x="3841" y="183"/>
                    </a:cubicBezTo>
                    <a:cubicBezTo>
                      <a:pt x="4186" y="183"/>
                      <a:pt x="4537" y="235"/>
                      <a:pt x="4883" y="344"/>
                    </a:cubicBezTo>
                    <a:cubicBezTo>
                      <a:pt x="4893" y="347"/>
                      <a:pt x="4902" y="348"/>
                      <a:pt x="4911" y="348"/>
                    </a:cubicBezTo>
                    <a:cubicBezTo>
                      <a:pt x="5001" y="348"/>
                      <a:pt x="5030" y="202"/>
                      <a:pt x="4931" y="169"/>
                    </a:cubicBezTo>
                    <a:cubicBezTo>
                      <a:pt x="4572" y="57"/>
                      <a:pt x="4200" y="1"/>
                      <a:pt x="3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a:extLst>
                  <a:ext uri="{FF2B5EF4-FFF2-40B4-BE49-F238E27FC236}">
                    <a16:creationId xmlns:a16="http://schemas.microsoft.com/office/drawing/2014/main" id="{33482EE7-8D1C-11B5-A354-E90B43FBDE32}"/>
                  </a:ext>
                </a:extLst>
              </p:cNvPr>
              <p:cNvSpPr/>
              <p:nvPr/>
            </p:nvSpPr>
            <p:spPr>
              <a:xfrm>
                <a:off x="221725" y="1767650"/>
                <a:ext cx="118725" cy="61050"/>
              </a:xfrm>
              <a:custGeom>
                <a:avLst/>
                <a:gdLst/>
                <a:ahLst/>
                <a:cxnLst/>
                <a:rect l="l" t="t" r="r" b="b"/>
                <a:pathLst>
                  <a:path w="4749" h="2442" extrusionOk="0">
                    <a:moveTo>
                      <a:pt x="1522" y="0"/>
                    </a:moveTo>
                    <a:cubicBezTo>
                      <a:pt x="967" y="0"/>
                      <a:pt x="436" y="208"/>
                      <a:pt x="49" y="726"/>
                    </a:cubicBezTo>
                    <a:cubicBezTo>
                      <a:pt x="0" y="791"/>
                      <a:pt x="63" y="855"/>
                      <a:pt x="129" y="855"/>
                    </a:cubicBezTo>
                    <a:cubicBezTo>
                      <a:pt x="156" y="855"/>
                      <a:pt x="184" y="844"/>
                      <a:pt x="204" y="817"/>
                    </a:cubicBezTo>
                    <a:cubicBezTo>
                      <a:pt x="549" y="354"/>
                      <a:pt x="1019" y="173"/>
                      <a:pt x="1513" y="173"/>
                    </a:cubicBezTo>
                    <a:cubicBezTo>
                      <a:pt x="2183" y="173"/>
                      <a:pt x="2897" y="507"/>
                      <a:pt x="3400" y="928"/>
                    </a:cubicBezTo>
                    <a:cubicBezTo>
                      <a:pt x="3815" y="1275"/>
                      <a:pt x="4160" y="1701"/>
                      <a:pt x="4419" y="2175"/>
                    </a:cubicBezTo>
                    <a:cubicBezTo>
                      <a:pt x="4457" y="2246"/>
                      <a:pt x="4501" y="2328"/>
                      <a:pt x="4545" y="2416"/>
                    </a:cubicBezTo>
                    <a:cubicBezTo>
                      <a:pt x="4613" y="2426"/>
                      <a:pt x="4680" y="2434"/>
                      <a:pt x="4749" y="2441"/>
                    </a:cubicBezTo>
                    <a:cubicBezTo>
                      <a:pt x="4739" y="2420"/>
                      <a:pt x="4730" y="2399"/>
                      <a:pt x="4720" y="2378"/>
                    </a:cubicBezTo>
                    <a:cubicBezTo>
                      <a:pt x="4434" y="1745"/>
                      <a:pt x="3997" y="1177"/>
                      <a:pt x="3454" y="742"/>
                    </a:cubicBezTo>
                    <a:cubicBezTo>
                      <a:pt x="2919" y="312"/>
                      <a:pt x="2202" y="0"/>
                      <a:pt x="1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a:extLst>
                  <a:ext uri="{FF2B5EF4-FFF2-40B4-BE49-F238E27FC236}">
                    <a16:creationId xmlns:a16="http://schemas.microsoft.com/office/drawing/2014/main" id="{DB205A25-BF6D-D5B2-95D1-3B0A66B14682}"/>
                  </a:ext>
                </a:extLst>
              </p:cNvPr>
              <p:cNvSpPr/>
              <p:nvPr/>
            </p:nvSpPr>
            <p:spPr>
              <a:xfrm>
                <a:off x="435300" y="1568350"/>
                <a:ext cx="50225" cy="168950"/>
              </a:xfrm>
              <a:custGeom>
                <a:avLst/>
                <a:gdLst/>
                <a:ahLst/>
                <a:cxnLst/>
                <a:rect l="l" t="t" r="r" b="b"/>
                <a:pathLst>
                  <a:path w="2009" h="6758" extrusionOk="0">
                    <a:moveTo>
                      <a:pt x="1913" y="1"/>
                    </a:moveTo>
                    <a:cubicBezTo>
                      <a:pt x="1894" y="1"/>
                      <a:pt x="1875" y="9"/>
                      <a:pt x="1861" y="30"/>
                    </a:cubicBezTo>
                    <a:cubicBezTo>
                      <a:pt x="1199" y="1025"/>
                      <a:pt x="802" y="2203"/>
                      <a:pt x="505" y="3352"/>
                    </a:cubicBezTo>
                    <a:cubicBezTo>
                      <a:pt x="228" y="4426"/>
                      <a:pt x="0" y="5574"/>
                      <a:pt x="62" y="6690"/>
                    </a:cubicBezTo>
                    <a:cubicBezTo>
                      <a:pt x="64" y="6735"/>
                      <a:pt x="102" y="6758"/>
                      <a:pt x="136" y="6758"/>
                    </a:cubicBezTo>
                    <a:cubicBezTo>
                      <a:pt x="169" y="6758"/>
                      <a:pt x="199" y="6737"/>
                      <a:pt x="196" y="6696"/>
                    </a:cubicBezTo>
                    <a:cubicBezTo>
                      <a:pt x="134" y="5591"/>
                      <a:pt x="359" y="4457"/>
                      <a:pt x="633" y="3393"/>
                    </a:cubicBezTo>
                    <a:cubicBezTo>
                      <a:pt x="927" y="2255"/>
                      <a:pt x="1318" y="1089"/>
                      <a:pt x="1974" y="103"/>
                    </a:cubicBezTo>
                    <a:cubicBezTo>
                      <a:pt x="2008" y="52"/>
                      <a:pt x="1961" y="1"/>
                      <a:pt x="1913"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a:extLst>
                  <a:ext uri="{FF2B5EF4-FFF2-40B4-BE49-F238E27FC236}">
                    <a16:creationId xmlns:a16="http://schemas.microsoft.com/office/drawing/2014/main" id="{722CE930-89DC-74E7-725C-C7784D9F5DDF}"/>
                  </a:ext>
                </a:extLst>
              </p:cNvPr>
              <p:cNvSpPr/>
              <p:nvPr/>
            </p:nvSpPr>
            <p:spPr>
              <a:xfrm>
                <a:off x="191575" y="1498025"/>
                <a:ext cx="66450" cy="146725"/>
              </a:xfrm>
              <a:custGeom>
                <a:avLst/>
                <a:gdLst/>
                <a:ahLst/>
                <a:cxnLst/>
                <a:rect l="l" t="t" r="r" b="b"/>
                <a:pathLst>
                  <a:path w="2658" h="5869" extrusionOk="0">
                    <a:moveTo>
                      <a:pt x="2414" y="0"/>
                    </a:moveTo>
                    <a:lnTo>
                      <a:pt x="2414" y="0"/>
                    </a:lnTo>
                    <a:cubicBezTo>
                      <a:pt x="2414" y="0"/>
                      <a:pt x="2414" y="15"/>
                      <a:pt x="2416" y="44"/>
                    </a:cubicBezTo>
                    <a:lnTo>
                      <a:pt x="2416" y="44"/>
                    </a:lnTo>
                    <a:cubicBezTo>
                      <a:pt x="2415" y="15"/>
                      <a:pt x="2414" y="0"/>
                      <a:pt x="2414" y="0"/>
                    </a:cubicBezTo>
                    <a:close/>
                    <a:moveTo>
                      <a:pt x="2416" y="44"/>
                    </a:moveTo>
                    <a:cubicBezTo>
                      <a:pt x="2418" y="243"/>
                      <a:pt x="2365" y="1091"/>
                      <a:pt x="1374" y="2148"/>
                    </a:cubicBezTo>
                    <a:cubicBezTo>
                      <a:pt x="1" y="3612"/>
                      <a:pt x="1888" y="5346"/>
                      <a:pt x="2291" y="5841"/>
                    </a:cubicBezTo>
                    <a:cubicBezTo>
                      <a:pt x="2306" y="5860"/>
                      <a:pt x="2320" y="5869"/>
                      <a:pt x="2334" y="5869"/>
                    </a:cubicBezTo>
                    <a:cubicBezTo>
                      <a:pt x="2658" y="5869"/>
                      <a:pt x="2439" y="584"/>
                      <a:pt x="2416"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a:extLst>
                  <a:ext uri="{FF2B5EF4-FFF2-40B4-BE49-F238E27FC236}">
                    <a16:creationId xmlns:a16="http://schemas.microsoft.com/office/drawing/2014/main" id="{F4EC0B7B-7955-0E3F-0BB0-434C6DAD5932}"/>
                  </a:ext>
                </a:extLst>
              </p:cNvPr>
              <p:cNvSpPr/>
              <p:nvPr/>
            </p:nvSpPr>
            <p:spPr>
              <a:xfrm>
                <a:off x="353100" y="1414050"/>
                <a:ext cx="207525" cy="450700"/>
              </a:xfrm>
              <a:custGeom>
                <a:avLst/>
                <a:gdLst/>
                <a:ahLst/>
                <a:cxnLst/>
                <a:rect l="l" t="t" r="r" b="b"/>
                <a:pathLst>
                  <a:path w="8301"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cubicBezTo>
                      <a:pt x="6286" y="16182"/>
                      <a:pt x="5972" y="15298"/>
                      <a:pt x="5613" y="14203"/>
                    </a:cubicBezTo>
                    <a:cubicBezTo>
                      <a:pt x="4867" y="11930"/>
                      <a:pt x="5866" y="7811"/>
                      <a:pt x="7084" y="6622"/>
                    </a:cubicBezTo>
                    <a:cubicBezTo>
                      <a:pt x="8301" y="5435"/>
                      <a:pt x="8230" y="3016"/>
                      <a:pt x="7508" y="2030"/>
                    </a:cubicBezTo>
                    <a:cubicBezTo>
                      <a:pt x="7023" y="1362"/>
                      <a:pt x="5241" y="672"/>
                      <a:pt x="4138" y="292"/>
                    </a:cubicBezTo>
                    <a:cubicBezTo>
                      <a:pt x="3609" y="111"/>
                      <a:pt x="3236" y="0"/>
                      <a:pt x="3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a:extLst>
                  <a:ext uri="{FF2B5EF4-FFF2-40B4-BE49-F238E27FC236}">
                    <a16:creationId xmlns:a16="http://schemas.microsoft.com/office/drawing/2014/main" id="{FF797147-258A-7E85-EBC7-9907E37A1CC4}"/>
                  </a:ext>
                </a:extLst>
              </p:cNvPr>
              <p:cNvSpPr/>
              <p:nvPr/>
            </p:nvSpPr>
            <p:spPr>
              <a:xfrm>
                <a:off x="390500" y="1641475"/>
                <a:ext cx="59050" cy="15500"/>
              </a:xfrm>
              <a:custGeom>
                <a:avLst/>
                <a:gdLst/>
                <a:ahLst/>
                <a:cxnLst/>
                <a:rect l="l" t="t" r="r" b="b"/>
                <a:pathLst>
                  <a:path w="2362" h="620" extrusionOk="0">
                    <a:moveTo>
                      <a:pt x="129" y="1"/>
                    </a:moveTo>
                    <a:cubicBezTo>
                      <a:pt x="51" y="1"/>
                      <a:pt x="1" y="119"/>
                      <a:pt x="83" y="170"/>
                    </a:cubicBezTo>
                    <a:cubicBezTo>
                      <a:pt x="574" y="468"/>
                      <a:pt x="1121" y="620"/>
                      <a:pt x="1682" y="620"/>
                    </a:cubicBezTo>
                    <a:cubicBezTo>
                      <a:pt x="1872" y="620"/>
                      <a:pt x="2063" y="602"/>
                      <a:pt x="2254" y="567"/>
                    </a:cubicBezTo>
                    <a:cubicBezTo>
                      <a:pt x="2362" y="547"/>
                      <a:pt x="2324" y="391"/>
                      <a:pt x="2224" y="391"/>
                    </a:cubicBezTo>
                    <a:cubicBezTo>
                      <a:pt x="2218" y="391"/>
                      <a:pt x="2212" y="392"/>
                      <a:pt x="2206" y="393"/>
                    </a:cubicBezTo>
                    <a:cubicBezTo>
                      <a:pt x="2030" y="425"/>
                      <a:pt x="1853" y="441"/>
                      <a:pt x="1678" y="441"/>
                    </a:cubicBezTo>
                    <a:cubicBezTo>
                      <a:pt x="1151" y="441"/>
                      <a:pt x="635" y="296"/>
                      <a:pt x="173" y="15"/>
                    </a:cubicBezTo>
                    <a:lnTo>
                      <a:pt x="175" y="15"/>
                    </a:lnTo>
                    <a:cubicBezTo>
                      <a:pt x="159" y="5"/>
                      <a:pt x="143" y="1"/>
                      <a:pt x="12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a:extLst>
                  <a:ext uri="{FF2B5EF4-FFF2-40B4-BE49-F238E27FC236}">
                    <a16:creationId xmlns:a16="http://schemas.microsoft.com/office/drawing/2014/main" id="{AED5D304-AE46-698F-01A4-F5F374D5ACD3}"/>
                  </a:ext>
                </a:extLst>
              </p:cNvPr>
              <p:cNvSpPr/>
              <p:nvPr/>
            </p:nvSpPr>
            <p:spPr>
              <a:xfrm>
                <a:off x="353100" y="1414050"/>
                <a:ext cx="159575" cy="450700"/>
              </a:xfrm>
              <a:custGeom>
                <a:avLst/>
                <a:gdLst/>
                <a:ahLst/>
                <a:cxnLst/>
                <a:rect l="l" t="t" r="r" b="b"/>
                <a:pathLst>
                  <a:path w="6383"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lnTo>
                      <a:pt x="6332" y="16821"/>
                    </a:lnTo>
                    <a:cubicBezTo>
                      <a:pt x="5731" y="17304"/>
                      <a:pt x="4536" y="17427"/>
                      <a:pt x="3476" y="17427"/>
                    </a:cubicBezTo>
                    <a:cubicBezTo>
                      <a:pt x="2377" y="17427"/>
                      <a:pt x="1422" y="17295"/>
                      <a:pt x="1422" y="17295"/>
                    </a:cubicBezTo>
                    <a:cubicBezTo>
                      <a:pt x="802" y="16672"/>
                      <a:pt x="1193" y="14017"/>
                      <a:pt x="1832" y="12593"/>
                    </a:cubicBezTo>
                    <a:cubicBezTo>
                      <a:pt x="2471" y="11172"/>
                      <a:pt x="2041" y="8454"/>
                      <a:pt x="2239" y="7050"/>
                    </a:cubicBezTo>
                    <a:cubicBezTo>
                      <a:pt x="2438" y="5648"/>
                      <a:pt x="3683" y="4926"/>
                      <a:pt x="4182" y="2858"/>
                    </a:cubicBezTo>
                    <a:cubicBezTo>
                      <a:pt x="4464" y="1688"/>
                      <a:pt x="4318" y="823"/>
                      <a:pt x="4138" y="292"/>
                    </a:cubicBezTo>
                    <a:cubicBezTo>
                      <a:pt x="3609" y="111"/>
                      <a:pt x="3236" y="0"/>
                      <a:pt x="323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a:extLst>
                  <a:ext uri="{FF2B5EF4-FFF2-40B4-BE49-F238E27FC236}">
                    <a16:creationId xmlns:a16="http://schemas.microsoft.com/office/drawing/2014/main" id="{FCFF4DA5-D99A-548E-8D99-FCF733798628}"/>
                  </a:ext>
                </a:extLst>
              </p:cNvPr>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635" y="540"/>
                      <a:pt x="5017" y="689"/>
                      <a:pt x="4559" y="762"/>
                    </a:cubicBezTo>
                    <a:cubicBezTo>
                      <a:pt x="3494" y="931"/>
                      <a:pt x="3640" y="1911"/>
                      <a:pt x="3511" y="3187"/>
                    </a:cubicBezTo>
                    <a:cubicBezTo>
                      <a:pt x="3381" y="4462"/>
                      <a:pt x="1449" y="5435"/>
                      <a:pt x="1785" y="6789"/>
                    </a:cubicBezTo>
                    <a:cubicBezTo>
                      <a:pt x="2123" y="8143"/>
                      <a:pt x="2992" y="8268"/>
                      <a:pt x="2781" y="9258"/>
                    </a:cubicBezTo>
                    <a:cubicBezTo>
                      <a:pt x="2625" y="9979"/>
                      <a:pt x="1183" y="11591"/>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7"/>
                      <a:pt x="7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a:extLst>
                  <a:ext uri="{FF2B5EF4-FFF2-40B4-BE49-F238E27FC236}">
                    <a16:creationId xmlns:a16="http://schemas.microsoft.com/office/drawing/2014/main" id="{8F739E17-EC7D-ECC2-86FC-7F515EFDCF88}"/>
                  </a:ext>
                </a:extLst>
              </p:cNvPr>
              <p:cNvSpPr/>
              <p:nvPr/>
            </p:nvSpPr>
            <p:spPr>
              <a:xfrm>
                <a:off x="206475" y="1464025"/>
                <a:ext cx="43725" cy="71350"/>
              </a:xfrm>
              <a:custGeom>
                <a:avLst/>
                <a:gdLst/>
                <a:ahLst/>
                <a:cxnLst/>
                <a:rect l="l" t="t" r="r" b="b"/>
                <a:pathLst>
                  <a:path w="1749" h="2854" extrusionOk="0">
                    <a:moveTo>
                      <a:pt x="1662" y="1"/>
                    </a:moveTo>
                    <a:cubicBezTo>
                      <a:pt x="1617" y="1"/>
                      <a:pt x="1568" y="29"/>
                      <a:pt x="1563" y="86"/>
                    </a:cubicBezTo>
                    <a:cubicBezTo>
                      <a:pt x="1459" y="1122"/>
                      <a:pt x="916" y="2068"/>
                      <a:pt x="78" y="2682"/>
                    </a:cubicBezTo>
                    <a:cubicBezTo>
                      <a:pt x="0" y="2737"/>
                      <a:pt x="49" y="2854"/>
                      <a:pt x="121" y="2854"/>
                    </a:cubicBezTo>
                    <a:cubicBezTo>
                      <a:pt x="136" y="2854"/>
                      <a:pt x="152" y="2849"/>
                      <a:pt x="168" y="2837"/>
                    </a:cubicBezTo>
                    <a:cubicBezTo>
                      <a:pt x="1062" y="2181"/>
                      <a:pt x="1630" y="1189"/>
                      <a:pt x="1743" y="86"/>
                    </a:cubicBezTo>
                    <a:cubicBezTo>
                      <a:pt x="1749" y="29"/>
                      <a:pt x="1707" y="1"/>
                      <a:pt x="166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a:extLst>
                  <a:ext uri="{FF2B5EF4-FFF2-40B4-BE49-F238E27FC236}">
                    <a16:creationId xmlns:a16="http://schemas.microsoft.com/office/drawing/2014/main" id="{F4739227-4073-C922-3D19-80B0AAE3D831}"/>
                  </a:ext>
                </a:extLst>
              </p:cNvPr>
              <p:cNvSpPr/>
              <p:nvPr/>
            </p:nvSpPr>
            <p:spPr>
              <a:xfrm>
                <a:off x="213225" y="1616550"/>
                <a:ext cx="49550" cy="14125"/>
              </a:xfrm>
              <a:custGeom>
                <a:avLst/>
                <a:gdLst/>
                <a:ahLst/>
                <a:cxnLst/>
                <a:rect l="l" t="t" r="r" b="b"/>
                <a:pathLst>
                  <a:path w="1982" h="565" extrusionOk="0">
                    <a:moveTo>
                      <a:pt x="127" y="0"/>
                    </a:moveTo>
                    <a:cubicBezTo>
                      <a:pt x="50" y="0"/>
                      <a:pt x="0" y="118"/>
                      <a:pt x="82" y="170"/>
                    </a:cubicBezTo>
                    <a:cubicBezTo>
                      <a:pt x="509" y="433"/>
                      <a:pt x="979" y="564"/>
                      <a:pt x="1467" y="564"/>
                    </a:cubicBezTo>
                    <a:cubicBezTo>
                      <a:pt x="1601" y="564"/>
                      <a:pt x="1737" y="554"/>
                      <a:pt x="1874" y="534"/>
                    </a:cubicBezTo>
                    <a:cubicBezTo>
                      <a:pt x="1982" y="518"/>
                      <a:pt x="1943" y="360"/>
                      <a:pt x="1842" y="360"/>
                    </a:cubicBezTo>
                    <a:cubicBezTo>
                      <a:pt x="1836" y="360"/>
                      <a:pt x="1831" y="361"/>
                      <a:pt x="1826" y="362"/>
                    </a:cubicBezTo>
                    <a:cubicBezTo>
                      <a:pt x="1705" y="379"/>
                      <a:pt x="1586" y="388"/>
                      <a:pt x="1467" y="388"/>
                    </a:cubicBezTo>
                    <a:cubicBezTo>
                      <a:pt x="1010" y="388"/>
                      <a:pt x="570" y="260"/>
                      <a:pt x="172" y="14"/>
                    </a:cubicBezTo>
                    <a:cubicBezTo>
                      <a:pt x="157" y="5"/>
                      <a:pt x="141" y="0"/>
                      <a:pt x="12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a:extLst>
                  <a:ext uri="{FF2B5EF4-FFF2-40B4-BE49-F238E27FC236}">
                    <a16:creationId xmlns:a16="http://schemas.microsoft.com/office/drawing/2014/main" id="{839773C1-AD6E-B17E-BCF1-4E4AD460D2FD}"/>
                  </a:ext>
                </a:extLst>
              </p:cNvPr>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708" y="1042"/>
                      <a:pt x="5100" y="2114"/>
                      <a:pt x="5244" y="3227"/>
                    </a:cubicBezTo>
                    <a:cubicBezTo>
                      <a:pt x="5476" y="5019"/>
                      <a:pt x="4369" y="6256"/>
                      <a:pt x="4344" y="7591"/>
                    </a:cubicBezTo>
                    <a:cubicBezTo>
                      <a:pt x="4319" y="8926"/>
                      <a:pt x="3128" y="14169"/>
                      <a:pt x="3373" y="15220"/>
                    </a:cubicBezTo>
                    <a:cubicBezTo>
                      <a:pt x="3373" y="15220"/>
                      <a:pt x="1273" y="14236"/>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9"/>
                      <a:pt x="75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a:extLst>
                  <a:ext uri="{FF2B5EF4-FFF2-40B4-BE49-F238E27FC236}">
                    <a16:creationId xmlns:a16="http://schemas.microsoft.com/office/drawing/2014/main" id="{811A7447-CBE1-C47F-6086-1AF549C42E0D}"/>
                  </a:ext>
                </a:extLst>
              </p:cNvPr>
              <p:cNvSpPr/>
              <p:nvPr/>
            </p:nvSpPr>
            <p:spPr>
              <a:xfrm>
                <a:off x="458700" y="1456625"/>
                <a:ext cx="256400" cy="485000"/>
              </a:xfrm>
              <a:custGeom>
                <a:avLst/>
                <a:gdLst/>
                <a:ahLst/>
                <a:cxnLst/>
                <a:rect l="l" t="t" r="r" b="b"/>
                <a:pathLst>
                  <a:path w="10256" h="19400" extrusionOk="0">
                    <a:moveTo>
                      <a:pt x="2952" y="1"/>
                    </a:moveTo>
                    <a:cubicBezTo>
                      <a:pt x="2952" y="1"/>
                      <a:pt x="1092" y="3643"/>
                      <a:pt x="885" y="6258"/>
                    </a:cubicBezTo>
                    <a:cubicBezTo>
                      <a:pt x="787" y="7486"/>
                      <a:pt x="4251" y="10282"/>
                      <a:pt x="4217" y="10697"/>
                    </a:cubicBezTo>
                    <a:cubicBezTo>
                      <a:pt x="4174" y="11226"/>
                      <a:pt x="2364" y="13029"/>
                      <a:pt x="1182" y="14332"/>
                    </a:cubicBezTo>
                    <a:cubicBezTo>
                      <a:pt x="0" y="15634"/>
                      <a:pt x="783" y="16018"/>
                      <a:pt x="1333" y="17773"/>
                    </a:cubicBezTo>
                    <a:cubicBezTo>
                      <a:pt x="1658" y="18807"/>
                      <a:pt x="2193" y="19400"/>
                      <a:pt x="2880" y="19400"/>
                    </a:cubicBezTo>
                    <a:cubicBezTo>
                      <a:pt x="3359" y="19400"/>
                      <a:pt x="3912" y="19112"/>
                      <a:pt x="4518" y="18485"/>
                    </a:cubicBezTo>
                    <a:cubicBezTo>
                      <a:pt x="5676" y="17284"/>
                      <a:pt x="6729" y="15899"/>
                      <a:pt x="8582" y="13662"/>
                    </a:cubicBezTo>
                    <a:cubicBezTo>
                      <a:pt x="8889" y="13290"/>
                      <a:pt x="9150" y="12970"/>
                      <a:pt x="9361" y="12674"/>
                    </a:cubicBezTo>
                    <a:cubicBezTo>
                      <a:pt x="10200" y="11497"/>
                      <a:pt x="10255" y="10727"/>
                      <a:pt x="9402" y="8823"/>
                    </a:cubicBezTo>
                    <a:cubicBezTo>
                      <a:pt x="9179" y="8324"/>
                      <a:pt x="8893" y="7746"/>
                      <a:pt x="8542" y="7064"/>
                    </a:cubicBezTo>
                    <a:cubicBezTo>
                      <a:pt x="6430" y="2949"/>
                      <a:pt x="2952" y="1"/>
                      <a:pt x="29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a:extLst>
                  <a:ext uri="{FF2B5EF4-FFF2-40B4-BE49-F238E27FC236}">
                    <a16:creationId xmlns:a16="http://schemas.microsoft.com/office/drawing/2014/main" id="{21FA778D-9401-34EC-37DE-0D5914269923}"/>
                  </a:ext>
                </a:extLst>
              </p:cNvPr>
              <p:cNvSpPr/>
              <p:nvPr/>
            </p:nvSpPr>
            <p:spPr>
              <a:xfrm>
                <a:off x="663275" y="1677175"/>
                <a:ext cx="51825" cy="96325"/>
              </a:xfrm>
              <a:custGeom>
                <a:avLst/>
                <a:gdLst/>
                <a:ahLst/>
                <a:cxnLst/>
                <a:rect l="l" t="t" r="r" b="b"/>
                <a:pathLst>
                  <a:path w="2073" h="3853" extrusionOk="0">
                    <a:moveTo>
                      <a:pt x="1219" y="1"/>
                    </a:moveTo>
                    <a:lnTo>
                      <a:pt x="1219" y="1"/>
                    </a:lnTo>
                    <a:cubicBezTo>
                      <a:pt x="492" y="432"/>
                      <a:pt x="0" y="2682"/>
                      <a:pt x="1178" y="3852"/>
                    </a:cubicBezTo>
                    <a:cubicBezTo>
                      <a:pt x="2017" y="2675"/>
                      <a:pt x="2072" y="1905"/>
                      <a:pt x="12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a:extLst>
                  <a:ext uri="{FF2B5EF4-FFF2-40B4-BE49-F238E27FC236}">
                    <a16:creationId xmlns:a16="http://schemas.microsoft.com/office/drawing/2014/main" id="{FB6017F7-B1CF-42CD-B026-052B3B3752FF}"/>
                  </a:ext>
                </a:extLst>
              </p:cNvPr>
              <p:cNvSpPr/>
              <p:nvPr/>
            </p:nvSpPr>
            <p:spPr>
              <a:xfrm>
                <a:off x="473950" y="1459100"/>
                <a:ext cx="58950" cy="67350"/>
              </a:xfrm>
              <a:custGeom>
                <a:avLst/>
                <a:gdLst/>
                <a:ahLst/>
                <a:cxnLst/>
                <a:rect l="l" t="t" r="r" b="b"/>
                <a:pathLst>
                  <a:path w="2358" h="2694" extrusionOk="0">
                    <a:moveTo>
                      <a:pt x="2228" y="1"/>
                    </a:moveTo>
                    <a:cubicBezTo>
                      <a:pt x="2224" y="1"/>
                      <a:pt x="2220" y="1"/>
                      <a:pt x="2216" y="1"/>
                    </a:cubicBezTo>
                    <a:cubicBezTo>
                      <a:pt x="927" y="185"/>
                      <a:pt x="0" y="1315"/>
                      <a:pt x="62" y="2616"/>
                    </a:cubicBezTo>
                    <a:cubicBezTo>
                      <a:pt x="64" y="2668"/>
                      <a:pt x="105" y="2694"/>
                      <a:pt x="145" y="2694"/>
                    </a:cubicBezTo>
                    <a:cubicBezTo>
                      <a:pt x="185" y="2694"/>
                      <a:pt x="225" y="2668"/>
                      <a:pt x="223" y="2616"/>
                    </a:cubicBezTo>
                    <a:cubicBezTo>
                      <a:pt x="165" y="1381"/>
                      <a:pt x="1038" y="331"/>
                      <a:pt x="2260" y="157"/>
                    </a:cubicBezTo>
                    <a:cubicBezTo>
                      <a:pt x="2357" y="144"/>
                      <a:pt x="2321" y="1"/>
                      <a:pt x="2228"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a:extLst>
                  <a:ext uri="{FF2B5EF4-FFF2-40B4-BE49-F238E27FC236}">
                    <a16:creationId xmlns:a16="http://schemas.microsoft.com/office/drawing/2014/main" id="{B4AD45FF-D4D5-0960-DD14-530484474E21}"/>
                  </a:ext>
                </a:extLst>
              </p:cNvPr>
              <p:cNvSpPr/>
              <p:nvPr/>
            </p:nvSpPr>
            <p:spPr>
              <a:xfrm>
                <a:off x="443700" y="1594675"/>
                <a:ext cx="55000" cy="56750"/>
              </a:xfrm>
              <a:custGeom>
                <a:avLst/>
                <a:gdLst/>
                <a:ahLst/>
                <a:cxnLst/>
                <a:rect l="l" t="t" r="r" b="b"/>
                <a:pathLst>
                  <a:path w="2200" h="2270" extrusionOk="0">
                    <a:moveTo>
                      <a:pt x="128" y="0"/>
                    </a:moveTo>
                    <a:cubicBezTo>
                      <a:pt x="61" y="0"/>
                      <a:pt x="1" y="90"/>
                      <a:pt x="61" y="155"/>
                    </a:cubicBezTo>
                    <a:cubicBezTo>
                      <a:pt x="711" y="851"/>
                      <a:pt x="1362" y="1547"/>
                      <a:pt x="2010" y="2242"/>
                    </a:cubicBezTo>
                    <a:lnTo>
                      <a:pt x="2012" y="2242"/>
                    </a:lnTo>
                    <a:cubicBezTo>
                      <a:pt x="2030" y="2261"/>
                      <a:pt x="2051" y="2270"/>
                      <a:pt x="2071" y="2270"/>
                    </a:cubicBezTo>
                    <a:cubicBezTo>
                      <a:pt x="2138" y="2270"/>
                      <a:pt x="2199" y="2180"/>
                      <a:pt x="2139" y="2115"/>
                    </a:cubicBezTo>
                    <a:cubicBezTo>
                      <a:pt x="1488" y="1419"/>
                      <a:pt x="838" y="724"/>
                      <a:pt x="188" y="28"/>
                    </a:cubicBezTo>
                    <a:cubicBezTo>
                      <a:pt x="170" y="8"/>
                      <a:pt x="149" y="0"/>
                      <a:pt x="12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a:extLst>
                  <a:ext uri="{FF2B5EF4-FFF2-40B4-BE49-F238E27FC236}">
                    <a16:creationId xmlns:a16="http://schemas.microsoft.com/office/drawing/2014/main" id="{F963238C-28FB-779E-1030-81B0A31EDCA9}"/>
                  </a:ext>
                </a:extLst>
              </p:cNvPr>
              <p:cNvSpPr/>
              <p:nvPr/>
            </p:nvSpPr>
            <p:spPr>
              <a:xfrm>
                <a:off x="562375" y="1697725"/>
                <a:ext cx="58675" cy="28550"/>
              </a:xfrm>
              <a:custGeom>
                <a:avLst/>
                <a:gdLst/>
                <a:ahLst/>
                <a:cxnLst/>
                <a:rect l="l" t="t" r="r" b="b"/>
                <a:pathLst>
                  <a:path w="2347" h="1142" extrusionOk="0">
                    <a:moveTo>
                      <a:pt x="2225" y="1"/>
                    </a:moveTo>
                    <a:cubicBezTo>
                      <a:pt x="2216" y="1"/>
                      <a:pt x="2207" y="2"/>
                      <a:pt x="2197" y="5"/>
                    </a:cubicBezTo>
                    <a:cubicBezTo>
                      <a:pt x="1453" y="237"/>
                      <a:pt x="747" y="562"/>
                      <a:pt x="83" y="974"/>
                    </a:cubicBezTo>
                    <a:cubicBezTo>
                      <a:pt x="1" y="1024"/>
                      <a:pt x="51" y="1142"/>
                      <a:pt x="129" y="1142"/>
                    </a:cubicBezTo>
                    <a:cubicBezTo>
                      <a:pt x="143" y="1142"/>
                      <a:pt x="159" y="1137"/>
                      <a:pt x="175" y="1128"/>
                    </a:cubicBezTo>
                    <a:cubicBezTo>
                      <a:pt x="823" y="725"/>
                      <a:pt x="1514" y="406"/>
                      <a:pt x="2245" y="178"/>
                    </a:cubicBezTo>
                    <a:cubicBezTo>
                      <a:pt x="2346" y="147"/>
                      <a:pt x="2315" y="1"/>
                      <a:pt x="22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a:extLst>
                  <a:ext uri="{FF2B5EF4-FFF2-40B4-BE49-F238E27FC236}">
                    <a16:creationId xmlns:a16="http://schemas.microsoft.com/office/drawing/2014/main" id="{6D91D83B-5DCC-B023-DFE1-E7AEA093CA16}"/>
                  </a:ext>
                </a:extLst>
              </p:cNvPr>
              <p:cNvSpPr/>
              <p:nvPr/>
            </p:nvSpPr>
            <p:spPr>
              <a:xfrm>
                <a:off x="580750" y="1695225"/>
                <a:ext cx="20600" cy="20075"/>
              </a:xfrm>
              <a:custGeom>
                <a:avLst/>
                <a:gdLst/>
                <a:ahLst/>
                <a:cxnLst/>
                <a:rect l="l" t="t" r="r" b="b"/>
                <a:pathLst>
                  <a:path w="824" h="803" extrusionOk="0">
                    <a:moveTo>
                      <a:pt x="690" y="1"/>
                    </a:moveTo>
                    <a:cubicBezTo>
                      <a:pt x="669" y="1"/>
                      <a:pt x="648" y="8"/>
                      <a:pt x="629" y="25"/>
                    </a:cubicBezTo>
                    <a:cubicBezTo>
                      <a:pt x="420" y="215"/>
                      <a:pt x="228" y="422"/>
                      <a:pt x="54" y="644"/>
                    </a:cubicBezTo>
                    <a:cubicBezTo>
                      <a:pt x="0" y="713"/>
                      <a:pt x="60" y="803"/>
                      <a:pt x="122" y="803"/>
                    </a:cubicBezTo>
                    <a:cubicBezTo>
                      <a:pt x="143" y="803"/>
                      <a:pt x="163" y="793"/>
                      <a:pt x="180" y="771"/>
                    </a:cubicBezTo>
                    <a:cubicBezTo>
                      <a:pt x="355" y="548"/>
                      <a:pt x="547" y="341"/>
                      <a:pt x="758" y="151"/>
                    </a:cubicBezTo>
                    <a:lnTo>
                      <a:pt x="756" y="151"/>
                    </a:lnTo>
                    <a:cubicBezTo>
                      <a:pt x="823" y="90"/>
                      <a:pt x="761" y="1"/>
                      <a:pt x="69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a:extLst>
                  <a:ext uri="{FF2B5EF4-FFF2-40B4-BE49-F238E27FC236}">
                    <a16:creationId xmlns:a16="http://schemas.microsoft.com/office/drawing/2014/main" id="{3DE8BB2B-8000-5251-666E-78299643C32C}"/>
                  </a:ext>
                </a:extLst>
              </p:cNvPr>
              <p:cNvSpPr/>
              <p:nvPr/>
            </p:nvSpPr>
            <p:spPr>
              <a:xfrm>
                <a:off x="490675" y="1809575"/>
                <a:ext cx="78575" cy="117100"/>
              </a:xfrm>
              <a:custGeom>
                <a:avLst/>
                <a:gdLst/>
                <a:ahLst/>
                <a:cxnLst/>
                <a:rect l="l" t="t" r="r" b="b"/>
                <a:pathLst>
                  <a:path w="3143" h="4684" extrusionOk="0">
                    <a:moveTo>
                      <a:pt x="144" y="0"/>
                    </a:moveTo>
                    <a:cubicBezTo>
                      <a:pt x="58" y="0"/>
                      <a:pt x="1" y="122"/>
                      <a:pt x="93" y="162"/>
                    </a:cubicBezTo>
                    <a:cubicBezTo>
                      <a:pt x="920" y="525"/>
                      <a:pt x="1627" y="1115"/>
                      <a:pt x="2128" y="1867"/>
                    </a:cubicBezTo>
                    <a:cubicBezTo>
                      <a:pt x="2368" y="2228"/>
                      <a:pt x="2560" y="2621"/>
                      <a:pt x="2692" y="3036"/>
                    </a:cubicBezTo>
                    <a:cubicBezTo>
                      <a:pt x="2840" y="3498"/>
                      <a:pt x="2999" y="4094"/>
                      <a:pt x="2759" y="4547"/>
                    </a:cubicBezTo>
                    <a:cubicBezTo>
                      <a:pt x="2722" y="4619"/>
                      <a:pt x="2785" y="4684"/>
                      <a:pt x="2845" y="4684"/>
                    </a:cubicBezTo>
                    <a:cubicBezTo>
                      <a:pt x="2872" y="4684"/>
                      <a:pt x="2898" y="4671"/>
                      <a:pt x="2915" y="4639"/>
                    </a:cubicBezTo>
                    <a:cubicBezTo>
                      <a:pt x="3143" y="4206"/>
                      <a:pt x="3055" y="3697"/>
                      <a:pt x="2938" y="3243"/>
                    </a:cubicBezTo>
                    <a:cubicBezTo>
                      <a:pt x="2821" y="2778"/>
                      <a:pt x="2629" y="2332"/>
                      <a:pt x="2377" y="1925"/>
                    </a:cubicBezTo>
                    <a:cubicBezTo>
                      <a:pt x="1859" y="1081"/>
                      <a:pt x="1092" y="406"/>
                      <a:pt x="183" y="9"/>
                    </a:cubicBezTo>
                    <a:cubicBezTo>
                      <a:pt x="169" y="3"/>
                      <a:pt x="156" y="0"/>
                      <a:pt x="14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a:extLst>
                  <a:ext uri="{FF2B5EF4-FFF2-40B4-BE49-F238E27FC236}">
                    <a16:creationId xmlns:a16="http://schemas.microsoft.com/office/drawing/2014/main" id="{378AFD41-249A-222D-1800-F2623CC2641E}"/>
                  </a:ext>
                </a:extLst>
              </p:cNvPr>
              <p:cNvSpPr/>
              <p:nvPr/>
            </p:nvSpPr>
            <p:spPr>
              <a:xfrm>
                <a:off x="398950" y="1856475"/>
                <a:ext cx="121975" cy="100000"/>
              </a:xfrm>
              <a:custGeom>
                <a:avLst/>
                <a:gdLst/>
                <a:ahLst/>
                <a:cxnLst/>
                <a:rect l="l" t="t" r="r" b="b"/>
                <a:pathLst>
                  <a:path w="4879" h="4000" extrusionOk="0">
                    <a:moveTo>
                      <a:pt x="2980" y="1"/>
                    </a:moveTo>
                    <a:cubicBezTo>
                      <a:pt x="2917" y="1"/>
                      <a:pt x="2862" y="11"/>
                      <a:pt x="2820" y="35"/>
                    </a:cubicBezTo>
                    <a:cubicBezTo>
                      <a:pt x="2478" y="229"/>
                      <a:pt x="194" y="1489"/>
                      <a:pt x="35" y="1913"/>
                    </a:cubicBezTo>
                    <a:cubicBezTo>
                      <a:pt x="1" y="2004"/>
                      <a:pt x="64" y="2040"/>
                      <a:pt x="184" y="2040"/>
                    </a:cubicBezTo>
                    <a:cubicBezTo>
                      <a:pt x="621" y="2040"/>
                      <a:pt x="1809" y="1568"/>
                      <a:pt x="1809" y="1568"/>
                    </a:cubicBezTo>
                    <a:lnTo>
                      <a:pt x="1809" y="1568"/>
                    </a:lnTo>
                    <a:cubicBezTo>
                      <a:pt x="1809" y="1568"/>
                      <a:pt x="200" y="2731"/>
                      <a:pt x="464" y="2967"/>
                    </a:cubicBezTo>
                    <a:cubicBezTo>
                      <a:pt x="491" y="2990"/>
                      <a:pt x="535" y="3001"/>
                      <a:pt x="590" y="3001"/>
                    </a:cubicBezTo>
                    <a:cubicBezTo>
                      <a:pt x="1078" y="3001"/>
                      <a:pt x="2524" y="2174"/>
                      <a:pt x="2525" y="2174"/>
                    </a:cubicBezTo>
                    <a:lnTo>
                      <a:pt x="2525" y="2174"/>
                    </a:lnTo>
                    <a:cubicBezTo>
                      <a:pt x="2524" y="2174"/>
                      <a:pt x="1523" y="3108"/>
                      <a:pt x="1491" y="3390"/>
                    </a:cubicBezTo>
                    <a:cubicBezTo>
                      <a:pt x="1482" y="3465"/>
                      <a:pt x="1522" y="3496"/>
                      <a:pt x="1594" y="3496"/>
                    </a:cubicBezTo>
                    <a:cubicBezTo>
                      <a:pt x="1971" y="3496"/>
                      <a:pt x="3234" y="2650"/>
                      <a:pt x="3234" y="2650"/>
                    </a:cubicBezTo>
                    <a:lnTo>
                      <a:pt x="3234" y="2650"/>
                    </a:lnTo>
                    <a:cubicBezTo>
                      <a:pt x="3234" y="2650"/>
                      <a:pt x="2697" y="3761"/>
                      <a:pt x="2860" y="3945"/>
                    </a:cubicBezTo>
                    <a:cubicBezTo>
                      <a:pt x="2894" y="3983"/>
                      <a:pt x="2977" y="4000"/>
                      <a:pt x="3087" y="4000"/>
                    </a:cubicBezTo>
                    <a:cubicBezTo>
                      <a:pt x="3513" y="4000"/>
                      <a:pt x="4343" y="3752"/>
                      <a:pt x="4285" y="3550"/>
                    </a:cubicBezTo>
                    <a:cubicBezTo>
                      <a:pt x="4249" y="3424"/>
                      <a:pt x="4152" y="3390"/>
                      <a:pt x="4048" y="3390"/>
                    </a:cubicBezTo>
                    <a:cubicBezTo>
                      <a:pt x="3928" y="3390"/>
                      <a:pt x="3797" y="3435"/>
                      <a:pt x="3738" y="3435"/>
                    </a:cubicBezTo>
                    <a:cubicBezTo>
                      <a:pt x="3727" y="3435"/>
                      <a:pt x="3719" y="3434"/>
                      <a:pt x="3714" y="3431"/>
                    </a:cubicBezTo>
                    <a:cubicBezTo>
                      <a:pt x="3647" y="3387"/>
                      <a:pt x="4773" y="3059"/>
                      <a:pt x="4826" y="2629"/>
                    </a:cubicBezTo>
                    <a:cubicBezTo>
                      <a:pt x="4878" y="2199"/>
                      <a:pt x="4285" y="521"/>
                      <a:pt x="4285" y="521"/>
                    </a:cubicBezTo>
                    <a:lnTo>
                      <a:pt x="4284" y="521"/>
                    </a:lnTo>
                    <a:cubicBezTo>
                      <a:pt x="4284" y="521"/>
                      <a:pt x="3423" y="1"/>
                      <a:pt x="298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a:extLst>
                  <a:ext uri="{FF2B5EF4-FFF2-40B4-BE49-F238E27FC236}">
                    <a16:creationId xmlns:a16="http://schemas.microsoft.com/office/drawing/2014/main" id="{13467554-ADAB-4B77-3D98-7098BA98FB6D}"/>
                  </a:ext>
                </a:extLst>
              </p:cNvPr>
              <p:cNvSpPr/>
              <p:nvPr/>
            </p:nvSpPr>
            <p:spPr>
              <a:xfrm>
                <a:off x="395250" y="1133725"/>
                <a:ext cx="141800" cy="105200"/>
              </a:xfrm>
              <a:custGeom>
                <a:avLst/>
                <a:gdLst/>
                <a:ahLst/>
                <a:cxnLst/>
                <a:rect l="l" t="t" r="r" b="b"/>
                <a:pathLst>
                  <a:path w="5672" h="4208" extrusionOk="0">
                    <a:moveTo>
                      <a:pt x="2797" y="1"/>
                    </a:moveTo>
                    <a:cubicBezTo>
                      <a:pt x="1018" y="1"/>
                      <a:pt x="0" y="2471"/>
                      <a:pt x="1658" y="3682"/>
                    </a:cubicBezTo>
                    <a:cubicBezTo>
                      <a:pt x="1734" y="3740"/>
                      <a:pt x="1817" y="3795"/>
                      <a:pt x="1901" y="3853"/>
                    </a:cubicBezTo>
                    <a:cubicBezTo>
                      <a:pt x="2273" y="4100"/>
                      <a:pt x="2628" y="4207"/>
                      <a:pt x="2954" y="4207"/>
                    </a:cubicBezTo>
                    <a:cubicBezTo>
                      <a:pt x="4754" y="4207"/>
                      <a:pt x="5671" y="955"/>
                      <a:pt x="3609" y="166"/>
                    </a:cubicBezTo>
                    <a:cubicBezTo>
                      <a:pt x="3570" y="151"/>
                      <a:pt x="3532" y="137"/>
                      <a:pt x="3495" y="124"/>
                    </a:cubicBezTo>
                    <a:cubicBezTo>
                      <a:pt x="3253" y="39"/>
                      <a:pt x="3019" y="1"/>
                      <a:pt x="2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a:extLst>
                  <a:ext uri="{FF2B5EF4-FFF2-40B4-BE49-F238E27FC236}">
                    <a16:creationId xmlns:a16="http://schemas.microsoft.com/office/drawing/2014/main" id="{B7D1D727-FE05-AD35-A38E-9E75E65648AE}"/>
                  </a:ext>
                </a:extLst>
              </p:cNvPr>
              <p:cNvSpPr/>
              <p:nvPr/>
            </p:nvSpPr>
            <p:spPr>
              <a:xfrm>
                <a:off x="339525" y="1308725"/>
                <a:ext cx="89750" cy="131550"/>
              </a:xfrm>
              <a:custGeom>
                <a:avLst/>
                <a:gdLst/>
                <a:ahLst/>
                <a:cxnLst/>
                <a:rect l="l" t="t" r="r" b="b"/>
                <a:pathLst>
                  <a:path w="3590" h="5262" extrusionOk="0">
                    <a:moveTo>
                      <a:pt x="3263" y="1"/>
                    </a:moveTo>
                    <a:lnTo>
                      <a:pt x="724" y="1259"/>
                    </a:lnTo>
                    <a:lnTo>
                      <a:pt x="530" y="2057"/>
                    </a:lnTo>
                    <a:lnTo>
                      <a:pt x="254" y="3197"/>
                    </a:lnTo>
                    <a:lnTo>
                      <a:pt x="0" y="4240"/>
                    </a:lnTo>
                    <a:cubicBezTo>
                      <a:pt x="218" y="5007"/>
                      <a:pt x="758" y="5261"/>
                      <a:pt x="1358" y="5261"/>
                    </a:cubicBezTo>
                    <a:cubicBezTo>
                      <a:pt x="2289" y="5261"/>
                      <a:pt x="3362" y="4649"/>
                      <a:pt x="3589" y="4394"/>
                    </a:cubicBezTo>
                    <a:lnTo>
                      <a:pt x="3263" y="1"/>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a:extLst>
                  <a:ext uri="{FF2B5EF4-FFF2-40B4-BE49-F238E27FC236}">
                    <a16:creationId xmlns:a16="http://schemas.microsoft.com/office/drawing/2014/main" id="{BD8E27E5-8A6C-4819-C0A5-8021F1881DFF}"/>
                  </a:ext>
                </a:extLst>
              </p:cNvPr>
              <p:cNvSpPr/>
              <p:nvPr/>
            </p:nvSpPr>
            <p:spPr>
              <a:xfrm>
                <a:off x="342200" y="1340950"/>
                <a:ext cx="63475" cy="62825"/>
              </a:xfrm>
              <a:custGeom>
                <a:avLst/>
                <a:gdLst/>
                <a:ahLst/>
                <a:cxnLst/>
                <a:rect l="l" t="t" r="r" b="b"/>
                <a:pathLst>
                  <a:path w="2539" h="2513" extrusionOk="0">
                    <a:moveTo>
                      <a:pt x="2539" y="1"/>
                    </a:moveTo>
                    <a:lnTo>
                      <a:pt x="423" y="768"/>
                    </a:lnTo>
                    <a:lnTo>
                      <a:pt x="1" y="2508"/>
                    </a:lnTo>
                    <a:cubicBezTo>
                      <a:pt x="16" y="2511"/>
                      <a:pt x="32" y="2512"/>
                      <a:pt x="49" y="2512"/>
                    </a:cubicBezTo>
                    <a:cubicBezTo>
                      <a:pt x="422" y="2512"/>
                      <a:pt x="1430" y="1842"/>
                      <a:pt x="253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a:extLst>
                  <a:ext uri="{FF2B5EF4-FFF2-40B4-BE49-F238E27FC236}">
                    <a16:creationId xmlns:a16="http://schemas.microsoft.com/office/drawing/2014/main" id="{126B3E8C-9786-85FB-F4DC-7FEB792032DB}"/>
                  </a:ext>
                </a:extLst>
              </p:cNvPr>
              <p:cNvSpPr/>
              <p:nvPr/>
            </p:nvSpPr>
            <p:spPr>
              <a:xfrm>
                <a:off x="302275" y="1200750"/>
                <a:ext cx="175950" cy="164400"/>
              </a:xfrm>
              <a:custGeom>
                <a:avLst/>
                <a:gdLst/>
                <a:ahLst/>
                <a:cxnLst/>
                <a:rect l="l" t="t" r="r" b="b"/>
                <a:pathLst>
                  <a:path w="7038" h="6576" extrusionOk="0">
                    <a:moveTo>
                      <a:pt x="2779" y="0"/>
                    </a:moveTo>
                    <a:cubicBezTo>
                      <a:pt x="2006" y="0"/>
                      <a:pt x="1250" y="266"/>
                      <a:pt x="667" y="777"/>
                    </a:cubicBezTo>
                    <a:cubicBezTo>
                      <a:pt x="641" y="800"/>
                      <a:pt x="616" y="823"/>
                      <a:pt x="591" y="848"/>
                    </a:cubicBezTo>
                    <a:lnTo>
                      <a:pt x="589" y="848"/>
                    </a:lnTo>
                    <a:cubicBezTo>
                      <a:pt x="196" y="1375"/>
                      <a:pt x="545" y="2190"/>
                      <a:pt x="332" y="3606"/>
                    </a:cubicBezTo>
                    <a:cubicBezTo>
                      <a:pt x="1" y="5827"/>
                      <a:pt x="702" y="6575"/>
                      <a:pt x="2310" y="6575"/>
                    </a:cubicBezTo>
                    <a:cubicBezTo>
                      <a:pt x="2351" y="6575"/>
                      <a:pt x="2392" y="6575"/>
                      <a:pt x="2434" y="6574"/>
                    </a:cubicBezTo>
                    <a:cubicBezTo>
                      <a:pt x="2902" y="6564"/>
                      <a:pt x="3831" y="6263"/>
                      <a:pt x="4400" y="5595"/>
                    </a:cubicBezTo>
                    <a:cubicBezTo>
                      <a:pt x="5039" y="4849"/>
                      <a:pt x="5283" y="4596"/>
                      <a:pt x="5563" y="3806"/>
                    </a:cubicBezTo>
                    <a:cubicBezTo>
                      <a:pt x="5964" y="2670"/>
                      <a:pt x="7038" y="199"/>
                      <a:pt x="2935" y="4"/>
                    </a:cubicBezTo>
                    <a:cubicBezTo>
                      <a:pt x="2883" y="1"/>
                      <a:pt x="2831" y="0"/>
                      <a:pt x="2779"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a:extLst>
                  <a:ext uri="{FF2B5EF4-FFF2-40B4-BE49-F238E27FC236}">
                    <a16:creationId xmlns:a16="http://schemas.microsoft.com/office/drawing/2014/main" id="{1A81313B-7E31-6E55-50AB-0F881DC89963}"/>
                  </a:ext>
                </a:extLst>
              </p:cNvPr>
              <p:cNvSpPr/>
              <p:nvPr/>
            </p:nvSpPr>
            <p:spPr>
              <a:xfrm>
                <a:off x="334000" y="1276350"/>
                <a:ext cx="15675" cy="28300"/>
              </a:xfrm>
              <a:custGeom>
                <a:avLst/>
                <a:gdLst/>
                <a:ahLst/>
                <a:cxnLst/>
                <a:rect l="l" t="t" r="r" b="b"/>
                <a:pathLst>
                  <a:path w="627" h="1132" extrusionOk="0">
                    <a:moveTo>
                      <a:pt x="549" y="0"/>
                    </a:moveTo>
                    <a:cubicBezTo>
                      <a:pt x="514" y="0"/>
                      <a:pt x="484" y="26"/>
                      <a:pt x="478" y="62"/>
                    </a:cubicBezTo>
                    <a:lnTo>
                      <a:pt x="423" y="457"/>
                    </a:lnTo>
                    <a:lnTo>
                      <a:pt x="62" y="534"/>
                    </a:lnTo>
                    <a:cubicBezTo>
                      <a:pt x="35" y="540"/>
                      <a:pt x="14" y="561"/>
                      <a:pt x="7" y="586"/>
                    </a:cubicBezTo>
                    <a:cubicBezTo>
                      <a:pt x="1" y="613"/>
                      <a:pt x="8" y="642"/>
                      <a:pt x="30" y="659"/>
                    </a:cubicBezTo>
                    <a:cubicBezTo>
                      <a:pt x="158" y="774"/>
                      <a:pt x="381" y="995"/>
                      <a:pt x="423" y="1089"/>
                    </a:cubicBezTo>
                    <a:cubicBezTo>
                      <a:pt x="432" y="1112"/>
                      <a:pt x="455" y="1127"/>
                      <a:pt x="478" y="1131"/>
                    </a:cubicBezTo>
                    <a:cubicBezTo>
                      <a:pt x="482" y="1131"/>
                      <a:pt x="485" y="1131"/>
                      <a:pt x="488" y="1131"/>
                    </a:cubicBezTo>
                    <a:cubicBezTo>
                      <a:pt x="499" y="1131"/>
                      <a:pt x="509" y="1129"/>
                      <a:pt x="519" y="1125"/>
                    </a:cubicBezTo>
                    <a:cubicBezTo>
                      <a:pt x="553" y="1110"/>
                      <a:pt x="571" y="1067"/>
                      <a:pt x="553" y="1031"/>
                    </a:cubicBezTo>
                    <a:cubicBezTo>
                      <a:pt x="507" y="924"/>
                      <a:pt x="338" y="753"/>
                      <a:pt x="227" y="647"/>
                    </a:cubicBezTo>
                    <a:lnTo>
                      <a:pt x="501" y="588"/>
                    </a:lnTo>
                    <a:cubicBezTo>
                      <a:pt x="530" y="580"/>
                      <a:pt x="553" y="557"/>
                      <a:pt x="557" y="528"/>
                    </a:cubicBezTo>
                    <a:lnTo>
                      <a:pt x="620" y="81"/>
                    </a:lnTo>
                    <a:cubicBezTo>
                      <a:pt x="626" y="43"/>
                      <a:pt x="599" y="7"/>
                      <a:pt x="559" y="1"/>
                    </a:cubicBezTo>
                    <a:cubicBezTo>
                      <a:pt x="556" y="0"/>
                      <a:pt x="55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a:extLst>
                  <a:ext uri="{FF2B5EF4-FFF2-40B4-BE49-F238E27FC236}">
                    <a16:creationId xmlns:a16="http://schemas.microsoft.com/office/drawing/2014/main" id="{C201A3A9-7953-DC01-1D02-DB4E9183ABF8}"/>
                  </a:ext>
                </a:extLst>
              </p:cNvPr>
              <p:cNvSpPr/>
              <p:nvPr/>
            </p:nvSpPr>
            <p:spPr>
              <a:xfrm>
                <a:off x="362500" y="1273900"/>
                <a:ext cx="7875" cy="10125"/>
              </a:xfrm>
              <a:custGeom>
                <a:avLst/>
                <a:gdLst/>
                <a:ahLst/>
                <a:cxnLst/>
                <a:rect l="l" t="t" r="r" b="b"/>
                <a:pathLst>
                  <a:path w="315" h="405" extrusionOk="0">
                    <a:moveTo>
                      <a:pt x="151" y="1"/>
                    </a:moveTo>
                    <a:cubicBezTo>
                      <a:pt x="150" y="1"/>
                      <a:pt x="148" y="1"/>
                      <a:pt x="146" y="1"/>
                    </a:cubicBezTo>
                    <a:cubicBezTo>
                      <a:pt x="64" y="5"/>
                      <a:pt x="0" y="99"/>
                      <a:pt x="6" y="210"/>
                    </a:cubicBezTo>
                    <a:cubicBezTo>
                      <a:pt x="12" y="319"/>
                      <a:pt x="82" y="404"/>
                      <a:pt x="162" y="404"/>
                    </a:cubicBezTo>
                    <a:cubicBezTo>
                      <a:pt x="164" y="404"/>
                      <a:pt x="165" y="404"/>
                      <a:pt x="167" y="404"/>
                    </a:cubicBezTo>
                    <a:cubicBezTo>
                      <a:pt x="252" y="400"/>
                      <a:pt x="315" y="306"/>
                      <a:pt x="309" y="195"/>
                    </a:cubicBezTo>
                    <a:cubicBezTo>
                      <a:pt x="302" y="86"/>
                      <a:pt x="23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a:extLst>
                  <a:ext uri="{FF2B5EF4-FFF2-40B4-BE49-F238E27FC236}">
                    <a16:creationId xmlns:a16="http://schemas.microsoft.com/office/drawing/2014/main" id="{5B68FE08-80DE-0933-ACEF-96CD469DD480}"/>
                  </a:ext>
                </a:extLst>
              </p:cNvPr>
              <p:cNvSpPr/>
              <p:nvPr/>
            </p:nvSpPr>
            <p:spPr>
              <a:xfrm>
                <a:off x="328925" y="1273150"/>
                <a:ext cx="7900" cy="10100"/>
              </a:xfrm>
              <a:custGeom>
                <a:avLst/>
                <a:gdLst/>
                <a:ahLst/>
                <a:cxnLst/>
                <a:rect l="l" t="t" r="r" b="b"/>
                <a:pathLst>
                  <a:path w="316" h="404" extrusionOk="0">
                    <a:moveTo>
                      <a:pt x="156" y="0"/>
                    </a:moveTo>
                    <a:cubicBezTo>
                      <a:pt x="153" y="0"/>
                      <a:pt x="151" y="0"/>
                      <a:pt x="148" y="0"/>
                    </a:cubicBezTo>
                    <a:cubicBezTo>
                      <a:pt x="64" y="4"/>
                      <a:pt x="0" y="98"/>
                      <a:pt x="8" y="209"/>
                    </a:cubicBezTo>
                    <a:cubicBezTo>
                      <a:pt x="14" y="318"/>
                      <a:pt x="82" y="403"/>
                      <a:pt x="164" y="403"/>
                    </a:cubicBezTo>
                    <a:cubicBezTo>
                      <a:pt x="166" y="403"/>
                      <a:pt x="167" y="403"/>
                      <a:pt x="169" y="403"/>
                    </a:cubicBezTo>
                    <a:cubicBezTo>
                      <a:pt x="252" y="397"/>
                      <a:pt x="315" y="303"/>
                      <a:pt x="309" y="194"/>
                    </a:cubicBezTo>
                    <a:cubicBezTo>
                      <a:pt x="304" y="86"/>
                      <a:pt x="235"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a:extLst>
                  <a:ext uri="{FF2B5EF4-FFF2-40B4-BE49-F238E27FC236}">
                    <a16:creationId xmlns:a16="http://schemas.microsoft.com/office/drawing/2014/main" id="{81F65192-056D-1BBA-A627-E8B6C3DACBD6}"/>
                  </a:ext>
                </a:extLst>
              </p:cNvPr>
              <p:cNvSpPr/>
              <p:nvPr/>
            </p:nvSpPr>
            <p:spPr>
              <a:xfrm>
                <a:off x="335650" y="1333750"/>
                <a:ext cx="15575" cy="5350"/>
              </a:xfrm>
              <a:custGeom>
                <a:avLst/>
                <a:gdLst/>
                <a:ahLst/>
                <a:cxnLst/>
                <a:rect l="l" t="t" r="r" b="b"/>
                <a:pathLst>
                  <a:path w="623" h="214" extrusionOk="0">
                    <a:moveTo>
                      <a:pt x="514" y="0"/>
                    </a:moveTo>
                    <a:cubicBezTo>
                      <a:pt x="499" y="0"/>
                      <a:pt x="484" y="5"/>
                      <a:pt x="470" y="16"/>
                    </a:cubicBezTo>
                    <a:cubicBezTo>
                      <a:pt x="423" y="54"/>
                      <a:pt x="370" y="69"/>
                      <a:pt x="317" y="69"/>
                    </a:cubicBezTo>
                    <a:cubicBezTo>
                      <a:pt x="253" y="69"/>
                      <a:pt x="188" y="48"/>
                      <a:pt x="127" y="22"/>
                    </a:cubicBezTo>
                    <a:cubicBezTo>
                      <a:pt x="116" y="18"/>
                      <a:pt x="106" y="15"/>
                      <a:pt x="97" y="15"/>
                    </a:cubicBezTo>
                    <a:cubicBezTo>
                      <a:pt x="30" y="15"/>
                      <a:pt x="1" y="126"/>
                      <a:pt x="77" y="158"/>
                    </a:cubicBezTo>
                    <a:cubicBezTo>
                      <a:pt x="155" y="193"/>
                      <a:pt x="237" y="214"/>
                      <a:pt x="318" y="214"/>
                    </a:cubicBezTo>
                    <a:cubicBezTo>
                      <a:pt x="404" y="214"/>
                      <a:pt x="488" y="189"/>
                      <a:pt x="564" y="130"/>
                    </a:cubicBezTo>
                    <a:cubicBezTo>
                      <a:pt x="623" y="82"/>
                      <a:pt x="573" y="0"/>
                      <a:pt x="51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a:extLst>
                  <a:ext uri="{FF2B5EF4-FFF2-40B4-BE49-F238E27FC236}">
                    <a16:creationId xmlns:a16="http://schemas.microsoft.com/office/drawing/2014/main" id="{CA8C8032-96E7-409A-CF26-0B4FDA8F60BA}"/>
                  </a:ext>
                </a:extLst>
              </p:cNvPr>
              <p:cNvSpPr/>
              <p:nvPr/>
            </p:nvSpPr>
            <p:spPr>
              <a:xfrm>
                <a:off x="367000" y="1291825"/>
                <a:ext cx="21700" cy="11200"/>
              </a:xfrm>
              <a:custGeom>
                <a:avLst/>
                <a:gdLst/>
                <a:ahLst/>
                <a:cxnLst/>
                <a:rect l="l" t="t" r="r" b="b"/>
                <a:pathLst>
                  <a:path w="868" h="448" extrusionOk="0">
                    <a:moveTo>
                      <a:pt x="386" y="1"/>
                    </a:moveTo>
                    <a:cubicBezTo>
                      <a:pt x="183" y="1"/>
                      <a:pt x="21" y="78"/>
                      <a:pt x="10" y="188"/>
                    </a:cubicBezTo>
                    <a:cubicBezTo>
                      <a:pt x="1" y="310"/>
                      <a:pt x="181" y="425"/>
                      <a:pt x="415" y="445"/>
                    </a:cubicBezTo>
                    <a:cubicBezTo>
                      <a:pt x="438" y="446"/>
                      <a:pt x="460" y="447"/>
                      <a:pt x="482" y="447"/>
                    </a:cubicBezTo>
                    <a:cubicBezTo>
                      <a:pt x="686" y="447"/>
                      <a:pt x="848" y="370"/>
                      <a:pt x="858" y="260"/>
                    </a:cubicBezTo>
                    <a:cubicBezTo>
                      <a:pt x="868" y="138"/>
                      <a:pt x="687" y="23"/>
                      <a:pt x="453" y="3"/>
                    </a:cubicBezTo>
                    <a:cubicBezTo>
                      <a:pt x="430" y="2"/>
                      <a:pt x="408" y="1"/>
                      <a:pt x="386"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a:extLst>
                  <a:ext uri="{FF2B5EF4-FFF2-40B4-BE49-F238E27FC236}">
                    <a16:creationId xmlns:a16="http://schemas.microsoft.com/office/drawing/2014/main" id="{86CAEF73-8943-2B5E-DA46-2FD48CF43EE7}"/>
                  </a:ext>
                </a:extLst>
              </p:cNvPr>
              <p:cNvSpPr/>
              <p:nvPr/>
            </p:nvSpPr>
            <p:spPr>
              <a:xfrm>
                <a:off x="309550" y="1289775"/>
                <a:ext cx="18350" cy="11200"/>
              </a:xfrm>
              <a:custGeom>
                <a:avLst/>
                <a:gdLst/>
                <a:ahLst/>
                <a:cxnLst/>
                <a:rect l="l" t="t" r="r" b="b"/>
                <a:pathLst>
                  <a:path w="734" h="448" extrusionOk="0">
                    <a:moveTo>
                      <a:pt x="249" y="0"/>
                    </a:moveTo>
                    <a:cubicBezTo>
                      <a:pt x="173" y="0"/>
                      <a:pt x="102" y="10"/>
                      <a:pt x="43" y="30"/>
                    </a:cubicBezTo>
                    <a:cubicBezTo>
                      <a:pt x="43" y="36"/>
                      <a:pt x="43" y="39"/>
                      <a:pt x="41" y="43"/>
                    </a:cubicBezTo>
                    <a:cubicBezTo>
                      <a:pt x="25" y="153"/>
                      <a:pt x="12" y="260"/>
                      <a:pt x="0" y="364"/>
                    </a:cubicBezTo>
                    <a:cubicBezTo>
                      <a:pt x="71" y="406"/>
                      <a:pt x="169" y="436"/>
                      <a:pt x="281" y="444"/>
                    </a:cubicBezTo>
                    <a:cubicBezTo>
                      <a:pt x="305" y="446"/>
                      <a:pt x="329" y="447"/>
                      <a:pt x="353" y="447"/>
                    </a:cubicBezTo>
                    <a:cubicBezTo>
                      <a:pt x="554" y="447"/>
                      <a:pt x="713" y="370"/>
                      <a:pt x="722" y="260"/>
                    </a:cubicBezTo>
                    <a:cubicBezTo>
                      <a:pt x="733" y="139"/>
                      <a:pt x="551" y="24"/>
                      <a:pt x="317" y="3"/>
                    </a:cubicBezTo>
                    <a:cubicBezTo>
                      <a:pt x="294" y="1"/>
                      <a:pt x="272" y="0"/>
                      <a:pt x="249"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a:extLst>
                  <a:ext uri="{FF2B5EF4-FFF2-40B4-BE49-F238E27FC236}">
                    <a16:creationId xmlns:a16="http://schemas.microsoft.com/office/drawing/2014/main" id="{1CC25559-0277-8257-5C29-4B96713E979A}"/>
                  </a:ext>
                </a:extLst>
              </p:cNvPr>
              <p:cNvSpPr/>
              <p:nvPr/>
            </p:nvSpPr>
            <p:spPr>
              <a:xfrm>
                <a:off x="301400" y="1186300"/>
                <a:ext cx="161300" cy="121875"/>
              </a:xfrm>
              <a:custGeom>
                <a:avLst/>
                <a:gdLst/>
                <a:ahLst/>
                <a:cxnLst/>
                <a:rect l="l" t="t" r="r" b="b"/>
                <a:pathLst>
                  <a:path w="6452" h="4875" extrusionOk="0">
                    <a:moveTo>
                      <a:pt x="2848" y="0"/>
                    </a:moveTo>
                    <a:cubicBezTo>
                      <a:pt x="2057" y="0"/>
                      <a:pt x="1247" y="257"/>
                      <a:pt x="526" y="923"/>
                    </a:cubicBezTo>
                    <a:cubicBezTo>
                      <a:pt x="1" y="1521"/>
                      <a:pt x="278" y="2768"/>
                      <a:pt x="394" y="2768"/>
                    </a:cubicBezTo>
                    <a:cubicBezTo>
                      <a:pt x="413" y="2768"/>
                      <a:pt x="428" y="2736"/>
                      <a:pt x="434" y="2663"/>
                    </a:cubicBezTo>
                    <a:cubicBezTo>
                      <a:pt x="520" y="1673"/>
                      <a:pt x="997" y="1098"/>
                      <a:pt x="1310" y="1098"/>
                    </a:cubicBezTo>
                    <a:cubicBezTo>
                      <a:pt x="1387" y="1098"/>
                      <a:pt x="1453" y="1132"/>
                      <a:pt x="1502" y="1203"/>
                    </a:cubicBezTo>
                    <a:cubicBezTo>
                      <a:pt x="1502" y="1203"/>
                      <a:pt x="3400" y="3506"/>
                      <a:pt x="4760" y="3506"/>
                    </a:cubicBezTo>
                    <a:cubicBezTo>
                      <a:pt x="4773" y="3506"/>
                      <a:pt x="4787" y="3506"/>
                      <a:pt x="4800" y="3505"/>
                    </a:cubicBezTo>
                    <a:cubicBezTo>
                      <a:pt x="4800" y="3505"/>
                      <a:pt x="5013" y="4533"/>
                      <a:pt x="5765" y="4875"/>
                    </a:cubicBezTo>
                    <a:cubicBezTo>
                      <a:pt x="6344" y="3758"/>
                      <a:pt x="6451" y="2289"/>
                      <a:pt x="5861" y="1171"/>
                    </a:cubicBezTo>
                    <a:cubicBezTo>
                      <a:pt x="5127" y="552"/>
                      <a:pt x="4008" y="0"/>
                      <a:pt x="2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a:extLst>
                  <a:ext uri="{FF2B5EF4-FFF2-40B4-BE49-F238E27FC236}">
                    <a16:creationId xmlns:a16="http://schemas.microsoft.com/office/drawing/2014/main" id="{1E49D9C6-5BD6-4460-63E1-FC8E765C91BF}"/>
                  </a:ext>
                </a:extLst>
              </p:cNvPr>
              <p:cNvSpPr/>
              <p:nvPr/>
            </p:nvSpPr>
            <p:spPr>
              <a:xfrm>
                <a:off x="417675" y="1166375"/>
                <a:ext cx="66825" cy="70425"/>
              </a:xfrm>
              <a:custGeom>
                <a:avLst/>
                <a:gdLst/>
                <a:ahLst/>
                <a:cxnLst/>
                <a:rect l="l" t="t" r="r" b="b"/>
                <a:pathLst>
                  <a:path w="2673" h="2817" extrusionOk="0">
                    <a:moveTo>
                      <a:pt x="129" y="0"/>
                    </a:moveTo>
                    <a:cubicBezTo>
                      <a:pt x="35" y="0"/>
                      <a:pt x="1" y="144"/>
                      <a:pt x="99" y="163"/>
                    </a:cubicBezTo>
                    <a:lnTo>
                      <a:pt x="101" y="163"/>
                    </a:lnTo>
                    <a:cubicBezTo>
                      <a:pt x="1340" y="379"/>
                      <a:pt x="2437" y="1444"/>
                      <a:pt x="2504" y="2737"/>
                    </a:cubicBezTo>
                    <a:cubicBezTo>
                      <a:pt x="2507" y="2790"/>
                      <a:pt x="2550" y="2817"/>
                      <a:pt x="2592" y="2817"/>
                    </a:cubicBezTo>
                    <a:cubicBezTo>
                      <a:pt x="2633" y="2817"/>
                      <a:pt x="2672" y="2790"/>
                      <a:pt x="2669" y="2737"/>
                    </a:cubicBezTo>
                    <a:cubicBezTo>
                      <a:pt x="2600" y="1375"/>
                      <a:pt x="1459" y="232"/>
                      <a:pt x="145" y="1"/>
                    </a:cubicBezTo>
                    <a:cubicBezTo>
                      <a:pt x="140" y="0"/>
                      <a:pt x="134"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a:extLst>
                  <a:ext uri="{FF2B5EF4-FFF2-40B4-BE49-F238E27FC236}">
                    <a16:creationId xmlns:a16="http://schemas.microsoft.com/office/drawing/2014/main" id="{C64D99A2-21C9-99C7-E33C-7C63DB077F72}"/>
                  </a:ext>
                </a:extLst>
              </p:cNvPr>
              <p:cNvSpPr/>
              <p:nvPr/>
            </p:nvSpPr>
            <p:spPr>
              <a:xfrm>
                <a:off x="358975" y="1257525"/>
                <a:ext cx="24525" cy="15400"/>
              </a:xfrm>
              <a:custGeom>
                <a:avLst/>
                <a:gdLst/>
                <a:ahLst/>
                <a:cxnLst/>
                <a:rect l="l" t="t" r="r" b="b"/>
                <a:pathLst>
                  <a:path w="981" h="616" extrusionOk="0">
                    <a:moveTo>
                      <a:pt x="348" y="1"/>
                    </a:moveTo>
                    <a:cubicBezTo>
                      <a:pt x="287" y="1"/>
                      <a:pt x="226" y="9"/>
                      <a:pt x="164" y="27"/>
                    </a:cubicBezTo>
                    <a:cubicBezTo>
                      <a:pt x="0" y="74"/>
                      <a:pt x="29" y="321"/>
                      <a:pt x="176" y="321"/>
                    </a:cubicBezTo>
                    <a:cubicBezTo>
                      <a:pt x="189" y="321"/>
                      <a:pt x="203" y="319"/>
                      <a:pt x="218" y="315"/>
                    </a:cubicBezTo>
                    <a:cubicBezTo>
                      <a:pt x="259" y="303"/>
                      <a:pt x="302" y="297"/>
                      <a:pt x="346" y="297"/>
                    </a:cubicBezTo>
                    <a:cubicBezTo>
                      <a:pt x="484" y="297"/>
                      <a:pt x="621" y="359"/>
                      <a:pt x="663" y="505"/>
                    </a:cubicBezTo>
                    <a:cubicBezTo>
                      <a:pt x="685" y="581"/>
                      <a:pt x="751" y="616"/>
                      <a:pt x="815" y="616"/>
                    </a:cubicBezTo>
                    <a:cubicBezTo>
                      <a:pt x="899" y="616"/>
                      <a:pt x="980" y="555"/>
                      <a:pt x="951" y="451"/>
                    </a:cubicBezTo>
                    <a:cubicBezTo>
                      <a:pt x="869" y="174"/>
                      <a:pt x="62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a:extLst>
                  <a:ext uri="{FF2B5EF4-FFF2-40B4-BE49-F238E27FC236}">
                    <a16:creationId xmlns:a16="http://schemas.microsoft.com/office/drawing/2014/main" id="{C89B037C-D046-1A2F-1248-81BDC5F8CA5C}"/>
                  </a:ext>
                </a:extLst>
              </p:cNvPr>
              <p:cNvSpPr/>
              <p:nvPr/>
            </p:nvSpPr>
            <p:spPr>
              <a:xfrm>
                <a:off x="314700" y="1253300"/>
                <a:ext cx="25850" cy="14950"/>
              </a:xfrm>
              <a:custGeom>
                <a:avLst/>
                <a:gdLst/>
                <a:ahLst/>
                <a:cxnLst/>
                <a:rect l="l" t="t" r="r" b="b"/>
                <a:pathLst>
                  <a:path w="1034" h="598" extrusionOk="0">
                    <a:moveTo>
                      <a:pt x="694" y="1"/>
                    </a:moveTo>
                    <a:cubicBezTo>
                      <a:pt x="461" y="1"/>
                      <a:pt x="269" y="158"/>
                      <a:pt x="101" y="332"/>
                    </a:cubicBezTo>
                    <a:cubicBezTo>
                      <a:pt x="1" y="437"/>
                      <a:pt x="94" y="598"/>
                      <a:pt x="201" y="598"/>
                    </a:cubicBezTo>
                    <a:cubicBezTo>
                      <a:pt x="231" y="598"/>
                      <a:pt x="262" y="586"/>
                      <a:pt x="289" y="557"/>
                    </a:cubicBezTo>
                    <a:lnTo>
                      <a:pt x="291" y="557"/>
                    </a:lnTo>
                    <a:cubicBezTo>
                      <a:pt x="396" y="445"/>
                      <a:pt x="526" y="293"/>
                      <a:pt x="686" y="293"/>
                    </a:cubicBezTo>
                    <a:cubicBezTo>
                      <a:pt x="714" y="293"/>
                      <a:pt x="742" y="297"/>
                      <a:pt x="771" y="307"/>
                    </a:cubicBezTo>
                    <a:cubicBezTo>
                      <a:pt x="788" y="313"/>
                      <a:pt x="805" y="316"/>
                      <a:pt x="820" y="316"/>
                    </a:cubicBezTo>
                    <a:cubicBezTo>
                      <a:pt x="966" y="316"/>
                      <a:pt x="1034" y="86"/>
                      <a:pt x="873" y="31"/>
                    </a:cubicBezTo>
                    <a:cubicBezTo>
                      <a:pt x="810" y="10"/>
                      <a:pt x="751"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a:extLst>
                  <a:ext uri="{FF2B5EF4-FFF2-40B4-BE49-F238E27FC236}">
                    <a16:creationId xmlns:a16="http://schemas.microsoft.com/office/drawing/2014/main" id="{6BF64938-8FB4-1329-62F4-0264F641757D}"/>
                  </a:ext>
                </a:extLst>
              </p:cNvPr>
              <p:cNvSpPr/>
              <p:nvPr/>
            </p:nvSpPr>
            <p:spPr>
              <a:xfrm>
                <a:off x="325850" y="1308875"/>
                <a:ext cx="38925" cy="21175"/>
              </a:xfrm>
              <a:custGeom>
                <a:avLst/>
                <a:gdLst/>
                <a:ahLst/>
                <a:cxnLst/>
                <a:rect l="l" t="t" r="r" b="b"/>
                <a:pathLst>
                  <a:path w="1557" h="847" extrusionOk="0">
                    <a:moveTo>
                      <a:pt x="1556" y="0"/>
                    </a:moveTo>
                    <a:lnTo>
                      <a:pt x="1556" y="0"/>
                    </a:lnTo>
                    <a:cubicBezTo>
                      <a:pt x="1175" y="66"/>
                      <a:pt x="860" y="87"/>
                      <a:pt x="616" y="87"/>
                    </a:cubicBezTo>
                    <a:cubicBezTo>
                      <a:pt x="213" y="87"/>
                      <a:pt x="1" y="31"/>
                      <a:pt x="1" y="31"/>
                    </a:cubicBezTo>
                    <a:lnTo>
                      <a:pt x="1" y="31"/>
                    </a:lnTo>
                    <a:cubicBezTo>
                      <a:pt x="1" y="31"/>
                      <a:pt x="22" y="785"/>
                      <a:pt x="653" y="843"/>
                    </a:cubicBezTo>
                    <a:cubicBezTo>
                      <a:pt x="680" y="845"/>
                      <a:pt x="706" y="846"/>
                      <a:pt x="732" y="846"/>
                    </a:cubicBezTo>
                    <a:cubicBezTo>
                      <a:pt x="1409" y="846"/>
                      <a:pt x="1556" y="1"/>
                      <a:pt x="1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a:extLst>
                  <a:ext uri="{FF2B5EF4-FFF2-40B4-BE49-F238E27FC236}">
                    <a16:creationId xmlns:a16="http://schemas.microsoft.com/office/drawing/2014/main" id="{34E03DEB-1CFD-58E5-24F6-1541AE27463A}"/>
                  </a:ext>
                </a:extLst>
              </p:cNvPr>
              <p:cNvSpPr/>
              <p:nvPr/>
            </p:nvSpPr>
            <p:spPr>
              <a:xfrm>
                <a:off x="398025" y="1268675"/>
                <a:ext cx="49050" cy="55100"/>
              </a:xfrm>
              <a:custGeom>
                <a:avLst/>
                <a:gdLst/>
                <a:ahLst/>
                <a:cxnLst/>
                <a:rect l="l" t="t" r="r" b="b"/>
                <a:pathLst>
                  <a:path w="1962" h="2204" extrusionOk="0">
                    <a:moveTo>
                      <a:pt x="1271" y="0"/>
                    </a:moveTo>
                    <a:cubicBezTo>
                      <a:pt x="908" y="0"/>
                      <a:pt x="506" y="435"/>
                      <a:pt x="277" y="730"/>
                    </a:cubicBezTo>
                    <a:cubicBezTo>
                      <a:pt x="83" y="975"/>
                      <a:pt x="1" y="1296"/>
                      <a:pt x="75" y="1599"/>
                    </a:cubicBezTo>
                    <a:cubicBezTo>
                      <a:pt x="137" y="1848"/>
                      <a:pt x="296" y="2092"/>
                      <a:pt x="651" y="2176"/>
                    </a:cubicBezTo>
                    <a:cubicBezTo>
                      <a:pt x="729" y="2195"/>
                      <a:pt x="804" y="2204"/>
                      <a:pt x="875" y="2204"/>
                    </a:cubicBezTo>
                    <a:cubicBezTo>
                      <a:pt x="1447" y="2204"/>
                      <a:pt x="1773" y="1634"/>
                      <a:pt x="1861" y="1175"/>
                    </a:cubicBezTo>
                    <a:cubicBezTo>
                      <a:pt x="1961" y="657"/>
                      <a:pt x="1936" y="139"/>
                      <a:pt x="1365" y="11"/>
                    </a:cubicBezTo>
                    <a:cubicBezTo>
                      <a:pt x="1334" y="4"/>
                      <a:pt x="1303" y="0"/>
                      <a:pt x="127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a:extLst>
                  <a:ext uri="{FF2B5EF4-FFF2-40B4-BE49-F238E27FC236}">
                    <a16:creationId xmlns:a16="http://schemas.microsoft.com/office/drawing/2014/main" id="{75275876-084E-D408-6D89-D981F760BDAF}"/>
                  </a:ext>
                </a:extLst>
              </p:cNvPr>
              <p:cNvSpPr/>
              <p:nvPr/>
            </p:nvSpPr>
            <p:spPr>
              <a:xfrm>
                <a:off x="419125" y="1313750"/>
                <a:ext cx="6800" cy="29025"/>
              </a:xfrm>
              <a:custGeom>
                <a:avLst/>
                <a:gdLst/>
                <a:ahLst/>
                <a:cxnLst/>
                <a:rect l="l" t="t" r="r" b="b"/>
                <a:pathLst>
                  <a:path w="272" h="1161" extrusionOk="0">
                    <a:moveTo>
                      <a:pt x="208" y="0"/>
                    </a:moveTo>
                    <a:cubicBezTo>
                      <a:pt x="181" y="0"/>
                      <a:pt x="157" y="22"/>
                      <a:pt x="152" y="49"/>
                    </a:cubicBezTo>
                    <a:lnTo>
                      <a:pt x="5" y="1096"/>
                    </a:lnTo>
                    <a:cubicBezTo>
                      <a:pt x="1" y="1127"/>
                      <a:pt x="22" y="1156"/>
                      <a:pt x="52" y="1160"/>
                    </a:cubicBezTo>
                    <a:cubicBezTo>
                      <a:pt x="56" y="1160"/>
                      <a:pt x="59" y="1161"/>
                      <a:pt x="62" y="1161"/>
                    </a:cubicBezTo>
                    <a:cubicBezTo>
                      <a:pt x="91" y="1161"/>
                      <a:pt x="114" y="1139"/>
                      <a:pt x="118" y="1112"/>
                    </a:cubicBezTo>
                    <a:lnTo>
                      <a:pt x="267" y="64"/>
                    </a:lnTo>
                    <a:cubicBezTo>
                      <a:pt x="271" y="34"/>
                      <a:pt x="250" y="5"/>
                      <a:pt x="217" y="1"/>
                    </a:cubicBezTo>
                    <a:cubicBezTo>
                      <a:pt x="214" y="1"/>
                      <a:pt x="211"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a:extLst>
                  <a:ext uri="{FF2B5EF4-FFF2-40B4-BE49-F238E27FC236}">
                    <a16:creationId xmlns:a16="http://schemas.microsoft.com/office/drawing/2014/main" id="{D09C06AD-B5ED-583E-22B8-7DCBB78B3E9F}"/>
                  </a:ext>
                </a:extLst>
              </p:cNvPr>
              <p:cNvSpPr/>
              <p:nvPr/>
            </p:nvSpPr>
            <p:spPr>
              <a:xfrm>
                <a:off x="410025" y="1337225"/>
                <a:ext cx="19825" cy="18575"/>
              </a:xfrm>
              <a:custGeom>
                <a:avLst/>
                <a:gdLst/>
                <a:ahLst/>
                <a:cxnLst/>
                <a:rect l="l" t="t" r="r" b="b"/>
                <a:pathLst>
                  <a:path w="793" h="743" extrusionOk="0">
                    <a:moveTo>
                      <a:pt x="396" y="0"/>
                    </a:moveTo>
                    <a:cubicBezTo>
                      <a:pt x="214" y="0"/>
                      <a:pt x="55" y="133"/>
                      <a:pt x="29" y="319"/>
                    </a:cubicBezTo>
                    <a:cubicBezTo>
                      <a:pt x="0" y="522"/>
                      <a:pt x="140" y="710"/>
                      <a:pt x="344" y="739"/>
                    </a:cubicBezTo>
                    <a:cubicBezTo>
                      <a:pt x="361" y="741"/>
                      <a:pt x="379" y="742"/>
                      <a:pt x="396" y="742"/>
                    </a:cubicBezTo>
                    <a:cubicBezTo>
                      <a:pt x="578" y="742"/>
                      <a:pt x="737" y="608"/>
                      <a:pt x="764" y="422"/>
                    </a:cubicBezTo>
                    <a:cubicBezTo>
                      <a:pt x="792" y="221"/>
                      <a:pt x="650" y="33"/>
                      <a:pt x="449" y="4"/>
                    </a:cubicBezTo>
                    <a:cubicBezTo>
                      <a:pt x="431" y="1"/>
                      <a:pt x="414"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a:extLst>
                  <a:ext uri="{FF2B5EF4-FFF2-40B4-BE49-F238E27FC236}">
                    <a16:creationId xmlns:a16="http://schemas.microsoft.com/office/drawing/2014/main" id="{B5A9D5B5-E9CA-38BD-10E3-0041DC5F113F}"/>
                  </a:ext>
                </a:extLst>
              </p:cNvPr>
              <p:cNvSpPr/>
              <p:nvPr/>
            </p:nvSpPr>
            <p:spPr>
              <a:xfrm>
                <a:off x="415350" y="1279575"/>
                <a:ext cx="22250" cy="29875"/>
              </a:xfrm>
              <a:custGeom>
                <a:avLst/>
                <a:gdLst/>
                <a:ahLst/>
                <a:cxnLst/>
                <a:rect l="l" t="t" r="r" b="b"/>
                <a:pathLst>
                  <a:path w="890" h="1195" extrusionOk="0">
                    <a:moveTo>
                      <a:pt x="670" y="1"/>
                    </a:moveTo>
                    <a:cubicBezTo>
                      <a:pt x="501" y="1"/>
                      <a:pt x="343" y="103"/>
                      <a:pt x="230" y="238"/>
                    </a:cubicBezTo>
                    <a:cubicBezTo>
                      <a:pt x="21" y="490"/>
                      <a:pt x="0" y="821"/>
                      <a:pt x="21" y="1136"/>
                    </a:cubicBezTo>
                    <a:cubicBezTo>
                      <a:pt x="24" y="1175"/>
                      <a:pt x="55" y="1194"/>
                      <a:pt x="86" y="1194"/>
                    </a:cubicBezTo>
                    <a:cubicBezTo>
                      <a:pt x="120" y="1194"/>
                      <a:pt x="155" y="1172"/>
                      <a:pt x="152" y="1128"/>
                    </a:cubicBezTo>
                    <a:cubicBezTo>
                      <a:pt x="136" y="912"/>
                      <a:pt x="136" y="687"/>
                      <a:pt x="226" y="488"/>
                    </a:cubicBezTo>
                    <a:cubicBezTo>
                      <a:pt x="297" y="334"/>
                      <a:pt x="468" y="127"/>
                      <a:pt x="660" y="127"/>
                    </a:cubicBezTo>
                    <a:cubicBezTo>
                      <a:pt x="693" y="127"/>
                      <a:pt x="726" y="133"/>
                      <a:pt x="760" y="146"/>
                    </a:cubicBezTo>
                    <a:cubicBezTo>
                      <a:pt x="768" y="149"/>
                      <a:pt x="777" y="151"/>
                      <a:pt x="785" y="151"/>
                    </a:cubicBezTo>
                    <a:cubicBezTo>
                      <a:pt x="850" y="151"/>
                      <a:pt x="889" y="57"/>
                      <a:pt x="821" y="29"/>
                    </a:cubicBezTo>
                    <a:cubicBezTo>
                      <a:pt x="771" y="10"/>
                      <a:pt x="720"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8">
              <a:extLst>
                <a:ext uri="{FF2B5EF4-FFF2-40B4-BE49-F238E27FC236}">
                  <a16:creationId xmlns:a16="http://schemas.microsoft.com/office/drawing/2014/main" id="{D841CD98-334E-1EDD-540F-8720837DB973}"/>
                </a:ext>
              </a:extLst>
            </p:cNvPr>
            <p:cNvGrpSpPr/>
            <p:nvPr/>
          </p:nvGrpSpPr>
          <p:grpSpPr>
            <a:xfrm>
              <a:off x="4013670" y="1313512"/>
              <a:ext cx="267669" cy="218487"/>
              <a:chOff x="5717825" y="3704150"/>
              <a:chExt cx="191575" cy="156375"/>
            </a:xfrm>
          </p:grpSpPr>
          <p:sp>
            <p:nvSpPr>
              <p:cNvPr id="531" name="Google Shape;531;p28">
                <a:extLst>
                  <a:ext uri="{FF2B5EF4-FFF2-40B4-BE49-F238E27FC236}">
                    <a16:creationId xmlns:a16="http://schemas.microsoft.com/office/drawing/2014/main" id="{DB6F5CEC-3D66-496A-0C21-6F6981F817A9}"/>
                  </a:ext>
                </a:extLst>
              </p:cNvPr>
              <p:cNvSpPr/>
              <p:nvPr/>
            </p:nvSpPr>
            <p:spPr>
              <a:xfrm>
                <a:off x="5747375" y="3704150"/>
                <a:ext cx="162025" cy="137400"/>
              </a:xfrm>
              <a:custGeom>
                <a:avLst/>
                <a:gdLst/>
                <a:ahLst/>
                <a:cxnLst/>
                <a:rect l="l" t="t" r="r" b="b"/>
                <a:pathLst>
                  <a:path w="6481" h="5496" extrusionOk="0">
                    <a:moveTo>
                      <a:pt x="194" y="0"/>
                    </a:moveTo>
                    <a:cubicBezTo>
                      <a:pt x="87" y="0"/>
                      <a:pt x="0" y="86"/>
                      <a:pt x="0" y="194"/>
                    </a:cubicBezTo>
                    <a:lnTo>
                      <a:pt x="0" y="5302"/>
                    </a:lnTo>
                    <a:cubicBezTo>
                      <a:pt x="0" y="5410"/>
                      <a:pt x="87" y="5496"/>
                      <a:pt x="194" y="5496"/>
                    </a:cubicBezTo>
                    <a:lnTo>
                      <a:pt x="6286" y="5496"/>
                    </a:lnTo>
                    <a:cubicBezTo>
                      <a:pt x="6394" y="5496"/>
                      <a:pt x="6480" y="5410"/>
                      <a:pt x="6480" y="5302"/>
                    </a:cubicBezTo>
                    <a:lnTo>
                      <a:pt x="6480" y="194"/>
                    </a:lnTo>
                    <a:cubicBezTo>
                      <a:pt x="6480" y="86"/>
                      <a:pt x="6394"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a:extLst>
                  <a:ext uri="{FF2B5EF4-FFF2-40B4-BE49-F238E27FC236}">
                    <a16:creationId xmlns:a16="http://schemas.microsoft.com/office/drawing/2014/main" id="{F7DEB95F-2A56-FE85-C670-8F1ED150C27B}"/>
                  </a:ext>
                </a:extLst>
              </p:cNvPr>
              <p:cNvSpPr/>
              <p:nvPr/>
            </p:nvSpPr>
            <p:spPr>
              <a:xfrm>
                <a:off x="5717825" y="3806375"/>
                <a:ext cx="64000" cy="54150"/>
              </a:xfrm>
              <a:custGeom>
                <a:avLst/>
                <a:gdLst/>
                <a:ahLst/>
                <a:cxnLst/>
                <a:rect l="l" t="t" r="r" b="b"/>
                <a:pathLst>
                  <a:path w="2560" h="2166" extrusionOk="0">
                    <a:moveTo>
                      <a:pt x="1190" y="1"/>
                    </a:moveTo>
                    <a:lnTo>
                      <a:pt x="79" y="1879"/>
                    </a:lnTo>
                    <a:cubicBezTo>
                      <a:pt x="0" y="2012"/>
                      <a:pt x="104" y="2166"/>
                      <a:pt x="241" y="2166"/>
                    </a:cubicBezTo>
                    <a:cubicBezTo>
                      <a:pt x="263" y="2166"/>
                      <a:pt x="286" y="2162"/>
                      <a:pt x="310" y="2153"/>
                    </a:cubicBezTo>
                    <a:lnTo>
                      <a:pt x="2560" y="1298"/>
                    </a:lnTo>
                    <a:lnTo>
                      <a:pt x="11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a:extLst>
                  <a:ext uri="{FF2B5EF4-FFF2-40B4-BE49-F238E27FC236}">
                    <a16:creationId xmlns:a16="http://schemas.microsoft.com/office/drawing/2014/main" id="{588E6EAD-E23B-1B47-5498-5B2857F4D238}"/>
                  </a:ext>
                </a:extLst>
              </p:cNvPr>
              <p:cNvSpPr/>
              <p:nvPr/>
            </p:nvSpPr>
            <p:spPr>
              <a:xfrm>
                <a:off x="5786125" y="3739900"/>
                <a:ext cx="93450" cy="62825"/>
              </a:xfrm>
              <a:custGeom>
                <a:avLst/>
                <a:gdLst/>
                <a:ahLst/>
                <a:cxnLst/>
                <a:rect l="l" t="t" r="r" b="b"/>
                <a:pathLst>
                  <a:path w="3738" h="2513" extrusionOk="0">
                    <a:moveTo>
                      <a:pt x="3593" y="1"/>
                    </a:moveTo>
                    <a:cubicBezTo>
                      <a:pt x="3566" y="1"/>
                      <a:pt x="3540" y="9"/>
                      <a:pt x="3516" y="26"/>
                    </a:cubicBezTo>
                    <a:lnTo>
                      <a:pt x="576" y="2176"/>
                    </a:lnTo>
                    <a:lnTo>
                      <a:pt x="265" y="1217"/>
                    </a:lnTo>
                    <a:cubicBezTo>
                      <a:pt x="248" y="1163"/>
                      <a:pt x="198" y="1128"/>
                      <a:pt x="144" y="1128"/>
                    </a:cubicBezTo>
                    <a:cubicBezTo>
                      <a:pt x="131" y="1128"/>
                      <a:pt x="117" y="1130"/>
                      <a:pt x="104" y="1135"/>
                    </a:cubicBezTo>
                    <a:cubicBezTo>
                      <a:pt x="37" y="1156"/>
                      <a:pt x="0" y="1229"/>
                      <a:pt x="21" y="1296"/>
                    </a:cubicBezTo>
                    <a:lnTo>
                      <a:pt x="386" y="2424"/>
                    </a:lnTo>
                    <a:cubicBezTo>
                      <a:pt x="399" y="2462"/>
                      <a:pt x="430" y="2493"/>
                      <a:pt x="468" y="2506"/>
                    </a:cubicBezTo>
                    <a:cubicBezTo>
                      <a:pt x="482" y="2510"/>
                      <a:pt x="495" y="2512"/>
                      <a:pt x="509" y="2512"/>
                    </a:cubicBezTo>
                    <a:cubicBezTo>
                      <a:pt x="535" y="2512"/>
                      <a:pt x="560" y="2504"/>
                      <a:pt x="583" y="2487"/>
                    </a:cubicBezTo>
                    <a:lnTo>
                      <a:pt x="3668" y="231"/>
                    </a:lnTo>
                    <a:cubicBezTo>
                      <a:pt x="3724" y="191"/>
                      <a:pt x="3737" y="110"/>
                      <a:pt x="3695" y="53"/>
                    </a:cubicBezTo>
                    <a:cubicBezTo>
                      <a:pt x="3670" y="19"/>
                      <a:pt x="3632" y="1"/>
                      <a:pt x="3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8">
              <a:extLst>
                <a:ext uri="{FF2B5EF4-FFF2-40B4-BE49-F238E27FC236}">
                  <a16:creationId xmlns:a16="http://schemas.microsoft.com/office/drawing/2014/main" id="{1E90EB30-B336-6546-BF8D-10AE0CEC7FF2}"/>
                </a:ext>
              </a:extLst>
            </p:cNvPr>
            <p:cNvGrpSpPr/>
            <p:nvPr/>
          </p:nvGrpSpPr>
          <p:grpSpPr>
            <a:xfrm>
              <a:off x="1998818" y="1314021"/>
              <a:ext cx="574253" cy="902668"/>
              <a:chOff x="5007550" y="3794525"/>
              <a:chExt cx="470275" cy="739225"/>
            </a:xfrm>
          </p:grpSpPr>
          <p:sp>
            <p:nvSpPr>
              <p:cNvPr id="535" name="Google Shape;535;p28">
                <a:extLst>
                  <a:ext uri="{FF2B5EF4-FFF2-40B4-BE49-F238E27FC236}">
                    <a16:creationId xmlns:a16="http://schemas.microsoft.com/office/drawing/2014/main" id="{CF682BBC-B7C4-35A9-7408-03B4800CB4B6}"/>
                  </a:ext>
                </a:extLst>
              </p:cNvPr>
              <p:cNvSpPr/>
              <p:nvPr/>
            </p:nvSpPr>
            <p:spPr>
              <a:xfrm>
                <a:off x="5007550" y="3794525"/>
                <a:ext cx="470275" cy="575900"/>
              </a:xfrm>
              <a:custGeom>
                <a:avLst/>
                <a:gdLst/>
                <a:ahLst/>
                <a:cxnLst/>
                <a:rect l="l" t="t" r="r" b="b"/>
                <a:pathLst>
                  <a:path w="18811" h="23036" extrusionOk="0">
                    <a:moveTo>
                      <a:pt x="9344" y="1"/>
                    </a:moveTo>
                    <a:cubicBezTo>
                      <a:pt x="9308" y="1"/>
                      <a:pt x="9273" y="1"/>
                      <a:pt x="9239" y="3"/>
                    </a:cubicBezTo>
                    <a:cubicBezTo>
                      <a:pt x="4117" y="95"/>
                      <a:pt x="1" y="4281"/>
                      <a:pt x="14" y="9421"/>
                    </a:cubicBezTo>
                    <a:cubicBezTo>
                      <a:pt x="18" y="11129"/>
                      <a:pt x="478" y="12730"/>
                      <a:pt x="1280" y="14110"/>
                    </a:cubicBezTo>
                    <a:cubicBezTo>
                      <a:pt x="2339" y="15934"/>
                      <a:pt x="3363" y="17779"/>
                      <a:pt x="4328" y="19655"/>
                    </a:cubicBezTo>
                    <a:cubicBezTo>
                      <a:pt x="4660" y="20300"/>
                      <a:pt x="4984" y="20946"/>
                      <a:pt x="5301" y="21598"/>
                    </a:cubicBezTo>
                    <a:lnTo>
                      <a:pt x="5999" y="23035"/>
                    </a:lnTo>
                    <a:lnTo>
                      <a:pt x="11702" y="23022"/>
                    </a:lnTo>
                    <a:lnTo>
                      <a:pt x="12891" y="23018"/>
                    </a:lnTo>
                    <a:lnTo>
                      <a:pt x="13900" y="20919"/>
                    </a:lnTo>
                    <a:cubicBezTo>
                      <a:pt x="14420" y="19838"/>
                      <a:pt x="14965" y="18769"/>
                      <a:pt x="15531" y="17710"/>
                    </a:cubicBezTo>
                    <a:cubicBezTo>
                      <a:pt x="16177" y="16498"/>
                      <a:pt x="16850" y="15299"/>
                      <a:pt x="17541" y="14110"/>
                    </a:cubicBezTo>
                    <a:cubicBezTo>
                      <a:pt x="18350" y="12717"/>
                      <a:pt x="18811" y="11098"/>
                      <a:pt x="18807" y="9374"/>
                    </a:cubicBezTo>
                    <a:cubicBezTo>
                      <a:pt x="18794" y="4271"/>
                      <a:pt x="14683" y="112"/>
                      <a:pt x="9617" y="3"/>
                    </a:cubicBezTo>
                    <a:cubicBezTo>
                      <a:pt x="9525" y="1"/>
                      <a:pt x="9434" y="1"/>
                      <a:pt x="9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a:extLst>
                  <a:ext uri="{FF2B5EF4-FFF2-40B4-BE49-F238E27FC236}">
                    <a16:creationId xmlns:a16="http://schemas.microsoft.com/office/drawing/2014/main" id="{237D97F2-8829-FD88-999E-29795FF9463E}"/>
                  </a:ext>
                </a:extLst>
              </p:cNvPr>
              <p:cNvSpPr/>
              <p:nvPr/>
            </p:nvSpPr>
            <p:spPr>
              <a:xfrm>
                <a:off x="5115750" y="3794525"/>
                <a:ext cx="362075" cy="575900"/>
              </a:xfrm>
              <a:custGeom>
                <a:avLst/>
                <a:gdLst/>
                <a:ahLst/>
                <a:cxnLst/>
                <a:rect l="l" t="t" r="r" b="b"/>
                <a:pathLst>
                  <a:path w="14483" h="23036" extrusionOk="0">
                    <a:moveTo>
                      <a:pt x="5016" y="1"/>
                    </a:moveTo>
                    <a:cubicBezTo>
                      <a:pt x="4980" y="1"/>
                      <a:pt x="4945" y="1"/>
                      <a:pt x="4911" y="3"/>
                    </a:cubicBezTo>
                    <a:cubicBezTo>
                      <a:pt x="6856" y="596"/>
                      <a:pt x="12074" y="3266"/>
                      <a:pt x="11339" y="9410"/>
                    </a:cubicBezTo>
                    <a:cubicBezTo>
                      <a:pt x="10681" y="14901"/>
                      <a:pt x="6388" y="19716"/>
                      <a:pt x="1046" y="19716"/>
                    </a:cubicBezTo>
                    <a:cubicBezTo>
                      <a:pt x="701" y="19716"/>
                      <a:pt x="352" y="19696"/>
                      <a:pt x="0" y="19655"/>
                    </a:cubicBezTo>
                    <a:lnTo>
                      <a:pt x="0" y="19655"/>
                    </a:lnTo>
                    <a:cubicBezTo>
                      <a:pt x="332" y="20300"/>
                      <a:pt x="656" y="20946"/>
                      <a:pt x="973" y="21598"/>
                    </a:cubicBezTo>
                    <a:lnTo>
                      <a:pt x="1671" y="23035"/>
                    </a:lnTo>
                    <a:lnTo>
                      <a:pt x="7374" y="23022"/>
                    </a:lnTo>
                    <a:lnTo>
                      <a:pt x="8563" y="23018"/>
                    </a:lnTo>
                    <a:lnTo>
                      <a:pt x="9572" y="20919"/>
                    </a:lnTo>
                    <a:cubicBezTo>
                      <a:pt x="10092" y="19838"/>
                      <a:pt x="10637" y="18769"/>
                      <a:pt x="11203" y="17710"/>
                    </a:cubicBezTo>
                    <a:cubicBezTo>
                      <a:pt x="11849" y="16498"/>
                      <a:pt x="12522" y="15299"/>
                      <a:pt x="13213" y="14110"/>
                    </a:cubicBezTo>
                    <a:cubicBezTo>
                      <a:pt x="14022" y="12717"/>
                      <a:pt x="14483" y="11098"/>
                      <a:pt x="14479" y="9374"/>
                    </a:cubicBezTo>
                    <a:cubicBezTo>
                      <a:pt x="14464" y="4271"/>
                      <a:pt x="10355" y="112"/>
                      <a:pt x="5287" y="3"/>
                    </a:cubicBezTo>
                    <a:cubicBezTo>
                      <a:pt x="5197" y="1"/>
                      <a:pt x="5106" y="1"/>
                      <a:pt x="5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a:extLst>
                  <a:ext uri="{FF2B5EF4-FFF2-40B4-BE49-F238E27FC236}">
                    <a16:creationId xmlns:a16="http://schemas.microsoft.com/office/drawing/2014/main" id="{D74CFEA7-3E5F-0509-B01F-E87C7F499F4F}"/>
                  </a:ext>
                </a:extLst>
              </p:cNvPr>
              <p:cNvSpPr/>
              <p:nvPr/>
            </p:nvSpPr>
            <p:spPr>
              <a:xfrm>
                <a:off x="5157550" y="4067575"/>
                <a:ext cx="38050" cy="302600"/>
              </a:xfrm>
              <a:custGeom>
                <a:avLst/>
                <a:gdLst/>
                <a:ahLst/>
                <a:cxnLst/>
                <a:rect l="l" t="t" r="r" b="b"/>
                <a:pathLst>
                  <a:path w="1522" h="12104" extrusionOk="0">
                    <a:moveTo>
                      <a:pt x="128" y="1"/>
                    </a:moveTo>
                    <a:cubicBezTo>
                      <a:pt x="123" y="1"/>
                      <a:pt x="119" y="1"/>
                      <a:pt x="114" y="1"/>
                    </a:cubicBezTo>
                    <a:cubicBezTo>
                      <a:pt x="49" y="7"/>
                      <a:pt x="1" y="67"/>
                      <a:pt x="8" y="132"/>
                    </a:cubicBezTo>
                    <a:lnTo>
                      <a:pt x="1278" y="11998"/>
                    </a:lnTo>
                    <a:cubicBezTo>
                      <a:pt x="1286" y="12060"/>
                      <a:pt x="1338" y="12104"/>
                      <a:pt x="1397" y="12104"/>
                    </a:cubicBezTo>
                    <a:lnTo>
                      <a:pt x="1411" y="12104"/>
                    </a:lnTo>
                    <a:cubicBezTo>
                      <a:pt x="1476" y="12096"/>
                      <a:pt x="1522" y="12038"/>
                      <a:pt x="1516" y="11973"/>
                    </a:cubicBezTo>
                    <a:lnTo>
                      <a:pt x="244" y="107"/>
                    </a:lnTo>
                    <a:cubicBezTo>
                      <a:pt x="239" y="46"/>
                      <a:pt x="187"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a:extLst>
                  <a:ext uri="{FF2B5EF4-FFF2-40B4-BE49-F238E27FC236}">
                    <a16:creationId xmlns:a16="http://schemas.microsoft.com/office/drawing/2014/main" id="{FE434526-24EB-5737-2D20-4459BCC9FD15}"/>
                  </a:ext>
                </a:extLst>
              </p:cNvPr>
              <p:cNvSpPr/>
              <p:nvPr/>
            </p:nvSpPr>
            <p:spPr>
              <a:xfrm>
                <a:off x="5293550" y="4067575"/>
                <a:ext cx="38125" cy="302600"/>
              </a:xfrm>
              <a:custGeom>
                <a:avLst/>
                <a:gdLst/>
                <a:ahLst/>
                <a:cxnLst/>
                <a:rect l="l" t="t" r="r" b="b"/>
                <a:pathLst>
                  <a:path w="1525" h="12104" extrusionOk="0">
                    <a:moveTo>
                      <a:pt x="1397" y="1"/>
                    </a:moveTo>
                    <a:cubicBezTo>
                      <a:pt x="1338" y="1"/>
                      <a:pt x="1286" y="46"/>
                      <a:pt x="1280" y="107"/>
                    </a:cubicBezTo>
                    <a:lnTo>
                      <a:pt x="1137" y="1436"/>
                    </a:lnTo>
                    <a:lnTo>
                      <a:pt x="1137" y="1438"/>
                    </a:lnTo>
                    <a:lnTo>
                      <a:pt x="1056" y="2196"/>
                    </a:lnTo>
                    <a:lnTo>
                      <a:pt x="9" y="11973"/>
                    </a:lnTo>
                    <a:cubicBezTo>
                      <a:pt x="1" y="12038"/>
                      <a:pt x="49" y="12096"/>
                      <a:pt x="114" y="12104"/>
                    </a:cubicBezTo>
                    <a:lnTo>
                      <a:pt x="128" y="12104"/>
                    </a:lnTo>
                    <a:cubicBezTo>
                      <a:pt x="187" y="12104"/>
                      <a:pt x="239" y="12060"/>
                      <a:pt x="246" y="11998"/>
                    </a:cubicBezTo>
                    <a:lnTo>
                      <a:pt x="1372" y="1482"/>
                    </a:lnTo>
                    <a:lnTo>
                      <a:pt x="1445" y="782"/>
                    </a:lnTo>
                    <a:lnTo>
                      <a:pt x="1516" y="132"/>
                    </a:lnTo>
                    <a:cubicBezTo>
                      <a:pt x="1524" y="67"/>
                      <a:pt x="1476" y="7"/>
                      <a:pt x="1411" y="1"/>
                    </a:cubicBezTo>
                    <a:cubicBezTo>
                      <a:pt x="1406" y="1"/>
                      <a:pt x="1402"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a:extLst>
                  <a:ext uri="{FF2B5EF4-FFF2-40B4-BE49-F238E27FC236}">
                    <a16:creationId xmlns:a16="http://schemas.microsoft.com/office/drawing/2014/main" id="{27BD2E57-36A4-E5D0-084B-5D111FC61C86}"/>
                  </a:ext>
                </a:extLst>
              </p:cNvPr>
              <p:cNvSpPr/>
              <p:nvPr/>
            </p:nvSpPr>
            <p:spPr>
              <a:xfrm>
                <a:off x="5164425" y="4086600"/>
                <a:ext cx="165325" cy="36500"/>
              </a:xfrm>
              <a:custGeom>
                <a:avLst/>
                <a:gdLst/>
                <a:ahLst/>
                <a:cxnLst/>
                <a:rect l="l" t="t" r="r" b="b"/>
                <a:pathLst>
                  <a:path w="6613" h="1460" extrusionOk="0">
                    <a:moveTo>
                      <a:pt x="5469" y="0"/>
                    </a:moveTo>
                    <a:cubicBezTo>
                      <a:pt x="5319" y="0"/>
                      <a:pt x="5193" y="98"/>
                      <a:pt x="5156" y="244"/>
                    </a:cubicBezTo>
                    <a:lnTo>
                      <a:pt x="4922" y="1157"/>
                    </a:lnTo>
                    <a:cubicBezTo>
                      <a:pt x="4907" y="1216"/>
                      <a:pt x="4857" y="1220"/>
                      <a:pt x="4840" y="1220"/>
                    </a:cubicBezTo>
                    <a:cubicBezTo>
                      <a:pt x="4825" y="1220"/>
                      <a:pt x="4775" y="1216"/>
                      <a:pt x="4759" y="1157"/>
                    </a:cubicBezTo>
                    <a:lnTo>
                      <a:pt x="4525" y="244"/>
                    </a:lnTo>
                    <a:cubicBezTo>
                      <a:pt x="4506" y="171"/>
                      <a:pt x="4466" y="111"/>
                      <a:pt x="4410" y="67"/>
                    </a:cubicBezTo>
                    <a:cubicBezTo>
                      <a:pt x="4355" y="25"/>
                      <a:pt x="4287" y="2"/>
                      <a:pt x="4211" y="2"/>
                    </a:cubicBezTo>
                    <a:cubicBezTo>
                      <a:pt x="4063" y="2"/>
                      <a:pt x="3936" y="98"/>
                      <a:pt x="3900" y="244"/>
                    </a:cubicBezTo>
                    <a:lnTo>
                      <a:pt x="3664" y="1157"/>
                    </a:lnTo>
                    <a:cubicBezTo>
                      <a:pt x="3651" y="1216"/>
                      <a:pt x="3599" y="1220"/>
                      <a:pt x="3583" y="1220"/>
                    </a:cubicBezTo>
                    <a:cubicBezTo>
                      <a:pt x="3568" y="1220"/>
                      <a:pt x="3516" y="1216"/>
                      <a:pt x="3501" y="1157"/>
                    </a:cubicBezTo>
                    <a:lnTo>
                      <a:pt x="3267" y="244"/>
                    </a:lnTo>
                    <a:cubicBezTo>
                      <a:pt x="3230" y="98"/>
                      <a:pt x="3106" y="2"/>
                      <a:pt x="2954" y="2"/>
                    </a:cubicBezTo>
                    <a:cubicBezTo>
                      <a:pt x="2805" y="2"/>
                      <a:pt x="2680" y="100"/>
                      <a:pt x="2642" y="244"/>
                    </a:cubicBezTo>
                    <a:lnTo>
                      <a:pt x="2408" y="1157"/>
                    </a:lnTo>
                    <a:cubicBezTo>
                      <a:pt x="2394" y="1214"/>
                      <a:pt x="2342" y="1220"/>
                      <a:pt x="2327" y="1220"/>
                    </a:cubicBezTo>
                    <a:cubicBezTo>
                      <a:pt x="2312" y="1220"/>
                      <a:pt x="2260" y="1214"/>
                      <a:pt x="2244" y="1157"/>
                    </a:cubicBezTo>
                    <a:lnTo>
                      <a:pt x="2010" y="244"/>
                    </a:lnTo>
                    <a:cubicBezTo>
                      <a:pt x="1993" y="171"/>
                      <a:pt x="1953" y="111"/>
                      <a:pt x="1897" y="67"/>
                    </a:cubicBezTo>
                    <a:cubicBezTo>
                      <a:pt x="1842" y="27"/>
                      <a:pt x="1773" y="2"/>
                      <a:pt x="1698" y="2"/>
                    </a:cubicBezTo>
                    <a:cubicBezTo>
                      <a:pt x="1548" y="2"/>
                      <a:pt x="1423" y="100"/>
                      <a:pt x="1385" y="244"/>
                    </a:cubicBezTo>
                    <a:lnTo>
                      <a:pt x="1151" y="1157"/>
                    </a:lnTo>
                    <a:cubicBezTo>
                      <a:pt x="1138" y="1214"/>
                      <a:pt x="1086" y="1220"/>
                      <a:pt x="1070" y="1220"/>
                    </a:cubicBezTo>
                    <a:cubicBezTo>
                      <a:pt x="1055" y="1220"/>
                      <a:pt x="1003" y="1214"/>
                      <a:pt x="988" y="1157"/>
                    </a:cubicBezTo>
                    <a:lnTo>
                      <a:pt x="756" y="244"/>
                    </a:lnTo>
                    <a:cubicBezTo>
                      <a:pt x="737" y="173"/>
                      <a:pt x="696" y="111"/>
                      <a:pt x="641" y="69"/>
                    </a:cubicBezTo>
                    <a:cubicBezTo>
                      <a:pt x="585" y="27"/>
                      <a:pt x="518" y="2"/>
                      <a:pt x="441" y="2"/>
                    </a:cubicBezTo>
                    <a:cubicBezTo>
                      <a:pt x="292" y="2"/>
                      <a:pt x="167" y="100"/>
                      <a:pt x="129" y="246"/>
                    </a:cubicBezTo>
                    <a:lnTo>
                      <a:pt x="0" y="746"/>
                    </a:lnTo>
                    <a:lnTo>
                      <a:pt x="63" y="1341"/>
                    </a:lnTo>
                    <a:cubicBezTo>
                      <a:pt x="92" y="1304"/>
                      <a:pt x="113" y="1262"/>
                      <a:pt x="127" y="1216"/>
                    </a:cubicBezTo>
                    <a:lnTo>
                      <a:pt x="361" y="305"/>
                    </a:lnTo>
                    <a:cubicBezTo>
                      <a:pt x="376" y="246"/>
                      <a:pt x="426" y="240"/>
                      <a:pt x="441" y="240"/>
                    </a:cubicBezTo>
                    <a:cubicBezTo>
                      <a:pt x="459" y="240"/>
                      <a:pt x="508" y="246"/>
                      <a:pt x="524" y="305"/>
                    </a:cubicBezTo>
                    <a:lnTo>
                      <a:pt x="758" y="1214"/>
                    </a:lnTo>
                    <a:cubicBezTo>
                      <a:pt x="777" y="1287"/>
                      <a:pt x="817" y="1349"/>
                      <a:pt x="871" y="1391"/>
                    </a:cubicBezTo>
                    <a:cubicBezTo>
                      <a:pt x="927" y="1433"/>
                      <a:pt x="996" y="1458"/>
                      <a:pt x="1070" y="1458"/>
                    </a:cubicBezTo>
                    <a:cubicBezTo>
                      <a:pt x="1220" y="1458"/>
                      <a:pt x="1347" y="1360"/>
                      <a:pt x="1383" y="1214"/>
                    </a:cubicBezTo>
                    <a:lnTo>
                      <a:pt x="1617" y="303"/>
                    </a:lnTo>
                    <a:cubicBezTo>
                      <a:pt x="1633" y="244"/>
                      <a:pt x="1682" y="240"/>
                      <a:pt x="1698" y="240"/>
                    </a:cubicBezTo>
                    <a:cubicBezTo>
                      <a:pt x="1713" y="240"/>
                      <a:pt x="1765" y="244"/>
                      <a:pt x="1780" y="303"/>
                    </a:cubicBezTo>
                    <a:lnTo>
                      <a:pt x="2014" y="1214"/>
                    </a:lnTo>
                    <a:cubicBezTo>
                      <a:pt x="2051" y="1360"/>
                      <a:pt x="2177" y="1458"/>
                      <a:pt x="2327" y="1458"/>
                    </a:cubicBezTo>
                    <a:cubicBezTo>
                      <a:pt x="2477" y="1458"/>
                      <a:pt x="2601" y="1360"/>
                      <a:pt x="2640" y="1216"/>
                    </a:cubicBezTo>
                    <a:lnTo>
                      <a:pt x="2872" y="303"/>
                    </a:lnTo>
                    <a:cubicBezTo>
                      <a:pt x="2887" y="244"/>
                      <a:pt x="2939" y="240"/>
                      <a:pt x="2956" y="240"/>
                    </a:cubicBezTo>
                    <a:cubicBezTo>
                      <a:pt x="2970" y="240"/>
                      <a:pt x="3021" y="244"/>
                      <a:pt x="3037" y="303"/>
                    </a:cubicBezTo>
                    <a:lnTo>
                      <a:pt x="3271" y="1216"/>
                    </a:lnTo>
                    <a:cubicBezTo>
                      <a:pt x="3307" y="1362"/>
                      <a:pt x="3434" y="1460"/>
                      <a:pt x="3583" y="1460"/>
                    </a:cubicBezTo>
                    <a:cubicBezTo>
                      <a:pt x="3733" y="1460"/>
                      <a:pt x="3860" y="1362"/>
                      <a:pt x="3896" y="1216"/>
                    </a:cubicBezTo>
                    <a:lnTo>
                      <a:pt x="4130" y="303"/>
                    </a:lnTo>
                    <a:cubicBezTo>
                      <a:pt x="4145" y="244"/>
                      <a:pt x="4195" y="240"/>
                      <a:pt x="4213" y="240"/>
                    </a:cubicBezTo>
                    <a:cubicBezTo>
                      <a:pt x="4228" y="240"/>
                      <a:pt x="4278" y="244"/>
                      <a:pt x="4293" y="303"/>
                    </a:cubicBezTo>
                    <a:lnTo>
                      <a:pt x="4527" y="1216"/>
                    </a:lnTo>
                    <a:cubicBezTo>
                      <a:pt x="4566" y="1362"/>
                      <a:pt x="4692" y="1460"/>
                      <a:pt x="4840" y="1460"/>
                    </a:cubicBezTo>
                    <a:cubicBezTo>
                      <a:pt x="4989" y="1460"/>
                      <a:pt x="5116" y="1362"/>
                      <a:pt x="5153" y="1216"/>
                    </a:cubicBezTo>
                    <a:lnTo>
                      <a:pt x="5387" y="303"/>
                    </a:lnTo>
                    <a:cubicBezTo>
                      <a:pt x="5402" y="244"/>
                      <a:pt x="5454" y="240"/>
                      <a:pt x="5469" y="240"/>
                    </a:cubicBezTo>
                    <a:cubicBezTo>
                      <a:pt x="5484" y="240"/>
                      <a:pt x="5536" y="244"/>
                      <a:pt x="5552" y="303"/>
                    </a:cubicBezTo>
                    <a:lnTo>
                      <a:pt x="5786" y="1216"/>
                    </a:lnTo>
                    <a:cubicBezTo>
                      <a:pt x="5822" y="1360"/>
                      <a:pt x="5949" y="1458"/>
                      <a:pt x="6096" y="1458"/>
                    </a:cubicBezTo>
                    <a:cubicBezTo>
                      <a:pt x="6142" y="1458"/>
                      <a:pt x="6183" y="1450"/>
                      <a:pt x="6221" y="1435"/>
                    </a:cubicBezTo>
                    <a:cubicBezTo>
                      <a:pt x="6313" y="1398"/>
                      <a:pt x="6384" y="1320"/>
                      <a:pt x="6411" y="1216"/>
                    </a:cubicBezTo>
                    <a:lnTo>
                      <a:pt x="6537" y="721"/>
                    </a:lnTo>
                    <a:lnTo>
                      <a:pt x="6612" y="21"/>
                    </a:lnTo>
                    <a:lnTo>
                      <a:pt x="6610" y="21"/>
                    </a:lnTo>
                    <a:cubicBezTo>
                      <a:pt x="6514" y="56"/>
                      <a:pt x="6440" y="136"/>
                      <a:pt x="6413" y="242"/>
                    </a:cubicBezTo>
                    <a:lnTo>
                      <a:pt x="6302" y="673"/>
                    </a:lnTo>
                    <a:lnTo>
                      <a:pt x="6302" y="677"/>
                    </a:lnTo>
                    <a:lnTo>
                      <a:pt x="6179" y="1157"/>
                    </a:lnTo>
                    <a:cubicBezTo>
                      <a:pt x="6163" y="1214"/>
                      <a:pt x="6112" y="1220"/>
                      <a:pt x="6096" y="1220"/>
                    </a:cubicBezTo>
                    <a:cubicBezTo>
                      <a:pt x="6081" y="1220"/>
                      <a:pt x="6029" y="1214"/>
                      <a:pt x="6016" y="1157"/>
                    </a:cubicBezTo>
                    <a:lnTo>
                      <a:pt x="5782" y="244"/>
                    </a:lnTo>
                    <a:cubicBezTo>
                      <a:pt x="5743" y="98"/>
                      <a:pt x="5619" y="0"/>
                      <a:pt x="5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a:extLst>
                  <a:ext uri="{FF2B5EF4-FFF2-40B4-BE49-F238E27FC236}">
                    <a16:creationId xmlns:a16="http://schemas.microsoft.com/office/drawing/2014/main" id="{8F19C24D-2C8E-0C71-D178-84BCEDDF13E6}"/>
                  </a:ext>
                </a:extLst>
              </p:cNvPr>
              <p:cNvSpPr/>
              <p:nvPr/>
            </p:nvSpPr>
            <p:spPr>
              <a:xfrm>
                <a:off x="5203775" y="4455750"/>
                <a:ext cx="78025" cy="78000"/>
              </a:xfrm>
              <a:custGeom>
                <a:avLst/>
                <a:gdLst/>
                <a:ahLst/>
                <a:cxnLst/>
                <a:rect l="l" t="t" r="r" b="b"/>
                <a:pathLst>
                  <a:path w="3121" h="3120" extrusionOk="0">
                    <a:moveTo>
                      <a:pt x="1561" y="1"/>
                    </a:moveTo>
                    <a:cubicBezTo>
                      <a:pt x="699" y="1"/>
                      <a:pt x="1" y="699"/>
                      <a:pt x="1" y="1560"/>
                    </a:cubicBezTo>
                    <a:cubicBezTo>
                      <a:pt x="1" y="2422"/>
                      <a:pt x="699" y="3120"/>
                      <a:pt x="1561" y="3120"/>
                    </a:cubicBezTo>
                    <a:cubicBezTo>
                      <a:pt x="2422" y="3120"/>
                      <a:pt x="3120" y="2422"/>
                      <a:pt x="3120" y="1560"/>
                    </a:cubicBezTo>
                    <a:cubicBezTo>
                      <a:pt x="3120" y="699"/>
                      <a:pt x="2422"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a:extLst>
                  <a:ext uri="{FF2B5EF4-FFF2-40B4-BE49-F238E27FC236}">
                    <a16:creationId xmlns:a16="http://schemas.microsoft.com/office/drawing/2014/main" id="{6C9BC196-A219-2F96-336E-AB678599EBF2}"/>
                  </a:ext>
                </a:extLst>
              </p:cNvPr>
              <p:cNvSpPr/>
              <p:nvPr/>
            </p:nvSpPr>
            <p:spPr>
              <a:xfrm>
                <a:off x="5128775" y="4367175"/>
                <a:ext cx="235650" cy="54750"/>
              </a:xfrm>
              <a:custGeom>
                <a:avLst/>
                <a:gdLst/>
                <a:ahLst/>
                <a:cxnLst/>
                <a:rect l="l" t="t" r="r" b="b"/>
                <a:pathLst>
                  <a:path w="9426" h="2190" extrusionOk="0">
                    <a:moveTo>
                      <a:pt x="76" y="1"/>
                    </a:moveTo>
                    <a:cubicBezTo>
                      <a:pt x="33" y="1"/>
                      <a:pt x="1" y="35"/>
                      <a:pt x="1" y="76"/>
                    </a:cubicBezTo>
                    <a:lnTo>
                      <a:pt x="1" y="2115"/>
                    </a:lnTo>
                    <a:cubicBezTo>
                      <a:pt x="1" y="2155"/>
                      <a:pt x="33" y="2189"/>
                      <a:pt x="76" y="2189"/>
                    </a:cubicBezTo>
                    <a:lnTo>
                      <a:pt x="9350" y="2189"/>
                    </a:lnTo>
                    <a:cubicBezTo>
                      <a:pt x="9391" y="2189"/>
                      <a:pt x="9425" y="2155"/>
                      <a:pt x="9425" y="2115"/>
                    </a:cubicBezTo>
                    <a:lnTo>
                      <a:pt x="9425" y="76"/>
                    </a:lnTo>
                    <a:cubicBezTo>
                      <a:pt x="9425" y="35"/>
                      <a:pt x="9391" y="1"/>
                      <a:pt x="9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a:extLst>
                  <a:ext uri="{FF2B5EF4-FFF2-40B4-BE49-F238E27FC236}">
                    <a16:creationId xmlns:a16="http://schemas.microsoft.com/office/drawing/2014/main" id="{07C73D09-73F2-5F2F-8503-CFFCB40E062C}"/>
                  </a:ext>
                </a:extLst>
              </p:cNvPr>
              <p:cNvSpPr/>
              <p:nvPr/>
            </p:nvSpPr>
            <p:spPr>
              <a:xfrm>
                <a:off x="5128775" y="4421900"/>
                <a:ext cx="235650" cy="54750"/>
              </a:xfrm>
              <a:custGeom>
                <a:avLst/>
                <a:gdLst/>
                <a:ahLst/>
                <a:cxnLst/>
                <a:rect l="l" t="t" r="r" b="b"/>
                <a:pathLst>
                  <a:path w="9426" h="2190" extrusionOk="0">
                    <a:moveTo>
                      <a:pt x="76" y="0"/>
                    </a:moveTo>
                    <a:cubicBezTo>
                      <a:pt x="33" y="0"/>
                      <a:pt x="1" y="35"/>
                      <a:pt x="1" y="75"/>
                    </a:cubicBezTo>
                    <a:lnTo>
                      <a:pt x="1" y="2114"/>
                    </a:lnTo>
                    <a:cubicBezTo>
                      <a:pt x="1" y="2155"/>
                      <a:pt x="33" y="2189"/>
                      <a:pt x="76" y="2189"/>
                    </a:cubicBezTo>
                    <a:lnTo>
                      <a:pt x="9350" y="2189"/>
                    </a:lnTo>
                    <a:cubicBezTo>
                      <a:pt x="9391" y="2189"/>
                      <a:pt x="9425" y="2155"/>
                      <a:pt x="9425" y="2114"/>
                    </a:cubicBezTo>
                    <a:lnTo>
                      <a:pt x="9425" y="75"/>
                    </a:lnTo>
                    <a:cubicBezTo>
                      <a:pt x="9425" y="35"/>
                      <a:pt x="9391" y="0"/>
                      <a:pt x="9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a:extLst>
                  <a:ext uri="{FF2B5EF4-FFF2-40B4-BE49-F238E27FC236}">
                    <a16:creationId xmlns:a16="http://schemas.microsoft.com/office/drawing/2014/main" id="{F63318C7-9830-FAAB-B936-C8279108931B}"/>
                  </a:ext>
                </a:extLst>
              </p:cNvPr>
              <p:cNvSpPr/>
              <p:nvPr/>
            </p:nvSpPr>
            <p:spPr>
              <a:xfrm>
                <a:off x="5187675" y="4458500"/>
                <a:ext cx="117850" cy="36275"/>
              </a:xfrm>
              <a:custGeom>
                <a:avLst/>
                <a:gdLst/>
                <a:ahLst/>
                <a:cxnLst/>
                <a:rect l="l" t="t" r="r" b="b"/>
                <a:pathLst>
                  <a:path w="4714" h="1451" extrusionOk="0">
                    <a:moveTo>
                      <a:pt x="50" y="0"/>
                    </a:moveTo>
                    <a:cubicBezTo>
                      <a:pt x="23" y="0"/>
                      <a:pt x="0" y="23"/>
                      <a:pt x="0" y="50"/>
                    </a:cubicBezTo>
                    <a:lnTo>
                      <a:pt x="0" y="1400"/>
                    </a:lnTo>
                    <a:cubicBezTo>
                      <a:pt x="0" y="1427"/>
                      <a:pt x="23" y="1450"/>
                      <a:pt x="50" y="1450"/>
                    </a:cubicBezTo>
                    <a:lnTo>
                      <a:pt x="4664" y="1450"/>
                    </a:lnTo>
                    <a:cubicBezTo>
                      <a:pt x="4691" y="1450"/>
                      <a:pt x="4714" y="1427"/>
                      <a:pt x="4714" y="1400"/>
                    </a:cubicBezTo>
                    <a:lnTo>
                      <a:pt x="4714" y="50"/>
                    </a:lnTo>
                    <a:cubicBezTo>
                      <a:pt x="4714" y="23"/>
                      <a:pt x="4691" y="0"/>
                      <a:pt x="4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28">
              <a:extLst>
                <a:ext uri="{FF2B5EF4-FFF2-40B4-BE49-F238E27FC236}">
                  <a16:creationId xmlns:a16="http://schemas.microsoft.com/office/drawing/2014/main" id="{43C2E7BC-8ABF-B5B8-F844-73235606EE68}"/>
                </a:ext>
              </a:extLst>
            </p:cNvPr>
            <p:cNvSpPr/>
            <p:nvPr/>
          </p:nvSpPr>
          <p:spPr>
            <a:xfrm>
              <a:off x="3976123" y="2366077"/>
              <a:ext cx="184300" cy="180413"/>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a:extLst>
                <a:ext uri="{FF2B5EF4-FFF2-40B4-BE49-F238E27FC236}">
                  <a16:creationId xmlns:a16="http://schemas.microsoft.com/office/drawing/2014/main" id="{F9D40245-6534-3929-3D2F-4BBCB9A04981}"/>
                </a:ext>
              </a:extLst>
            </p:cNvPr>
            <p:cNvGrpSpPr/>
            <p:nvPr/>
          </p:nvGrpSpPr>
          <p:grpSpPr>
            <a:xfrm>
              <a:off x="888262" y="2232099"/>
              <a:ext cx="433831" cy="339205"/>
              <a:chOff x="4408425" y="3794200"/>
              <a:chExt cx="310500" cy="242775"/>
            </a:xfrm>
          </p:grpSpPr>
          <p:sp>
            <p:nvSpPr>
              <p:cNvPr id="546" name="Google Shape;546;p28">
                <a:extLst>
                  <a:ext uri="{FF2B5EF4-FFF2-40B4-BE49-F238E27FC236}">
                    <a16:creationId xmlns:a16="http://schemas.microsoft.com/office/drawing/2014/main" id="{1BE5EEEB-6C63-6B9F-4233-44485E6138D0}"/>
                  </a:ext>
                </a:extLst>
              </p:cNvPr>
              <p:cNvSpPr/>
              <p:nvPr/>
            </p:nvSpPr>
            <p:spPr>
              <a:xfrm>
                <a:off x="4408425" y="3831500"/>
                <a:ext cx="258025" cy="205425"/>
              </a:xfrm>
              <a:custGeom>
                <a:avLst/>
                <a:gdLst/>
                <a:ahLst/>
                <a:cxnLst/>
                <a:rect l="l" t="t" r="r" b="b"/>
                <a:pathLst>
                  <a:path w="10321" h="8217" extrusionOk="0">
                    <a:moveTo>
                      <a:pt x="3087" y="1"/>
                    </a:moveTo>
                    <a:lnTo>
                      <a:pt x="528" y="11"/>
                    </a:lnTo>
                    <a:cubicBezTo>
                      <a:pt x="237" y="11"/>
                      <a:pt x="1" y="248"/>
                      <a:pt x="3" y="540"/>
                    </a:cubicBezTo>
                    <a:lnTo>
                      <a:pt x="26" y="7400"/>
                    </a:lnTo>
                    <a:cubicBezTo>
                      <a:pt x="28" y="7851"/>
                      <a:pt x="394" y="8217"/>
                      <a:pt x="845" y="8217"/>
                    </a:cubicBezTo>
                    <a:cubicBezTo>
                      <a:pt x="846" y="8217"/>
                      <a:pt x="848" y="8217"/>
                      <a:pt x="849" y="8217"/>
                    </a:cubicBezTo>
                    <a:lnTo>
                      <a:pt x="9826" y="8186"/>
                    </a:lnTo>
                    <a:cubicBezTo>
                      <a:pt x="10098" y="8184"/>
                      <a:pt x="10321" y="7962"/>
                      <a:pt x="10319" y="7687"/>
                    </a:cubicBezTo>
                    <a:lnTo>
                      <a:pt x="10298" y="1300"/>
                    </a:lnTo>
                    <a:cubicBezTo>
                      <a:pt x="10296" y="1062"/>
                      <a:pt x="10104" y="870"/>
                      <a:pt x="9866" y="870"/>
                    </a:cubicBezTo>
                    <a:lnTo>
                      <a:pt x="4631" y="889"/>
                    </a:lnTo>
                    <a:lnTo>
                      <a:pt x="3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a:extLst>
                  <a:ext uri="{FF2B5EF4-FFF2-40B4-BE49-F238E27FC236}">
                    <a16:creationId xmlns:a16="http://schemas.microsoft.com/office/drawing/2014/main" id="{319CE4DD-395C-B519-FB58-4FED2345884F}"/>
                  </a:ext>
                </a:extLst>
              </p:cNvPr>
              <p:cNvSpPr/>
              <p:nvPr/>
            </p:nvSpPr>
            <p:spPr>
              <a:xfrm>
                <a:off x="4408725" y="3912750"/>
                <a:ext cx="257725" cy="124225"/>
              </a:xfrm>
              <a:custGeom>
                <a:avLst/>
                <a:gdLst/>
                <a:ahLst/>
                <a:cxnLst/>
                <a:rect l="l" t="t" r="r" b="b"/>
                <a:pathLst>
                  <a:path w="10309" h="4969" extrusionOk="0">
                    <a:moveTo>
                      <a:pt x="10292" y="0"/>
                    </a:moveTo>
                    <a:lnTo>
                      <a:pt x="0" y="37"/>
                    </a:lnTo>
                    <a:lnTo>
                      <a:pt x="16" y="4474"/>
                    </a:lnTo>
                    <a:cubicBezTo>
                      <a:pt x="16" y="4748"/>
                      <a:pt x="238" y="4969"/>
                      <a:pt x="513" y="4969"/>
                    </a:cubicBezTo>
                    <a:lnTo>
                      <a:pt x="9814" y="4936"/>
                    </a:lnTo>
                    <a:cubicBezTo>
                      <a:pt x="10086" y="4936"/>
                      <a:pt x="10309" y="4712"/>
                      <a:pt x="10307" y="4439"/>
                    </a:cubicBezTo>
                    <a:lnTo>
                      <a:pt x="10307" y="4437"/>
                    </a:lnTo>
                    <a:lnTo>
                      <a:pt x="10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a:extLst>
                  <a:ext uri="{FF2B5EF4-FFF2-40B4-BE49-F238E27FC236}">
                    <a16:creationId xmlns:a16="http://schemas.microsoft.com/office/drawing/2014/main" id="{019007AC-F476-D9DC-A348-F0B611585916}"/>
                  </a:ext>
                </a:extLst>
              </p:cNvPr>
              <p:cNvSpPr/>
              <p:nvPr/>
            </p:nvSpPr>
            <p:spPr>
              <a:xfrm>
                <a:off x="4422925" y="3880675"/>
                <a:ext cx="228000" cy="32950"/>
              </a:xfrm>
              <a:custGeom>
                <a:avLst/>
                <a:gdLst/>
                <a:ahLst/>
                <a:cxnLst/>
                <a:rect l="l" t="t" r="r" b="b"/>
                <a:pathLst>
                  <a:path w="9120" h="1318" extrusionOk="0">
                    <a:moveTo>
                      <a:pt x="8935" y="0"/>
                    </a:moveTo>
                    <a:lnTo>
                      <a:pt x="180" y="31"/>
                    </a:lnTo>
                    <a:cubicBezTo>
                      <a:pt x="81" y="31"/>
                      <a:pt x="0" y="111"/>
                      <a:pt x="0" y="211"/>
                    </a:cubicBezTo>
                    <a:lnTo>
                      <a:pt x="4" y="1318"/>
                    </a:lnTo>
                    <a:lnTo>
                      <a:pt x="9119" y="1285"/>
                    </a:lnTo>
                    <a:lnTo>
                      <a:pt x="9116" y="180"/>
                    </a:lnTo>
                    <a:cubicBezTo>
                      <a:pt x="9116" y="81"/>
                      <a:pt x="9035" y="0"/>
                      <a:pt x="8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a:extLst>
                  <a:ext uri="{FF2B5EF4-FFF2-40B4-BE49-F238E27FC236}">
                    <a16:creationId xmlns:a16="http://schemas.microsoft.com/office/drawing/2014/main" id="{1CED81E1-6110-D5A3-92F7-ABEF49AAF2AD}"/>
                  </a:ext>
                </a:extLst>
              </p:cNvPr>
              <p:cNvSpPr/>
              <p:nvPr/>
            </p:nvSpPr>
            <p:spPr>
              <a:xfrm>
                <a:off x="4621550" y="3892425"/>
                <a:ext cx="10100" cy="20500"/>
              </a:xfrm>
              <a:custGeom>
                <a:avLst/>
                <a:gdLst/>
                <a:ahLst/>
                <a:cxnLst/>
                <a:rect l="l" t="t" r="r" b="b"/>
                <a:pathLst>
                  <a:path w="404" h="820" extrusionOk="0">
                    <a:moveTo>
                      <a:pt x="200" y="0"/>
                    </a:moveTo>
                    <a:cubicBezTo>
                      <a:pt x="89" y="0"/>
                      <a:pt x="1" y="90"/>
                      <a:pt x="1" y="202"/>
                    </a:cubicBezTo>
                    <a:lnTo>
                      <a:pt x="2" y="819"/>
                    </a:lnTo>
                    <a:lnTo>
                      <a:pt x="403" y="819"/>
                    </a:lnTo>
                    <a:lnTo>
                      <a:pt x="400" y="200"/>
                    </a:lnTo>
                    <a:cubicBezTo>
                      <a:pt x="400"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a:extLst>
                  <a:ext uri="{FF2B5EF4-FFF2-40B4-BE49-F238E27FC236}">
                    <a16:creationId xmlns:a16="http://schemas.microsoft.com/office/drawing/2014/main" id="{51AA3924-D84F-7ED7-2B64-DE96796925C2}"/>
                  </a:ext>
                </a:extLst>
              </p:cNvPr>
              <p:cNvSpPr/>
              <p:nvPr/>
            </p:nvSpPr>
            <p:spPr>
              <a:xfrm>
                <a:off x="4598975" y="3892500"/>
                <a:ext cx="10075" cy="20525"/>
              </a:xfrm>
              <a:custGeom>
                <a:avLst/>
                <a:gdLst/>
                <a:ahLst/>
                <a:cxnLst/>
                <a:rect l="l" t="t" r="r" b="b"/>
                <a:pathLst>
                  <a:path w="403" h="821" extrusionOk="0">
                    <a:moveTo>
                      <a:pt x="200" y="1"/>
                    </a:moveTo>
                    <a:cubicBezTo>
                      <a:pt x="90" y="1"/>
                      <a:pt x="0" y="91"/>
                      <a:pt x="0" y="200"/>
                    </a:cubicBezTo>
                    <a:lnTo>
                      <a:pt x="4" y="820"/>
                    </a:lnTo>
                    <a:lnTo>
                      <a:pt x="403" y="818"/>
                    </a:lnTo>
                    <a:lnTo>
                      <a:pt x="401" y="200"/>
                    </a:lnTo>
                    <a:cubicBezTo>
                      <a:pt x="401" y="89"/>
                      <a:pt x="31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a:extLst>
                  <a:ext uri="{FF2B5EF4-FFF2-40B4-BE49-F238E27FC236}">
                    <a16:creationId xmlns:a16="http://schemas.microsoft.com/office/drawing/2014/main" id="{8F5465AC-7274-F3E6-AE52-B57CCBD44516}"/>
                  </a:ext>
                </a:extLst>
              </p:cNvPr>
              <p:cNvSpPr/>
              <p:nvPr/>
            </p:nvSpPr>
            <p:spPr>
              <a:xfrm>
                <a:off x="4576425" y="3892550"/>
                <a:ext cx="10100" cy="20550"/>
              </a:xfrm>
              <a:custGeom>
                <a:avLst/>
                <a:gdLst/>
                <a:ahLst/>
                <a:cxnLst/>
                <a:rect l="l" t="t" r="r" b="b"/>
                <a:pathLst>
                  <a:path w="404" h="822" extrusionOk="0">
                    <a:moveTo>
                      <a:pt x="200" y="1"/>
                    </a:moveTo>
                    <a:cubicBezTo>
                      <a:pt x="91" y="3"/>
                      <a:pt x="0" y="93"/>
                      <a:pt x="0" y="202"/>
                    </a:cubicBezTo>
                    <a:lnTo>
                      <a:pt x="2" y="822"/>
                    </a:lnTo>
                    <a:lnTo>
                      <a:pt x="403" y="820"/>
                    </a:lnTo>
                    <a:lnTo>
                      <a:pt x="401" y="200"/>
                    </a:lnTo>
                    <a:cubicBezTo>
                      <a:pt x="399" y="91"/>
                      <a:pt x="30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a:extLst>
                  <a:ext uri="{FF2B5EF4-FFF2-40B4-BE49-F238E27FC236}">
                    <a16:creationId xmlns:a16="http://schemas.microsoft.com/office/drawing/2014/main" id="{2FF57D00-4997-F321-0733-20735D1F91D3}"/>
                  </a:ext>
                </a:extLst>
              </p:cNvPr>
              <p:cNvSpPr/>
              <p:nvPr/>
            </p:nvSpPr>
            <p:spPr>
              <a:xfrm>
                <a:off x="4553875" y="3892650"/>
                <a:ext cx="10100" cy="20500"/>
              </a:xfrm>
              <a:custGeom>
                <a:avLst/>
                <a:gdLst/>
                <a:ahLst/>
                <a:cxnLst/>
                <a:rect l="l" t="t" r="r" b="b"/>
                <a:pathLst>
                  <a:path w="404" h="820" extrusionOk="0">
                    <a:moveTo>
                      <a:pt x="200" y="1"/>
                    </a:moveTo>
                    <a:cubicBezTo>
                      <a:pt x="91" y="1"/>
                      <a:pt x="1" y="91"/>
                      <a:pt x="1" y="202"/>
                    </a:cubicBezTo>
                    <a:lnTo>
                      <a:pt x="3" y="820"/>
                    </a:lnTo>
                    <a:lnTo>
                      <a:pt x="404" y="820"/>
                    </a:lnTo>
                    <a:lnTo>
                      <a:pt x="400" y="200"/>
                    </a:lnTo>
                    <a:lnTo>
                      <a:pt x="402" y="200"/>
                    </a:lnTo>
                    <a:cubicBezTo>
                      <a:pt x="400" y="91"/>
                      <a:pt x="310"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a:extLst>
                  <a:ext uri="{FF2B5EF4-FFF2-40B4-BE49-F238E27FC236}">
                    <a16:creationId xmlns:a16="http://schemas.microsoft.com/office/drawing/2014/main" id="{480ADDE8-7A7F-47F3-1872-C83376DBD7C4}"/>
                  </a:ext>
                </a:extLst>
              </p:cNvPr>
              <p:cNvSpPr/>
              <p:nvPr/>
            </p:nvSpPr>
            <p:spPr>
              <a:xfrm>
                <a:off x="4531300" y="3892750"/>
                <a:ext cx="10100" cy="20500"/>
              </a:xfrm>
              <a:custGeom>
                <a:avLst/>
                <a:gdLst/>
                <a:ahLst/>
                <a:cxnLst/>
                <a:rect l="l" t="t" r="r" b="b"/>
                <a:pathLst>
                  <a:path w="404" h="820" extrusionOk="0">
                    <a:moveTo>
                      <a:pt x="203" y="1"/>
                    </a:moveTo>
                    <a:cubicBezTo>
                      <a:pt x="202" y="1"/>
                      <a:pt x="201" y="1"/>
                      <a:pt x="200" y="1"/>
                    </a:cubicBezTo>
                    <a:cubicBezTo>
                      <a:pt x="91" y="1"/>
                      <a:pt x="0" y="91"/>
                      <a:pt x="2" y="200"/>
                    </a:cubicBezTo>
                    <a:lnTo>
                      <a:pt x="4" y="820"/>
                    </a:lnTo>
                    <a:lnTo>
                      <a:pt x="403" y="818"/>
                    </a:lnTo>
                    <a:lnTo>
                      <a:pt x="401" y="200"/>
                    </a:lnTo>
                    <a:cubicBezTo>
                      <a:pt x="401" y="90"/>
                      <a:pt x="313"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a:extLst>
                  <a:ext uri="{FF2B5EF4-FFF2-40B4-BE49-F238E27FC236}">
                    <a16:creationId xmlns:a16="http://schemas.microsoft.com/office/drawing/2014/main" id="{12A7BA0D-6137-E1D3-F1C1-7EB243E62CDF}"/>
                  </a:ext>
                </a:extLst>
              </p:cNvPr>
              <p:cNvSpPr/>
              <p:nvPr/>
            </p:nvSpPr>
            <p:spPr>
              <a:xfrm>
                <a:off x="4508750" y="3892800"/>
                <a:ext cx="10100" cy="20550"/>
              </a:xfrm>
              <a:custGeom>
                <a:avLst/>
                <a:gdLst/>
                <a:ahLst/>
                <a:cxnLst/>
                <a:rect l="l" t="t" r="r" b="b"/>
                <a:pathLst>
                  <a:path w="404" h="822" extrusionOk="0">
                    <a:moveTo>
                      <a:pt x="200" y="0"/>
                    </a:moveTo>
                    <a:cubicBezTo>
                      <a:pt x="91" y="2"/>
                      <a:pt x="1" y="93"/>
                      <a:pt x="1" y="202"/>
                    </a:cubicBezTo>
                    <a:lnTo>
                      <a:pt x="3" y="821"/>
                    </a:lnTo>
                    <a:lnTo>
                      <a:pt x="404" y="820"/>
                    </a:lnTo>
                    <a:lnTo>
                      <a:pt x="402" y="200"/>
                    </a:lnTo>
                    <a:cubicBezTo>
                      <a:pt x="400" y="91"/>
                      <a:pt x="310"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a:extLst>
                  <a:ext uri="{FF2B5EF4-FFF2-40B4-BE49-F238E27FC236}">
                    <a16:creationId xmlns:a16="http://schemas.microsoft.com/office/drawing/2014/main" id="{1EB3F8E8-F295-DCDF-B7DC-A8981D05ABFA}"/>
                  </a:ext>
                </a:extLst>
              </p:cNvPr>
              <p:cNvSpPr/>
              <p:nvPr/>
            </p:nvSpPr>
            <p:spPr>
              <a:xfrm>
                <a:off x="4486225" y="3892900"/>
                <a:ext cx="10050" cy="20500"/>
              </a:xfrm>
              <a:custGeom>
                <a:avLst/>
                <a:gdLst/>
                <a:ahLst/>
                <a:cxnLst/>
                <a:rect l="l" t="t" r="r" b="b"/>
                <a:pathLst>
                  <a:path w="402" h="820" extrusionOk="0">
                    <a:moveTo>
                      <a:pt x="200" y="0"/>
                    </a:moveTo>
                    <a:cubicBezTo>
                      <a:pt x="88" y="0"/>
                      <a:pt x="0" y="90"/>
                      <a:pt x="0" y="202"/>
                    </a:cubicBezTo>
                    <a:lnTo>
                      <a:pt x="2" y="819"/>
                    </a:lnTo>
                    <a:lnTo>
                      <a:pt x="401" y="817"/>
                    </a:lnTo>
                    <a:lnTo>
                      <a:pt x="399" y="200"/>
                    </a:lnTo>
                    <a:cubicBezTo>
                      <a:pt x="399" y="89"/>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a:extLst>
                  <a:ext uri="{FF2B5EF4-FFF2-40B4-BE49-F238E27FC236}">
                    <a16:creationId xmlns:a16="http://schemas.microsoft.com/office/drawing/2014/main" id="{7308547F-78D0-4D16-FA64-B823C9D4DB3E}"/>
                  </a:ext>
                </a:extLst>
              </p:cNvPr>
              <p:cNvSpPr/>
              <p:nvPr/>
            </p:nvSpPr>
            <p:spPr>
              <a:xfrm>
                <a:off x="4463625" y="3893000"/>
                <a:ext cx="10100" cy="20500"/>
              </a:xfrm>
              <a:custGeom>
                <a:avLst/>
                <a:gdLst/>
                <a:ahLst/>
                <a:cxnLst/>
                <a:rect l="l" t="t" r="r" b="b"/>
                <a:pathLst>
                  <a:path w="404" h="820" extrusionOk="0">
                    <a:moveTo>
                      <a:pt x="204" y="0"/>
                    </a:moveTo>
                    <a:cubicBezTo>
                      <a:pt x="203" y="0"/>
                      <a:pt x="201" y="0"/>
                      <a:pt x="200" y="0"/>
                    </a:cubicBezTo>
                    <a:cubicBezTo>
                      <a:pt x="91" y="0"/>
                      <a:pt x="1" y="90"/>
                      <a:pt x="1" y="200"/>
                    </a:cubicBezTo>
                    <a:lnTo>
                      <a:pt x="5" y="819"/>
                    </a:lnTo>
                    <a:lnTo>
                      <a:pt x="404" y="817"/>
                    </a:lnTo>
                    <a:lnTo>
                      <a:pt x="402" y="198"/>
                    </a:lnTo>
                    <a:cubicBezTo>
                      <a:pt x="402" y="90"/>
                      <a:pt x="313"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a:extLst>
                  <a:ext uri="{FF2B5EF4-FFF2-40B4-BE49-F238E27FC236}">
                    <a16:creationId xmlns:a16="http://schemas.microsoft.com/office/drawing/2014/main" id="{8630A324-E449-62EE-E028-CFFDA11C4F17}"/>
                  </a:ext>
                </a:extLst>
              </p:cNvPr>
              <p:cNvSpPr/>
              <p:nvPr/>
            </p:nvSpPr>
            <p:spPr>
              <a:xfrm>
                <a:off x="4441100" y="3893050"/>
                <a:ext cx="10075" cy="20500"/>
              </a:xfrm>
              <a:custGeom>
                <a:avLst/>
                <a:gdLst/>
                <a:ahLst/>
                <a:cxnLst/>
                <a:rect l="l" t="t" r="r" b="b"/>
                <a:pathLst>
                  <a:path w="403" h="820" extrusionOk="0">
                    <a:moveTo>
                      <a:pt x="200" y="0"/>
                    </a:moveTo>
                    <a:cubicBezTo>
                      <a:pt x="90" y="0"/>
                      <a:pt x="0" y="90"/>
                      <a:pt x="0" y="201"/>
                    </a:cubicBezTo>
                    <a:lnTo>
                      <a:pt x="2" y="819"/>
                    </a:lnTo>
                    <a:lnTo>
                      <a:pt x="403" y="819"/>
                    </a:lnTo>
                    <a:lnTo>
                      <a:pt x="401" y="200"/>
                    </a:lnTo>
                    <a:cubicBezTo>
                      <a:pt x="399"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a:extLst>
                  <a:ext uri="{FF2B5EF4-FFF2-40B4-BE49-F238E27FC236}">
                    <a16:creationId xmlns:a16="http://schemas.microsoft.com/office/drawing/2014/main" id="{F19DFB22-D867-D7C3-678B-1044EB0319B4}"/>
                  </a:ext>
                </a:extLst>
              </p:cNvPr>
              <p:cNvSpPr/>
              <p:nvPr/>
            </p:nvSpPr>
            <p:spPr>
              <a:xfrm>
                <a:off x="4591300" y="3794200"/>
                <a:ext cx="127625" cy="116025"/>
              </a:xfrm>
              <a:custGeom>
                <a:avLst/>
                <a:gdLst/>
                <a:ahLst/>
                <a:cxnLst/>
                <a:rect l="l" t="t" r="r" b="b"/>
                <a:pathLst>
                  <a:path w="5105" h="4641" extrusionOk="0">
                    <a:moveTo>
                      <a:pt x="2550" y="1"/>
                    </a:moveTo>
                    <a:cubicBezTo>
                      <a:pt x="1501" y="1"/>
                      <a:pt x="548" y="719"/>
                      <a:pt x="296" y="1785"/>
                    </a:cubicBezTo>
                    <a:cubicBezTo>
                      <a:pt x="0" y="3031"/>
                      <a:pt x="771" y="4282"/>
                      <a:pt x="2016" y="4577"/>
                    </a:cubicBezTo>
                    <a:cubicBezTo>
                      <a:pt x="2196" y="4620"/>
                      <a:pt x="2376" y="4641"/>
                      <a:pt x="2553" y="4641"/>
                    </a:cubicBezTo>
                    <a:cubicBezTo>
                      <a:pt x="3604" y="4641"/>
                      <a:pt x="4556" y="3922"/>
                      <a:pt x="4809" y="2855"/>
                    </a:cubicBezTo>
                    <a:cubicBezTo>
                      <a:pt x="5105" y="1610"/>
                      <a:pt x="4333" y="359"/>
                      <a:pt x="3087" y="64"/>
                    </a:cubicBezTo>
                    <a:cubicBezTo>
                      <a:pt x="2907" y="21"/>
                      <a:pt x="2727" y="1"/>
                      <a:pt x="2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a:extLst>
                  <a:ext uri="{FF2B5EF4-FFF2-40B4-BE49-F238E27FC236}">
                    <a16:creationId xmlns:a16="http://schemas.microsoft.com/office/drawing/2014/main" id="{B04C5A1D-FF99-BEA9-F5E3-1F8FB6AEB4AC}"/>
                  </a:ext>
                </a:extLst>
              </p:cNvPr>
              <p:cNvSpPr/>
              <p:nvPr/>
            </p:nvSpPr>
            <p:spPr>
              <a:xfrm>
                <a:off x="4623075" y="3824950"/>
                <a:ext cx="70475" cy="55125"/>
              </a:xfrm>
              <a:custGeom>
                <a:avLst/>
                <a:gdLst/>
                <a:ahLst/>
                <a:cxnLst/>
                <a:rect l="l" t="t" r="r" b="b"/>
                <a:pathLst>
                  <a:path w="2819" h="2205" extrusionOk="0">
                    <a:moveTo>
                      <a:pt x="2571" y="1"/>
                    </a:moveTo>
                    <a:cubicBezTo>
                      <a:pt x="2514" y="1"/>
                      <a:pt x="2456" y="22"/>
                      <a:pt x="2412" y="65"/>
                    </a:cubicBezTo>
                    <a:lnTo>
                      <a:pt x="816" y="1661"/>
                    </a:lnTo>
                    <a:lnTo>
                      <a:pt x="408" y="1253"/>
                    </a:lnTo>
                    <a:cubicBezTo>
                      <a:pt x="363" y="1209"/>
                      <a:pt x="306" y="1187"/>
                      <a:pt x="248" y="1187"/>
                    </a:cubicBezTo>
                    <a:cubicBezTo>
                      <a:pt x="191" y="1187"/>
                      <a:pt x="133" y="1209"/>
                      <a:pt x="89" y="1253"/>
                    </a:cubicBezTo>
                    <a:cubicBezTo>
                      <a:pt x="1" y="1339"/>
                      <a:pt x="1" y="1483"/>
                      <a:pt x="89" y="1571"/>
                    </a:cubicBezTo>
                    <a:lnTo>
                      <a:pt x="657" y="2139"/>
                    </a:lnTo>
                    <a:cubicBezTo>
                      <a:pt x="699" y="2181"/>
                      <a:pt x="757" y="2204"/>
                      <a:pt x="816" y="2204"/>
                    </a:cubicBezTo>
                    <a:lnTo>
                      <a:pt x="818" y="2204"/>
                    </a:lnTo>
                    <a:cubicBezTo>
                      <a:pt x="878" y="2204"/>
                      <a:pt x="933" y="2181"/>
                      <a:pt x="975" y="2139"/>
                    </a:cubicBezTo>
                    <a:lnTo>
                      <a:pt x="2731" y="384"/>
                    </a:lnTo>
                    <a:cubicBezTo>
                      <a:pt x="2819" y="296"/>
                      <a:pt x="2819" y="154"/>
                      <a:pt x="2731" y="65"/>
                    </a:cubicBezTo>
                    <a:cubicBezTo>
                      <a:pt x="2686" y="22"/>
                      <a:pt x="2629"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a:extLst>
                <a:ext uri="{FF2B5EF4-FFF2-40B4-BE49-F238E27FC236}">
                  <a16:creationId xmlns:a16="http://schemas.microsoft.com/office/drawing/2014/main" id="{3E903FE2-9A4E-48A5-AF5E-FF21580BD411}"/>
                </a:ext>
              </a:extLst>
            </p:cNvPr>
            <p:cNvGrpSpPr/>
            <p:nvPr/>
          </p:nvGrpSpPr>
          <p:grpSpPr>
            <a:xfrm>
              <a:off x="649446" y="3026681"/>
              <a:ext cx="1291759" cy="510594"/>
              <a:chOff x="408013" y="4288375"/>
              <a:chExt cx="1284438" cy="507700"/>
            </a:xfrm>
          </p:grpSpPr>
          <p:sp>
            <p:nvSpPr>
              <p:cNvPr id="561" name="Google Shape;561;p28">
                <a:extLst>
                  <a:ext uri="{FF2B5EF4-FFF2-40B4-BE49-F238E27FC236}">
                    <a16:creationId xmlns:a16="http://schemas.microsoft.com/office/drawing/2014/main" id="{FDBDECE1-EE89-461F-C2FD-CA1004998E00}"/>
                  </a:ext>
                </a:extLst>
              </p:cNvPr>
              <p:cNvSpPr/>
              <p:nvPr/>
            </p:nvSpPr>
            <p:spPr>
              <a:xfrm>
                <a:off x="408013" y="428865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a:extLst>
                  <a:ext uri="{FF2B5EF4-FFF2-40B4-BE49-F238E27FC236}">
                    <a16:creationId xmlns:a16="http://schemas.microsoft.com/office/drawing/2014/main" id="{432F06B9-096F-2C4E-8579-E1C793ABCE51}"/>
                  </a:ext>
                </a:extLst>
              </p:cNvPr>
              <p:cNvSpPr/>
              <p:nvPr/>
            </p:nvSpPr>
            <p:spPr>
              <a:xfrm>
                <a:off x="408025" y="4626950"/>
                <a:ext cx="1028000" cy="169125"/>
              </a:xfrm>
              <a:custGeom>
                <a:avLst/>
                <a:gdLst/>
                <a:ahLst/>
                <a:cxnLst/>
                <a:rect l="l" t="t" r="r" b="b"/>
                <a:pathLst>
                  <a:path w="41120" h="6765" extrusionOk="0">
                    <a:moveTo>
                      <a:pt x="3382" y="1"/>
                    </a:moveTo>
                    <a:cubicBezTo>
                      <a:pt x="2450" y="1"/>
                      <a:pt x="1604" y="378"/>
                      <a:pt x="992" y="990"/>
                    </a:cubicBezTo>
                    <a:cubicBezTo>
                      <a:pt x="380" y="1602"/>
                      <a:pt x="0" y="2448"/>
                      <a:pt x="0" y="3382"/>
                    </a:cubicBezTo>
                    <a:cubicBezTo>
                      <a:pt x="0" y="5245"/>
                      <a:pt x="1506" y="6755"/>
                      <a:pt x="3365"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a:extLst>
                  <a:ext uri="{FF2B5EF4-FFF2-40B4-BE49-F238E27FC236}">
                    <a16:creationId xmlns:a16="http://schemas.microsoft.com/office/drawing/2014/main" id="{27B2E391-41BB-A2EF-AE60-FFE45F399ADA}"/>
                  </a:ext>
                </a:extLst>
              </p:cNvPr>
              <p:cNvSpPr/>
              <p:nvPr/>
            </p:nvSpPr>
            <p:spPr>
              <a:xfrm>
                <a:off x="529575" y="4626950"/>
                <a:ext cx="1028025" cy="169125"/>
              </a:xfrm>
              <a:custGeom>
                <a:avLst/>
                <a:gdLst/>
                <a:ahLst/>
                <a:cxnLst/>
                <a:rect l="l" t="t" r="r" b="b"/>
                <a:pathLst>
                  <a:path w="41121" h="6765" extrusionOk="0">
                    <a:moveTo>
                      <a:pt x="336" y="1"/>
                    </a:moveTo>
                    <a:cubicBezTo>
                      <a:pt x="152" y="1"/>
                      <a:pt x="1" y="150"/>
                      <a:pt x="1" y="336"/>
                    </a:cubicBezTo>
                    <a:lnTo>
                      <a:pt x="1" y="6429"/>
                    </a:lnTo>
                    <a:cubicBezTo>
                      <a:pt x="1" y="6615"/>
                      <a:pt x="152" y="6764"/>
                      <a:pt x="336"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a:extLst>
                  <a:ext uri="{FF2B5EF4-FFF2-40B4-BE49-F238E27FC236}">
                    <a16:creationId xmlns:a16="http://schemas.microsoft.com/office/drawing/2014/main" id="{192CE025-66F1-7C56-6BF0-860357B47EFD}"/>
                  </a:ext>
                </a:extLst>
              </p:cNvPr>
              <p:cNvSpPr/>
              <p:nvPr/>
            </p:nvSpPr>
            <p:spPr>
              <a:xfrm>
                <a:off x="604775" y="4659325"/>
                <a:ext cx="952825" cy="104375"/>
              </a:xfrm>
              <a:custGeom>
                <a:avLst/>
                <a:gdLst/>
                <a:ahLst/>
                <a:cxnLst/>
                <a:rect l="l" t="t" r="r" b="b"/>
                <a:pathLst>
                  <a:path w="38113" h="4175" extrusionOk="0">
                    <a:moveTo>
                      <a:pt x="2034" y="0"/>
                    </a:moveTo>
                    <a:cubicBezTo>
                      <a:pt x="912" y="0"/>
                      <a:pt x="1" y="910"/>
                      <a:pt x="1" y="2034"/>
                    </a:cubicBezTo>
                    <a:lnTo>
                      <a:pt x="1" y="2141"/>
                    </a:lnTo>
                    <a:cubicBezTo>
                      <a:pt x="1" y="3263"/>
                      <a:pt x="912" y="4174"/>
                      <a:pt x="2034" y="4174"/>
                    </a:cubicBezTo>
                    <a:lnTo>
                      <a:pt x="38112" y="4174"/>
                    </a:lnTo>
                    <a:lnTo>
                      <a:pt x="38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a:extLst>
                  <a:ext uri="{FF2B5EF4-FFF2-40B4-BE49-F238E27FC236}">
                    <a16:creationId xmlns:a16="http://schemas.microsoft.com/office/drawing/2014/main" id="{2033DADE-A26E-C276-615E-A8F05F8B293B}"/>
                  </a:ext>
                </a:extLst>
              </p:cNvPr>
              <p:cNvSpPr/>
              <p:nvPr/>
            </p:nvSpPr>
            <p:spPr>
              <a:xfrm>
                <a:off x="661275" y="4737500"/>
                <a:ext cx="893875" cy="4150"/>
              </a:xfrm>
              <a:custGeom>
                <a:avLst/>
                <a:gdLst/>
                <a:ahLst/>
                <a:cxnLst/>
                <a:rect l="l" t="t" r="r" b="b"/>
                <a:pathLst>
                  <a:path w="35755" h="166" extrusionOk="0">
                    <a:moveTo>
                      <a:pt x="83" y="0"/>
                    </a:moveTo>
                    <a:cubicBezTo>
                      <a:pt x="37" y="0"/>
                      <a:pt x="0" y="37"/>
                      <a:pt x="0" y="83"/>
                    </a:cubicBezTo>
                    <a:cubicBezTo>
                      <a:pt x="0" y="129"/>
                      <a:pt x="37" y="165"/>
                      <a:pt x="83" y="165"/>
                    </a:cubicBezTo>
                    <a:lnTo>
                      <a:pt x="35672" y="165"/>
                    </a:lnTo>
                    <a:cubicBezTo>
                      <a:pt x="35718" y="165"/>
                      <a:pt x="35755" y="129"/>
                      <a:pt x="35755" y="83"/>
                    </a:cubicBezTo>
                    <a:cubicBezTo>
                      <a:pt x="35755" y="37"/>
                      <a:pt x="35718" y="0"/>
                      <a:pt x="35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a:extLst>
                  <a:ext uri="{FF2B5EF4-FFF2-40B4-BE49-F238E27FC236}">
                    <a16:creationId xmlns:a16="http://schemas.microsoft.com/office/drawing/2014/main" id="{BA360EA7-07C6-5E12-C769-5BAA1B339272}"/>
                  </a:ext>
                </a:extLst>
              </p:cNvPr>
              <p:cNvSpPr/>
              <p:nvPr/>
            </p:nvSpPr>
            <p:spPr>
              <a:xfrm>
                <a:off x="661275" y="4709000"/>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a:extLst>
                  <a:ext uri="{FF2B5EF4-FFF2-40B4-BE49-F238E27FC236}">
                    <a16:creationId xmlns:a16="http://schemas.microsoft.com/office/drawing/2014/main" id="{E436157F-32C4-6212-9063-F25E54CE4AF9}"/>
                  </a:ext>
                </a:extLst>
              </p:cNvPr>
              <p:cNvSpPr/>
              <p:nvPr/>
            </p:nvSpPr>
            <p:spPr>
              <a:xfrm>
                <a:off x="661275" y="4681325"/>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a:extLst>
                  <a:ext uri="{FF2B5EF4-FFF2-40B4-BE49-F238E27FC236}">
                    <a16:creationId xmlns:a16="http://schemas.microsoft.com/office/drawing/2014/main" id="{EE2F8C0F-1384-BECC-855F-3AF99853662C}"/>
                  </a:ext>
                </a:extLst>
              </p:cNvPr>
              <p:cNvSpPr/>
              <p:nvPr/>
            </p:nvSpPr>
            <p:spPr>
              <a:xfrm>
                <a:off x="602725" y="4657200"/>
                <a:ext cx="458950" cy="56375"/>
              </a:xfrm>
              <a:custGeom>
                <a:avLst/>
                <a:gdLst/>
                <a:ahLst/>
                <a:cxnLst/>
                <a:rect l="l" t="t" r="r" b="b"/>
                <a:pathLst>
                  <a:path w="18358" h="2255" extrusionOk="0">
                    <a:moveTo>
                      <a:pt x="2170" y="1"/>
                    </a:moveTo>
                    <a:cubicBezTo>
                      <a:pt x="973" y="1"/>
                      <a:pt x="0" y="975"/>
                      <a:pt x="0" y="2172"/>
                    </a:cubicBezTo>
                    <a:cubicBezTo>
                      <a:pt x="0" y="2218"/>
                      <a:pt x="37" y="2255"/>
                      <a:pt x="83" y="2255"/>
                    </a:cubicBezTo>
                    <a:cubicBezTo>
                      <a:pt x="129" y="2255"/>
                      <a:pt x="165" y="2218"/>
                      <a:pt x="165" y="2172"/>
                    </a:cubicBezTo>
                    <a:cubicBezTo>
                      <a:pt x="165" y="1068"/>
                      <a:pt x="1065" y="168"/>
                      <a:pt x="2170" y="168"/>
                    </a:cubicBezTo>
                    <a:lnTo>
                      <a:pt x="18275" y="168"/>
                    </a:lnTo>
                    <a:cubicBezTo>
                      <a:pt x="18321" y="168"/>
                      <a:pt x="18358" y="131"/>
                      <a:pt x="18358" y="85"/>
                    </a:cubicBezTo>
                    <a:cubicBezTo>
                      <a:pt x="18358" y="39"/>
                      <a:pt x="18321" y="1"/>
                      <a:pt x="18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a:extLst>
                  <a:ext uri="{FF2B5EF4-FFF2-40B4-BE49-F238E27FC236}">
                    <a16:creationId xmlns:a16="http://schemas.microsoft.com/office/drawing/2014/main" id="{89DDCEFA-60A2-1ECC-0726-E133FC6740A4}"/>
                  </a:ext>
                </a:extLst>
              </p:cNvPr>
              <p:cNvSpPr/>
              <p:nvPr/>
            </p:nvSpPr>
            <p:spPr>
              <a:xfrm>
                <a:off x="1147250" y="4761600"/>
                <a:ext cx="412450" cy="4200"/>
              </a:xfrm>
              <a:custGeom>
                <a:avLst/>
                <a:gdLst/>
                <a:ahLst/>
                <a:cxnLst/>
                <a:rect l="l" t="t" r="r" b="b"/>
                <a:pathLst>
                  <a:path w="16498" h="168" extrusionOk="0">
                    <a:moveTo>
                      <a:pt x="83" y="1"/>
                    </a:moveTo>
                    <a:cubicBezTo>
                      <a:pt x="37" y="1"/>
                      <a:pt x="1" y="37"/>
                      <a:pt x="1" y="83"/>
                    </a:cubicBezTo>
                    <a:cubicBezTo>
                      <a:pt x="1" y="130"/>
                      <a:pt x="37" y="168"/>
                      <a:pt x="83" y="168"/>
                    </a:cubicBezTo>
                    <a:lnTo>
                      <a:pt x="16413" y="168"/>
                    </a:lnTo>
                    <a:cubicBezTo>
                      <a:pt x="16459" y="168"/>
                      <a:pt x="16498" y="130"/>
                      <a:pt x="16498" y="83"/>
                    </a:cubicBezTo>
                    <a:cubicBezTo>
                      <a:pt x="16498" y="37"/>
                      <a:pt x="16459" y="1"/>
                      <a:pt x="16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a:extLst>
                  <a:ext uri="{FF2B5EF4-FFF2-40B4-BE49-F238E27FC236}">
                    <a16:creationId xmlns:a16="http://schemas.microsoft.com/office/drawing/2014/main" id="{A81D01A0-99E2-1BCD-CEF3-3B2D140EC052}"/>
                  </a:ext>
                </a:extLst>
              </p:cNvPr>
              <p:cNvSpPr/>
              <p:nvPr/>
            </p:nvSpPr>
            <p:spPr>
              <a:xfrm>
                <a:off x="540275" y="445780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a:extLst>
                  <a:ext uri="{FF2B5EF4-FFF2-40B4-BE49-F238E27FC236}">
                    <a16:creationId xmlns:a16="http://schemas.microsoft.com/office/drawing/2014/main" id="{1C508725-7AB5-2373-2657-486F74C9B21D}"/>
                  </a:ext>
                </a:extLst>
              </p:cNvPr>
              <p:cNvSpPr/>
              <p:nvPr/>
            </p:nvSpPr>
            <p:spPr>
              <a:xfrm>
                <a:off x="664425" y="4457800"/>
                <a:ext cx="1028025" cy="169175"/>
              </a:xfrm>
              <a:custGeom>
                <a:avLst/>
                <a:gdLst/>
                <a:ahLst/>
                <a:cxnLst/>
                <a:rect l="l" t="t" r="r" b="b"/>
                <a:pathLst>
                  <a:path w="41121" h="6767" extrusionOk="0">
                    <a:moveTo>
                      <a:pt x="337" y="1"/>
                    </a:moveTo>
                    <a:cubicBezTo>
                      <a:pt x="152" y="1"/>
                      <a:pt x="1" y="152"/>
                      <a:pt x="1" y="337"/>
                    </a:cubicBezTo>
                    <a:lnTo>
                      <a:pt x="1" y="6431"/>
                    </a:lnTo>
                    <a:cubicBezTo>
                      <a:pt x="1" y="6615"/>
                      <a:pt x="152" y="6767"/>
                      <a:pt x="337"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a:extLst>
                  <a:ext uri="{FF2B5EF4-FFF2-40B4-BE49-F238E27FC236}">
                    <a16:creationId xmlns:a16="http://schemas.microsoft.com/office/drawing/2014/main" id="{69A77F27-2EB9-FC14-C34A-0976E23A857D}"/>
                  </a:ext>
                </a:extLst>
              </p:cNvPr>
              <p:cNvSpPr/>
              <p:nvPr/>
            </p:nvSpPr>
            <p:spPr>
              <a:xfrm>
                <a:off x="739625" y="4490175"/>
                <a:ext cx="952825" cy="104425"/>
              </a:xfrm>
              <a:custGeom>
                <a:avLst/>
                <a:gdLst/>
                <a:ahLst/>
                <a:cxnLst/>
                <a:rect l="l" t="t" r="r" b="b"/>
                <a:pathLst>
                  <a:path w="38113" h="4177" extrusionOk="0">
                    <a:moveTo>
                      <a:pt x="2034" y="1"/>
                    </a:moveTo>
                    <a:cubicBezTo>
                      <a:pt x="912" y="1"/>
                      <a:pt x="1" y="912"/>
                      <a:pt x="1" y="2036"/>
                    </a:cubicBezTo>
                    <a:lnTo>
                      <a:pt x="1" y="2142"/>
                    </a:lnTo>
                    <a:cubicBezTo>
                      <a:pt x="1" y="3266"/>
                      <a:pt x="912" y="4177"/>
                      <a:pt x="2034" y="4177"/>
                    </a:cubicBezTo>
                    <a:lnTo>
                      <a:pt x="38112" y="4177"/>
                    </a:lnTo>
                    <a:lnTo>
                      <a:pt x="38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a:extLst>
                  <a:ext uri="{FF2B5EF4-FFF2-40B4-BE49-F238E27FC236}">
                    <a16:creationId xmlns:a16="http://schemas.microsoft.com/office/drawing/2014/main" id="{8F9F7933-720C-572F-2E77-1744F1F85BD6}"/>
                  </a:ext>
                </a:extLst>
              </p:cNvPr>
              <p:cNvSpPr/>
              <p:nvPr/>
            </p:nvSpPr>
            <p:spPr>
              <a:xfrm>
                <a:off x="789750" y="45683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a:extLst>
                  <a:ext uri="{FF2B5EF4-FFF2-40B4-BE49-F238E27FC236}">
                    <a16:creationId xmlns:a16="http://schemas.microsoft.com/office/drawing/2014/main" id="{E97D5D9D-BAC9-77EF-9131-93504931FF43}"/>
                  </a:ext>
                </a:extLst>
              </p:cNvPr>
              <p:cNvSpPr/>
              <p:nvPr/>
            </p:nvSpPr>
            <p:spPr>
              <a:xfrm>
                <a:off x="789750" y="4539900"/>
                <a:ext cx="898725" cy="4200"/>
              </a:xfrm>
              <a:custGeom>
                <a:avLst/>
                <a:gdLst/>
                <a:ahLst/>
                <a:cxnLst/>
                <a:rect l="l" t="t" r="r" b="b"/>
                <a:pathLst>
                  <a:path w="35949" h="168" extrusionOk="0">
                    <a:moveTo>
                      <a:pt x="83" y="1"/>
                    </a:moveTo>
                    <a:cubicBezTo>
                      <a:pt x="37" y="1"/>
                      <a:pt x="0" y="37"/>
                      <a:pt x="0" y="83"/>
                    </a:cubicBezTo>
                    <a:cubicBezTo>
                      <a:pt x="0" y="129"/>
                      <a:pt x="37" y="168"/>
                      <a:pt x="83" y="168"/>
                    </a:cubicBezTo>
                    <a:lnTo>
                      <a:pt x="35864" y="168"/>
                    </a:lnTo>
                    <a:cubicBezTo>
                      <a:pt x="35910" y="168"/>
                      <a:pt x="35948" y="129"/>
                      <a:pt x="35948" y="83"/>
                    </a:cubicBezTo>
                    <a:cubicBezTo>
                      <a:pt x="35948" y="37"/>
                      <a:pt x="35910" y="1"/>
                      <a:pt x="3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a:extLst>
                  <a:ext uri="{FF2B5EF4-FFF2-40B4-BE49-F238E27FC236}">
                    <a16:creationId xmlns:a16="http://schemas.microsoft.com/office/drawing/2014/main" id="{23FAE517-8DE3-88DE-EFA0-D9F4F018905A}"/>
                  </a:ext>
                </a:extLst>
              </p:cNvPr>
              <p:cNvSpPr/>
              <p:nvPr/>
            </p:nvSpPr>
            <p:spPr>
              <a:xfrm>
                <a:off x="789750" y="45122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a:extLst>
                  <a:ext uri="{FF2B5EF4-FFF2-40B4-BE49-F238E27FC236}">
                    <a16:creationId xmlns:a16="http://schemas.microsoft.com/office/drawing/2014/main" id="{83B4E017-4FAC-41B0-A7CB-7D4E0664640B}"/>
                  </a:ext>
                </a:extLst>
              </p:cNvPr>
              <p:cNvSpPr/>
              <p:nvPr/>
            </p:nvSpPr>
            <p:spPr>
              <a:xfrm>
                <a:off x="548000" y="4288375"/>
                <a:ext cx="1028000" cy="169125"/>
              </a:xfrm>
              <a:custGeom>
                <a:avLst/>
                <a:gdLst/>
                <a:ahLst/>
                <a:cxnLst/>
                <a:rect l="l" t="t" r="r" b="b"/>
                <a:pathLst>
                  <a:path w="41120" h="6765" extrusionOk="0">
                    <a:moveTo>
                      <a:pt x="336" y="1"/>
                    </a:moveTo>
                    <a:cubicBezTo>
                      <a:pt x="150" y="1"/>
                      <a:pt x="0" y="150"/>
                      <a:pt x="0" y="336"/>
                    </a:cubicBezTo>
                    <a:lnTo>
                      <a:pt x="0" y="6429"/>
                    </a:lnTo>
                    <a:cubicBezTo>
                      <a:pt x="0" y="6615"/>
                      <a:pt x="150" y="6765"/>
                      <a:pt x="336" y="6765"/>
                    </a:cubicBezTo>
                    <a:lnTo>
                      <a:pt x="41120" y="6765"/>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a:extLst>
                  <a:ext uri="{FF2B5EF4-FFF2-40B4-BE49-F238E27FC236}">
                    <a16:creationId xmlns:a16="http://schemas.microsoft.com/office/drawing/2014/main" id="{9D6C83BF-2E93-25C1-B311-0000CFECA3DB}"/>
                  </a:ext>
                </a:extLst>
              </p:cNvPr>
              <p:cNvSpPr/>
              <p:nvPr/>
            </p:nvSpPr>
            <p:spPr>
              <a:xfrm>
                <a:off x="623150" y="4320750"/>
                <a:ext cx="952850" cy="104375"/>
              </a:xfrm>
              <a:custGeom>
                <a:avLst/>
                <a:gdLst/>
                <a:ahLst/>
                <a:cxnLst/>
                <a:rect l="l" t="t" r="r" b="b"/>
                <a:pathLst>
                  <a:path w="38114" h="4175" extrusionOk="0">
                    <a:moveTo>
                      <a:pt x="2036" y="1"/>
                    </a:moveTo>
                    <a:cubicBezTo>
                      <a:pt x="911" y="1"/>
                      <a:pt x="0" y="912"/>
                      <a:pt x="0" y="2034"/>
                    </a:cubicBezTo>
                    <a:lnTo>
                      <a:pt x="0" y="2141"/>
                    </a:lnTo>
                    <a:cubicBezTo>
                      <a:pt x="0" y="3265"/>
                      <a:pt x="911" y="4175"/>
                      <a:pt x="2036" y="4175"/>
                    </a:cubicBezTo>
                    <a:lnTo>
                      <a:pt x="38114" y="4175"/>
                    </a:lnTo>
                    <a:lnTo>
                      <a:pt x="3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a:extLst>
                  <a:ext uri="{FF2B5EF4-FFF2-40B4-BE49-F238E27FC236}">
                    <a16:creationId xmlns:a16="http://schemas.microsoft.com/office/drawing/2014/main" id="{9B48B314-84E5-F50F-E09D-7F0D8568A022}"/>
                  </a:ext>
                </a:extLst>
              </p:cNvPr>
              <p:cNvSpPr/>
              <p:nvPr/>
            </p:nvSpPr>
            <p:spPr>
              <a:xfrm>
                <a:off x="673250" y="4398925"/>
                <a:ext cx="898725" cy="4150"/>
              </a:xfrm>
              <a:custGeom>
                <a:avLst/>
                <a:gdLst/>
                <a:ahLst/>
                <a:cxnLst/>
                <a:rect l="l" t="t" r="r" b="b"/>
                <a:pathLst>
                  <a:path w="35949" h="166" extrusionOk="0">
                    <a:moveTo>
                      <a:pt x="85" y="0"/>
                    </a:moveTo>
                    <a:cubicBezTo>
                      <a:pt x="39" y="0"/>
                      <a:pt x="1" y="37"/>
                      <a:pt x="1" y="83"/>
                    </a:cubicBezTo>
                    <a:cubicBezTo>
                      <a:pt x="1" y="129"/>
                      <a:pt x="39" y="165"/>
                      <a:pt x="85" y="165"/>
                    </a:cubicBezTo>
                    <a:lnTo>
                      <a:pt x="35866" y="165"/>
                    </a:lnTo>
                    <a:cubicBezTo>
                      <a:pt x="35912" y="165"/>
                      <a:pt x="35949" y="129"/>
                      <a:pt x="35949" y="83"/>
                    </a:cubicBezTo>
                    <a:cubicBezTo>
                      <a:pt x="35949" y="37"/>
                      <a:pt x="35912" y="0"/>
                      <a:pt x="35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a:extLst>
                  <a:ext uri="{FF2B5EF4-FFF2-40B4-BE49-F238E27FC236}">
                    <a16:creationId xmlns:a16="http://schemas.microsoft.com/office/drawing/2014/main" id="{C17E81CE-0E62-75E5-0CCC-F51AFC141D69}"/>
                  </a:ext>
                </a:extLst>
              </p:cNvPr>
              <p:cNvSpPr/>
              <p:nvPr/>
            </p:nvSpPr>
            <p:spPr>
              <a:xfrm>
                <a:off x="673250" y="4370425"/>
                <a:ext cx="898725" cy="4200"/>
              </a:xfrm>
              <a:custGeom>
                <a:avLst/>
                <a:gdLst/>
                <a:ahLst/>
                <a:cxnLst/>
                <a:rect l="l" t="t" r="r" b="b"/>
                <a:pathLst>
                  <a:path w="35949" h="168" extrusionOk="0">
                    <a:moveTo>
                      <a:pt x="85" y="1"/>
                    </a:moveTo>
                    <a:cubicBezTo>
                      <a:pt x="39" y="1"/>
                      <a:pt x="1" y="39"/>
                      <a:pt x="1" y="85"/>
                    </a:cubicBezTo>
                    <a:cubicBezTo>
                      <a:pt x="1" y="131"/>
                      <a:pt x="39" y="168"/>
                      <a:pt x="85" y="168"/>
                    </a:cubicBezTo>
                    <a:lnTo>
                      <a:pt x="35866" y="168"/>
                    </a:lnTo>
                    <a:cubicBezTo>
                      <a:pt x="35912" y="168"/>
                      <a:pt x="35949" y="131"/>
                      <a:pt x="35949" y="85"/>
                    </a:cubicBezTo>
                    <a:cubicBezTo>
                      <a:pt x="35949" y="39"/>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a:extLst>
                  <a:ext uri="{FF2B5EF4-FFF2-40B4-BE49-F238E27FC236}">
                    <a16:creationId xmlns:a16="http://schemas.microsoft.com/office/drawing/2014/main" id="{32A9F9E3-2C52-EBE2-1F72-2176C98984AA}"/>
                  </a:ext>
                </a:extLst>
              </p:cNvPr>
              <p:cNvSpPr/>
              <p:nvPr/>
            </p:nvSpPr>
            <p:spPr>
              <a:xfrm>
                <a:off x="673250" y="4342800"/>
                <a:ext cx="898725" cy="4150"/>
              </a:xfrm>
              <a:custGeom>
                <a:avLst/>
                <a:gdLst/>
                <a:ahLst/>
                <a:cxnLst/>
                <a:rect l="l" t="t" r="r" b="b"/>
                <a:pathLst>
                  <a:path w="35949" h="166" extrusionOk="0">
                    <a:moveTo>
                      <a:pt x="85" y="1"/>
                    </a:moveTo>
                    <a:cubicBezTo>
                      <a:pt x="39" y="1"/>
                      <a:pt x="1" y="37"/>
                      <a:pt x="1" y="83"/>
                    </a:cubicBezTo>
                    <a:cubicBezTo>
                      <a:pt x="1" y="130"/>
                      <a:pt x="39" y="166"/>
                      <a:pt x="85" y="166"/>
                    </a:cubicBezTo>
                    <a:lnTo>
                      <a:pt x="35866" y="166"/>
                    </a:lnTo>
                    <a:cubicBezTo>
                      <a:pt x="35912" y="166"/>
                      <a:pt x="35949" y="130"/>
                      <a:pt x="35949" y="83"/>
                    </a:cubicBezTo>
                    <a:cubicBezTo>
                      <a:pt x="35949" y="37"/>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8">
              <a:extLst>
                <a:ext uri="{FF2B5EF4-FFF2-40B4-BE49-F238E27FC236}">
                  <a16:creationId xmlns:a16="http://schemas.microsoft.com/office/drawing/2014/main" id="{6197FE6E-3D52-4ECD-3207-096199EB78E4}"/>
                </a:ext>
              </a:extLst>
            </p:cNvPr>
            <p:cNvGrpSpPr/>
            <p:nvPr/>
          </p:nvGrpSpPr>
          <p:grpSpPr>
            <a:xfrm>
              <a:off x="1408274" y="1996720"/>
              <a:ext cx="986617" cy="1540556"/>
              <a:chOff x="1929475" y="3160175"/>
              <a:chExt cx="981025" cy="1531825"/>
            </a:xfrm>
          </p:grpSpPr>
          <p:sp>
            <p:nvSpPr>
              <p:cNvPr id="582" name="Google Shape;582;p28">
                <a:extLst>
                  <a:ext uri="{FF2B5EF4-FFF2-40B4-BE49-F238E27FC236}">
                    <a16:creationId xmlns:a16="http://schemas.microsoft.com/office/drawing/2014/main" id="{03659569-341B-A53B-2C2A-4F2E74409D0C}"/>
                  </a:ext>
                </a:extLst>
              </p:cNvPr>
              <p:cNvSpPr/>
              <p:nvPr/>
            </p:nvSpPr>
            <p:spPr>
              <a:xfrm>
                <a:off x="2645950" y="4493550"/>
                <a:ext cx="110800" cy="118050"/>
              </a:xfrm>
              <a:custGeom>
                <a:avLst/>
                <a:gdLst/>
                <a:ahLst/>
                <a:cxnLst/>
                <a:rect l="l" t="t" r="r" b="b"/>
                <a:pathLst>
                  <a:path w="4432" h="4722" extrusionOk="0">
                    <a:moveTo>
                      <a:pt x="3461" y="0"/>
                    </a:moveTo>
                    <a:lnTo>
                      <a:pt x="0" y="286"/>
                    </a:lnTo>
                    <a:lnTo>
                      <a:pt x="1725" y="4391"/>
                    </a:lnTo>
                    <a:lnTo>
                      <a:pt x="4432" y="4721"/>
                    </a:lnTo>
                    <a:lnTo>
                      <a:pt x="346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a:extLst>
                  <a:ext uri="{FF2B5EF4-FFF2-40B4-BE49-F238E27FC236}">
                    <a16:creationId xmlns:a16="http://schemas.microsoft.com/office/drawing/2014/main" id="{CB0907C0-EA59-6590-C91E-9DFF184B5D87}"/>
                  </a:ext>
                </a:extLst>
              </p:cNvPr>
              <p:cNvSpPr/>
              <p:nvPr/>
            </p:nvSpPr>
            <p:spPr>
              <a:xfrm>
                <a:off x="2422625" y="4015850"/>
                <a:ext cx="362600" cy="533725"/>
              </a:xfrm>
              <a:custGeom>
                <a:avLst/>
                <a:gdLst/>
                <a:ahLst/>
                <a:cxnLst/>
                <a:rect l="l" t="t" r="r" b="b"/>
                <a:pathLst>
                  <a:path w="14504" h="21349" extrusionOk="0">
                    <a:moveTo>
                      <a:pt x="8308" y="1"/>
                    </a:moveTo>
                    <a:lnTo>
                      <a:pt x="0" y="3513"/>
                    </a:lnTo>
                    <a:lnTo>
                      <a:pt x="8500" y="21349"/>
                    </a:lnTo>
                    <a:lnTo>
                      <a:pt x="14504" y="21109"/>
                    </a:lnTo>
                    <a:lnTo>
                      <a:pt x="83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a:extLst>
                  <a:ext uri="{FF2B5EF4-FFF2-40B4-BE49-F238E27FC236}">
                    <a16:creationId xmlns:a16="http://schemas.microsoft.com/office/drawing/2014/main" id="{8374F497-985C-08C2-531C-25F6472CE3AF}"/>
                  </a:ext>
                </a:extLst>
              </p:cNvPr>
              <p:cNvSpPr/>
              <p:nvPr/>
            </p:nvSpPr>
            <p:spPr>
              <a:xfrm>
                <a:off x="2562600" y="4320550"/>
                <a:ext cx="89650" cy="191300"/>
              </a:xfrm>
              <a:custGeom>
                <a:avLst/>
                <a:gdLst/>
                <a:ahLst/>
                <a:cxnLst/>
                <a:rect l="l" t="t" r="r" b="b"/>
                <a:pathLst>
                  <a:path w="3586" h="7652" extrusionOk="0">
                    <a:moveTo>
                      <a:pt x="105" y="1"/>
                    </a:moveTo>
                    <a:cubicBezTo>
                      <a:pt x="92" y="1"/>
                      <a:pt x="80" y="3"/>
                      <a:pt x="68" y="9"/>
                    </a:cubicBezTo>
                    <a:cubicBezTo>
                      <a:pt x="22" y="30"/>
                      <a:pt x="0" y="84"/>
                      <a:pt x="22" y="130"/>
                    </a:cubicBezTo>
                    <a:lnTo>
                      <a:pt x="346" y="845"/>
                    </a:lnTo>
                    <a:cubicBezTo>
                      <a:pt x="361" y="880"/>
                      <a:pt x="394" y="899"/>
                      <a:pt x="428" y="899"/>
                    </a:cubicBezTo>
                    <a:cubicBezTo>
                      <a:pt x="442" y="899"/>
                      <a:pt x="453" y="897"/>
                      <a:pt x="467" y="891"/>
                    </a:cubicBezTo>
                    <a:cubicBezTo>
                      <a:pt x="513" y="870"/>
                      <a:pt x="532" y="816"/>
                      <a:pt x="511" y="770"/>
                    </a:cubicBezTo>
                    <a:lnTo>
                      <a:pt x="187" y="55"/>
                    </a:lnTo>
                    <a:cubicBezTo>
                      <a:pt x="172" y="21"/>
                      <a:pt x="140" y="1"/>
                      <a:pt x="105" y="1"/>
                    </a:cubicBezTo>
                    <a:close/>
                    <a:moveTo>
                      <a:pt x="753" y="1434"/>
                    </a:moveTo>
                    <a:cubicBezTo>
                      <a:pt x="741" y="1434"/>
                      <a:pt x="728" y="1436"/>
                      <a:pt x="716" y="1442"/>
                    </a:cubicBezTo>
                    <a:cubicBezTo>
                      <a:pt x="670" y="1463"/>
                      <a:pt x="649" y="1517"/>
                      <a:pt x="670" y="1563"/>
                    </a:cubicBezTo>
                    <a:lnTo>
                      <a:pt x="994" y="2280"/>
                    </a:lnTo>
                    <a:cubicBezTo>
                      <a:pt x="1009" y="2313"/>
                      <a:pt x="1042" y="2332"/>
                      <a:pt x="1077" y="2332"/>
                    </a:cubicBezTo>
                    <a:cubicBezTo>
                      <a:pt x="1090" y="2332"/>
                      <a:pt x="1103" y="2330"/>
                      <a:pt x="1115" y="2324"/>
                    </a:cubicBezTo>
                    <a:cubicBezTo>
                      <a:pt x="1161" y="2303"/>
                      <a:pt x="1180" y="2249"/>
                      <a:pt x="1159" y="2205"/>
                    </a:cubicBezTo>
                    <a:lnTo>
                      <a:pt x="835" y="1488"/>
                    </a:lnTo>
                    <a:cubicBezTo>
                      <a:pt x="821" y="1454"/>
                      <a:pt x="788" y="1434"/>
                      <a:pt x="753" y="1434"/>
                    </a:cubicBezTo>
                    <a:close/>
                    <a:moveTo>
                      <a:pt x="1403" y="2868"/>
                    </a:moveTo>
                    <a:cubicBezTo>
                      <a:pt x="1390" y="2868"/>
                      <a:pt x="1377" y="2871"/>
                      <a:pt x="1364" y="2877"/>
                    </a:cubicBezTo>
                    <a:cubicBezTo>
                      <a:pt x="1318" y="2896"/>
                      <a:pt x="1297" y="2950"/>
                      <a:pt x="1318" y="2996"/>
                    </a:cubicBezTo>
                    <a:lnTo>
                      <a:pt x="1642" y="3713"/>
                    </a:lnTo>
                    <a:cubicBezTo>
                      <a:pt x="1658" y="3746"/>
                      <a:pt x="1690" y="3767"/>
                      <a:pt x="1725" y="3767"/>
                    </a:cubicBezTo>
                    <a:cubicBezTo>
                      <a:pt x="1738" y="3767"/>
                      <a:pt x="1752" y="3763"/>
                      <a:pt x="1763" y="3757"/>
                    </a:cubicBezTo>
                    <a:cubicBezTo>
                      <a:pt x="1809" y="3738"/>
                      <a:pt x="1829" y="3684"/>
                      <a:pt x="1807" y="3638"/>
                    </a:cubicBezTo>
                    <a:lnTo>
                      <a:pt x="1483" y="2921"/>
                    </a:lnTo>
                    <a:cubicBezTo>
                      <a:pt x="1469" y="2887"/>
                      <a:pt x="1437" y="2868"/>
                      <a:pt x="1403" y="2868"/>
                    </a:cubicBezTo>
                    <a:close/>
                    <a:moveTo>
                      <a:pt x="2050" y="4301"/>
                    </a:moveTo>
                    <a:cubicBezTo>
                      <a:pt x="2038" y="4301"/>
                      <a:pt x="2025" y="4304"/>
                      <a:pt x="2013" y="4310"/>
                    </a:cubicBezTo>
                    <a:cubicBezTo>
                      <a:pt x="1967" y="4331"/>
                      <a:pt x="1946" y="4384"/>
                      <a:pt x="1967" y="4428"/>
                    </a:cubicBezTo>
                    <a:lnTo>
                      <a:pt x="2291" y="5146"/>
                    </a:lnTo>
                    <a:cubicBezTo>
                      <a:pt x="2306" y="5180"/>
                      <a:pt x="2339" y="5200"/>
                      <a:pt x="2373" y="5200"/>
                    </a:cubicBezTo>
                    <a:cubicBezTo>
                      <a:pt x="2387" y="5200"/>
                      <a:pt x="2400" y="5198"/>
                      <a:pt x="2412" y="5192"/>
                    </a:cubicBezTo>
                    <a:cubicBezTo>
                      <a:pt x="2458" y="5171"/>
                      <a:pt x="2477" y="5117"/>
                      <a:pt x="2456" y="5071"/>
                    </a:cubicBezTo>
                    <a:lnTo>
                      <a:pt x="2132" y="4354"/>
                    </a:lnTo>
                    <a:cubicBezTo>
                      <a:pt x="2118" y="4321"/>
                      <a:pt x="2085" y="4301"/>
                      <a:pt x="2050" y="4301"/>
                    </a:cubicBezTo>
                    <a:close/>
                    <a:moveTo>
                      <a:pt x="2698" y="5734"/>
                    </a:moveTo>
                    <a:cubicBezTo>
                      <a:pt x="2686" y="5734"/>
                      <a:pt x="2673" y="5737"/>
                      <a:pt x="2661" y="5742"/>
                    </a:cubicBezTo>
                    <a:cubicBezTo>
                      <a:pt x="2615" y="5764"/>
                      <a:pt x="2594" y="5817"/>
                      <a:pt x="2615" y="5863"/>
                    </a:cubicBezTo>
                    <a:lnTo>
                      <a:pt x="2939" y="6579"/>
                    </a:lnTo>
                    <a:cubicBezTo>
                      <a:pt x="2955" y="6613"/>
                      <a:pt x="2987" y="6633"/>
                      <a:pt x="3022" y="6633"/>
                    </a:cubicBezTo>
                    <a:cubicBezTo>
                      <a:pt x="3035" y="6633"/>
                      <a:pt x="3049" y="6631"/>
                      <a:pt x="3060" y="6625"/>
                    </a:cubicBezTo>
                    <a:cubicBezTo>
                      <a:pt x="3106" y="6604"/>
                      <a:pt x="3125" y="6550"/>
                      <a:pt x="3104" y="6504"/>
                    </a:cubicBezTo>
                    <a:lnTo>
                      <a:pt x="2780" y="5789"/>
                    </a:lnTo>
                    <a:cubicBezTo>
                      <a:pt x="2766" y="5755"/>
                      <a:pt x="2733" y="5734"/>
                      <a:pt x="2698" y="5734"/>
                    </a:cubicBezTo>
                    <a:close/>
                    <a:moveTo>
                      <a:pt x="3346" y="7168"/>
                    </a:moveTo>
                    <a:cubicBezTo>
                      <a:pt x="3334" y="7168"/>
                      <a:pt x="3321" y="7170"/>
                      <a:pt x="3309" y="7175"/>
                    </a:cubicBezTo>
                    <a:cubicBezTo>
                      <a:pt x="3263" y="7197"/>
                      <a:pt x="3242" y="7250"/>
                      <a:pt x="3263" y="7296"/>
                    </a:cubicBezTo>
                    <a:lnTo>
                      <a:pt x="3400" y="7597"/>
                    </a:lnTo>
                    <a:cubicBezTo>
                      <a:pt x="3415" y="7630"/>
                      <a:pt x="3448" y="7651"/>
                      <a:pt x="3482" y="7651"/>
                    </a:cubicBezTo>
                    <a:cubicBezTo>
                      <a:pt x="3495" y="7651"/>
                      <a:pt x="3509" y="7647"/>
                      <a:pt x="3520" y="7643"/>
                    </a:cubicBezTo>
                    <a:cubicBezTo>
                      <a:pt x="3566" y="7622"/>
                      <a:pt x="3586" y="7569"/>
                      <a:pt x="3565" y="7523"/>
                    </a:cubicBezTo>
                    <a:lnTo>
                      <a:pt x="3428" y="7221"/>
                    </a:lnTo>
                    <a:cubicBezTo>
                      <a:pt x="3414" y="7187"/>
                      <a:pt x="3381" y="7168"/>
                      <a:pt x="3346" y="71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a:extLst>
                  <a:ext uri="{FF2B5EF4-FFF2-40B4-BE49-F238E27FC236}">
                    <a16:creationId xmlns:a16="http://schemas.microsoft.com/office/drawing/2014/main" id="{FF81EF27-D012-8CD1-CD43-81B101085AFF}"/>
                  </a:ext>
                </a:extLst>
              </p:cNvPr>
              <p:cNvSpPr/>
              <p:nvPr/>
            </p:nvSpPr>
            <p:spPr>
              <a:xfrm>
                <a:off x="2607200" y="4506725"/>
                <a:ext cx="188100" cy="54450"/>
              </a:xfrm>
              <a:custGeom>
                <a:avLst/>
                <a:gdLst/>
                <a:ahLst/>
                <a:cxnLst/>
                <a:rect l="l" t="t" r="r" b="b"/>
                <a:pathLst>
                  <a:path w="7524" h="2178" extrusionOk="0">
                    <a:moveTo>
                      <a:pt x="6927" y="1"/>
                    </a:moveTo>
                    <a:lnTo>
                      <a:pt x="0" y="223"/>
                    </a:lnTo>
                    <a:lnTo>
                      <a:pt x="896" y="2178"/>
                    </a:lnTo>
                    <a:lnTo>
                      <a:pt x="7524" y="1957"/>
                    </a:lnTo>
                    <a:lnTo>
                      <a:pt x="69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a:extLst>
                  <a:ext uri="{FF2B5EF4-FFF2-40B4-BE49-F238E27FC236}">
                    <a16:creationId xmlns:a16="http://schemas.microsoft.com/office/drawing/2014/main" id="{96451357-1118-9764-2CBF-56DD2BBBCE8A}"/>
                  </a:ext>
                </a:extLst>
              </p:cNvPr>
              <p:cNvSpPr/>
              <p:nvPr/>
            </p:nvSpPr>
            <p:spPr>
              <a:xfrm>
                <a:off x="2679825" y="4593600"/>
                <a:ext cx="230675" cy="98400"/>
              </a:xfrm>
              <a:custGeom>
                <a:avLst/>
                <a:gdLst/>
                <a:ahLst/>
                <a:cxnLst/>
                <a:rect l="l" t="t" r="r" b="b"/>
                <a:pathLst>
                  <a:path w="9227" h="3936" extrusionOk="0">
                    <a:moveTo>
                      <a:pt x="153" y="1"/>
                    </a:moveTo>
                    <a:cubicBezTo>
                      <a:pt x="60" y="1"/>
                      <a:pt x="1" y="56"/>
                      <a:pt x="17" y="213"/>
                    </a:cubicBezTo>
                    <a:cubicBezTo>
                      <a:pt x="55" y="619"/>
                      <a:pt x="261" y="2495"/>
                      <a:pt x="360" y="3420"/>
                    </a:cubicBezTo>
                    <a:cubicBezTo>
                      <a:pt x="395" y="3733"/>
                      <a:pt x="416" y="3936"/>
                      <a:pt x="416" y="3936"/>
                    </a:cubicBezTo>
                    <a:lnTo>
                      <a:pt x="9226" y="3936"/>
                    </a:lnTo>
                    <a:cubicBezTo>
                      <a:pt x="9188" y="3746"/>
                      <a:pt x="9146" y="3573"/>
                      <a:pt x="9096" y="3420"/>
                    </a:cubicBezTo>
                    <a:cubicBezTo>
                      <a:pt x="8779" y="2424"/>
                      <a:pt x="8219" y="2114"/>
                      <a:pt x="7590" y="2073"/>
                    </a:cubicBezTo>
                    <a:cubicBezTo>
                      <a:pt x="6865" y="2027"/>
                      <a:pt x="4174" y="1166"/>
                      <a:pt x="4174" y="1166"/>
                    </a:cubicBezTo>
                    <a:cubicBezTo>
                      <a:pt x="4174" y="1166"/>
                      <a:pt x="4227" y="335"/>
                      <a:pt x="3733" y="170"/>
                    </a:cubicBezTo>
                    <a:cubicBezTo>
                      <a:pt x="3662" y="147"/>
                      <a:pt x="3580" y="137"/>
                      <a:pt x="3491" y="137"/>
                    </a:cubicBezTo>
                    <a:cubicBezTo>
                      <a:pt x="2948" y="137"/>
                      <a:pt x="2142" y="506"/>
                      <a:pt x="2142" y="506"/>
                    </a:cubicBezTo>
                    <a:lnTo>
                      <a:pt x="824" y="349"/>
                    </a:lnTo>
                    <a:cubicBezTo>
                      <a:pt x="824" y="349"/>
                      <a:pt x="38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a:extLst>
                  <a:ext uri="{FF2B5EF4-FFF2-40B4-BE49-F238E27FC236}">
                    <a16:creationId xmlns:a16="http://schemas.microsoft.com/office/drawing/2014/main" id="{E1B07A03-126D-943E-12D1-C9CFB0613EFD}"/>
                  </a:ext>
                </a:extLst>
              </p:cNvPr>
              <p:cNvSpPr/>
              <p:nvPr/>
            </p:nvSpPr>
            <p:spPr>
              <a:xfrm>
                <a:off x="2688825" y="4679050"/>
                <a:ext cx="221675" cy="12950"/>
              </a:xfrm>
              <a:custGeom>
                <a:avLst/>
                <a:gdLst/>
                <a:ahLst/>
                <a:cxnLst/>
                <a:rect l="l" t="t" r="r" b="b"/>
                <a:pathLst>
                  <a:path w="8867" h="518" extrusionOk="0">
                    <a:moveTo>
                      <a:pt x="0" y="0"/>
                    </a:moveTo>
                    <a:cubicBezTo>
                      <a:pt x="35" y="315"/>
                      <a:pt x="56" y="518"/>
                      <a:pt x="56" y="518"/>
                    </a:cubicBezTo>
                    <a:lnTo>
                      <a:pt x="8866"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a:extLst>
                  <a:ext uri="{FF2B5EF4-FFF2-40B4-BE49-F238E27FC236}">
                    <a16:creationId xmlns:a16="http://schemas.microsoft.com/office/drawing/2014/main" id="{0EF397C5-C831-1E06-06A7-25B2E8B9806D}"/>
                  </a:ext>
                </a:extLst>
              </p:cNvPr>
              <p:cNvSpPr/>
              <p:nvPr/>
            </p:nvSpPr>
            <p:spPr>
              <a:xfrm>
                <a:off x="2683025" y="4625875"/>
                <a:ext cx="31625" cy="52275"/>
              </a:xfrm>
              <a:custGeom>
                <a:avLst/>
                <a:gdLst/>
                <a:ahLst/>
                <a:cxnLst/>
                <a:rect l="l" t="t" r="r" b="b"/>
                <a:pathLst>
                  <a:path w="1265" h="2091" extrusionOk="0">
                    <a:moveTo>
                      <a:pt x="101" y="0"/>
                    </a:moveTo>
                    <a:cubicBezTo>
                      <a:pt x="40" y="0"/>
                      <a:pt x="0" y="90"/>
                      <a:pt x="65" y="126"/>
                    </a:cubicBezTo>
                    <a:cubicBezTo>
                      <a:pt x="729" y="502"/>
                      <a:pt x="1115" y="1252"/>
                      <a:pt x="783" y="1987"/>
                    </a:cubicBezTo>
                    <a:cubicBezTo>
                      <a:pt x="758" y="2041"/>
                      <a:pt x="805" y="2091"/>
                      <a:pt x="849" y="2091"/>
                    </a:cubicBezTo>
                    <a:cubicBezTo>
                      <a:pt x="869" y="2091"/>
                      <a:pt x="888" y="2081"/>
                      <a:pt x="900" y="2056"/>
                    </a:cubicBezTo>
                    <a:cubicBezTo>
                      <a:pt x="1264" y="1254"/>
                      <a:pt x="869" y="426"/>
                      <a:pt x="134"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a:extLst>
                  <a:ext uri="{FF2B5EF4-FFF2-40B4-BE49-F238E27FC236}">
                    <a16:creationId xmlns:a16="http://schemas.microsoft.com/office/drawing/2014/main" id="{CDBC397C-F837-806A-72AE-E026D458815D}"/>
                  </a:ext>
                </a:extLst>
              </p:cNvPr>
              <p:cNvSpPr/>
              <p:nvPr/>
            </p:nvSpPr>
            <p:spPr>
              <a:xfrm>
                <a:off x="2772550" y="4622800"/>
                <a:ext cx="38475" cy="14525"/>
              </a:xfrm>
              <a:custGeom>
                <a:avLst/>
                <a:gdLst/>
                <a:ahLst/>
                <a:cxnLst/>
                <a:rect l="l" t="t" r="r" b="b"/>
                <a:pathLst>
                  <a:path w="1539" h="581" extrusionOk="0">
                    <a:moveTo>
                      <a:pt x="894" y="1"/>
                    </a:moveTo>
                    <a:cubicBezTo>
                      <a:pt x="567" y="1"/>
                      <a:pt x="252" y="178"/>
                      <a:pt x="35" y="481"/>
                    </a:cubicBezTo>
                    <a:cubicBezTo>
                      <a:pt x="0" y="532"/>
                      <a:pt x="47" y="581"/>
                      <a:pt x="96" y="581"/>
                    </a:cubicBezTo>
                    <a:cubicBezTo>
                      <a:pt x="117" y="581"/>
                      <a:pt x="138" y="572"/>
                      <a:pt x="154" y="550"/>
                    </a:cubicBezTo>
                    <a:cubicBezTo>
                      <a:pt x="341" y="287"/>
                      <a:pt x="609" y="139"/>
                      <a:pt x="888" y="139"/>
                    </a:cubicBezTo>
                    <a:cubicBezTo>
                      <a:pt x="1064" y="139"/>
                      <a:pt x="1244" y="197"/>
                      <a:pt x="1412" y="322"/>
                    </a:cubicBezTo>
                    <a:cubicBezTo>
                      <a:pt x="1425" y="332"/>
                      <a:pt x="1437" y="336"/>
                      <a:pt x="1448" y="336"/>
                    </a:cubicBezTo>
                    <a:cubicBezTo>
                      <a:pt x="1502" y="336"/>
                      <a:pt x="1538" y="248"/>
                      <a:pt x="1481" y="205"/>
                    </a:cubicBezTo>
                    <a:cubicBezTo>
                      <a:pt x="1294" y="65"/>
                      <a:pt x="1092"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a:extLst>
                  <a:ext uri="{FF2B5EF4-FFF2-40B4-BE49-F238E27FC236}">
                    <a16:creationId xmlns:a16="http://schemas.microsoft.com/office/drawing/2014/main" id="{CE0250B0-9368-BBD8-26A6-327033BA17D9}"/>
                  </a:ext>
                </a:extLst>
              </p:cNvPr>
              <p:cNvSpPr/>
              <p:nvPr/>
            </p:nvSpPr>
            <p:spPr>
              <a:xfrm>
                <a:off x="2791500" y="4628500"/>
                <a:ext cx="38475" cy="14525"/>
              </a:xfrm>
              <a:custGeom>
                <a:avLst/>
                <a:gdLst/>
                <a:ahLst/>
                <a:cxnLst/>
                <a:rect l="l" t="t" r="r" b="b"/>
                <a:pathLst>
                  <a:path w="1539" h="581" extrusionOk="0">
                    <a:moveTo>
                      <a:pt x="895" y="1"/>
                    </a:moveTo>
                    <a:cubicBezTo>
                      <a:pt x="568" y="1"/>
                      <a:pt x="253" y="178"/>
                      <a:pt x="37" y="484"/>
                    </a:cubicBezTo>
                    <a:cubicBezTo>
                      <a:pt x="0" y="533"/>
                      <a:pt x="48" y="581"/>
                      <a:pt x="96" y="581"/>
                    </a:cubicBezTo>
                    <a:cubicBezTo>
                      <a:pt x="117" y="581"/>
                      <a:pt x="139" y="572"/>
                      <a:pt x="154" y="551"/>
                    </a:cubicBezTo>
                    <a:cubicBezTo>
                      <a:pt x="342" y="287"/>
                      <a:pt x="609" y="139"/>
                      <a:pt x="888" y="139"/>
                    </a:cubicBezTo>
                    <a:cubicBezTo>
                      <a:pt x="1064" y="139"/>
                      <a:pt x="1244" y="198"/>
                      <a:pt x="1412" y="324"/>
                    </a:cubicBezTo>
                    <a:cubicBezTo>
                      <a:pt x="1424" y="333"/>
                      <a:pt x="1436"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a:extLst>
                  <a:ext uri="{FF2B5EF4-FFF2-40B4-BE49-F238E27FC236}">
                    <a16:creationId xmlns:a16="http://schemas.microsoft.com/office/drawing/2014/main" id="{CB8BE948-5FFC-8C92-12B2-FDEE1415B84D}"/>
                  </a:ext>
                </a:extLst>
              </p:cNvPr>
              <p:cNvSpPr/>
              <p:nvPr/>
            </p:nvSpPr>
            <p:spPr>
              <a:xfrm>
                <a:off x="2811100" y="4634250"/>
                <a:ext cx="38475" cy="14525"/>
              </a:xfrm>
              <a:custGeom>
                <a:avLst/>
                <a:gdLst/>
                <a:ahLst/>
                <a:cxnLst/>
                <a:rect l="l" t="t" r="r" b="b"/>
                <a:pathLst>
                  <a:path w="1539" h="581" extrusionOk="0">
                    <a:moveTo>
                      <a:pt x="894" y="0"/>
                    </a:moveTo>
                    <a:cubicBezTo>
                      <a:pt x="567" y="0"/>
                      <a:pt x="252" y="178"/>
                      <a:pt x="35" y="482"/>
                    </a:cubicBezTo>
                    <a:cubicBezTo>
                      <a:pt x="0" y="532"/>
                      <a:pt x="48" y="581"/>
                      <a:pt x="97" y="581"/>
                    </a:cubicBezTo>
                    <a:cubicBezTo>
                      <a:pt x="118" y="581"/>
                      <a:pt x="139" y="572"/>
                      <a:pt x="154" y="551"/>
                    </a:cubicBezTo>
                    <a:cubicBezTo>
                      <a:pt x="341" y="286"/>
                      <a:pt x="608" y="138"/>
                      <a:pt x="887" y="138"/>
                    </a:cubicBezTo>
                    <a:cubicBezTo>
                      <a:pt x="1063" y="138"/>
                      <a:pt x="1244" y="197"/>
                      <a:pt x="1413" y="323"/>
                    </a:cubicBezTo>
                    <a:cubicBezTo>
                      <a:pt x="1425" y="332"/>
                      <a:pt x="1437" y="336"/>
                      <a:pt x="1448" y="336"/>
                    </a:cubicBezTo>
                    <a:cubicBezTo>
                      <a:pt x="1502" y="336"/>
                      <a:pt x="1539" y="248"/>
                      <a:pt x="1482" y="206"/>
                    </a:cubicBezTo>
                    <a:cubicBezTo>
                      <a:pt x="1294" y="65"/>
                      <a:pt x="1092"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a:extLst>
                  <a:ext uri="{FF2B5EF4-FFF2-40B4-BE49-F238E27FC236}">
                    <a16:creationId xmlns:a16="http://schemas.microsoft.com/office/drawing/2014/main" id="{BC16BF68-60F5-9602-1515-E7A45C243622}"/>
                  </a:ext>
                </a:extLst>
              </p:cNvPr>
              <p:cNvSpPr/>
              <p:nvPr/>
            </p:nvSpPr>
            <p:spPr>
              <a:xfrm>
                <a:off x="2128250" y="3662650"/>
                <a:ext cx="195875" cy="326825"/>
              </a:xfrm>
              <a:custGeom>
                <a:avLst/>
                <a:gdLst/>
                <a:ahLst/>
                <a:cxnLst/>
                <a:rect l="l" t="t" r="r" b="b"/>
                <a:pathLst>
                  <a:path w="7835" h="13073" extrusionOk="0">
                    <a:moveTo>
                      <a:pt x="4467" y="1"/>
                    </a:moveTo>
                    <a:lnTo>
                      <a:pt x="1" y="546"/>
                    </a:lnTo>
                    <a:cubicBezTo>
                      <a:pt x="1" y="546"/>
                      <a:pt x="622" y="8336"/>
                      <a:pt x="1610" y="10829"/>
                    </a:cubicBezTo>
                    <a:cubicBezTo>
                      <a:pt x="2267" y="12484"/>
                      <a:pt x="3065" y="13072"/>
                      <a:pt x="3868" y="13072"/>
                    </a:cubicBezTo>
                    <a:cubicBezTo>
                      <a:pt x="5838" y="13072"/>
                      <a:pt x="7835" y="9533"/>
                      <a:pt x="7835" y="9533"/>
                    </a:cubicBezTo>
                    <a:lnTo>
                      <a:pt x="5215" y="5779"/>
                    </a:lnTo>
                    <a:lnTo>
                      <a:pt x="4467"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a:extLst>
                  <a:ext uri="{FF2B5EF4-FFF2-40B4-BE49-F238E27FC236}">
                    <a16:creationId xmlns:a16="http://schemas.microsoft.com/office/drawing/2014/main" id="{59302E8F-2AE8-DB89-59F4-48C6E377C42D}"/>
                  </a:ext>
                </a:extLst>
              </p:cNvPr>
              <p:cNvSpPr/>
              <p:nvPr/>
            </p:nvSpPr>
            <p:spPr>
              <a:xfrm>
                <a:off x="2228825" y="3805850"/>
                <a:ext cx="30025" cy="9775"/>
              </a:xfrm>
              <a:custGeom>
                <a:avLst/>
                <a:gdLst/>
                <a:ahLst/>
                <a:cxnLst/>
                <a:rect l="l" t="t" r="r" b="b"/>
                <a:pathLst>
                  <a:path w="1201" h="391" extrusionOk="0">
                    <a:moveTo>
                      <a:pt x="1069" y="0"/>
                    </a:moveTo>
                    <a:cubicBezTo>
                      <a:pt x="1062" y="0"/>
                      <a:pt x="1054" y="1"/>
                      <a:pt x="1046" y="3"/>
                    </a:cubicBezTo>
                    <a:cubicBezTo>
                      <a:pt x="735" y="68"/>
                      <a:pt x="424" y="133"/>
                      <a:pt x="116" y="200"/>
                    </a:cubicBezTo>
                    <a:cubicBezTo>
                      <a:pt x="1" y="223"/>
                      <a:pt x="28" y="391"/>
                      <a:pt x="133" y="391"/>
                    </a:cubicBezTo>
                    <a:cubicBezTo>
                      <a:pt x="140" y="391"/>
                      <a:pt x="148" y="390"/>
                      <a:pt x="156" y="388"/>
                    </a:cubicBezTo>
                    <a:cubicBezTo>
                      <a:pt x="467" y="323"/>
                      <a:pt x="777" y="258"/>
                      <a:pt x="1086" y="193"/>
                    </a:cubicBezTo>
                    <a:cubicBezTo>
                      <a:pt x="1201" y="167"/>
                      <a:pt x="1173" y="0"/>
                      <a:pt x="1069"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a:extLst>
                  <a:ext uri="{FF2B5EF4-FFF2-40B4-BE49-F238E27FC236}">
                    <a16:creationId xmlns:a16="http://schemas.microsoft.com/office/drawing/2014/main" id="{9560372A-4734-57BB-9D29-1B13E2C4BA1E}"/>
                  </a:ext>
                </a:extLst>
              </p:cNvPr>
              <p:cNvSpPr/>
              <p:nvPr/>
            </p:nvSpPr>
            <p:spPr>
              <a:xfrm>
                <a:off x="2311925" y="3635325"/>
                <a:ext cx="195400" cy="296850"/>
              </a:xfrm>
              <a:custGeom>
                <a:avLst/>
                <a:gdLst/>
                <a:ahLst/>
                <a:cxnLst/>
                <a:rect l="l" t="t" r="r" b="b"/>
                <a:pathLst>
                  <a:path w="7816" h="11874" extrusionOk="0">
                    <a:moveTo>
                      <a:pt x="3615" y="0"/>
                    </a:moveTo>
                    <a:lnTo>
                      <a:pt x="346" y="1871"/>
                    </a:lnTo>
                    <a:cubicBezTo>
                      <a:pt x="346" y="1871"/>
                      <a:pt x="1" y="11096"/>
                      <a:pt x="2191" y="11706"/>
                    </a:cubicBezTo>
                    <a:cubicBezTo>
                      <a:pt x="2603" y="11820"/>
                      <a:pt x="3065" y="11874"/>
                      <a:pt x="3537" y="11874"/>
                    </a:cubicBezTo>
                    <a:cubicBezTo>
                      <a:pt x="5579" y="11874"/>
                      <a:pt x="7816" y="10864"/>
                      <a:pt x="7079" y="9342"/>
                    </a:cubicBezTo>
                    <a:cubicBezTo>
                      <a:pt x="6172" y="7466"/>
                      <a:pt x="3615" y="0"/>
                      <a:pt x="3615"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a:extLst>
                  <a:ext uri="{FF2B5EF4-FFF2-40B4-BE49-F238E27FC236}">
                    <a16:creationId xmlns:a16="http://schemas.microsoft.com/office/drawing/2014/main" id="{703B56D2-4379-850E-8778-BB1CE3AA69C4}"/>
                  </a:ext>
                </a:extLst>
              </p:cNvPr>
              <p:cNvSpPr/>
              <p:nvPr/>
            </p:nvSpPr>
            <p:spPr>
              <a:xfrm>
                <a:off x="2204375" y="3463750"/>
                <a:ext cx="222575" cy="257350"/>
              </a:xfrm>
              <a:custGeom>
                <a:avLst/>
                <a:gdLst/>
                <a:ahLst/>
                <a:cxnLst/>
                <a:rect l="l" t="t" r="r" b="b"/>
                <a:pathLst>
                  <a:path w="8903" h="10294" extrusionOk="0">
                    <a:moveTo>
                      <a:pt x="4921" y="0"/>
                    </a:moveTo>
                    <a:cubicBezTo>
                      <a:pt x="3572" y="0"/>
                      <a:pt x="2352" y="685"/>
                      <a:pt x="2352" y="685"/>
                    </a:cubicBezTo>
                    <a:cubicBezTo>
                      <a:pt x="2352" y="685"/>
                      <a:pt x="0" y="5831"/>
                      <a:pt x="1544" y="10293"/>
                    </a:cubicBezTo>
                    <a:lnTo>
                      <a:pt x="8866" y="8296"/>
                    </a:lnTo>
                    <a:cubicBezTo>
                      <a:pt x="8866" y="8296"/>
                      <a:pt x="8903" y="5012"/>
                      <a:pt x="8001" y="2407"/>
                    </a:cubicBezTo>
                    <a:cubicBezTo>
                      <a:pt x="7345" y="510"/>
                      <a:pt x="6084" y="0"/>
                      <a:pt x="4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a:extLst>
                  <a:ext uri="{FF2B5EF4-FFF2-40B4-BE49-F238E27FC236}">
                    <a16:creationId xmlns:a16="http://schemas.microsoft.com/office/drawing/2014/main" id="{8DDDAF21-F3FD-1D1D-6E02-51FC7BA9C278}"/>
                  </a:ext>
                </a:extLst>
              </p:cNvPr>
              <p:cNvSpPr/>
              <p:nvPr/>
            </p:nvSpPr>
            <p:spPr>
              <a:xfrm>
                <a:off x="2359375" y="3645425"/>
                <a:ext cx="66475" cy="19300"/>
              </a:xfrm>
              <a:custGeom>
                <a:avLst/>
                <a:gdLst/>
                <a:ahLst/>
                <a:cxnLst/>
                <a:rect l="l" t="t" r="r" b="b"/>
                <a:pathLst>
                  <a:path w="2659" h="772" extrusionOk="0">
                    <a:moveTo>
                      <a:pt x="2541" y="0"/>
                    </a:moveTo>
                    <a:cubicBezTo>
                      <a:pt x="2534" y="0"/>
                      <a:pt x="2526" y="1"/>
                      <a:pt x="2519" y="3"/>
                    </a:cubicBezTo>
                    <a:cubicBezTo>
                      <a:pt x="1711" y="204"/>
                      <a:pt x="903" y="406"/>
                      <a:pt x="96" y="607"/>
                    </a:cubicBezTo>
                    <a:cubicBezTo>
                      <a:pt x="0" y="632"/>
                      <a:pt x="30" y="771"/>
                      <a:pt x="117" y="771"/>
                    </a:cubicBezTo>
                    <a:cubicBezTo>
                      <a:pt x="124" y="771"/>
                      <a:pt x="132" y="771"/>
                      <a:pt x="140" y="768"/>
                    </a:cubicBezTo>
                    <a:cubicBezTo>
                      <a:pt x="948" y="567"/>
                      <a:pt x="1755" y="366"/>
                      <a:pt x="2563" y="162"/>
                    </a:cubicBezTo>
                    <a:cubicBezTo>
                      <a:pt x="2658" y="139"/>
                      <a:pt x="2628" y="0"/>
                      <a:pt x="2541" y="0"/>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a:extLst>
                  <a:ext uri="{FF2B5EF4-FFF2-40B4-BE49-F238E27FC236}">
                    <a16:creationId xmlns:a16="http://schemas.microsoft.com/office/drawing/2014/main" id="{2BD05288-F84A-7EEB-39C6-74528DD11E57}"/>
                  </a:ext>
                </a:extLst>
              </p:cNvPr>
              <p:cNvSpPr/>
              <p:nvPr/>
            </p:nvSpPr>
            <p:spPr>
              <a:xfrm>
                <a:off x="1960225" y="3379675"/>
                <a:ext cx="424000" cy="537425"/>
              </a:xfrm>
              <a:custGeom>
                <a:avLst/>
                <a:gdLst/>
                <a:ahLst/>
                <a:cxnLst/>
                <a:rect l="l" t="t" r="r" b="b"/>
                <a:pathLst>
                  <a:path w="16960" h="21497" extrusionOk="0">
                    <a:moveTo>
                      <a:pt x="8721" y="0"/>
                    </a:moveTo>
                    <a:cubicBezTo>
                      <a:pt x="8721" y="0"/>
                      <a:pt x="7543" y="395"/>
                      <a:pt x="6160" y="1027"/>
                    </a:cubicBezTo>
                    <a:cubicBezTo>
                      <a:pt x="4391" y="1832"/>
                      <a:pt x="2289" y="3021"/>
                      <a:pt x="1896" y="4259"/>
                    </a:cubicBezTo>
                    <a:cubicBezTo>
                      <a:pt x="1295" y="6154"/>
                      <a:pt x="883" y="8137"/>
                      <a:pt x="601" y="10060"/>
                    </a:cubicBezTo>
                    <a:lnTo>
                      <a:pt x="601" y="10061"/>
                    </a:lnTo>
                    <a:cubicBezTo>
                      <a:pt x="405" y="11395"/>
                      <a:pt x="273" y="12695"/>
                      <a:pt x="186" y="13915"/>
                    </a:cubicBezTo>
                    <a:cubicBezTo>
                      <a:pt x="98" y="15143"/>
                      <a:pt x="56" y="16286"/>
                      <a:pt x="41" y="17295"/>
                    </a:cubicBezTo>
                    <a:cubicBezTo>
                      <a:pt x="0" y="19821"/>
                      <a:pt x="129" y="21496"/>
                      <a:pt x="129" y="21496"/>
                    </a:cubicBezTo>
                    <a:lnTo>
                      <a:pt x="15663" y="20570"/>
                    </a:lnTo>
                    <a:cubicBezTo>
                      <a:pt x="14890" y="20311"/>
                      <a:pt x="15168" y="16956"/>
                      <a:pt x="15705" y="13357"/>
                    </a:cubicBezTo>
                    <a:cubicBezTo>
                      <a:pt x="15717" y="13274"/>
                      <a:pt x="15730" y="13190"/>
                      <a:pt x="15743" y="13108"/>
                    </a:cubicBezTo>
                    <a:lnTo>
                      <a:pt x="15743" y="13104"/>
                    </a:lnTo>
                    <a:cubicBezTo>
                      <a:pt x="15954" y="11711"/>
                      <a:pt x="16112" y="10320"/>
                      <a:pt x="16351" y="9041"/>
                    </a:cubicBezTo>
                    <a:cubicBezTo>
                      <a:pt x="16797" y="6658"/>
                      <a:pt x="16718" y="4706"/>
                      <a:pt x="16802" y="4341"/>
                    </a:cubicBezTo>
                    <a:cubicBezTo>
                      <a:pt x="16960" y="3676"/>
                      <a:pt x="15022" y="2484"/>
                      <a:pt x="12663" y="1508"/>
                    </a:cubicBezTo>
                    <a:cubicBezTo>
                      <a:pt x="10633" y="668"/>
                      <a:pt x="8721" y="0"/>
                      <a:pt x="8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a:extLst>
                  <a:ext uri="{FF2B5EF4-FFF2-40B4-BE49-F238E27FC236}">
                    <a16:creationId xmlns:a16="http://schemas.microsoft.com/office/drawing/2014/main" id="{D5E3728D-4659-CB51-74B5-568248533661}"/>
                  </a:ext>
                </a:extLst>
              </p:cNvPr>
              <p:cNvSpPr/>
              <p:nvPr/>
            </p:nvSpPr>
            <p:spPr>
              <a:xfrm>
                <a:off x="2125925" y="3437900"/>
                <a:ext cx="155800" cy="57200"/>
              </a:xfrm>
              <a:custGeom>
                <a:avLst/>
                <a:gdLst/>
                <a:ahLst/>
                <a:cxnLst/>
                <a:rect l="l" t="t" r="r" b="b"/>
                <a:pathLst>
                  <a:path w="6232" h="2288" extrusionOk="0">
                    <a:moveTo>
                      <a:pt x="101" y="0"/>
                    </a:moveTo>
                    <a:cubicBezTo>
                      <a:pt x="49" y="0"/>
                      <a:pt x="1" y="62"/>
                      <a:pt x="50" y="104"/>
                    </a:cubicBezTo>
                    <a:cubicBezTo>
                      <a:pt x="959" y="911"/>
                      <a:pt x="1935" y="1732"/>
                      <a:pt x="3119" y="2097"/>
                    </a:cubicBezTo>
                    <a:cubicBezTo>
                      <a:pt x="3518" y="2219"/>
                      <a:pt x="3937" y="2287"/>
                      <a:pt x="4354" y="2287"/>
                    </a:cubicBezTo>
                    <a:cubicBezTo>
                      <a:pt x="4997" y="2287"/>
                      <a:pt x="5634" y="2125"/>
                      <a:pt x="6177" y="1749"/>
                    </a:cubicBezTo>
                    <a:cubicBezTo>
                      <a:pt x="6231" y="1710"/>
                      <a:pt x="6184" y="1639"/>
                      <a:pt x="6128" y="1639"/>
                    </a:cubicBezTo>
                    <a:cubicBezTo>
                      <a:pt x="6116" y="1639"/>
                      <a:pt x="6103" y="1643"/>
                      <a:pt x="6090" y="1652"/>
                    </a:cubicBezTo>
                    <a:cubicBezTo>
                      <a:pt x="5576" y="2006"/>
                      <a:pt x="4971" y="2159"/>
                      <a:pt x="4359" y="2159"/>
                    </a:cubicBezTo>
                    <a:cubicBezTo>
                      <a:pt x="3909" y="2159"/>
                      <a:pt x="3456" y="2076"/>
                      <a:pt x="3035" y="1932"/>
                    </a:cubicBezTo>
                    <a:cubicBezTo>
                      <a:pt x="1928" y="1554"/>
                      <a:pt x="1007" y="783"/>
                      <a:pt x="146" y="17"/>
                    </a:cubicBezTo>
                    <a:cubicBezTo>
                      <a:pt x="132" y="5"/>
                      <a:pt x="11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a:extLst>
                  <a:ext uri="{FF2B5EF4-FFF2-40B4-BE49-F238E27FC236}">
                    <a16:creationId xmlns:a16="http://schemas.microsoft.com/office/drawing/2014/main" id="{020F8196-DCBC-6CBF-B90F-3460123FD6D4}"/>
                  </a:ext>
                </a:extLst>
              </p:cNvPr>
              <p:cNvSpPr/>
              <p:nvPr/>
            </p:nvSpPr>
            <p:spPr>
              <a:xfrm>
                <a:off x="2114200" y="3379675"/>
                <a:ext cx="165125" cy="94800"/>
              </a:xfrm>
              <a:custGeom>
                <a:avLst/>
                <a:gdLst/>
                <a:ahLst/>
                <a:cxnLst/>
                <a:rect l="l" t="t" r="r" b="b"/>
                <a:pathLst>
                  <a:path w="6605" h="3792" extrusionOk="0">
                    <a:moveTo>
                      <a:pt x="2562" y="0"/>
                    </a:moveTo>
                    <a:cubicBezTo>
                      <a:pt x="2562" y="0"/>
                      <a:pt x="1382" y="395"/>
                      <a:pt x="1" y="1027"/>
                    </a:cubicBezTo>
                    <a:cubicBezTo>
                      <a:pt x="808" y="1918"/>
                      <a:pt x="2441" y="3440"/>
                      <a:pt x="4384" y="3752"/>
                    </a:cubicBezTo>
                    <a:cubicBezTo>
                      <a:pt x="4547" y="3779"/>
                      <a:pt x="4699" y="3791"/>
                      <a:pt x="4841" y="3791"/>
                    </a:cubicBezTo>
                    <a:cubicBezTo>
                      <a:pt x="6236" y="3791"/>
                      <a:pt x="6605" y="2581"/>
                      <a:pt x="6504" y="1508"/>
                    </a:cubicBezTo>
                    <a:cubicBezTo>
                      <a:pt x="4474" y="668"/>
                      <a:pt x="2562" y="0"/>
                      <a:pt x="2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a:extLst>
                  <a:ext uri="{FF2B5EF4-FFF2-40B4-BE49-F238E27FC236}">
                    <a16:creationId xmlns:a16="http://schemas.microsoft.com/office/drawing/2014/main" id="{B5FD58F9-328E-2A19-E783-47F8BD8218E1}"/>
                  </a:ext>
                </a:extLst>
              </p:cNvPr>
              <p:cNvSpPr/>
              <p:nvPr/>
            </p:nvSpPr>
            <p:spPr>
              <a:xfrm>
                <a:off x="1953600" y="3635325"/>
                <a:ext cx="487000" cy="430075"/>
              </a:xfrm>
              <a:custGeom>
                <a:avLst/>
                <a:gdLst/>
                <a:ahLst/>
                <a:cxnLst/>
                <a:rect l="l" t="t" r="r" b="b"/>
                <a:pathLst>
                  <a:path w="19480" h="17203" extrusionOk="0">
                    <a:moveTo>
                      <a:pt x="1178" y="0"/>
                    </a:moveTo>
                    <a:cubicBezTo>
                      <a:pt x="1178" y="0"/>
                      <a:pt x="906" y="1554"/>
                      <a:pt x="643" y="3710"/>
                    </a:cubicBezTo>
                    <a:cubicBezTo>
                      <a:pt x="519" y="4729"/>
                      <a:pt x="396" y="5882"/>
                      <a:pt x="304" y="7069"/>
                    </a:cubicBezTo>
                    <a:cubicBezTo>
                      <a:pt x="1" y="11034"/>
                      <a:pt x="50" y="15387"/>
                      <a:pt x="1554" y="16401"/>
                    </a:cubicBezTo>
                    <a:cubicBezTo>
                      <a:pt x="2283" y="16893"/>
                      <a:pt x="4660" y="17203"/>
                      <a:pt x="7386" y="17203"/>
                    </a:cubicBezTo>
                    <a:cubicBezTo>
                      <a:pt x="12756" y="17203"/>
                      <a:pt x="19480" y="16001"/>
                      <a:pt x="17639" y="12617"/>
                    </a:cubicBezTo>
                    <a:cubicBezTo>
                      <a:pt x="15786" y="9210"/>
                      <a:pt x="15930" y="4270"/>
                      <a:pt x="15993" y="3121"/>
                    </a:cubicBezTo>
                    <a:cubicBezTo>
                      <a:pt x="16001" y="2983"/>
                      <a:pt x="16006" y="2901"/>
                      <a:pt x="16008" y="2882"/>
                    </a:cubicBezTo>
                    <a:lnTo>
                      <a:pt x="16008" y="2878"/>
                    </a:lnTo>
                    <a:lnTo>
                      <a:pt x="1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a:extLst>
                  <a:ext uri="{FF2B5EF4-FFF2-40B4-BE49-F238E27FC236}">
                    <a16:creationId xmlns:a16="http://schemas.microsoft.com/office/drawing/2014/main" id="{02527B6A-8B29-1E91-C467-CF3A2808D55E}"/>
                  </a:ext>
                </a:extLst>
              </p:cNvPr>
              <p:cNvSpPr/>
              <p:nvPr/>
            </p:nvSpPr>
            <p:spPr>
              <a:xfrm>
                <a:off x="2300325" y="3429450"/>
                <a:ext cx="74825" cy="138750"/>
              </a:xfrm>
              <a:custGeom>
                <a:avLst/>
                <a:gdLst/>
                <a:ahLst/>
                <a:cxnLst/>
                <a:rect l="l" t="t" r="r" b="b"/>
                <a:pathLst>
                  <a:path w="2993" h="5550" extrusionOk="0">
                    <a:moveTo>
                      <a:pt x="158" y="0"/>
                    </a:moveTo>
                    <a:cubicBezTo>
                      <a:pt x="106" y="259"/>
                      <a:pt x="75" y="522"/>
                      <a:pt x="64" y="787"/>
                    </a:cubicBezTo>
                    <a:cubicBezTo>
                      <a:pt x="1" y="2304"/>
                      <a:pt x="609" y="3802"/>
                      <a:pt x="1773" y="4788"/>
                    </a:cubicBezTo>
                    <a:lnTo>
                      <a:pt x="1775" y="4788"/>
                    </a:lnTo>
                    <a:cubicBezTo>
                      <a:pt x="2139" y="5097"/>
                      <a:pt x="2542" y="5352"/>
                      <a:pt x="2972" y="5550"/>
                    </a:cubicBezTo>
                    <a:cubicBezTo>
                      <a:pt x="2980" y="5487"/>
                      <a:pt x="2987" y="5423"/>
                      <a:pt x="2993" y="5360"/>
                    </a:cubicBezTo>
                    <a:cubicBezTo>
                      <a:pt x="2218" y="4995"/>
                      <a:pt x="1535" y="4435"/>
                      <a:pt x="1050" y="3720"/>
                    </a:cubicBezTo>
                    <a:cubicBezTo>
                      <a:pt x="330" y="2657"/>
                      <a:pt x="96" y="1328"/>
                      <a:pt x="330" y="83"/>
                    </a:cubicBezTo>
                    <a:cubicBezTo>
                      <a:pt x="273" y="56"/>
                      <a:pt x="215" y="29"/>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a:extLst>
                  <a:ext uri="{FF2B5EF4-FFF2-40B4-BE49-F238E27FC236}">
                    <a16:creationId xmlns:a16="http://schemas.microsoft.com/office/drawing/2014/main" id="{927605D6-632F-C96E-5658-7FA3BCF53A1E}"/>
                  </a:ext>
                </a:extLst>
              </p:cNvPr>
              <p:cNvSpPr/>
              <p:nvPr/>
            </p:nvSpPr>
            <p:spPr>
              <a:xfrm>
                <a:off x="2033250" y="3564325"/>
                <a:ext cx="332600" cy="165775"/>
              </a:xfrm>
              <a:custGeom>
                <a:avLst/>
                <a:gdLst/>
                <a:ahLst/>
                <a:cxnLst/>
                <a:rect l="l" t="t" r="r" b="b"/>
                <a:pathLst>
                  <a:path w="13304" h="6631" extrusionOk="0">
                    <a:moveTo>
                      <a:pt x="8270" y="1"/>
                    </a:moveTo>
                    <a:cubicBezTo>
                      <a:pt x="7245" y="1"/>
                      <a:pt x="6233" y="296"/>
                      <a:pt x="5324" y="765"/>
                    </a:cubicBezTo>
                    <a:cubicBezTo>
                      <a:pt x="3998" y="1452"/>
                      <a:pt x="2945" y="2474"/>
                      <a:pt x="2030" y="3625"/>
                    </a:cubicBezTo>
                    <a:cubicBezTo>
                      <a:pt x="1303" y="4536"/>
                      <a:pt x="665" y="5528"/>
                      <a:pt x="45" y="6497"/>
                    </a:cubicBezTo>
                    <a:cubicBezTo>
                      <a:pt x="1" y="6566"/>
                      <a:pt x="64" y="6631"/>
                      <a:pt x="127" y="6631"/>
                    </a:cubicBezTo>
                    <a:cubicBezTo>
                      <a:pt x="155" y="6631"/>
                      <a:pt x="183" y="6618"/>
                      <a:pt x="202" y="6589"/>
                    </a:cubicBezTo>
                    <a:cubicBezTo>
                      <a:pt x="841" y="5591"/>
                      <a:pt x="1484" y="4586"/>
                      <a:pt x="2228" y="3663"/>
                    </a:cubicBezTo>
                    <a:cubicBezTo>
                      <a:pt x="2399" y="3450"/>
                      <a:pt x="2575" y="3241"/>
                      <a:pt x="2759" y="3038"/>
                    </a:cubicBezTo>
                    <a:cubicBezTo>
                      <a:pt x="4169" y="1475"/>
                      <a:pt x="6137" y="184"/>
                      <a:pt x="8270" y="184"/>
                    </a:cubicBezTo>
                    <a:cubicBezTo>
                      <a:pt x="8630" y="184"/>
                      <a:pt x="8995" y="220"/>
                      <a:pt x="9362" y="299"/>
                    </a:cubicBezTo>
                    <a:cubicBezTo>
                      <a:pt x="10908" y="629"/>
                      <a:pt x="12166" y="1523"/>
                      <a:pt x="13269" y="2604"/>
                    </a:cubicBezTo>
                    <a:cubicBezTo>
                      <a:pt x="13281" y="2530"/>
                      <a:pt x="13292" y="2455"/>
                      <a:pt x="13304" y="2382"/>
                    </a:cubicBezTo>
                    <a:cubicBezTo>
                      <a:pt x="12968" y="2058"/>
                      <a:pt x="12615" y="1753"/>
                      <a:pt x="12239" y="1471"/>
                    </a:cubicBezTo>
                    <a:cubicBezTo>
                      <a:pt x="11246" y="728"/>
                      <a:pt x="10085" y="168"/>
                      <a:pt x="8840" y="32"/>
                    </a:cubicBezTo>
                    <a:cubicBezTo>
                      <a:pt x="8650" y="11"/>
                      <a:pt x="8460" y="1"/>
                      <a:pt x="8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a:extLst>
                  <a:ext uri="{FF2B5EF4-FFF2-40B4-BE49-F238E27FC236}">
                    <a16:creationId xmlns:a16="http://schemas.microsoft.com/office/drawing/2014/main" id="{118C151C-3DB9-64DF-3D06-985441114AC6}"/>
                  </a:ext>
                </a:extLst>
              </p:cNvPr>
              <p:cNvSpPr/>
              <p:nvPr/>
            </p:nvSpPr>
            <p:spPr>
              <a:xfrm>
                <a:off x="1957625" y="3679275"/>
                <a:ext cx="396625" cy="204825"/>
              </a:xfrm>
              <a:custGeom>
                <a:avLst/>
                <a:gdLst/>
                <a:ahLst/>
                <a:cxnLst/>
                <a:rect l="l" t="t" r="r" b="b"/>
                <a:pathLst>
                  <a:path w="15865" h="8193" extrusionOk="0">
                    <a:moveTo>
                      <a:pt x="12439" y="0"/>
                    </a:moveTo>
                    <a:cubicBezTo>
                      <a:pt x="11930" y="0"/>
                      <a:pt x="11443" y="62"/>
                      <a:pt x="10977" y="176"/>
                    </a:cubicBezTo>
                    <a:cubicBezTo>
                      <a:pt x="7706" y="970"/>
                      <a:pt x="5389" y="4287"/>
                      <a:pt x="2878" y="6330"/>
                    </a:cubicBezTo>
                    <a:cubicBezTo>
                      <a:pt x="2055" y="6999"/>
                      <a:pt x="1154" y="7582"/>
                      <a:pt x="160" y="7964"/>
                    </a:cubicBezTo>
                    <a:cubicBezTo>
                      <a:pt x="120" y="7979"/>
                      <a:pt x="79" y="7995"/>
                      <a:pt x="39" y="8008"/>
                    </a:cubicBezTo>
                    <a:cubicBezTo>
                      <a:pt x="28" y="8012"/>
                      <a:pt x="16" y="8018"/>
                      <a:pt x="5" y="8020"/>
                    </a:cubicBezTo>
                    <a:cubicBezTo>
                      <a:pt x="3" y="8077"/>
                      <a:pt x="3" y="8135"/>
                      <a:pt x="1" y="8192"/>
                    </a:cubicBezTo>
                    <a:cubicBezTo>
                      <a:pt x="56" y="8173"/>
                      <a:pt x="112" y="8152"/>
                      <a:pt x="166" y="8131"/>
                    </a:cubicBezTo>
                    <a:cubicBezTo>
                      <a:pt x="1077" y="7786"/>
                      <a:pt x="1934" y="7295"/>
                      <a:pt x="2728" y="6677"/>
                    </a:cubicBezTo>
                    <a:cubicBezTo>
                      <a:pt x="4384" y="5394"/>
                      <a:pt x="5725" y="3763"/>
                      <a:pt x="7328" y="2424"/>
                    </a:cubicBezTo>
                    <a:cubicBezTo>
                      <a:pt x="8537" y="1413"/>
                      <a:pt x="9945" y="548"/>
                      <a:pt x="11491" y="274"/>
                    </a:cubicBezTo>
                    <a:cubicBezTo>
                      <a:pt x="11823" y="215"/>
                      <a:pt x="12161" y="184"/>
                      <a:pt x="12505" y="184"/>
                    </a:cubicBezTo>
                    <a:cubicBezTo>
                      <a:pt x="12666" y="184"/>
                      <a:pt x="12829" y="191"/>
                      <a:pt x="12993" y="205"/>
                    </a:cubicBezTo>
                    <a:cubicBezTo>
                      <a:pt x="13935" y="289"/>
                      <a:pt x="14848" y="596"/>
                      <a:pt x="15654" y="1083"/>
                    </a:cubicBezTo>
                    <a:cubicBezTo>
                      <a:pt x="15713" y="1118"/>
                      <a:pt x="15774" y="1158"/>
                      <a:pt x="15836" y="1196"/>
                    </a:cubicBezTo>
                    <a:cubicBezTo>
                      <a:pt x="15838" y="1198"/>
                      <a:pt x="15840" y="1198"/>
                      <a:pt x="15842" y="1200"/>
                    </a:cubicBezTo>
                    <a:cubicBezTo>
                      <a:pt x="15844" y="1158"/>
                      <a:pt x="15845" y="1133"/>
                      <a:pt x="15847" y="1124"/>
                    </a:cubicBezTo>
                    <a:lnTo>
                      <a:pt x="15847" y="1120"/>
                    </a:lnTo>
                    <a:cubicBezTo>
                      <a:pt x="15853" y="1081"/>
                      <a:pt x="15859" y="1041"/>
                      <a:pt x="15865" y="1003"/>
                    </a:cubicBezTo>
                    <a:cubicBezTo>
                      <a:pt x="14992" y="448"/>
                      <a:pt x="13987" y="105"/>
                      <a:pt x="12949" y="21"/>
                    </a:cubicBezTo>
                    <a:cubicBezTo>
                      <a:pt x="12776" y="7"/>
                      <a:pt x="12606" y="0"/>
                      <a:pt x="12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a:extLst>
                  <a:ext uri="{FF2B5EF4-FFF2-40B4-BE49-F238E27FC236}">
                    <a16:creationId xmlns:a16="http://schemas.microsoft.com/office/drawing/2014/main" id="{61B456CB-EEC6-D120-C71B-06CDA144E4C2}"/>
                  </a:ext>
                </a:extLst>
              </p:cNvPr>
              <p:cNvSpPr/>
              <p:nvPr/>
            </p:nvSpPr>
            <p:spPr>
              <a:xfrm>
                <a:off x="2208000" y="3759050"/>
                <a:ext cx="145000" cy="273875"/>
              </a:xfrm>
              <a:custGeom>
                <a:avLst/>
                <a:gdLst/>
                <a:ahLst/>
                <a:cxnLst/>
                <a:rect l="l" t="t" r="r" b="b"/>
                <a:pathLst>
                  <a:path w="5800" h="10955" extrusionOk="0">
                    <a:moveTo>
                      <a:pt x="5070" y="1"/>
                    </a:moveTo>
                    <a:cubicBezTo>
                      <a:pt x="4942" y="1"/>
                      <a:pt x="4815" y="7"/>
                      <a:pt x="4689" y="18"/>
                    </a:cubicBezTo>
                    <a:cubicBezTo>
                      <a:pt x="3371" y="141"/>
                      <a:pt x="2130" y="833"/>
                      <a:pt x="1286" y="1846"/>
                    </a:cubicBezTo>
                    <a:cubicBezTo>
                      <a:pt x="400" y="2909"/>
                      <a:pt x="1" y="4290"/>
                      <a:pt x="118" y="5661"/>
                    </a:cubicBezTo>
                    <a:cubicBezTo>
                      <a:pt x="120" y="5684"/>
                      <a:pt x="122" y="5707"/>
                      <a:pt x="126" y="5730"/>
                    </a:cubicBezTo>
                    <a:cubicBezTo>
                      <a:pt x="400" y="8560"/>
                      <a:pt x="2773" y="10683"/>
                      <a:pt x="5558" y="10954"/>
                    </a:cubicBezTo>
                    <a:cubicBezTo>
                      <a:pt x="5562" y="10954"/>
                      <a:pt x="5565" y="10954"/>
                      <a:pt x="5568" y="10954"/>
                    </a:cubicBezTo>
                    <a:cubicBezTo>
                      <a:pt x="5675" y="10954"/>
                      <a:pt x="5670" y="10783"/>
                      <a:pt x="5558" y="10773"/>
                    </a:cubicBezTo>
                    <a:cubicBezTo>
                      <a:pt x="4119" y="10633"/>
                      <a:pt x="2742" y="9979"/>
                      <a:pt x="1750" y="8924"/>
                    </a:cubicBezTo>
                    <a:cubicBezTo>
                      <a:pt x="918" y="8038"/>
                      <a:pt x="429" y="6893"/>
                      <a:pt x="317" y="5719"/>
                    </a:cubicBezTo>
                    <a:cubicBezTo>
                      <a:pt x="177" y="4269"/>
                      <a:pt x="613" y="2774"/>
                      <a:pt x="1681" y="1679"/>
                    </a:cubicBezTo>
                    <a:cubicBezTo>
                      <a:pt x="2554" y="785"/>
                      <a:pt x="3774" y="194"/>
                      <a:pt x="5034" y="181"/>
                    </a:cubicBezTo>
                    <a:cubicBezTo>
                      <a:pt x="5050" y="181"/>
                      <a:pt x="5066" y="181"/>
                      <a:pt x="5082" y="181"/>
                    </a:cubicBezTo>
                    <a:cubicBezTo>
                      <a:pt x="5227" y="181"/>
                      <a:pt x="5374" y="189"/>
                      <a:pt x="5520" y="208"/>
                    </a:cubicBezTo>
                    <a:cubicBezTo>
                      <a:pt x="5614" y="217"/>
                      <a:pt x="5708" y="231"/>
                      <a:pt x="5800" y="250"/>
                    </a:cubicBezTo>
                    <a:cubicBezTo>
                      <a:pt x="5798" y="187"/>
                      <a:pt x="5796" y="127"/>
                      <a:pt x="5794" y="66"/>
                    </a:cubicBezTo>
                    <a:cubicBezTo>
                      <a:pt x="5710" y="50"/>
                      <a:pt x="5625" y="37"/>
                      <a:pt x="5541" y="27"/>
                    </a:cubicBezTo>
                    <a:cubicBezTo>
                      <a:pt x="5384" y="9"/>
                      <a:pt x="5226" y="1"/>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a:extLst>
                  <a:ext uri="{FF2B5EF4-FFF2-40B4-BE49-F238E27FC236}">
                    <a16:creationId xmlns:a16="http://schemas.microsoft.com/office/drawing/2014/main" id="{E21119B2-A7A8-62E1-48F8-E2DF4CB2A6EE}"/>
                  </a:ext>
                </a:extLst>
              </p:cNvPr>
              <p:cNvSpPr/>
              <p:nvPr/>
            </p:nvSpPr>
            <p:spPr>
              <a:xfrm>
                <a:off x="1960025" y="3806450"/>
                <a:ext cx="228775" cy="222425"/>
              </a:xfrm>
              <a:custGeom>
                <a:avLst/>
                <a:gdLst/>
                <a:ahLst/>
                <a:cxnLst/>
                <a:rect l="l" t="t" r="r" b="b"/>
                <a:pathLst>
                  <a:path w="9151" h="8897" extrusionOk="0">
                    <a:moveTo>
                      <a:pt x="6826" y="1"/>
                    </a:moveTo>
                    <a:cubicBezTo>
                      <a:pt x="6685" y="1"/>
                      <a:pt x="6542" y="12"/>
                      <a:pt x="6400" y="34"/>
                    </a:cubicBezTo>
                    <a:cubicBezTo>
                      <a:pt x="4727" y="297"/>
                      <a:pt x="3340" y="1659"/>
                      <a:pt x="2310" y="2910"/>
                    </a:cubicBezTo>
                    <a:cubicBezTo>
                      <a:pt x="1934" y="3366"/>
                      <a:pt x="1574" y="3857"/>
                      <a:pt x="1213" y="4362"/>
                    </a:cubicBezTo>
                    <a:cubicBezTo>
                      <a:pt x="814" y="4920"/>
                      <a:pt x="415" y="5495"/>
                      <a:pt x="1" y="6054"/>
                    </a:cubicBezTo>
                    <a:lnTo>
                      <a:pt x="1" y="6056"/>
                    </a:lnTo>
                    <a:cubicBezTo>
                      <a:pt x="8" y="6142"/>
                      <a:pt x="18" y="6230"/>
                      <a:pt x="27" y="6315"/>
                    </a:cubicBezTo>
                    <a:cubicBezTo>
                      <a:pt x="513" y="5670"/>
                      <a:pt x="969" y="5002"/>
                      <a:pt x="1441" y="4348"/>
                    </a:cubicBezTo>
                    <a:cubicBezTo>
                      <a:pt x="1675" y="4020"/>
                      <a:pt x="1915" y="3698"/>
                      <a:pt x="2164" y="3382"/>
                    </a:cubicBezTo>
                    <a:cubicBezTo>
                      <a:pt x="3164" y="2104"/>
                      <a:pt x="4441" y="738"/>
                      <a:pt x="6060" y="293"/>
                    </a:cubicBezTo>
                    <a:cubicBezTo>
                      <a:pt x="6310" y="225"/>
                      <a:pt x="6564" y="188"/>
                      <a:pt x="6813" y="188"/>
                    </a:cubicBezTo>
                    <a:cubicBezTo>
                      <a:pt x="7463" y="188"/>
                      <a:pt x="8076" y="439"/>
                      <a:pt x="8475" y="1026"/>
                    </a:cubicBezTo>
                    <a:cubicBezTo>
                      <a:pt x="9022" y="1828"/>
                      <a:pt x="8993" y="2846"/>
                      <a:pt x="8855" y="3765"/>
                    </a:cubicBezTo>
                    <a:cubicBezTo>
                      <a:pt x="8850" y="3813"/>
                      <a:pt x="8842" y="3859"/>
                      <a:pt x="8834" y="3907"/>
                    </a:cubicBezTo>
                    <a:cubicBezTo>
                      <a:pt x="8556" y="5635"/>
                      <a:pt x="7911" y="7289"/>
                      <a:pt x="6970" y="8764"/>
                    </a:cubicBezTo>
                    <a:cubicBezTo>
                      <a:pt x="6926" y="8832"/>
                      <a:pt x="6988" y="8896"/>
                      <a:pt x="7052" y="8896"/>
                    </a:cubicBezTo>
                    <a:cubicBezTo>
                      <a:pt x="7080" y="8896"/>
                      <a:pt x="7108" y="8884"/>
                      <a:pt x="7127" y="8854"/>
                    </a:cubicBezTo>
                    <a:cubicBezTo>
                      <a:pt x="8067" y="7385"/>
                      <a:pt x="8788" y="5653"/>
                      <a:pt x="9034" y="3894"/>
                    </a:cubicBezTo>
                    <a:cubicBezTo>
                      <a:pt x="9078" y="3581"/>
                      <a:pt x="9107" y="3266"/>
                      <a:pt x="9118" y="2952"/>
                    </a:cubicBezTo>
                    <a:cubicBezTo>
                      <a:pt x="9151" y="2139"/>
                      <a:pt x="8984" y="1287"/>
                      <a:pt x="8424" y="667"/>
                    </a:cubicBezTo>
                    <a:cubicBezTo>
                      <a:pt x="8005" y="205"/>
                      <a:pt x="7426" y="1"/>
                      <a:pt x="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a:extLst>
                  <a:ext uri="{FF2B5EF4-FFF2-40B4-BE49-F238E27FC236}">
                    <a16:creationId xmlns:a16="http://schemas.microsoft.com/office/drawing/2014/main" id="{D87D06BC-389D-AA07-07DC-11CB92B4DFFC}"/>
                  </a:ext>
                </a:extLst>
              </p:cNvPr>
              <p:cNvSpPr/>
              <p:nvPr/>
            </p:nvSpPr>
            <p:spPr>
              <a:xfrm>
                <a:off x="1972025" y="3950775"/>
                <a:ext cx="136250" cy="107375"/>
              </a:xfrm>
              <a:custGeom>
                <a:avLst/>
                <a:gdLst/>
                <a:ahLst/>
                <a:cxnLst/>
                <a:rect l="l" t="t" r="r" b="b"/>
                <a:pathLst>
                  <a:path w="5450" h="4295" extrusionOk="0">
                    <a:moveTo>
                      <a:pt x="3495" y="1"/>
                    </a:moveTo>
                    <a:cubicBezTo>
                      <a:pt x="2953" y="1"/>
                      <a:pt x="2405" y="215"/>
                      <a:pt x="1949" y="482"/>
                    </a:cubicBezTo>
                    <a:cubicBezTo>
                      <a:pt x="1103" y="981"/>
                      <a:pt x="426" y="1731"/>
                      <a:pt x="0" y="2607"/>
                    </a:cubicBezTo>
                    <a:cubicBezTo>
                      <a:pt x="31" y="2688"/>
                      <a:pt x="62" y="2765"/>
                      <a:pt x="96" y="2838"/>
                    </a:cubicBezTo>
                    <a:cubicBezTo>
                      <a:pt x="624" y="1650"/>
                      <a:pt x="1613" y="630"/>
                      <a:pt x="2864" y="279"/>
                    </a:cubicBezTo>
                    <a:cubicBezTo>
                      <a:pt x="3061" y="224"/>
                      <a:pt x="3255" y="196"/>
                      <a:pt x="3442" y="196"/>
                    </a:cubicBezTo>
                    <a:cubicBezTo>
                      <a:pt x="4196" y="196"/>
                      <a:pt x="4829" y="639"/>
                      <a:pt x="5049" y="1458"/>
                    </a:cubicBezTo>
                    <a:cubicBezTo>
                      <a:pt x="5298" y="2391"/>
                      <a:pt x="4911" y="3333"/>
                      <a:pt x="4562" y="4186"/>
                    </a:cubicBezTo>
                    <a:cubicBezTo>
                      <a:pt x="4534" y="4251"/>
                      <a:pt x="4588" y="4295"/>
                      <a:pt x="4644" y="4295"/>
                    </a:cubicBezTo>
                    <a:cubicBezTo>
                      <a:pt x="4681" y="4295"/>
                      <a:pt x="4719" y="4276"/>
                      <a:pt x="4736" y="4234"/>
                    </a:cubicBezTo>
                    <a:cubicBezTo>
                      <a:pt x="5084" y="3386"/>
                      <a:pt x="5450" y="2469"/>
                      <a:pt x="5254" y="1537"/>
                    </a:cubicBezTo>
                    <a:cubicBezTo>
                      <a:pt x="5122" y="904"/>
                      <a:pt x="4729" y="321"/>
                      <a:pt x="4100" y="100"/>
                    </a:cubicBezTo>
                    <a:cubicBezTo>
                      <a:pt x="3903" y="31"/>
                      <a:pt x="3699"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a:extLst>
                  <a:ext uri="{FF2B5EF4-FFF2-40B4-BE49-F238E27FC236}">
                    <a16:creationId xmlns:a16="http://schemas.microsoft.com/office/drawing/2014/main" id="{6D423D1B-4490-1C8A-08AF-11D4BA5A2EC3}"/>
                  </a:ext>
                </a:extLst>
              </p:cNvPr>
              <p:cNvSpPr/>
              <p:nvPr/>
            </p:nvSpPr>
            <p:spPr>
              <a:xfrm>
                <a:off x="2120900" y="3943875"/>
                <a:ext cx="220575" cy="38625"/>
              </a:xfrm>
              <a:custGeom>
                <a:avLst/>
                <a:gdLst/>
                <a:ahLst/>
                <a:cxnLst/>
                <a:rect l="l" t="t" r="r" b="b"/>
                <a:pathLst>
                  <a:path w="8823" h="1545" extrusionOk="0">
                    <a:moveTo>
                      <a:pt x="108" y="0"/>
                    </a:moveTo>
                    <a:cubicBezTo>
                      <a:pt x="46" y="0"/>
                      <a:pt x="1" y="86"/>
                      <a:pt x="67" y="119"/>
                    </a:cubicBezTo>
                    <a:cubicBezTo>
                      <a:pt x="1928" y="1060"/>
                      <a:pt x="3997" y="1545"/>
                      <a:pt x="6071" y="1545"/>
                    </a:cubicBezTo>
                    <a:cubicBezTo>
                      <a:pt x="6966" y="1545"/>
                      <a:pt x="7862" y="1455"/>
                      <a:pt x="8743" y="1272"/>
                    </a:cubicBezTo>
                    <a:cubicBezTo>
                      <a:pt x="8822" y="1256"/>
                      <a:pt x="8803" y="1140"/>
                      <a:pt x="8731" y="1140"/>
                    </a:cubicBezTo>
                    <a:cubicBezTo>
                      <a:pt x="8726" y="1140"/>
                      <a:pt x="8721" y="1141"/>
                      <a:pt x="8716" y="1142"/>
                    </a:cubicBezTo>
                    <a:cubicBezTo>
                      <a:pt x="7843" y="1323"/>
                      <a:pt x="6955" y="1412"/>
                      <a:pt x="6068" y="1412"/>
                    </a:cubicBezTo>
                    <a:cubicBezTo>
                      <a:pt x="4020" y="1412"/>
                      <a:pt x="1977" y="936"/>
                      <a:pt x="139" y="8"/>
                    </a:cubicBezTo>
                    <a:cubicBezTo>
                      <a:pt x="129" y="3"/>
                      <a:pt x="1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a:extLst>
                  <a:ext uri="{FF2B5EF4-FFF2-40B4-BE49-F238E27FC236}">
                    <a16:creationId xmlns:a16="http://schemas.microsoft.com/office/drawing/2014/main" id="{D51927C1-BA65-5863-D028-4263DDE2CA8E}"/>
                  </a:ext>
                </a:extLst>
              </p:cNvPr>
              <p:cNvSpPr/>
              <p:nvPr/>
            </p:nvSpPr>
            <p:spPr>
              <a:xfrm>
                <a:off x="1980550" y="3606550"/>
                <a:ext cx="41350" cy="436275"/>
              </a:xfrm>
              <a:custGeom>
                <a:avLst/>
                <a:gdLst/>
                <a:ahLst/>
                <a:cxnLst/>
                <a:rect l="l" t="t" r="r" b="b"/>
                <a:pathLst>
                  <a:path w="1654" h="17451" extrusionOk="0">
                    <a:moveTo>
                      <a:pt x="1569" y="1"/>
                    </a:moveTo>
                    <a:cubicBezTo>
                      <a:pt x="1544" y="1"/>
                      <a:pt x="1520" y="14"/>
                      <a:pt x="1510" y="45"/>
                    </a:cubicBezTo>
                    <a:cubicBezTo>
                      <a:pt x="781" y="2327"/>
                      <a:pt x="380" y="4714"/>
                      <a:pt x="189" y="7098"/>
                    </a:cubicBezTo>
                    <a:cubicBezTo>
                      <a:pt x="1" y="9427"/>
                      <a:pt x="10" y="11786"/>
                      <a:pt x="300" y="14107"/>
                    </a:cubicBezTo>
                    <a:cubicBezTo>
                      <a:pt x="438" y="15220"/>
                      <a:pt x="643" y="16329"/>
                      <a:pt x="977" y="17401"/>
                    </a:cubicBezTo>
                    <a:cubicBezTo>
                      <a:pt x="987" y="17435"/>
                      <a:pt x="1017" y="17451"/>
                      <a:pt x="1045" y="17451"/>
                    </a:cubicBezTo>
                    <a:cubicBezTo>
                      <a:pt x="1085" y="17451"/>
                      <a:pt x="1123" y="17421"/>
                      <a:pt x="1107" y="17372"/>
                    </a:cubicBezTo>
                    <a:cubicBezTo>
                      <a:pt x="490" y="15377"/>
                      <a:pt x="275" y="13256"/>
                      <a:pt x="215" y="11176"/>
                    </a:cubicBezTo>
                    <a:cubicBezTo>
                      <a:pt x="145" y="8761"/>
                      <a:pt x="309" y="6333"/>
                      <a:pt x="714" y="3952"/>
                    </a:cubicBezTo>
                    <a:cubicBezTo>
                      <a:pt x="935" y="2646"/>
                      <a:pt x="1234" y="1351"/>
                      <a:pt x="1637" y="89"/>
                    </a:cubicBezTo>
                    <a:cubicBezTo>
                      <a:pt x="1654" y="37"/>
                      <a:pt x="1610"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a:extLst>
                  <a:ext uri="{FF2B5EF4-FFF2-40B4-BE49-F238E27FC236}">
                    <a16:creationId xmlns:a16="http://schemas.microsoft.com/office/drawing/2014/main" id="{38C4A764-31F8-3B68-8E9B-2F5A569DD5DC}"/>
                  </a:ext>
                </a:extLst>
              </p:cNvPr>
              <p:cNvSpPr/>
              <p:nvPr/>
            </p:nvSpPr>
            <p:spPr>
              <a:xfrm>
                <a:off x="2027650" y="3822675"/>
                <a:ext cx="320175" cy="101550"/>
              </a:xfrm>
              <a:custGeom>
                <a:avLst/>
                <a:gdLst/>
                <a:ahLst/>
                <a:cxnLst/>
                <a:rect l="l" t="t" r="r" b="b"/>
                <a:pathLst>
                  <a:path w="12807" h="4062" extrusionOk="0">
                    <a:moveTo>
                      <a:pt x="12705" y="1"/>
                    </a:moveTo>
                    <a:cubicBezTo>
                      <a:pt x="12691" y="1"/>
                      <a:pt x="12676" y="6"/>
                      <a:pt x="12663" y="16"/>
                    </a:cubicBezTo>
                    <a:cubicBezTo>
                      <a:pt x="9943" y="2205"/>
                      <a:pt x="6574" y="3546"/>
                      <a:pt x="3100" y="3859"/>
                    </a:cubicBezTo>
                    <a:cubicBezTo>
                      <a:pt x="2583" y="3905"/>
                      <a:pt x="2065" y="3928"/>
                      <a:pt x="1546" y="3928"/>
                    </a:cubicBezTo>
                    <a:cubicBezTo>
                      <a:pt x="1061" y="3928"/>
                      <a:pt x="576" y="3908"/>
                      <a:pt x="92" y="3868"/>
                    </a:cubicBezTo>
                    <a:cubicBezTo>
                      <a:pt x="90" y="3868"/>
                      <a:pt x="88" y="3868"/>
                      <a:pt x="85" y="3868"/>
                    </a:cubicBezTo>
                    <a:cubicBezTo>
                      <a:pt x="6" y="3868"/>
                      <a:pt x="1" y="3995"/>
                      <a:pt x="85" y="4002"/>
                    </a:cubicBezTo>
                    <a:cubicBezTo>
                      <a:pt x="564" y="4042"/>
                      <a:pt x="1044" y="4062"/>
                      <a:pt x="1523" y="4062"/>
                    </a:cubicBezTo>
                    <a:cubicBezTo>
                      <a:pt x="4577" y="4062"/>
                      <a:pt x="7623" y="3268"/>
                      <a:pt x="10292" y="1777"/>
                    </a:cubicBezTo>
                    <a:cubicBezTo>
                      <a:pt x="11157" y="1294"/>
                      <a:pt x="11980" y="738"/>
                      <a:pt x="12753" y="116"/>
                    </a:cubicBezTo>
                    <a:cubicBezTo>
                      <a:pt x="12807" y="73"/>
                      <a:pt x="12760" y="1"/>
                      <a:pt x="1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a:extLst>
                  <a:ext uri="{FF2B5EF4-FFF2-40B4-BE49-F238E27FC236}">
                    <a16:creationId xmlns:a16="http://schemas.microsoft.com/office/drawing/2014/main" id="{5D849406-097C-CA58-5A94-4422A08E3F72}"/>
                  </a:ext>
                </a:extLst>
              </p:cNvPr>
              <p:cNvSpPr/>
              <p:nvPr/>
            </p:nvSpPr>
            <p:spPr>
              <a:xfrm>
                <a:off x="2355900" y="3580575"/>
                <a:ext cx="21675" cy="109575"/>
              </a:xfrm>
              <a:custGeom>
                <a:avLst/>
                <a:gdLst/>
                <a:ahLst/>
                <a:cxnLst/>
                <a:rect l="l" t="t" r="r" b="b"/>
                <a:pathLst>
                  <a:path w="867" h="4383" extrusionOk="0">
                    <a:moveTo>
                      <a:pt x="797" y="0"/>
                    </a:moveTo>
                    <a:cubicBezTo>
                      <a:pt x="765" y="0"/>
                      <a:pt x="731" y="20"/>
                      <a:pt x="726" y="61"/>
                    </a:cubicBezTo>
                    <a:cubicBezTo>
                      <a:pt x="532" y="1486"/>
                      <a:pt x="198" y="2889"/>
                      <a:pt x="7" y="4314"/>
                    </a:cubicBezTo>
                    <a:cubicBezTo>
                      <a:pt x="1" y="4359"/>
                      <a:pt x="34" y="4383"/>
                      <a:pt x="70" y="4383"/>
                    </a:cubicBezTo>
                    <a:cubicBezTo>
                      <a:pt x="102" y="4383"/>
                      <a:pt x="135" y="4363"/>
                      <a:pt x="141" y="4322"/>
                    </a:cubicBezTo>
                    <a:cubicBezTo>
                      <a:pt x="335" y="2896"/>
                      <a:pt x="668" y="1494"/>
                      <a:pt x="860" y="69"/>
                    </a:cubicBezTo>
                    <a:cubicBezTo>
                      <a:pt x="866" y="24"/>
                      <a:pt x="832"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a:extLst>
                  <a:ext uri="{FF2B5EF4-FFF2-40B4-BE49-F238E27FC236}">
                    <a16:creationId xmlns:a16="http://schemas.microsoft.com/office/drawing/2014/main" id="{EC098CC4-5118-B8E9-8603-DF6D411FAA6A}"/>
                  </a:ext>
                </a:extLst>
              </p:cNvPr>
              <p:cNvSpPr/>
              <p:nvPr/>
            </p:nvSpPr>
            <p:spPr>
              <a:xfrm>
                <a:off x="2138750" y="3393525"/>
                <a:ext cx="139500" cy="167500"/>
              </a:xfrm>
              <a:custGeom>
                <a:avLst/>
                <a:gdLst/>
                <a:ahLst/>
                <a:cxnLst/>
                <a:rect l="l" t="t" r="r" b="b"/>
                <a:pathLst>
                  <a:path w="5580" h="6700" extrusionOk="0">
                    <a:moveTo>
                      <a:pt x="112" y="0"/>
                    </a:moveTo>
                    <a:cubicBezTo>
                      <a:pt x="60" y="0"/>
                      <a:pt x="1" y="46"/>
                      <a:pt x="12" y="114"/>
                    </a:cubicBezTo>
                    <a:cubicBezTo>
                      <a:pt x="208" y="1246"/>
                      <a:pt x="410" y="2383"/>
                      <a:pt x="791" y="3469"/>
                    </a:cubicBezTo>
                    <a:cubicBezTo>
                      <a:pt x="1104" y="4351"/>
                      <a:pt x="1539" y="5232"/>
                      <a:pt x="2186" y="5920"/>
                    </a:cubicBezTo>
                    <a:cubicBezTo>
                      <a:pt x="2568" y="6327"/>
                      <a:pt x="3125" y="6700"/>
                      <a:pt x="3688" y="6700"/>
                    </a:cubicBezTo>
                    <a:cubicBezTo>
                      <a:pt x="3902" y="6700"/>
                      <a:pt x="4118" y="6646"/>
                      <a:pt x="4325" y="6519"/>
                    </a:cubicBezTo>
                    <a:cubicBezTo>
                      <a:pt x="5079" y="6057"/>
                      <a:pt x="5282" y="4965"/>
                      <a:pt x="5408" y="4167"/>
                    </a:cubicBezTo>
                    <a:cubicBezTo>
                      <a:pt x="5579" y="3085"/>
                      <a:pt x="5537" y="1984"/>
                      <a:pt x="5301" y="916"/>
                    </a:cubicBezTo>
                    <a:cubicBezTo>
                      <a:pt x="5291" y="871"/>
                      <a:pt x="5257" y="851"/>
                      <a:pt x="5222" y="851"/>
                    </a:cubicBezTo>
                    <a:cubicBezTo>
                      <a:pt x="5169" y="851"/>
                      <a:pt x="5112" y="896"/>
                      <a:pt x="5127" y="964"/>
                    </a:cubicBezTo>
                    <a:cubicBezTo>
                      <a:pt x="5380" y="2111"/>
                      <a:pt x="5403" y="3300"/>
                      <a:pt x="5173" y="4453"/>
                    </a:cubicBezTo>
                    <a:cubicBezTo>
                      <a:pt x="5021" y="5218"/>
                      <a:pt x="4737" y="6421"/>
                      <a:pt x="3786" y="6517"/>
                    </a:cubicBezTo>
                    <a:cubicBezTo>
                      <a:pt x="3743" y="6521"/>
                      <a:pt x="3701" y="6523"/>
                      <a:pt x="3660" y="6523"/>
                    </a:cubicBezTo>
                    <a:cubicBezTo>
                      <a:pt x="2802" y="6523"/>
                      <a:pt x="2124" y="5645"/>
                      <a:pt x="1712" y="4992"/>
                    </a:cubicBezTo>
                    <a:cubicBezTo>
                      <a:pt x="784" y="3519"/>
                      <a:pt x="479" y="1756"/>
                      <a:pt x="187" y="66"/>
                    </a:cubicBezTo>
                    <a:cubicBezTo>
                      <a:pt x="179" y="20"/>
                      <a:pt x="147"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a:extLst>
                  <a:ext uri="{FF2B5EF4-FFF2-40B4-BE49-F238E27FC236}">
                    <a16:creationId xmlns:a16="http://schemas.microsoft.com/office/drawing/2014/main" id="{FDC9D338-A9D3-A575-AEF9-4CEC47E5F673}"/>
                  </a:ext>
                </a:extLst>
              </p:cNvPr>
              <p:cNvSpPr/>
              <p:nvPr/>
            </p:nvSpPr>
            <p:spPr>
              <a:xfrm>
                <a:off x="2169875" y="3160175"/>
                <a:ext cx="238475" cy="172975"/>
              </a:xfrm>
              <a:custGeom>
                <a:avLst/>
                <a:gdLst/>
                <a:ahLst/>
                <a:cxnLst/>
                <a:rect l="l" t="t" r="r" b="b"/>
                <a:pathLst>
                  <a:path w="9539" h="6919" extrusionOk="0">
                    <a:moveTo>
                      <a:pt x="1583" y="1"/>
                    </a:moveTo>
                    <a:cubicBezTo>
                      <a:pt x="1560" y="1"/>
                      <a:pt x="1538" y="3"/>
                      <a:pt x="1518" y="8"/>
                    </a:cubicBezTo>
                    <a:cubicBezTo>
                      <a:pt x="1169" y="96"/>
                      <a:pt x="1449" y="718"/>
                      <a:pt x="1449" y="718"/>
                    </a:cubicBezTo>
                    <a:cubicBezTo>
                      <a:pt x="1449" y="718"/>
                      <a:pt x="1310" y="674"/>
                      <a:pt x="1170" y="674"/>
                    </a:cubicBezTo>
                    <a:cubicBezTo>
                      <a:pt x="1027" y="674"/>
                      <a:pt x="883" y="719"/>
                      <a:pt x="883" y="900"/>
                    </a:cubicBezTo>
                    <a:cubicBezTo>
                      <a:pt x="883" y="1184"/>
                      <a:pt x="1112" y="1270"/>
                      <a:pt x="1112" y="1270"/>
                    </a:cubicBezTo>
                    <a:cubicBezTo>
                      <a:pt x="1112" y="1270"/>
                      <a:pt x="1" y="2172"/>
                      <a:pt x="308" y="3507"/>
                    </a:cubicBezTo>
                    <a:cubicBezTo>
                      <a:pt x="617" y="4842"/>
                      <a:pt x="778" y="6076"/>
                      <a:pt x="438" y="6438"/>
                    </a:cubicBezTo>
                    <a:cubicBezTo>
                      <a:pt x="203" y="6688"/>
                      <a:pt x="672" y="6918"/>
                      <a:pt x="938" y="6918"/>
                    </a:cubicBezTo>
                    <a:cubicBezTo>
                      <a:pt x="1056" y="6918"/>
                      <a:pt x="1134" y="6874"/>
                      <a:pt x="1094" y="6766"/>
                    </a:cubicBezTo>
                    <a:cubicBezTo>
                      <a:pt x="743" y="5815"/>
                      <a:pt x="6040" y="4011"/>
                      <a:pt x="6040" y="4011"/>
                    </a:cubicBezTo>
                    <a:lnTo>
                      <a:pt x="6041" y="4011"/>
                    </a:lnTo>
                    <a:cubicBezTo>
                      <a:pt x="6041" y="4011"/>
                      <a:pt x="6462" y="4052"/>
                      <a:pt x="6984" y="4052"/>
                    </a:cubicBezTo>
                    <a:cubicBezTo>
                      <a:pt x="7695" y="4052"/>
                      <a:pt x="8594" y="3977"/>
                      <a:pt x="8875" y="3618"/>
                    </a:cubicBezTo>
                    <a:cubicBezTo>
                      <a:pt x="9360" y="2997"/>
                      <a:pt x="7860" y="2947"/>
                      <a:pt x="7860" y="2947"/>
                    </a:cubicBezTo>
                    <a:cubicBezTo>
                      <a:pt x="7860" y="2947"/>
                      <a:pt x="9538" y="2076"/>
                      <a:pt x="8934" y="1575"/>
                    </a:cubicBezTo>
                    <a:cubicBezTo>
                      <a:pt x="8821" y="1481"/>
                      <a:pt x="8691" y="1443"/>
                      <a:pt x="8556" y="1443"/>
                    </a:cubicBezTo>
                    <a:cubicBezTo>
                      <a:pt x="7970" y="1443"/>
                      <a:pt x="7273" y="2157"/>
                      <a:pt x="7273" y="2157"/>
                    </a:cubicBezTo>
                    <a:cubicBezTo>
                      <a:pt x="7273" y="2157"/>
                      <a:pt x="8286" y="1017"/>
                      <a:pt x="7860" y="641"/>
                    </a:cubicBezTo>
                    <a:cubicBezTo>
                      <a:pt x="7790" y="579"/>
                      <a:pt x="7710" y="553"/>
                      <a:pt x="7624" y="553"/>
                    </a:cubicBezTo>
                    <a:cubicBezTo>
                      <a:pt x="7187" y="553"/>
                      <a:pt x="6615" y="1226"/>
                      <a:pt x="6615" y="1226"/>
                    </a:cubicBezTo>
                    <a:cubicBezTo>
                      <a:pt x="6615" y="1226"/>
                      <a:pt x="5414" y="535"/>
                      <a:pt x="3838" y="535"/>
                    </a:cubicBezTo>
                    <a:cubicBezTo>
                      <a:pt x="3504" y="535"/>
                      <a:pt x="3154" y="566"/>
                      <a:pt x="2794" y="641"/>
                    </a:cubicBezTo>
                    <a:cubicBezTo>
                      <a:pt x="2794" y="641"/>
                      <a:pt x="197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a:extLst>
                  <a:ext uri="{FF2B5EF4-FFF2-40B4-BE49-F238E27FC236}">
                    <a16:creationId xmlns:a16="http://schemas.microsoft.com/office/drawing/2014/main" id="{0DED5D1E-C79A-1936-6262-CE741F3B1AF1}"/>
                  </a:ext>
                </a:extLst>
              </p:cNvPr>
              <p:cNvSpPr/>
              <p:nvPr/>
            </p:nvSpPr>
            <p:spPr>
              <a:xfrm>
                <a:off x="2154550" y="3309075"/>
                <a:ext cx="109600" cy="140200"/>
              </a:xfrm>
              <a:custGeom>
                <a:avLst/>
                <a:gdLst/>
                <a:ahLst/>
                <a:cxnLst/>
                <a:rect l="l" t="t" r="r" b="b"/>
                <a:pathLst>
                  <a:path w="4384" h="5608" extrusionOk="0">
                    <a:moveTo>
                      <a:pt x="1665" y="1"/>
                    </a:moveTo>
                    <a:cubicBezTo>
                      <a:pt x="1255" y="1401"/>
                      <a:pt x="687" y="2533"/>
                      <a:pt x="0" y="3459"/>
                    </a:cubicBezTo>
                    <a:cubicBezTo>
                      <a:pt x="0" y="3459"/>
                      <a:pt x="965" y="5608"/>
                      <a:pt x="2919" y="5608"/>
                    </a:cubicBezTo>
                    <a:cubicBezTo>
                      <a:pt x="3243" y="5608"/>
                      <a:pt x="3595" y="5548"/>
                      <a:pt x="3975" y="5410"/>
                    </a:cubicBezTo>
                    <a:lnTo>
                      <a:pt x="4166" y="3663"/>
                    </a:lnTo>
                    <a:lnTo>
                      <a:pt x="4295" y="2508"/>
                    </a:lnTo>
                    <a:lnTo>
                      <a:pt x="4383" y="1700"/>
                    </a:lnTo>
                    <a:lnTo>
                      <a:pt x="166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a:extLst>
                  <a:ext uri="{FF2B5EF4-FFF2-40B4-BE49-F238E27FC236}">
                    <a16:creationId xmlns:a16="http://schemas.microsoft.com/office/drawing/2014/main" id="{44169D67-9CF1-8ED3-D77E-F19633C823AD}"/>
                  </a:ext>
                </a:extLst>
              </p:cNvPr>
              <p:cNvSpPr/>
              <p:nvPr/>
            </p:nvSpPr>
            <p:spPr>
              <a:xfrm>
                <a:off x="2202300" y="3343175"/>
                <a:ext cx="59650" cy="68450"/>
              </a:xfrm>
              <a:custGeom>
                <a:avLst/>
                <a:gdLst/>
                <a:ahLst/>
                <a:cxnLst/>
                <a:rect l="l" t="t" r="r" b="b"/>
                <a:pathLst>
                  <a:path w="2386" h="2738" extrusionOk="0">
                    <a:moveTo>
                      <a:pt x="1" y="0"/>
                    </a:moveTo>
                    <a:lnTo>
                      <a:pt x="1" y="0"/>
                    </a:lnTo>
                    <a:cubicBezTo>
                      <a:pt x="673" y="2083"/>
                      <a:pt x="1760" y="2738"/>
                      <a:pt x="2207" y="2738"/>
                    </a:cubicBezTo>
                    <a:cubicBezTo>
                      <a:pt x="2207" y="2738"/>
                      <a:pt x="2208" y="2738"/>
                      <a:pt x="2209" y="2738"/>
                    </a:cubicBezTo>
                    <a:lnTo>
                      <a:pt x="2385" y="1144"/>
                    </a:lnTo>
                    <a:lnTo>
                      <a:pt x="1" y="0"/>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a:extLst>
                  <a:ext uri="{FF2B5EF4-FFF2-40B4-BE49-F238E27FC236}">
                    <a16:creationId xmlns:a16="http://schemas.microsoft.com/office/drawing/2014/main" id="{1D77D8DF-C756-6E02-A38D-F06B463BBC3F}"/>
                  </a:ext>
                </a:extLst>
              </p:cNvPr>
              <p:cNvSpPr/>
              <p:nvPr/>
            </p:nvSpPr>
            <p:spPr>
              <a:xfrm>
                <a:off x="2193000" y="3205175"/>
                <a:ext cx="151900" cy="180425"/>
              </a:xfrm>
              <a:custGeom>
                <a:avLst/>
                <a:gdLst/>
                <a:ahLst/>
                <a:cxnLst/>
                <a:rect l="l" t="t" r="r" b="b"/>
                <a:pathLst>
                  <a:path w="6076" h="7217" extrusionOk="0">
                    <a:moveTo>
                      <a:pt x="2677" y="0"/>
                    </a:moveTo>
                    <a:cubicBezTo>
                      <a:pt x="1487" y="0"/>
                      <a:pt x="920" y="724"/>
                      <a:pt x="605" y="1519"/>
                    </a:cubicBezTo>
                    <a:cubicBezTo>
                      <a:pt x="352" y="2152"/>
                      <a:pt x="259" y="2831"/>
                      <a:pt x="135" y="3226"/>
                    </a:cubicBezTo>
                    <a:cubicBezTo>
                      <a:pt x="98" y="3349"/>
                      <a:pt x="68" y="3464"/>
                      <a:pt x="48" y="3575"/>
                    </a:cubicBezTo>
                    <a:cubicBezTo>
                      <a:pt x="2" y="3832"/>
                      <a:pt x="0" y="4070"/>
                      <a:pt x="39" y="4325"/>
                    </a:cubicBezTo>
                    <a:cubicBezTo>
                      <a:pt x="81" y="4613"/>
                      <a:pt x="171" y="4924"/>
                      <a:pt x="298" y="5317"/>
                    </a:cubicBezTo>
                    <a:cubicBezTo>
                      <a:pt x="321" y="5384"/>
                      <a:pt x="344" y="5455"/>
                      <a:pt x="369" y="5530"/>
                    </a:cubicBezTo>
                    <a:cubicBezTo>
                      <a:pt x="630" y="6305"/>
                      <a:pt x="1320" y="6794"/>
                      <a:pt x="2063" y="7044"/>
                    </a:cubicBezTo>
                    <a:cubicBezTo>
                      <a:pt x="2415" y="7161"/>
                      <a:pt x="2724" y="7217"/>
                      <a:pt x="2998" y="7217"/>
                    </a:cubicBezTo>
                    <a:cubicBezTo>
                      <a:pt x="4022" y="7217"/>
                      <a:pt x="4542" y="6437"/>
                      <a:pt x="4925" y="5221"/>
                    </a:cubicBezTo>
                    <a:cubicBezTo>
                      <a:pt x="5013" y="4945"/>
                      <a:pt x="5092" y="4646"/>
                      <a:pt x="5170" y="4329"/>
                    </a:cubicBezTo>
                    <a:cubicBezTo>
                      <a:pt x="5487" y="3033"/>
                      <a:pt x="6076" y="2451"/>
                      <a:pt x="5922" y="1857"/>
                    </a:cubicBezTo>
                    <a:lnTo>
                      <a:pt x="5920" y="1857"/>
                    </a:lnTo>
                    <a:cubicBezTo>
                      <a:pt x="5907" y="1826"/>
                      <a:pt x="5893" y="1797"/>
                      <a:pt x="5878" y="1768"/>
                    </a:cubicBezTo>
                    <a:cubicBezTo>
                      <a:pt x="5533" y="1080"/>
                      <a:pt x="4921" y="560"/>
                      <a:pt x="4194" y="303"/>
                    </a:cubicBezTo>
                    <a:cubicBezTo>
                      <a:pt x="4054" y="253"/>
                      <a:pt x="3919" y="209"/>
                      <a:pt x="3787" y="172"/>
                    </a:cubicBezTo>
                    <a:cubicBezTo>
                      <a:pt x="3758" y="165"/>
                      <a:pt x="3728" y="155"/>
                      <a:pt x="3699" y="149"/>
                    </a:cubicBezTo>
                    <a:cubicBezTo>
                      <a:pt x="3685" y="146"/>
                      <a:pt x="3674" y="142"/>
                      <a:pt x="3662" y="140"/>
                    </a:cubicBezTo>
                    <a:cubicBezTo>
                      <a:pt x="3628" y="130"/>
                      <a:pt x="3595" y="121"/>
                      <a:pt x="3563" y="115"/>
                    </a:cubicBezTo>
                    <a:cubicBezTo>
                      <a:pt x="3540" y="109"/>
                      <a:pt x="3515" y="103"/>
                      <a:pt x="3492" y="98"/>
                    </a:cubicBezTo>
                    <a:cubicBezTo>
                      <a:pt x="3438" y="86"/>
                      <a:pt x="3386" y="75"/>
                      <a:pt x="3334" y="65"/>
                    </a:cubicBezTo>
                    <a:cubicBezTo>
                      <a:pt x="3097" y="21"/>
                      <a:pt x="2878" y="0"/>
                      <a:pt x="267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a:extLst>
                  <a:ext uri="{FF2B5EF4-FFF2-40B4-BE49-F238E27FC236}">
                    <a16:creationId xmlns:a16="http://schemas.microsoft.com/office/drawing/2014/main" id="{8B0FD01E-44A9-7AF1-A06A-3B16568C4C24}"/>
                  </a:ext>
                </a:extLst>
              </p:cNvPr>
              <p:cNvSpPr/>
              <p:nvPr/>
            </p:nvSpPr>
            <p:spPr>
              <a:xfrm>
                <a:off x="2202100" y="3285875"/>
                <a:ext cx="114075" cy="99725"/>
              </a:xfrm>
              <a:custGeom>
                <a:avLst/>
                <a:gdLst/>
                <a:ahLst/>
                <a:cxnLst/>
                <a:rect l="l" t="t" r="r" b="b"/>
                <a:pathLst>
                  <a:path w="4563" h="3989" extrusionOk="0">
                    <a:moveTo>
                      <a:pt x="1685" y="0"/>
                    </a:moveTo>
                    <a:lnTo>
                      <a:pt x="1200" y="259"/>
                    </a:lnTo>
                    <a:cubicBezTo>
                      <a:pt x="1200" y="259"/>
                      <a:pt x="1254" y="994"/>
                      <a:pt x="914" y="1826"/>
                    </a:cubicBezTo>
                    <a:cubicBezTo>
                      <a:pt x="706" y="2238"/>
                      <a:pt x="395" y="2293"/>
                      <a:pt x="196" y="2293"/>
                    </a:cubicBezTo>
                    <a:cubicBezTo>
                      <a:pt x="124" y="2293"/>
                      <a:pt x="67" y="2286"/>
                      <a:pt x="34" y="2286"/>
                    </a:cubicBezTo>
                    <a:cubicBezTo>
                      <a:pt x="12" y="2286"/>
                      <a:pt x="1" y="2289"/>
                      <a:pt x="5" y="2300"/>
                    </a:cubicBezTo>
                    <a:cubicBezTo>
                      <a:pt x="266" y="3077"/>
                      <a:pt x="956" y="3566"/>
                      <a:pt x="1701" y="3816"/>
                    </a:cubicBezTo>
                    <a:cubicBezTo>
                      <a:pt x="2053" y="3933"/>
                      <a:pt x="2362" y="3989"/>
                      <a:pt x="2635" y="3989"/>
                    </a:cubicBezTo>
                    <a:cubicBezTo>
                      <a:pt x="3658" y="3989"/>
                      <a:pt x="4178" y="3209"/>
                      <a:pt x="4563" y="1993"/>
                    </a:cubicBezTo>
                    <a:cubicBezTo>
                      <a:pt x="3366" y="1374"/>
                      <a:pt x="2696" y="1084"/>
                      <a:pt x="1898" y="929"/>
                    </a:cubicBezTo>
                    <a:cubicBezTo>
                      <a:pt x="1346" y="821"/>
                      <a:pt x="1685"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a:extLst>
                  <a:ext uri="{FF2B5EF4-FFF2-40B4-BE49-F238E27FC236}">
                    <a16:creationId xmlns:a16="http://schemas.microsoft.com/office/drawing/2014/main" id="{4AD34E96-7F11-6565-2113-1F5DD02A1AB5}"/>
                  </a:ext>
                </a:extLst>
              </p:cNvPr>
              <p:cNvSpPr/>
              <p:nvPr/>
            </p:nvSpPr>
            <p:spPr>
              <a:xfrm>
                <a:off x="2282925" y="3288225"/>
                <a:ext cx="18875" cy="30025"/>
              </a:xfrm>
              <a:custGeom>
                <a:avLst/>
                <a:gdLst/>
                <a:ahLst/>
                <a:cxnLst/>
                <a:rect l="l" t="t" r="r" b="b"/>
                <a:pathLst>
                  <a:path w="755" h="1201" extrusionOk="0">
                    <a:moveTo>
                      <a:pt x="486" y="1"/>
                    </a:moveTo>
                    <a:cubicBezTo>
                      <a:pt x="454" y="1"/>
                      <a:pt x="424" y="21"/>
                      <a:pt x="413" y="54"/>
                    </a:cubicBezTo>
                    <a:lnTo>
                      <a:pt x="240" y="614"/>
                    </a:lnTo>
                    <a:cubicBezTo>
                      <a:pt x="234" y="635"/>
                      <a:pt x="236" y="658"/>
                      <a:pt x="248" y="675"/>
                    </a:cubicBezTo>
                    <a:cubicBezTo>
                      <a:pt x="259" y="695"/>
                      <a:pt x="278" y="708"/>
                      <a:pt x="301" y="710"/>
                    </a:cubicBezTo>
                    <a:cubicBezTo>
                      <a:pt x="355" y="720"/>
                      <a:pt x="510" y="762"/>
                      <a:pt x="570" y="846"/>
                    </a:cubicBezTo>
                    <a:cubicBezTo>
                      <a:pt x="591" y="879"/>
                      <a:pt x="599" y="911"/>
                      <a:pt x="591" y="952"/>
                    </a:cubicBezTo>
                    <a:cubicBezTo>
                      <a:pt x="585" y="980"/>
                      <a:pt x="572" y="1000"/>
                      <a:pt x="547" y="1015"/>
                    </a:cubicBezTo>
                    <a:cubicBezTo>
                      <a:pt x="506" y="1040"/>
                      <a:pt x="443" y="1049"/>
                      <a:pt x="373" y="1049"/>
                    </a:cubicBezTo>
                    <a:cubicBezTo>
                      <a:pt x="279" y="1049"/>
                      <a:pt x="174" y="1032"/>
                      <a:pt x="104" y="1013"/>
                    </a:cubicBezTo>
                    <a:cubicBezTo>
                      <a:pt x="97" y="1011"/>
                      <a:pt x="90" y="1010"/>
                      <a:pt x="83" y="1010"/>
                    </a:cubicBezTo>
                    <a:cubicBezTo>
                      <a:pt x="50" y="1010"/>
                      <a:pt x="19" y="1032"/>
                      <a:pt x="10" y="1065"/>
                    </a:cubicBezTo>
                    <a:cubicBezTo>
                      <a:pt x="0" y="1105"/>
                      <a:pt x="23" y="1147"/>
                      <a:pt x="64" y="1159"/>
                    </a:cubicBezTo>
                    <a:cubicBezTo>
                      <a:pt x="87" y="1165"/>
                      <a:pt x="227" y="1201"/>
                      <a:pt x="372" y="1201"/>
                    </a:cubicBezTo>
                    <a:cubicBezTo>
                      <a:pt x="463" y="1201"/>
                      <a:pt x="557" y="1188"/>
                      <a:pt x="627" y="1143"/>
                    </a:cubicBezTo>
                    <a:cubicBezTo>
                      <a:pt x="687" y="1105"/>
                      <a:pt x="725" y="1049"/>
                      <a:pt x="739" y="980"/>
                    </a:cubicBezTo>
                    <a:cubicBezTo>
                      <a:pt x="754" y="900"/>
                      <a:pt x="739" y="823"/>
                      <a:pt x="693" y="760"/>
                    </a:cubicBezTo>
                    <a:cubicBezTo>
                      <a:pt x="622" y="658"/>
                      <a:pt x="495" y="606"/>
                      <a:pt x="409" y="581"/>
                    </a:cubicBezTo>
                    <a:lnTo>
                      <a:pt x="558" y="98"/>
                    </a:lnTo>
                    <a:cubicBezTo>
                      <a:pt x="570" y="60"/>
                      <a:pt x="547" y="17"/>
                      <a:pt x="509" y="4"/>
                    </a:cubicBezTo>
                    <a:cubicBezTo>
                      <a:pt x="501" y="2"/>
                      <a:pt x="494"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a:extLst>
                  <a:ext uri="{FF2B5EF4-FFF2-40B4-BE49-F238E27FC236}">
                    <a16:creationId xmlns:a16="http://schemas.microsoft.com/office/drawing/2014/main" id="{0320FA5E-5F04-6F30-7AA4-315B29A6ECAA}"/>
                  </a:ext>
                </a:extLst>
              </p:cNvPr>
              <p:cNvSpPr/>
              <p:nvPr/>
            </p:nvSpPr>
            <p:spPr>
              <a:xfrm>
                <a:off x="2165725" y="3199550"/>
                <a:ext cx="181950" cy="94850"/>
              </a:xfrm>
              <a:custGeom>
                <a:avLst/>
                <a:gdLst/>
                <a:ahLst/>
                <a:cxnLst/>
                <a:rect l="l" t="t" r="r" b="b"/>
                <a:pathLst>
                  <a:path w="7278" h="3794" extrusionOk="0">
                    <a:moveTo>
                      <a:pt x="4326" y="1"/>
                    </a:moveTo>
                    <a:cubicBezTo>
                      <a:pt x="3356" y="1"/>
                      <a:pt x="2354" y="378"/>
                      <a:pt x="1592" y="961"/>
                    </a:cubicBezTo>
                    <a:cubicBezTo>
                      <a:pt x="0" y="2183"/>
                      <a:pt x="1997" y="2749"/>
                      <a:pt x="1997" y="2749"/>
                    </a:cubicBezTo>
                    <a:lnTo>
                      <a:pt x="2411" y="3580"/>
                    </a:lnTo>
                    <a:cubicBezTo>
                      <a:pt x="2485" y="3726"/>
                      <a:pt x="2620" y="3794"/>
                      <a:pt x="2754" y="3794"/>
                    </a:cubicBezTo>
                    <a:cubicBezTo>
                      <a:pt x="2935" y="3794"/>
                      <a:pt x="3115" y="3671"/>
                      <a:pt x="3140" y="3453"/>
                    </a:cubicBezTo>
                    <a:cubicBezTo>
                      <a:pt x="3246" y="2544"/>
                      <a:pt x="3131" y="1951"/>
                      <a:pt x="3459" y="1897"/>
                    </a:cubicBezTo>
                    <a:cubicBezTo>
                      <a:pt x="3888" y="1825"/>
                      <a:pt x="3936" y="1205"/>
                      <a:pt x="3936" y="1205"/>
                    </a:cubicBezTo>
                    <a:cubicBezTo>
                      <a:pt x="3936" y="1205"/>
                      <a:pt x="5009" y="1721"/>
                      <a:pt x="5839" y="2281"/>
                    </a:cubicBezTo>
                    <a:cubicBezTo>
                      <a:pt x="5927" y="2341"/>
                      <a:pt x="6050" y="2362"/>
                      <a:pt x="6177" y="2362"/>
                    </a:cubicBezTo>
                    <a:cubicBezTo>
                      <a:pt x="6475" y="2362"/>
                      <a:pt x="6802" y="2249"/>
                      <a:pt x="6802" y="2249"/>
                    </a:cubicBezTo>
                    <a:lnTo>
                      <a:pt x="6867" y="2931"/>
                    </a:lnTo>
                    <a:cubicBezTo>
                      <a:pt x="7278" y="2337"/>
                      <a:pt x="7038" y="1564"/>
                      <a:pt x="7038" y="1564"/>
                    </a:cubicBezTo>
                    <a:cubicBezTo>
                      <a:pt x="6405" y="448"/>
                      <a:pt x="5384" y="1"/>
                      <a:pt x="4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a:extLst>
                  <a:ext uri="{FF2B5EF4-FFF2-40B4-BE49-F238E27FC236}">
                    <a16:creationId xmlns:a16="http://schemas.microsoft.com/office/drawing/2014/main" id="{D6A2B6D7-C4A7-D63D-C153-119F4C495922}"/>
                  </a:ext>
                </a:extLst>
              </p:cNvPr>
              <p:cNvSpPr/>
              <p:nvPr/>
            </p:nvSpPr>
            <p:spPr>
              <a:xfrm>
                <a:off x="2273425" y="3286275"/>
                <a:ext cx="9275" cy="9875"/>
              </a:xfrm>
              <a:custGeom>
                <a:avLst/>
                <a:gdLst/>
                <a:ahLst/>
                <a:cxnLst/>
                <a:rect l="l" t="t" r="r" b="b"/>
                <a:pathLst>
                  <a:path w="371" h="395" extrusionOk="0">
                    <a:moveTo>
                      <a:pt x="219" y="1"/>
                    </a:moveTo>
                    <a:cubicBezTo>
                      <a:pt x="152" y="1"/>
                      <a:pt x="81" y="53"/>
                      <a:pt x="45" y="136"/>
                    </a:cubicBezTo>
                    <a:cubicBezTo>
                      <a:pt x="0" y="239"/>
                      <a:pt x="25" y="351"/>
                      <a:pt x="102" y="385"/>
                    </a:cubicBezTo>
                    <a:cubicBezTo>
                      <a:pt x="117" y="391"/>
                      <a:pt x="133" y="394"/>
                      <a:pt x="149" y="394"/>
                    </a:cubicBezTo>
                    <a:cubicBezTo>
                      <a:pt x="215" y="394"/>
                      <a:pt x="287" y="342"/>
                      <a:pt x="325" y="260"/>
                    </a:cubicBezTo>
                    <a:cubicBezTo>
                      <a:pt x="371" y="157"/>
                      <a:pt x="346" y="46"/>
                      <a:pt x="267" y="11"/>
                    </a:cubicBezTo>
                    <a:cubicBezTo>
                      <a:pt x="252" y="4"/>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a:extLst>
                  <a:ext uri="{FF2B5EF4-FFF2-40B4-BE49-F238E27FC236}">
                    <a16:creationId xmlns:a16="http://schemas.microsoft.com/office/drawing/2014/main" id="{3A7EFB4B-0BE2-E741-1966-B149C59F74DD}"/>
                  </a:ext>
                </a:extLst>
              </p:cNvPr>
              <p:cNvSpPr/>
              <p:nvPr/>
            </p:nvSpPr>
            <p:spPr>
              <a:xfrm>
                <a:off x="2305400" y="3297650"/>
                <a:ext cx="9350" cy="9850"/>
              </a:xfrm>
              <a:custGeom>
                <a:avLst/>
                <a:gdLst/>
                <a:ahLst/>
                <a:cxnLst/>
                <a:rect l="l" t="t" r="r" b="b"/>
                <a:pathLst>
                  <a:path w="374" h="394" extrusionOk="0">
                    <a:moveTo>
                      <a:pt x="221" y="0"/>
                    </a:moveTo>
                    <a:cubicBezTo>
                      <a:pt x="155" y="0"/>
                      <a:pt x="84" y="53"/>
                      <a:pt x="47" y="135"/>
                    </a:cubicBezTo>
                    <a:cubicBezTo>
                      <a:pt x="1" y="237"/>
                      <a:pt x="28" y="348"/>
                      <a:pt x="104" y="383"/>
                    </a:cubicBezTo>
                    <a:cubicBezTo>
                      <a:pt x="120" y="390"/>
                      <a:pt x="136" y="393"/>
                      <a:pt x="153" y="393"/>
                    </a:cubicBezTo>
                    <a:cubicBezTo>
                      <a:pt x="219" y="393"/>
                      <a:pt x="290" y="341"/>
                      <a:pt x="327" y="258"/>
                    </a:cubicBezTo>
                    <a:cubicBezTo>
                      <a:pt x="373" y="155"/>
                      <a:pt x="346" y="43"/>
                      <a:pt x="269" y="11"/>
                    </a:cubicBezTo>
                    <a:cubicBezTo>
                      <a:pt x="254" y="4"/>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a:extLst>
                  <a:ext uri="{FF2B5EF4-FFF2-40B4-BE49-F238E27FC236}">
                    <a16:creationId xmlns:a16="http://schemas.microsoft.com/office/drawing/2014/main" id="{2376E3DC-1F80-54DA-0706-5A523EB3C5BB}"/>
                  </a:ext>
                </a:extLst>
              </p:cNvPr>
              <p:cNvSpPr/>
              <p:nvPr/>
            </p:nvSpPr>
            <p:spPr>
              <a:xfrm>
                <a:off x="2248825" y="3295650"/>
                <a:ext cx="20650" cy="11500"/>
              </a:xfrm>
              <a:custGeom>
                <a:avLst/>
                <a:gdLst/>
                <a:ahLst/>
                <a:cxnLst/>
                <a:rect l="l" t="t" r="r" b="b"/>
                <a:pathLst>
                  <a:path w="826" h="460" extrusionOk="0">
                    <a:moveTo>
                      <a:pt x="271" y="0"/>
                    </a:moveTo>
                    <a:cubicBezTo>
                      <a:pt x="150" y="0"/>
                      <a:pt x="58" y="40"/>
                      <a:pt x="35" y="112"/>
                    </a:cubicBezTo>
                    <a:cubicBezTo>
                      <a:pt x="0" y="221"/>
                      <a:pt x="142" y="363"/>
                      <a:pt x="351" y="426"/>
                    </a:cubicBezTo>
                    <a:cubicBezTo>
                      <a:pt x="423" y="449"/>
                      <a:pt x="493" y="459"/>
                      <a:pt x="555" y="459"/>
                    </a:cubicBezTo>
                    <a:cubicBezTo>
                      <a:pt x="676" y="459"/>
                      <a:pt x="769" y="420"/>
                      <a:pt x="791" y="348"/>
                    </a:cubicBezTo>
                    <a:cubicBezTo>
                      <a:pt x="825" y="240"/>
                      <a:pt x="683" y="98"/>
                      <a:pt x="474" y="33"/>
                    </a:cubicBezTo>
                    <a:cubicBezTo>
                      <a:pt x="403" y="11"/>
                      <a:pt x="333" y="0"/>
                      <a:pt x="271"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a:extLst>
                  <a:ext uri="{FF2B5EF4-FFF2-40B4-BE49-F238E27FC236}">
                    <a16:creationId xmlns:a16="http://schemas.microsoft.com/office/drawing/2014/main" id="{85858700-2372-B708-A701-AA86813B8505}"/>
                  </a:ext>
                </a:extLst>
              </p:cNvPr>
              <p:cNvSpPr/>
              <p:nvPr/>
            </p:nvSpPr>
            <p:spPr>
              <a:xfrm>
                <a:off x="2302050" y="3315350"/>
                <a:ext cx="18550" cy="11500"/>
              </a:xfrm>
              <a:custGeom>
                <a:avLst/>
                <a:gdLst/>
                <a:ahLst/>
                <a:cxnLst/>
                <a:rect l="l" t="t" r="r" b="b"/>
                <a:pathLst>
                  <a:path w="742" h="460" extrusionOk="0">
                    <a:moveTo>
                      <a:pt x="271" y="1"/>
                    </a:moveTo>
                    <a:cubicBezTo>
                      <a:pt x="150" y="1"/>
                      <a:pt x="58" y="40"/>
                      <a:pt x="35" y="112"/>
                    </a:cubicBezTo>
                    <a:cubicBezTo>
                      <a:pt x="1" y="221"/>
                      <a:pt x="143" y="362"/>
                      <a:pt x="352" y="427"/>
                    </a:cubicBezTo>
                    <a:cubicBezTo>
                      <a:pt x="422" y="449"/>
                      <a:pt x="491" y="460"/>
                      <a:pt x="554" y="460"/>
                    </a:cubicBezTo>
                    <a:cubicBezTo>
                      <a:pt x="598" y="460"/>
                      <a:pt x="639" y="454"/>
                      <a:pt x="674" y="444"/>
                    </a:cubicBezTo>
                    <a:lnTo>
                      <a:pt x="741" y="193"/>
                    </a:lnTo>
                    <a:cubicBezTo>
                      <a:pt x="683" y="127"/>
                      <a:pt x="589" y="70"/>
                      <a:pt x="474" y="33"/>
                    </a:cubicBezTo>
                    <a:cubicBezTo>
                      <a:pt x="403" y="11"/>
                      <a:pt x="333" y="1"/>
                      <a:pt x="271"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a:extLst>
                  <a:ext uri="{FF2B5EF4-FFF2-40B4-BE49-F238E27FC236}">
                    <a16:creationId xmlns:a16="http://schemas.microsoft.com/office/drawing/2014/main" id="{9DCA2F98-82E8-3B3B-95C4-7708DA624833}"/>
                  </a:ext>
                </a:extLst>
              </p:cNvPr>
              <p:cNvSpPr/>
              <p:nvPr/>
            </p:nvSpPr>
            <p:spPr>
              <a:xfrm>
                <a:off x="2264850" y="3265800"/>
                <a:ext cx="26625" cy="13050"/>
              </a:xfrm>
              <a:custGeom>
                <a:avLst/>
                <a:gdLst/>
                <a:ahLst/>
                <a:cxnLst/>
                <a:rect l="l" t="t" r="r" b="b"/>
                <a:pathLst>
                  <a:path w="1065" h="522" extrusionOk="0">
                    <a:moveTo>
                      <a:pt x="557" y="0"/>
                    </a:moveTo>
                    <a:cubicBezTo>
                      <a:pt x="371" y="0"/>
                      <a:pt x="187" y="83"/>
                      <a:pt x="61" y="241"/>
                    </a:cubicBezTo>
                    <a:cubicBezTo>
                      <a:pt x="0" y="320"/>
                      <a:pt x="40" y="444"/>
                      <a:pt x="115" y="492"/>
                    </a:cubicBezTo>
                    <a:cubicBezTo>
                      <a:pt x="146" y="512"/>
                      <a:pt x="178" y="521"/>
                      <a:pt x="209" y="521"/>
                    </a:cubicBezTo>
                    <a:cubicBezTo>
                      <a:pt x="270" y="521"/>
                      <a:pt x="328" y="489"/>
                      <a:pt x="368" y="439"/>
                    </a:cubicBezTo>
                    <a:cubicBezTo>
                      <a:pt x="412" y="383"/>
                      <a:pt x="471" y="361"/>
                      <a:pt x="533" y="361"/>
                    </a:cubicBezTo>
                    <a:cubicBezTo>
                      <a:pt x="612" y="361"/>
                      <a:pt x="695" y="398"/>
                      <a:pt x="756" y="446"/>
                    </a:cubicBezTo>
                    <a:lnTo>
                      <a:pt x="756" y="444"/>
                    </a:lnTo>
                    <a:cubicBezTo>
                      <a:pt x="782" y="466"/>
                      <a:pt x="814" y="476"/>
                      <a:pt x="847" y="476"/>
                    </a:cubicBezTo>
                    <a:cubicBezTo>
                      <a:pt x="909" y="476"/>
                      <a:pt x="974" y="441"/>
                      <a:pt x="1007" y="391"/>
                    </a:cubicBezTo>
                    <a:cubicBezTo>
                      <a:pt x="1065" y="303"/>
                      <a:pt x="1028" y="199"/>
                      <a:pt x="953" y="139"/>
                    </a:cubicBezTo>
                    <a:cubicBezTo>
                      <a:pt x="834" y="46"/>
                      <a:pt x="695"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a:extLst>
                  <a:ext uri="{FF2B5EF4-FFF2-40B4-BE49-F238E27FC236}">
                    <a16:creationId xmlns:a16="http://schemas.microsoft.com/office/drawing/2014/main" id="{438B9FF5-7D48-4BF6-4B9C-11E0C26E7016}"/>
                  </a:ext>
                </a:extLst>
              </p:cNvPr>
              <p:cNvSpPr/>
              <p:nvPr/>
            </p:nvSpPr>
            <p:spPr>
              <a:xfrm>
                <a:off x="2305125" y="3276700"/>
                <a:ext cx="23500" cy="17700"/>
              </a:xfrm>
              <a:custGeom>
                <a:avLst/>
                <a:gdLst/>
                <a:ahLst/>
                <a:cxnLst/>
                <a:rect l="l" t="t" r="r" b="b"/>
                <a:pathLst>
                  <a:path w="940" h="708" extrusionOk="0">
                    <a:moveTo>
                      <a:pt x="233" y="1"/>
                    </a:moveTo>
                    <a:cubicBezTo>
                      <a:pt x="10" y="1"/>
                      <a:pt x="0" y="352"/>
                      <a:pt x="232" y="363"/>
                    </a:cubicBezTo>
                    <a:cubicBezTo>
                      <a:pt x="399" y="373"/>
                      <a:pt x="493" y="459"/>
                      <a:pt x="557" y="609"/>
                    </a:cubicBezTo>
                    <a:cubicBezTo>
                      <a:pt x="586" y="679"/>
                      <a:pt x="640" y="708"/>
                      <a:pt x="696" y="708"/>
                    </a:cubicBezTo>
                    <a:cubicBezTo>
                      <a:pt x="813" y="708"/>
                      <a:pt x="940" y="584"/>
                      <a:pt x="879" y="440"/>
                    </a:cubicBezTo>
                    <a:cubicBezTo>
                      <a:pt x="766" y="172"/>
                      <a:pt x="532" y="14"/>
                      <a:pt x="244" y="1"/>
                    </a:cubicBezTo>
                    <a:cubicBezTo>
                      <a:pt x="240" y="1"/>
                      <a:pt x="237"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a:extLst>
                  <a:ext uri="{FF2B5EF4-FFF2-40B4-BE49-F238E27FC236}">
                    <a16:creationId xmlns:a16="http://schemas.microsoft.com/office/drawing/2014/main" id="{C86DC354-B076-3F35-F70E-C70829AA89A5}"/>
                  </a:ext>
                </a:extLst>
              </p:cNvPr>
              <p:cNvSpPr/>
              <p:nvPr/>
            </p:nvSpPr>
            <p:spPr>
              <a:xfrm>
                <a:off x="2193000" y="3294550"/>
                <a:ext cx="16850" cy="18775"/>
              </a:xfrm>
              <a:custGeom>
                <a:avLst/>
                <a:gdLst/>
                <a:ahLst/>
                <a:cxnLst/>
                <a:rect l="l" t="t" r="r" b="b"/>
                <a:pathLst>
                  <a:path w="674" h="751" extrusionOk="0">
                    <a:moveTo>
                      <a:pt x="48" y="0"/>
                    </a:moveTo>
                    <a:cubicBezTo>
                      <a:pt x="2" y="257"/>
                      <a:pt x="0" y="495"/>
                      <a:pt x="39" y="750"/>
                    </a:cubicBezTo>
                    <a:cubicBezTo>
                      <a:pt x="265" y="716"/>
                      <a:pt x="482" y="616"/>
                      <a:pt x="674" y="432"/>
                    </a:cubicBezTo>
                    <a:cubicBezTo>
                      <a:pt x="392" y="349"/>
                      <a:pt x="187" y="194"/>
                      <a:pt x="48"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a:extLst>
                  <a:ext uri="{FF2B5EF4-FFF2-40B4-BE49-F238E27FC236}">
                    <a16:creationId xmlns:a16="http://schemas.microsoft.com/office/drawing/2014/main" id="{A8135F23-1241-1766-2F40-8EC7532FDC69}"/>
                  </a:ext>
                </a:extLst>
              </p:cNvPr>
              <p:cNvSpPr/>
              <p:nvPr/>
            </p:nvSpPr>
            <p:spPr>
              <a:xfrm>
                <a:off x="2260950" y="3321925"/>
                <a:ext cx="39550" cy="30800"/>
              </a:xfrm>
              <a:custGeom>
                <a:avLst/>
                <a:gdLst/>
                <a:ahLst/>
                <a:cxnLst/>
                <a:rect l="l" t="t" r="r" b="b"/>
                <a:pathLst>
                  <a:path w="1582" h="1232" extrusionOk="0">
                    <a:moveTo>
                      <a:pt x="248" y="1"/>
                    </a:moveTo>
                    <a:lnTo>
                      <a:pt x="248" y="1"/>
                    </a:lnTo>
                    <a:cubicBezTo>
                      <a:pt x="248" y="1"/>
                      <a:pt x="1" y="1002"/>
                      <a:pt x="666" y="1207"/>
                    </a:cubicBezTo>
                    <a:cubicBezTo>
                      <a:pt x="721" y="1224"/>
                      <a:pt x="774" y="1232"/>
                      <a:pt x="825" y="1232"/>
                    </a:cubicBezTo>
                    <a:cubicBezTo>
                      <a:pt x="1297" y="1232"/>
                      <a:pt x="1581" y="576"/>
                      <a:pt x="1581" y="576"/>
                    </a:cubicBezTo>
                    <a:cubicBezTo>
                      <a:pt x="1581" y="576"/>
                      <a:pt x="1132" y="379"/>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a:extLst>
                  <a:ext uri="{FF2B5EF4-FFF2-40B4-BE49-F238E27FC236}">
                    <a16:creationId xmlns:a16="http://schemas.microsoft.com/office/drawing/2014/main" id="{E2DC778C-4F29-7F88-AE1D-03F72BED5C1C}"/>
                  </a:ext>
                </a:extLst>
              </p:cNvPr>
              <p:cNvSpPr/>
              <p:nvPr/>
            </p:nvSpPr>
            <p:spPr>
              <a:xfrm>
                <a:off x="2266700" y="3354100"/>
                <a:ext cx="13325" cy="7425"/>
              </a:xfrm>
              <a:custGeom>
                <a:avLst/>
                <a:gdLst/>
                <a:ahLst/>
                <a:cxnLst/>
                <a:rect l="l" t="t" r="r" b="b"/>
                <a:pathLst>
                  <a:path w="533" h="297" extrusionOk="0">
                    <a:moveTo>
                      <a:pt x="94" y="1"/>
                    </a:moveTo>
                    <a:cubicBezTo>
                      <a:pt x="48" y="1"/>
                      <a:pt x="1" y="47"/>
                      <a:pt x="30" y="99"/>
                    </a:cubicBezTo>
                    <a:cubicBezTo>
                      <a:pt x="113" y="245"/>
                      <a:pt x="264" y="296"/>
                      <a:pt x="423" y="296"/>
                    </a:cubicBezTo>
                    <a:cubicBezTo>
                      <a:pt x="429" y="296"/>
                      <a:pt x="434" y="296"/>
                      <a:pt x="440" y="296"/>
                    </a:cubicBezTo>
                    <a:cubicBezTo>
                      <a:pt x="528" y="294"/>
                      <a:pt x="532" y="160"/>
                      <a:pt x="446" y="160"/>
                    </a:cubicBezTo>
                    <a:cubicBezTo>
                      <a:pt x="445" y="160"/>
                      <a:pt x="445" y="160"/>
                      <a:pt x="444" y="160"/>
                    </a:cubicBezTo>
                    <a:cubicBezTo>
                      <a:pt x="439" y="160"/>
                      <a:pt x="434" y="160"/>
                      <a:pt x="429" y="160"/>
                    </a:cubicBezTo>
                    <a:cubicBezTo>
                      <a:pt x="321" y="160"/>
                      <a:pt x="209" y="138"/>
                      <a:pt x="150" y="35"/>
                    </a:cubicBezTo>
                    <a:cubicBezTo>
                      <a:pt x="137" y="11"/>
                      <a:pt x="115" y="1"/>
                      <a:pt x="94"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a:extLst>
                  <a:ext uri="{FF2B5EF4-FFF2-40B4-BE49-F238E27FC236}">
                    <a16:creationId xmlns:a16="http://schemas.microsoft.com/office/drawing/2014/main" id="{563F3974-8115-9257-489D-35F60C0473CB}"/>
                  </a:ext>
                </a:extLst>
              </p:cNvPr>
              <p:cNvSpPr/>
              <p:nvPr/>
            </p:nvSpPr>
            <p:spPr>
              <a:xfrm>
                <a:off x="2184550" y="3242600"/>
                <a:ext cx="52450" cy="64700"/>
              </a:xfrm>
              <a:custGeom>
                <a:avLst/>
                <a:gdLst/>
                <a:ahLst/>
                <a:cxnLst/>
                <a:rect l="l" t="t" r="r" b="b"/>
                <a:pathLst>
                  <a:path w="2098" h="2588" extrusionOk="0">
                    <a:moveTo>
                      <a:pt x="962" y="0"/>
                    </a:moveTo>
                    <a:cubicBezTo>
                      <a:pt x="434" y="0"/>
                      <a:pt x="221" y="487"/>
                      <a:pt x="116" y="1018"/>
                    </a:cubicBezTo>
                    <a:cubicBezTo>
                      <a:pt x="1" y="1601"/>
                      <a:pt x="139" y="2452"/>
                      <a:pt x="950" y="2575"/>
                    </a:cubicBezTo>
                    <a:cubicBezTo>
                      <a:pt x="1004" y="2583"/>
                      <a:pt x="1055" y="2587"/>
                      <a:pt x="1103" y="2587"/>
                    </a:cubicBezTo>
                    <a:cubicBezTo>
                      <a:pt x="1426" y="2587"/>
                      <a:pt x="1648" y="2420"/>
                      <a:pt x="1794" y="2216"/>
                    </a:cubicBezTo>
                    <a:cubicBezTo>
                      <a:pt x="2000" y="1931"/>
                      <a:pt x="2098" y="1372"/>
                      <a:pt x="2002" y="1033"/>
                    </a:cubicBezTo>
                    <a:cubicBezTo>
                      <a:pt x="1877" y="594"/>
                      <a:pt x="1564" y="87"/>
                      <a:pt x="1123" y="14"/>
                    </a:cubicBezTo>
                    <a:cubicBezTo>
                      <a:pt x="1066" y="5"/>
                      <a:pt x="1013" y="0"/>
                      <a:pt x="96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a:extLst>
                  <a:ext uri="{FF2B5EF4-FFF2-40B4-BE49-F238E27FC236}">
                    <a16:creationId xmlns:a16="http://schemas.microsoft.com/office/drawing/2014/main" id="{6C71131D-5834-D334-3B70-2BA8DF068845}"/>
                  </a:ext>
                </a:extLst>
              </p:cNvPr>
              <p:cNvSpPr/>
              <p:nvPr/>
            </p:nvSpPr>
            <p:spPr>
              <a:xfrm>
                <a:off x="2202425" y="3253300"/>
                <a:ext cx="19275" cy="39050"/>
              </a:xfrm>
              <a:custGeom>
                <a:avLst/>
                <a:gdLst/>
                <a:ahLst/>
                <a:cxnLst/>
                <a:rect l="l" t="t" r="r" b="b"/>
                <a:pathLst>
                  <a:path w="771" h="1562" extrusionOk="0">
                    <a:moveTo>
                      <a:pt x="104" y="1"/>
                    </a:moveTo>
                    <a:cubicBezTo>
                      <a:pt x="102" y="1"/>
                      <a:pt x="100" y="1"/>
                      <a:pt x="97" y="1"/>
                    </a:cubicBezTo>
                    <a:cubicBezTo>
                      <a:pt x="0" y="3"/>
                      <a:pt x="18" y="150"/>
                      <a:pt x="113" y="150"/>
                    </a:cubicBezTo>
                    <a:cubicBezTo>
                      <a:pt x="113" y="150"/>
                      <a:pt x="114" y="150"/>
                      <a:pt x="115" y="150"/>
                    </a:cubicBezTo>
                    <a:cubicBezTo>
                      <a:pt x="116" y="150"/>
                      <a:pt x="118" y="150"/>
                      <a:pt x="119" y="150"/>
                    </a:cubicBezTo>
                    <a:cubicBezTo>
                      <a:pt x="402" y="150"/>
                      <a:pt x="535" y="510"/>
                      <a:pt x="550" y="735"/>
                    </a:cubicBezTo>
                    <a:cubicBezTo>
                      <a:pt x="567" y="990"/>
                      <a:pt x="475" y="1232"/>
                      <a:pt x="372" y="1459"/>
                    </a:cubicBezTo>
                    <a:cubicBezTo>
                      <a:pt x="345" y="1515"/>
                      <a:pt x="395" y="1561"/>
                      <a:pt x="445" y="1561"/>
                    </a:cubicBezTo>
                    <a:cubicBezTo>
                      <a:pt x="470" y="1561"/>
                      <a:pt x="496" y="1548"/>
                      <a:pt x="510" y="1518"/>
                    </a:cubicBezTo>
                    <a:cubicBezTo>
                      <a:pt x="659" y="1190"/>
                      <a:pt x="771" y="822"/>
                      <a:pt x="650" y="465"/>
                    </a:cubicBezTo>
                    <a:cubicBezTo>
                      <a:pt x="564" y="220"/>
                      <a:pt x="37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a:extLst>
                  <a:ext uri="{FF2B5EF4-FFF2-40B4-BE49-F238E27FC236}">
                    <a16:creationId xmlns:a16="http://schemas.microsoft.com/office/drawing/2014/main" id="{3B70B79B-1099-B8E5-AD91-288CAE576136}"/>
                  </a:ext>
                </a:extLst>
              </p:cNvPr>
              <p:cNvSpPr/>
              <p:nvPr/>
            </p:nvSpPr>
            <p:spPr>
              <a:xfrm>
                <a:off x="2282450" y="4484325"/>
                <a:ext cx="141200" cy="127275"/>
              </a:xfrm>
              <a:custGeom>
                <a:avLst/>
                <a:gdLst/>
                <a:ahLst/>
                <a:cxnLst/>
                <a:rect l="l" t="t" r="r" b="b"/>
                <a:pathLst>
                  <a:path w="5648" h="5091" extrusionOk="0">
                    <a:moveTo>
                      <a:pt x="1715" y="1"/>
                    </a:moveTo>
                    <a:lnTo>
                      <a:pt x="0" y="4760"/>
                    </a:lnTo>
                    <a:lnTo>
                      <a:pt x="2707" y="5090"/>
                    </a:lnTo>
                    <a:lnTo>
                      <a:pt x="5647" y="216"/>
                    </a:lnTo>
                    <a:lnTo>
                      <a:pt x="171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a:extLst>
                  <a:ext uri="{FF2B5EF4-FFF2-40B4-BE49-F238E27FC236}">
                    <a16:creationId xmlns:a16="http://schemas.microsoft.com/office/drawing/2014/main" id="{A6805220-EB6F-2DA0-5526-E7F9804875F0}"/>
                  </a:ext>
                </a:extLst>
              </p:cNvPr>
              <p:cNvSpPr/>
              <p:nvPr/>
            </p:nvSpPr>
            <p:spPr>
              <a:xfrm>
                <a:off x="2273200" y="4593600"/>
                <a:ext cx="230675" cy="98400"/>
              </a:xfrm>
              <a:custGeom>
                <a:avLst/>
                <a:gdLst/>
                <a:ahLst/>
                <a:cxnLst/>
                <a:rect l="l" t="t" r="r" b="b"/>
                <a:pathLst>
                  <a:path w="9227" h="3936" extrusionOk="0">
                    <a:moveTo>
                      <a:pt x="153" y="1"/>
                    </a:moveTo>
                    <a:cubicBezTo>
                      <a:pt x="60" y="1"/>
                      <a:pt x="0" y="56"/>
                      <a:pt x="15" y="213"/>
                    </a:cubicBezTo>
                    <a:cubicBezTo>
                      <a:pt x="55" y="619"/>
                      <a:pt x="261" y="2495"/>
                      <a:pt x="360" y="3420"/>
                    </a:cubicBezTo>
                    <a:cubicBezTo>
                      <a:pt x="395" y="3733"/>
                      <a:pt x="416" y="3936"/>
                      <a:pt x="416" y="3936"/>
                    </a:cubicBezTo>
                    <a:lnTo>
                      <a:pt x="9227" y="3936"/>
                    </a:lnTo>
                    <a:cubicBezTo>
                      <a:pt x="9188" y="3746"/>
                      <a:pt x="9146" y="3573"/>
                      <a:pt x="9096" y="3420"/>
                    </a:cubicBezTo>
                    <a:cubicBezTo>
                      <a:pt x="8780" y="2424"/>
                      <a:pt x="8220" y="2114"/>
                      <a:pt x="7590" y="2073"/>
                    </a:cubicBezTo>
                    <a:cubicBezTo>
                      <a:pt x="6865" y="2027"/>
                      <a:pt x="4174" y="1166"/>
                      <a:pt x="4174" y="1166"/>
                    </a:cubicBezTo>
                    <a:cubicBezTo>
                      <a:pt x="4174" y="1166"/>
                      <a:pt x="4228" y="335"/>
                      <a:pt x="3733" y="170"/>
                    </a:cubicBezTo>
                    <a:cubicBezTo>
                      <a:pt x="3662" y="147"/>
                      <a:pt x="3580" y="137"/>
                      <a:pt x="3491" y="137"/>
                    </a:cubicBezTo>
                    <a:cubicBezTo>
                      <a:pt x="2948" y="137"/>
                      <a:pt x="2142" y="506"/>
                      <a:pt x="2142" y="506"/>
                    </a:cubicBezTo>
                    <a:lnTo>
                      <a:pt x="825" y="349"/>
                    </a:lnTo>
                    <a:cubicBezTo>
                      <a:pt x="825" y="349"/>
                      <a:pt x="38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a:extLst>
                  <a:ext uri="{FF2B5EF4-FFF2-40B4-BE49-F238E27FC236}">
                    <a16:creationId xmlns:a16="http://schemas.microsoft.com/office/drawing/2014/main" id="{34C02D28-93B5-ACA8-B780-5174A09711F7}"/>
                  </a:ext>
                </a:extLst>
              </p:cNvPr>
              <p:cNvSpPr/>
              <p:nvPr/>
            </p:nvSpPr>
            <p:spPr>
              <a:xfrm>
                <a:off x="2282200" y="4679050"/>
                <a:ext cx="221675" cy="12950"/>
              </a:xfrm>
              <a:custGeom>
                <a:avLst/>
                <a:gdLst/>
                <a:ahLst/>
                <a:cxnLst/>
                <a:rect l="l" t="t" r="r" b="b"/>
                <a:pathLst>
                  <a:path w="8867" h="518" extrusionOk="0">
                    <a:moveTo>
                      <a:pt x="0" y="0"/>
                    </a:moveTo>
                    <a:cubicBezTo>
                      <a:pt x="35" y="315"/>
                      <a:pt x="56" y="518"/>
                      <a:pt x="56" y="518"/>
                    </a:cubicBezTo>
                    <a:lnTo>
                      <a:pt x="8867"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a:extLst>
                  <a:ext uri="{FF2B5EF4-FFF2-40B4-BE49-F238E27FC236}">
                    <a16:creationId xmlns:a16="http://schemas.microsoft.com/office/drawing/2014/main" id="{E553B2DE-CC96-F076-9232-739B3F9107E7}"/>
                  </a:ext>
                </a:extLst>
              </p:cNvPr>
              <p:cNvSpPr/>
              <p:nvPr/>
            </p:nvSpPr>
            <p:spPr>
              <a:xfrm>
                <a:off x="2276400" y="4625875"/>
                <a:ext cx="31625" cy="52275"/>
              </a:xfrm>
              <a:custGeom>
                <a:avLst/>
                <a:gdLst/>
                <a:ahLst/>
                <a:cxnLst/>
                <a:rect l="l" t="t" r="r" b="b"/>
                <a:pathLst>
                  <a:path w="1265" h="2091" extrusionOk="0">
                    <a:moveTo>
                      <a:pt x="101" y="0"/>
                    </a:moveTo>
                    <a:cubicBezTo>
                      <a:pt x="41" y="0"/>
                      <a:pt x="0" y="90"/>
                      <a:pt x="66" y="126"/>
                    </a:cubicBezTo>
                    <a:cubicBezTo>
                      <a:pt x="729" y="502"/>
                      <a:pt x="1115" y="1252"/>
                      <a:pt x="781" y="1987"/>
                    </a:cubicBezTo>
                    <a:cubicBezTo>
                      <a:pt x="757" y="2041"/>
                      <a:pt x="805" y="2091"/>
                      <a:pt x="849" y="2091"/>
                    </a:cubicBezTo>
                    <a:cubicBezTo>
                      <a:pt x="869" y="2091"/>
                      <a:pt x="889" y="2081"/>
                      <a:pt x="900" y="2056"/>
                    </a:cubicBezTo>
                    <a:cubicBezTo>
                      <a:pt x="1264" y="1254"/>
                      <a:pt x="869" y="426"/>
                      <a:pt x="135"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a:extLst>
                  <a:ext uri="{FF2B5EF4-FFF2-40B4-BE49-F238E27FC236}">
                    <a16:creationId xmlns:a16="http://schemas.microsoft.com/office/drawing/2014/main" id="{92F3E623-46EE-FD13-0804-0ACABD7CE7BC}"/>
                  </a:ext>
                </a:extLst>
              </p:cNvPr>
              <p:cNvSpPr/>
              <p:nvPr/>
            </p:nvSpPr>
            <p:spPr>
              <a:xfrm>
                <a:off x="2365925" y="4622800"/>
                <a:ext cx="38475" cy="14525"/>
              </a:xfrm>
              <a:custGeom>
                <a:avLst/>
                <a:gdLst/>
                <a:ahLst/>
                <a:cxnLst/>
                <a:rect l="l" t="t" r="r" b="b"/>
                <a:pathLst>
                  <a:path w="1539" h="581" extrusionOk="0">
                    <a:moveTo>
                      <a:pt x="893" y="1"/>
                    </a:moveTo>
                    <a:cubicBezTo>
                      <a:pt x="566" y="1"/>
                      <a:pt x="252" y="178"/>
                      <a:pt x="35" y="481"/>
                    </a:cubicBezTo>
                    <a:cubicBezTo>
                      <a:pt x="0" y="532"/>
                      <a:pt x="47" y="581"/>
                      <a:pt x="96" y="581"/>
                    </a:cubicBezTo>
                    <a:cubicBezTo>
                      <a:pt x="116" y="581"/>
                      <a:pt x="137" y="572"/>
                      <a:pt x="152" y="550"/>
                    </a:cubicBezTo>
                    <a:cubicBezTo>
                      <a:pt x="341" y="287"/>
                      <a:pt x="609" y="139"/>
                      <a:pt x="888" y="139"/>
                    </a:cubicBezTo>
                    <a:cubicBezTo>
                      <a:pt x="1063" y="139"/>
                      <a:pt x="1243" y="197"/>
                      <a:pt x="1411" y="322"/>
                    </a:cubicBezTo>
                    <a:cubicBezTo>
                      <a:pt x="1423" y="332"/>
                      <a:pt x="1436" y="336"/>
                      <a:pt x="1447" y="336"/>
                    </a:cubicBezTo>
                    <a:cubicBezTo>
                      <a:pt x="1502" y="336"/>
                      <a:pt x="1538" y="248"/>
                      <a:pt x="1480" y="205"/>
                    </a:cubicBezTo>
                    <a:cubicBezTo>
                      <a:pt x="1292" y="65"/>
                      <a:pt x="1090" y="1"/>
                      <a:pt x="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a:extLst>
                  <a:ext uri="{FF2B5EF4-FFF2-40B4-BE49-F238E27FC236}">
                    <a16:creationId xmlns:a16="http://schemas.microsoft.com/office/drawing/2014/main" id="{6EB1A0DF-DDA7-BCA3-BDE8-F4A79EAE6E1F}"/>
                  </a:ext>
                </a:extLst>
              </p:cNvPr>
              <p:cNvSpPr/>
              <p:nvPr/>
            </p:nvSpPr>
            <p:spPr>
              <a:xfrm>
                <a:off x="2384875" y="4628500"/>
                <a:ext cx="38475" cy="14525"/>
              </a:xfrm>
              <a:custGeom>
                <a:avLst/>
                <a:gdLst/>
                <a:ahLst/>
                <a:cxnLst/>
                <a:rect l="l" t="t" r="r" b="b"/>
                <a:pathLst>
                  <a:path w="1539" h="581" extrusionOk="0">
                    <a:moveTo>
                      <a:pt x="895" y="1"/>
                    </a:moveTo>
                    <a:cubicBezTo>
                      <a:pt x="568" y="1"/>
                      <a:pt x="253" y="178"/>
                      <a:pt x="37" y="484"/>
                    </a:cubicBezTo>
                    <a:cubicBezTo>
                      <a:pt x="1" y="533"/>
                      <a:pt x="48" y="581"/>
                      <a:pt x="97" y="581"/>
                    </a:cubicBezTo>
                    <a:cubicBezTo>
                      <a:pt x="118" y="581"/>
                      <a:pt x="139" y="572"/>
                      <a:pt x="154" y="551"/>
                    </a:cubicBezTo>
                    <a:cubicBezTo>
                      <a:pt x="342" y="287"/>
                      <a:pt x="610" y="139"/>
                      <a:pt x="888" y="139"/>
                    </a:cubicBezTo>
                    <a:cubicBezTo>
                      <a:pt x="1064" y="139"/>
                      <a:pt x="1244" y="198"/>
                      <a:pt x="1412" y="324"/>
                    </a:cubicBezTo>
                    <a:cubicBezTo>
                      <a:pt x="1424" y="333"/>
                      <a:pt x="1437"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a:extLst>
                  <a:ext uri="{FF2B5EF4-FFF2-40B4-BE49-F238E27FC236}">
                    <a16:creationId xmlns:a16="http://schemas.microsoft.com/office/drawing/2014/main" id="{C8070139-7822-EF4D-F3BB-BBEFEE52DE96}"/>
                  </a:ext>
                </a:extLst>
              </p:cNvPr>
              <p:cNvSpPr/>
              <p:nvPr/>
            </p:nvSpPr>
            <p:spPr>
              <a:xfrm>
                <a:off x="2404475" y="4634250"/>
                <a:ext cx="38475" cy="14525"/>
              </a:xfrm>
              <a:custGeom>
                <a:avLst/>
                <a:gdLst/>
                <a:ahLst/>
                <a:cxnLst/>
                <a:rect l="l" t="t" r="r" b="b"/>
                <a:pathLst>
                  <a:path w="1539" h="581" extrusionOk="0">
                    <a:moveTo>
                      <a:pt x="894" y="0"/>
                    </a:moveTo>
                    <a:cubicBezTo>
                      <a:pt x="566" y="0"/>
                      <a:pt x="252" y="178"/>
                      <a:pt x="35" y="482"/>
                    </a:cubicBezTo>
                    <a:cubicBezTo>
                      <a:pt x="0" y="532"/>
                      <a:pt x="48" y="581"/>
                      <a:pt x="97" y="581"/>
                    </a:cubicBezTo>
                    <a:cubicBezTo>
                      <a:pt x="118" y="581"/>
                      <a:pt x="139" y="572"/>
                      <a:pt x="154" y="551"/>
                    </a:cubicBezTo>
                    <a:cubicBezTo>
                      <a:pt x="341" y="286"/>
                      <a:pt x="609" y="138"/>
                      <a:pt x="888" y="138"/>
                    </a:cubicBezTo>
                    <a:cubicBezTo>
                      <a:pt x="1064" y="138"/>
                      <a:pt x="1244" y="197"/>
                      <a:pt x="1413" y="323"/>
                    </a:cubicBezTo>
                    <a:cubicBezTo>
                      <a:pt x="1425" y="332"/>
                      <a:pt x="1437" y="336"/>
                      <a:pt x="1448" y="336"/>
                    </a:cubicBezTo>
                    <a:cubicBezTo>
                      <a:pt x="1502" y="336"/>
                      <a:pt x="1539" y="248"/>
                      <a:pt x="1482" y="206"/>
                    </a:cubicBezTo>
                    <a:cubicBezTo>
                      <a:pt x="1293" y="65"/>
                      <a:pt x="1091"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a:extLst>
                  <a:ext uri="{FF2B5EF4-FFF2-40B4-BE49-F238E27FC236}">
                    <a16:creationId xmlns:a16="http://schemas.microsoft.com/office/drawing/2014/main" id="{8E9C914C-900C-3911-A141-9900189B6C78}"/>
                  </a:ext>
                </a:extLst>
              </p:cNvPr>
              <p:cNvSpPr/>
              <p:nvPr/>
            </p:nvSpPr>
            <p:spPr>
              <a:xfrm>
                <a:off x="1968525" y="3929225"/>
                <a:ext cx="738825" cy="600350"/>
              </a:xfrm>
              <a:custGeom>
                <a:avLst/>
                <a:gdLst/>
                <a:ahLst/>
                <a:cxnLst/>
                <a:rect l="l" t="t" r="r" b="b"/>
                <a:pathLst>
                  <a:path w="29553" h="24014" extrusionOk="0">
                    <a:moveTo>
                      <a:pt x="21752" y="0"/>
                    </a:moveTo>
                    <a:cubicBezTo>
                      <a:pt x="13166" y="0"/>
                      <a:pt x="265" y="3763"/>
                      <a:pt x="265" y="3763"/>
                    </a:cubicBezTo>
                    <a:cubicBezTo>
                      <a:pt x="265" y="3763"/>
                      <a:pt x="0" y="7268"/>
                      <a:pt x="3541" y="9899"/>
                    </a:cubicBezTo>
                    <a:cubicBezTo>
                      <a:pt x="4641" y="10716"/>
                      <a:pt x="6714" y="10984"/>
                      <a:pt x="8959" y="10984"/>
                    </a:cubicBezTo>
                    <a:cubicBezTo>
                      <a:pt x="13219" y="10984"/>
                      <a:pt x="18095" y="10020"/>
                      <a:pt x="18095" y="10020"/>
                    </a:cubicBezTo>
                    <a:lnTo>
                      <a:pt x="18095" y="10020"/>
                    </a:lnTo>
                    <a:lnTo>
                      <a:pt x="12849" y="23695"/>
                    </a:lnTo>
                    <a:lnTo>
                      <a:pt x="18845" y="24014"/>
                    </a:lnTo>
                    <a:cubicBezTo>
                      <a:pt x="18845" y="24014"/>
                      <a:pt x="29553" y="6968"/>
                      <a:pt x="29229" y="3425"/>
                    </a:cubicBezTo>
                    <a:cubicBezTo>
                      <a:pt x="28994" y="865"/>
                      <a:pt x="25869" y="0"/>
                      <a:pt x="21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a:extLst>
                  <a:ext uri="{FF2B5EF4-FFF2-40B4-BE49-F238E27FC236}">
                    <a16:creationId xmlns:a16="http://schemas.microsoft.com/office/drawing/2014/main" id="{D9782205-95AE-F99F-7658-2559FF3A1FB2}"/>
                  </a:ext>
                </a:extLst>
              </p:cNvPr>
              <p:cNvSpPr/>
              <p:nvPr/>
            </p:nvSpPr>
            <p:spPr>
              <a:xfrm>
                <a:off x="2607400" y="3999600"/>
                <a:ext cx="91450" cy="17200"/>
              </a:xfrm>
              <a:custGeom>
                <a:avLst/>
                <a:gdLst/>
                <a:ahLst/>
                <a:cxnLst/>
                <a:rect l="l" t="t" r="r" b="b"/>
                <a:pathLst>
                  <a:path w="3658" h="688" extrusionOk="0">
                    <a:moveTo>
                      <a:pt x="132" y="1"/>
                    </a:moveTo>
                    <a:cubicBezTo>
                      <a:pt x="53" y="1"/>
                      <a:pt x="0" y="121"/>
                      <a:pt x="84" y="171"/>
                    </a:cubicBezTo>
                    <a:cubicBezTo>
                      <a:pt x="666" y="515"/>
                      <a:pt x="1321" y="687"/>
                      <a:pt x="1978" y="687"/>
                    </a:cubicBezTo>
                    <a:cubicBezTo>
                      <a:pt x="2519" y="687"/>
                      <a:pt x="3062" y="570"/>
                      <a:pt x="3566" y="334"/>
                    </a:cubicBezTo>
                    <a:cubicBezTo>
                      <a:pt x="3657" y="291"/>
                      <a:pt x="3601" y="167"/>
                      <a:pt x="3515" y="167"/>
                    </a:cubicBezTo>
                    <a:cubicBezTo>
                      <a:pt x="3502" y="167"/>
                      <a:pt x="3488" y="170"/>
                      <a:pt x="3474" y="177"/>
                    </a:cubicBezTo>
                    <a:cubicBezTo>
                      <a:pt x="3002" y="398"/>
                      <a:pt x="2492" y="508"/>
                      <a:pt x="1984" y="508"/>
                    </a:cubicBezTo>
                    <a:cubicBezTo>
                      <a:pt x="1356" y="508"/>
                      <a:pt x="730" y="341"/>
                      <a:pt x="177" y="14"/>
                    </a:cubicBezTo>
                    <a:cubicBezTo>
                      <a:pt x="161" y="5"/>
                      <a:pt x="14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a:extLst>
                  <a:ext uri="{FF2B5EF4-FFF2-40B4-BE49-F238E27FC236}">
                    <a16:creationId xmlns:a16="http://schemas.microsoft.com/office/drawing/2014/main" id="{D9785076-A28B-64F1-6025-9520C4EF1447}"/>
                  </a:ext>
                </a:extLst>
              </p:cNvPr>
              <p:cNvSpPr/>
              <p:nvPr/>
            </p:nvSpPr>
            <p:spPr>
              <a:xfrm>
                <a:off x="2022800" y="4022700"/>
                <a:ext cx="483725" cy="459800"/>
              </a:xfrm>
              <a:custGeom>
                <a:avLst/>
                <a:gdLst/>
                <a:ahLst/>
                <a:cxnLst/>
                <a:rect l="l" t="t" r="r" b="b"/>
                <a:pathLst>
                  <a:path w="19349" h="18392" extrusionOk="0">
                    <a:moveTo>
                      <a:pt x="18005" y="0"/>
                    </a:moveTo>
                    <a:cubicBezTo>
                      <a:pt x="17998" y="0"/>
                      <a:pt x="17991" y="1"/>
                      <a:pt x="17984" y="3"/>
                    </a:cubicBezTo>
                    <a:cubicBezTo>
                      <a:pt x="17731" y="60"/>
                      <a:pt x="17485" y="185"/>
                      <a:pt x="17255" y="373"/>
                    </a:cubicBezTo>
                    <a:cubicBezTo>
                      <a:pt x="17215" y="404"/>
                      <a:pt x="17209" y="461"/>
                      <a:pt x="17242" y="500"/>
                    </a:cubicBezTo>
                    <a:cubicBezTo>
                      <a:pt x="17259" y="523"/>
                      <a:pt x="17286" y="534"/>
                      <a:pt x="17313" y="534"/>
                    </a:cubicBezTo>
                    <a:cubicBezTo>
                      <a:pt x="17332" y="534"/>
                      <a:pt x="17353" y="527"/>
                      <a:pt x="17368" y="513"/>
                    </a:cubicBezTo>
                    <a:cubicBezTo>
                      <a:pt x="17579" y="344"/>
                      <a:pt x="17800" y="231"/>
                      <a:pt x="18026" y="179"/>
                    </a:cubicBezTo>
                    <a:cubicBezTo>
                      <a:pt x="18074" y="168"/>
                      <a:pt x="18105" y="120"/>
                      <a:pt x="18094" y="70"/>
                    </a:cubicBezTo>
                    <a:cubicBezTo>
                      <a:pt x="18084" y="29"/>
                      <a:pt x="18047" y="0"/>
                      <a:pt x="18005" y="0"/>
                    </a:cubicBezTo>
                    <a:close/>
                    <a:moveTo>
                      <a:pt x="18778" y="38"/>
                    </a:moveTo>
                    <a:cubicBezTo>
                      <a:pt x="18743" y="38"/>
                      <a:pt x="18710" y="59"/>
                      <a:pt x="18694" y="93"/>
                    </a:cubicBezTo>
                    <a:cubicBezTo>
                      <a:pt x="18675" y="139"/>
                      <a:pt x="18696" y="193"/>
                      <a:pt x="18742" y="212"/>
                    </a:cubicBezTo>
                    <a:cubicBezTo>
                      <a:pt x="18945" y="300"/>
                      <a:pt x="19074" y="479"/>
                      <a:pt x="19137" y="757"/>
                    </a:cubicBezTo>
                    <a:lnTo>
                      <a:pt x="19135" y="757"/>
                    </a:lnTo>
                    <a:cubicBezTo>
                      <a:pt x="19145" y="799"/>
                      <a:pt x="19183" y="828"/>
                      <a:pt x="19225" y="828"/>
                    </a:cubicBezTo>
                    <a:cubicBezTo>
                      <a:pt x="19231" y="828"/>
                      <a:pt x="19237" y="828"/>
                      <a:pt x="19245" y="826"/>
                    </a:cubicBezTo>
                    <a:cubicBezTo>
                      <a:pt x="19292" y="814"/>
                      <a:pt x="19325" y="766"/>
                      <a:pt x="19314" y="718"/>
                    </a:cubicBezTo>
                    <a:cubicBezTo>
                      <a:pt x="19239" y="383"/>
                      <a:pt x="19070" y="156"/>
                      <a:pt x="18813" y="45"/>
                    </a:cubicBezTo>
                    <a:cubicBezTo>
                      <a:pt x="18801" y="40"/>
                      <a:pt x="18790" y="38"/>
                      <a:pt x="18778" y="38"/>
                    </a:cubicBezTo>
                    <a:close/>
                    <a:moveTo>
                      <a:pt x="16778" y="927"/>
                    </a:moveTo>
                    <a:cubicBezTo>
                      <a:pt x="16750" y="927"/>
                      <a:pt x="16723" y="940"/>
                      <a:pt x="16705" y="964"/>
                    </a:cubicBezTo>
                    <a:cubicBezTo>
                      <a:pt x="16561" y="1162"/>
                      <a:pt x="16423" y="1382"/>
                      <a:pt x="16283" y="1643"/>
                    </a:cubicBezTo>
                    <a:cubicBezTo>
                      <a:pt x="16258" y="1687"/>
                      <a:pt x="16275" y="1743"/>
                      <a:pt x="16319" y="1766"/>
                    </a:cubicBezTo>
                    <a:cubicBezTo>
                      <a:pt x="16333" y="1773"/>
                      <a:pt x="16348" y="1777"/>
                      <a:pt x="16361" y="1777"/>
                    </a:cubicBezTo>
                    <a:cubicBezTo>
                      <a:pt x="16394" y="1777"/>
                      <a:pt x="16425" y="1760"/>
                      <a:pt x="16442" y="1729"/>
                    </a:cubicBezTo>
                    <a:cubicBezTo>
                      <a:pt x="16578" y="1476"/>
                      <a:pt x="16712" y="1261"/>
                      <a:pt x="16852" y="1071"/>
                    </a:cubicBezTo>
                    <a:cubicBezTo>
                      <a:pt x="16881" y="1031"/>
                      <a:pt x="16872" y="975"/>
                      <a:pt x="16831" y="945"/>
                    </a:cubicBezTo>
                    <a:cubicBezTo>
                      <a:pt x="16815" y="933"/>
                      <a:pt x="16796" y="927"/>
                      <a:pt x="16778" y="927"/>
                    </a:cubicBezTo>
                    <a:close/>
                    <a:moveTo>
                      <a:pt x="97" y="1036"/>
                    </a:moveTo>
                    <a:cubicBezTo>
                      <a:pt x="94" y="1036"/>
                      <a:pt x="90" y="1036"/>
                      <a:pt x="87" y="1037"/>
                    </a:cubicBezTo>
                    <a:cubicBezTo>
                      <a:pt x="37" y="1043"/>
                      <a:pt x="1" y="1089"/>
                      <a:pt x="6" y="1138"/>
                    </a:cubicBezTo>
                    <a:cubicBezTo>
                      <a:pt x="8" y="1150"/>
                      <a:pt x="45" y="1463"/>
                      <a:pt x="185" y="1923"/>
                    </a:cubicBezTo>
                    <a:cubicBezTo>
                      <a:pt x="196" y="1963"/>
                      <a:pt x="233" y="1988"/>
                      <a:pt x="271" y="1988"/>
                    </a:cubicBezTo>
                    <a:cubicBezTo>
                      <a:pt x="281" y="1988"/>
                      <a:pt x="288" y="1986"/>
                      <a:pt x="298" y="1984"/>
                    </a:cubicBezTo>
                    <a:cubicBezTo>
                      <a:pt x="346" y="1969"/>
                      <a:pt x="373" y="1919"/>
                      <a:pt x="359" y="1871"/>
                    </a:cubicBezTo>
                    <a:cubicBezTo>
                      <a:pt x="225" y="1426"/>
                      <a:pt x="187" y="1119"/>
                      <a:pt x="187" y="1117"/>
                    </a:cubicBezTo>
                    <a:cubicBezTo>
                      <a:pt x="181" y="1071"/>
                      <a:pt x="143" y="1036"/>
                      <a:pt x="97" y="1036"/>
                    </a:cubicBezTo>
                    <a:close/>
                    <a:moveTo>
                      <a:pt x="19254" y="1430"/>
                    </a:moveTo>
                    <a:cubicBezTo>
                      <a:pt x="19206" y="1430"/>
                      <a:pt x="19166" y="1465"/>
                      <a:pt x="19162" y="1513"/>
                    </a:cubicBezTo>
                    <a:cubicBezTo>
                      <a:pt x="19141" y="1739"/>
                      <a:pt x="19099" y="1996"/>
                      <a:pt x="19037" y="2278"/>
                    </a:cubicBezTo>
                    <a:cubicBezTo>
                      <a:pt x="19026" y="2326"/>
                      <a:pt x="19057" y="2376"/>
                      <a:pt x="19106" y="2385"/>
                    </a:cubicBezTo>
                    <a:cubicBezTo>
                      <a:pt x="19112" y="2387"/>
                      <a:pt x="19120" y="2387"/>
                      <a:pt x="19126" y="2387"/>
                    </a:cubicBezTo>
                    <a:cubicBezTo>
                      <a:pt x="19168" y="2387"/>
                      <a:pt x="19204" y="2358"/>
                      <a:pt x="19214" y="2316"/>
                    </a:cubicBezTo>
                    <a:cubicBezTo>
                      <a:pt x="19277" y="2029"/>
                      <a:pt x="19321" y="1762"/>
                      <a:pt x="19342" y="1530"/>
                    </a:cubicBezTo>
                    <a:cubicBezTo>
                      <a:pt x="19348" y="1480"/>
                      <a:pt x="19312" y="1436"/>
                      <a:pt x="19262" y="1430"/>
                    </a:cubicBezTo>
                    <a:cubicBezTo>
                      <a:pt x="19259" y="1430"/>
                      <a:pt x="19257" y="1430"/>
                      <a:pt x="19254" y="1430"/>
                    </a:cubicBezTo>
                    <a:close/>
                    <a:moveTo>
                      <a:pt x="16018" y="2303"/>
                    </a:moveTo>
                    <a:cubicBezTo>
                      <a:pt x="15983" y="2303"/>
                      <a:pt x="15949" y="2323"/>
                      <a:pt x="15934" y="2357"/>
                    </a:cubicBezTo>
                    <a:cubicBezTo>
                      <a:pt x="15822" y="2604"/>
                      <a:pt x="15721" y="2851"/>
                      <a:pt x="15625" y="3084"/>
                    </a:cubicBezTo>
                    <a:cubicBezTo>
                      <a:pt x="15606" y="3130"/>
                      <a:pt x="15627" y="3183"/>
                      <a:pt x="15673" y="3203"/>
                    </a:cubicBezTo>
                    <a:cubicBezTo>
                      <a:pt x="15684" y="3208"/>
                      <a:pt x="15696" y="3210"/>
                      <a:pt x="15707" y="3210"/>
                    </a:cubicBezTo>
                    <a:cubicBezTo>
                      <a:pt x="15744" y="3210"/>
                      <a:pt x="15778" y="3189"/>
                      <a:pt x="15792" y="3153"/>
                    </a:cubicBezTo>
                    <a:cubicBezTo>
                      <a:pt x="15888" y="2922"/>
                      <a:pt x="15989" y="2675"/>
                      <a:pt x="16099" y="2431"/>
                    </a:cubicBezTo>
                    <a:cubicBezTo>
                      <a:pt x="16120" y="2385"/>
                      <a:pt x="16099" y="2332"/>
                      <a:pt x="16054" y="2311"/>
                    </a:cubicBezTo>
                    <a:cubicBezTo>
                      <a:pt x="16042" y="2306"/>
                      <a:pt x="16030" y="2303"/>
                      <a:pt x="16018" y="2303"/>
                    </a:cubicBezTo>
                    <a:close/>
                    <a:moveTo>
                      <a:pt x="546" y="2544"/>
                    </a:moveTo>
                    <a:cubicBezTo>
                      <a:pt x="534" y="2544"/>
                      <a:pt x="521" y="2547"/>
                      <a:pt x="509" y="2552"/>
                    </a:cubicBezTo>
                    <a:cubicBezTo>
                      <a:pt x="465" y="2573"/>
                      <a:pt x="444" y="2627"/>
                      <a:pt x="465" y="2673"/>
                    </a:cubicBezTo>
                    <a:cubicBezTo>
                      <a:pt x="574" y="2919"/>
                      <a:pt x="701" y="3156"/>
                      <a:pt x="839" y="3377"/>
                    </a:cubicBezTo>
                    <a:cubicBezTo>
                      <a:pt x="856" y="3406"/>
                      <a:pt x="887" y="3421"/>
                      <a:pt x="916" y="3421"/>
                    </a:cubicBezTo>
                    <a:cubicBezTo>
                      <a:pt x="933" y="3421"/>
                      <a:pt x="950" y="3415"/>
                      <a:pt x="964" y="3406"/>
                    </a:cubicBezTo>
                    <a:cubicBezTo>
                      <a:pt x="1008" y="3381"/>
                      <a:pt x="1019" y="3323"/>
                      <a:pt x="992" y="3281"/>
                    </a:cubicBezTo>
                    <a:cubicBezTo>
                      <a:pt x="860" y="3068"/>
                      <a:pt x="737" y="2838"/>
                      <a:pt x="630" y="2598"/>
                    </a:cubicBezTo>
                    <a:cubicBezTo>
                      <a:pt x="614" y="2564"/>
                      <a:pt x="581" y="2544"/>
                      <a:pt x="546" y="2544"/>
                    </a:cubicBezTo>
                    <a:close/>
                    <a:moveTo>
                      <a:pt x="18928" y="2969"/>
                    </a:moveTo>
                    <a:cubicBezTo>
                      <a:pt x="18889" y="2969"/>
                      <a:pt x="18852" y="2994"/>
                      <a:pt x="18840" y="3034"/>
                    </a:cubicBezTo>
                    <a:cubicBezTo>
                      <a:pt x="18773" y="3266"/>
                      <a:pt x="18692" y="3517"/>
                      <a:pt x="18604" y="3780"/>
                    </a:cubicBezTo>
                    <a:cubicBezTo>
                      <a:pt x="18587" y="3828"/>
                      <a:pt x="18611" y="3880"/>
                      <a:pt x="18659" y="3895"/>
                    </a:cubicBezTo>
                    <a:cubicBezTo>
                      <a:pt x="18669" y="3899"/>
                      <a:pt x="18681" y="3901"/>
                      <a:pt x="18690" y="3901"/>
                    </a:cubicBezTo>
                    <a:cubicBezTo>
                      <a:pt x="18727" y="3901"/>
                      <a:pt x="18763" y="3876"/>
                      <a:pt x="18775" y="3837"/>
                    </a:cubicBezTo>
                    <a:cubicBezTo>
                      <a:pt x="18865" y="3573"/>
                      <a:pt x="18945" y="3320"/>
                      <a:pt x="19014" y="3086"/>
                    </a:cubicBezTo>
                    <a:cubicBezTo>
                      <a:pt x="19030" y="3036"/>
                      <a:pt x="19001" y="2986"/>
                      <a:pt x="18953" y="2972"/>
                    </a:cubicBezTo>
                    <a:cubicBezTo>
                      <a:pt x="18945" y="2970"/>
                      <a:pt x="18936" y="2969"/>
                      <a:pt x="18928" y="2969"/>
                    </a:cubicBezTo>
                    <a:close/>
                    <a:moveTo>
                      <a:pt x="15400" y="3752"/>
                    </a:moveTo>
                    <a:cubicBezTo>
                      <a:pt x="15366" y="3752"/>
                      <a:pt x="15333" y="3772"/>
                      <a:pt x="15318" y="3805"/>
                    </a:cubicBezTo>
                    <a:cubicBezTo>
                      <a:pt x="15235" y="3981"/>
                      <a:pt x="15166" y="4110"/>
                      <a:pt x="15105" y="4198"/>
                    </a:cubicBezTo>
                    <a:cubicBezTo>
                      <a:pt x="15065" y="4256"/>
                      <a:pt x="14992" y="4317"/>
                      <a:pt x="14886" y="4380"/>
                    </a:cubicBezTo>
                    <a:cubicBezTo>
                      <a:pt x="14844" y="4407"/>
                      <a:pt x="14831" y="4463"/>
                      <a:pt x="14856" y="4505"/>
                    </a:cubicBezTo>
                    <a:cubicBezTo>
                      <a:pt x="14873" y="4534"/>
                      <a:pt x="14904" y="4549"/>
                      <a:pt x="14934" y="4549"/>
                    </a:cubicBezTo>
                    <a:cubicBezTo>
                      <a:pt x="14950" y="4549"/>
                      <a:pt x="14967" y="4545"/>
                      <a:pt x="14980" y="4536"/>
                    </a:cubicBezTo>
                    <a:cubicBezTo>
                      <a:pt x="15109" y="4459"/>
                      <a:pt x="15199" y="4382"/>
                      <a:pt x="15255" y="4302"/>
                    </a:cubicBezTo>
                    <a:cubicBezTo>
                      <a:pt x="15322" y="4204"/>
                      <a:pt x="15395" y="4070"/>
                      <a:pt x="15483" y="3882"/>
                    </a:cubicBezTo>
                    <a:cubicBezTo>
                      <a:pt x="15502" y="3836"/>
                      <a:pt x="15483" y="3782"/>
                      <a:pt x="15437" y="3761"/>
                    </a:cubicBezTo>
                    <a:cubicBezTo>
                      <a:pt x="15425" y="3755"/>
                      <a:pt x="15413" y="3752"/>
                      <a:pt x="15400" y="3752"/>
                    </a:cubicBezTo>
                    <a:close/>
                    <a:moveTo>
                      <a:pt x="1382" y="3871"/>
                    </a:moveTo>
                    <a:cubicBezTo>
                      <a:pt x="1361" y="3871"/>
                      <a:pt x="1340" y="3878"/>
                      <a:pt x="1322" y="3893"/>
                    </a:cubicBezTo>
                    <a:cubicBezTo>
                      <a:pt x="1286" y="3928"/>
                      <a:pt x="1280" y="3983"/>
                      <a:pt x="1315" y="4022"/>
                    </a:cubicBezTo>
                    <a:cubicBezTo>
                      <a:pt x="1491" y="4225"/>
                      <a:pt x="1683" y="4415"/>
                      <a:pt x="1886" y="4582"/>
                    </a:cubicBezTo>
                    <a:cubicBezTo>
                      <a:pt x="1904" y="4595"/>
                      <a:pt x="1925" y="4603"/>
                      <a:pt x="1944" y="4603"/>
                    </a:cubicBezTo>
                    <a:cubicBezTo>
                      <a:pt x="1971" y="4603"/>
                      <a:pt x="1996" y="4591"/>
                      <a:pt x="2015" y="4568"/>
                    </a:cubicBezTo>
                    <a:cubicBezTo>
                      <a:pt x="2045" y="4530"/>
                      <a:pt x="2040" y="4472"/>
                      <a:pt x="2001" y="4442"/>
                    </a:cubicBezTo>
                    <a:cubicBezTo>
                      <a:pt x="1806" y="4281"/>
                      <a:pt x="1622" y="4098"/>
                      <a:pt x="1451" y="3903"/>
                    </a:cubicBezTo>
                    <a:cubicBezTo>
                      <a:pt x="1433" y="3882"/>
                      <a:pt x="1408" y="3871"/>
                      <a:pt x="1382" y="3871"/>
                    </a:cubicBezTo>
                    <a:close/>
                    <a:moveTo>
                      <a:pt x="14210" y="4673"/>
                    </a:moveTo>
                    <a:cubicBezTo>
                      <a:pt x="14201" y="4673"/>
                      <a:pt x="14191" y="4675"/>
                      <a:pt x="14182" y="4678"/>
                    </a:cubicBezTo>
                    <a:cubicBezTo>
                      <a:pt x="13964" y="4749"/>
                      <a:pt x="13710" y="4818"/>
                      <a:pt x="13430" y="4885"/>
                    </a:cubicBezTo>
                    <a:cubicBezTo>
                      <a:pt x="13382" y="4896"/>
                      <a:pt x="13352" y="4946"/>
                      <a:pt x="13363" y="4994"/>
                    </a:cubicBezTo>
                    <a:cubicBezTo>
                      <a:pt x="13373" y="5036"/>
                      <a:pt x="13411" y="5063"/>
                      <a:pt x="13451" y="5063"/>
                    </a:cubicBezTo>
                    <a:cubicBezTo>
                      <a:pt x="13459" y="5063"/>
                      <a:pt x="13465" y="5063"/>
                      <a:pt x="13472" y="5061"/>
                    </a:cubicBezTo>
                    <a:cubicBezTo>
                      <a:pt x="13758" y="4994"/>
                      <a:pt x="14015" y="4923"/>
                      <a:pt x="14238" y="4850"/>
                    </a:cubicBezTo>
                    <a:cubicBezTo>
                      <a:pt x="14286" y="4835"/>
                      <a:pt x="14313" y="4783"/>
                      <a:pt x="14297" y="4735"/>
                    </a:cubicBezTo>
                    <a:cubicBezTo>
                      <a:pt x="14285" y="4698"/>
                      <a:pt x="14249" y="4673"/>
                      <a:pt x="14210" y="4673"/>
                    </a:cubicBezTo>
                    <a:close/>
                    <a:moveTo>
                      <a:pt x="12682" y="5046"/>
                    </a:moveTo>
                    <a:cubicBezTo>
                      <a:pt x="12677" y="5046"/>
                      <a:pt x="12671" y="5047"/>
                      <a:pt x="12665" y="5048"/>
                    </a:cubicBezTo>
                    <a:cubicBezTo>
                      <a:pt x="12421" y="5094"/>
                      <a:pt x="12160" y="5138"/>
                      <a:pt x="11892" y="5180"/>
                    </a:cubicBezTo>
                    <a:cubicBezTo>
                      <a:pt x="11842" y="5188"/>
                      <a:pt x="11807" y="5234"/>
                      <a:pt x="11815" y="5284"/>
                    </a:cubicBezTo>
                    <a:lnTo>
                      <a:pt x="11815" y="5282"/>
                    </a:lnTo>
                    <a:cubicBezTo>
                      <a:pt x="11823" y="5328"/>
                      <a:pt x="11861" y="5361"/>
                      <a:pt x="11905" y="5361"/>
                    </a:cubicBezTo>
                    <a:cubicBezTo>
                      <a:pt x="11909" y="5361"/>
                      <a:pt x="11915" y="5359"/>
                      <a:pt x="11919" y="5359"/>
                    </a:cubicBezTo>
                    <a:cubicBezTo>
                      <a:pt x="12191" y="5316"/>
                      <a:pt x="12452" y="5272"/>
                      <a:pt x="12698" y="5226"/>
                    </a:cubicBezTo>
                    <a:cubicBezTo>
                      <a:pt x="12747" y="5217"/>
                      <a:pt x="12780" y="5169"/>
                      <a:pt x="12770" y="5119"/>
                    </a:cubicBezTo>
                    <a:cubicBezTo>
                      <a:pt x="12762" y="5077"/>
                      <a:pt x="12725" y="5046"/>
                      <a:pt x="12682" y="5046"/>
                    </a:cubicBezTo>
                    <a:close/>
                    <a:moveTo>
                      <a:pt x="2592" y="4863"/>
                    </a:moveTo>
                    <a:cubicBezTo>
                      <a:pt x="2560" y="4863"/>
                      <a:pt x="2530" y="4880"/>
                      <a:pt x="2514" y="4910"/>
                    </a:cubicBezTo>
                    <a:cubicBezTo>
                      <a:pt x="2489" y="4954"/>
                      <a:pt x="2504" y="5010"/>
                      <a:pt x="2548" y="5034"/>
                    </a:cubicBezTo>
                    <a:cubicBezTo>
                      <a:pt x="2776" y="5163"/>
                      <a:pt x="3022" y="5274"/>
                      <a:pt x="3277" y="5364"/>
                    </a:cubicBezTo>
                    <a:cubicBezTo>
                      <a:pt x="3287" y="5368"/>
                      <a:pt x="3296" y="5370"/>
                      <a:pt x="3308" y="5370"/>
                    </a:cubicBezTo>
                    <a:cubicBezTo>
                      <a:pt x="3344" y="5370"/>
                      <a:pt x="3379" y="5347"/>
                      <a:pt x="3392" y="5309"/>
                    </a:cubicBezTo>
                    <a:cubicBezTo>
                      <a:pt x="3409" y="5263"/>
                      <a:pt x="3384" y="5211"/>
                      <a:pt x="3336" y="5194"/>
                    </a:cubicBezTo>
                    <a:cubicBezTo>
                      <a:pt x="3093" y="5107"/>
                      <a:pt x="2857" y="5000"/>
                      <a:pt x="2636" y="4875"/>
                    </a:cubicBezTo>
                    <a:cubicBezTo>
                      <a:pt x="2622" y="4867"/>
                      <a:pt x="2607" y="4863"/>
                      <a:pt x="2592" y="4863"/>
                    </a:cubicBezTo>
                    <a:close/>
                    <a:moveTo>
                      <a:pt x="18424" y="4459"/>
                    </a:moveTo>
                    <a:cubicBezTo>
                      <a:pt x="18387" y="4459"/>
                      <a:pt x="18352" y="4481"/>
                      <a:pt x="18339" y="4518"/>
                    </a:cubicBezTo>
                    <a:cubicBezTo>
                      <a:pt x="18253" y="4749"/>
                      <a:pt x="18159" y="4994"/>
                      <a:pt x="18055" y="5251"/>
                    </a:cubicBezTo>
                    <a:cubicBezTo>
                      <a:pt x="18038" y="5297"/>
                      <a:pt x="18061" y="5351"/>
                      <a:pt x="18107" y="5368"/>
                    </a:cubicBezTo>
                    <a:cubicBezTo>
                      <a:pt x="18118" y="5372"/>
                      <a:pt x="18128" y="5374"/>
                      <a:pt x="18140" y="5374"/>
                    </a:cubicBezTo>
                    <a:cubicBezTo>
                      <a:pt x="18176" y="5374"/>
                      <a:pt x="18211" y="5353"/>
                      <a:pt x="18224" y="5318"/>
                    </a:cubicBezTo>
                    <a:cubicBezTo>
                      <a:pt x="18328" y="5059"/>
                      <a:pt x="18423" y="4812"/>
                      <a:pt x="18510" y="4582"/>
                    </a:cubicBezTo>
                    <a:cubicBezTo>
                      <a:pt x="18527" y="4536"/>
                      <a:pt x="18502" y="4482"/>
                      <a:pt x="18456" y="4465"/>
                    </a:cubicBezTo>
                    <a:cubicBezTo>
                      <a:pt x="18445" y="4461"/>
                      <a:pt x="18434" y="4459"/>
                      <a:pt x="18424" y="4459"/>
                    </a:cubicBezTo>
                    <a:close/>
                    <a:moveTo>
                      <a:pt x="11128" y="5289"/>
                    </a:moveTo>
                    <a:cubicBezTo>
                      <a:pt x="11124" y="5289"/>
                      <a:pt x="11119" y="5289"/>
                      <a:pt x="11115" y="5290"/>
                    </a:cubicBezTo>
                    <a:cubicBezTo>
                      <a:pt x="10862" y="5320"/>
                      <a:pt x="10599" y="5351"/>
                      <a:pt x="10334" y="5378"/>
                    </a:cubicBezTo>
                    <a:cubicBezTo>
                      <a:pt x="10284" y="5384"/>
                      <a:pt x="10248" y="5428"/>
                      <a:pt x="10254" y="5478"/>
                    </a:cubicBezTo>
                    <a:cubicBezTo>
                      <a:pt x="10259" y="5524"/>
                      <a:pt x="10298" y="5560"/>
                      <a:pt x="10344" y="5560"/>
                    </a:cubicBezTo>
                    <a:cubicBezTo>
                      <a:pt x="10348" y="5560"/>
                      <a:pt x="10350" y="5558"/>
                      <a:pt x="10353" y="5558"/>
                    </a:cubicBezTo>
                    <a:cubicBezTo>
                      <a:pt x="10618" y="5531"/>
                      <a:pt x="10883" y="5501"/>
                      <a:pt x="11138" y="5468"/>
                    </a:cubicBezTo>
                    <a:cubicBezTo>
                      <a:pt x="11188" y="5462"/>
                      <a:pt x="11222" y="5416"/>
                      <a:pt x="11217" y="5368"/>
                    </a:cubicBezTo>
                    <a:cubicBezTo>
                      <a:pt x="11211" y="5323"/>
                      <a:pt x="11173" y="5289"/>
                      <a:pt x="11128" y="5289"/>
                    </a:cubicBezTo>
                    <a:close/>
                    <a:moveTo>
                      <a:pt x="4064" y="5393"/>
                    </a:moveTo>
                    <a:cubicBezTo>
                      <a:pt x="4022" y="5393"/>
                      <a:pt x="3984" y="5424"/>
                      <a:pt x="3975" y="5466"/>
                    </a:cubicBezTo>
                    <a:cubicBezTo>
                      <a:pt x="3966" y="5516"/>
                      <a:pt x="3998" y="5564"/>
                      <a:pt x="4048" y="5573"/>
                    </a:cubicBezTo>
                    <a:cubicBezTo>
                      <a:pt x="4238" y="5610"/>
                      <a:pt x="4438" y="5637"/>
                      <a:pt x="4639" y="5656"/>
                    </a:cubicBezTo>
                    <a:cubicBezTo>
                      <a:pt x="4704" y="5662"/>
                      <a:pt x="4769" y="5666"/>
                      <a:pt x="4837" y="5671"/>
                    </a:cubicBezTo>
                    <a:lnTo>
                      <a:pt x="4844" y="5671"/>
                    </a:lnTo>
                    <a:cubicBezTo>
                      <a:pt x="4890" y="5671"/>
                      <a:pt x="4931" y="5637"/>
                      <a:pt x="4934" y="5589"/>
                    </a:cubicBezTo>
                    <a:cubicBezTo>
                      <a:pt x="4938" y="5539"/>
                      <a:pt x="4900" y="5495"/>
                      <a:pt x="4850" y="5491"/>
                    </a:cubicBezTo>
                    <a:cubicBezTo>
                      <a:pt x="4785" y="5485"/>
                      <a:pt x="4720" y="5479"/>
                      <a:pt x="4654" y="5474"/>
                    </a:cubicBezTo>
                    <a:cubicBezTo>
                      <a:pt x="4459" y="5456"/>
                      <a:pt x="4267" y="5430"/>
                      <a:pt x="4081" y="5395"/>
                    </a:cubicBezTo>
                    <a:cubicBezTo>
                      <a:pt x="4075" y="5394"/>
                      <a:pt x="4069" y="5393"/>
                      <a:pt x="4064" y="5393"/>
                    </a:cubicBezTo>
                    <a:close/>
                    <a:moveTo>
                      <a:pt x="9560" y="5449"/>
                    </a:moveTo>
                    <a:cubicBezTo>
                      <a:pt x="9558" y="5449"/>
                      <a:pt x="9556" y="5449"/>
                      <a:pt x="9554" y="5449"/>
                    </a:cubicBezTo>
                    <a:cubicBezTo>
                      <a:pt x="9295" y="5470"/>
                      <a:pt x="9032" y="5489"/>
                      <a:pt x="8769" y="5504"/>
                    </a:cubicBezTo>
                    <a:cubicBezTo>
                      <a:pt x="8719" y="5506"/>
                      <a:pt x="8681" y="5550"/>
                      <a:pt x="8685" y="5600"/>
                    </a:cubicBezTo>
                    <a:cubicBezTo>
                      <a:pt x="8688" y="5648"/>
                      <a:pt x="8729" y="5685"/>
                      <a:pt x="8775" y="5685"/>
                    </a:cubicBezTo>
                    <a:lnTo>
                      <a:pt x="8780" y="5685"/>
                    </a:lnTo>
                    <a:cubicBezTo>
                      <a:pt x="9043" y="5669"/>
                      <a:pt x="9308" y="5652"/>
                      <a:pt x="9567" y="5631"/>
                    </a:cubicBezTo>
                    <a:cubicBezTo>
                      <a:pt x="9619" y="5627"/>
                      <a:pt x="9655" y="5583"/>
                      <a:pt x="9651" y="5533"/>
                    </a:cubicBezTo>
                    <a:cubicBezTo>
                      <a:pt x="9648" y="5486"/>
                      <a:pt x="9607" y="5449"/>
                      <a:pt x="9560" y="5449"/>
                    </a:cubicBezTo>
                    <a:close/>
                    <a:moveTo>
                      <a:pt x="5629" y="5539"/>
                    </a:moveTo>
                    <a:cubicBezTo>
                      <a:pt x="5581" y="5539"/>
                      <a:pt x="5540" y="5577"/>
                      <a:pt x="5539" y="5625"/>
                    </a:cubicBezTo>
                    <a:cubicBezTo>
                      <a:pt x="5537" y="5675"/>
                      <a:pt x="5575" y="5717"/>
                      <a:pt x="5625" y="5719"/>
                    </a:cubicBezTo>
                    <a:cubicBezTo>
                      <a:pt x="5880" y="5731"/>
                      <a:pt x="6145" y="5738"/>
                      <a:pt x="6413" y="5742"/>
                    </a:cubicBezTo>
                    <a:lnTo>
                      <a:pt x="6415" y="5742"/>
                    </a:lnTo>
                    <a:cubicBezTo>
                      <a:pt x="6465" y="5742"/>
                      <a:pt x="6505" y="5702"/>
                      <a:pt x="6505" y="5652"/>
                    </a:cubicBezTo>
                    <a:cubicBezTo>
                      <a:pt x="6507" y="5602"/>
                      <a:pt x="6467" y="5560"/>
                      <a:pt x="6417" y="5560"/>
                    </a:cubicBezTo>
                    <a:cubicBezTo>
                      <a:pt x="6149" y="5556"/>
                      <a:pt x="5886" y="5549"/>
                      <a:pt x="5633" y="5539"/>
                    </a:cubicBezTo>
                    <a:cubicBezTo>
                      <a:pt x="5631" y="5539"/>
                      <a:pt x="5630" y="5539"/>
                      <a:pt x="5629" y="5539"/>
                    </a:cubicBezTo>
                    <a:close/>
                    <a:moveTo>
                      <a:pt x="7993" y="5541"/>
                    </a:moveTo>
                    <a:cubicBezTo>
                      <a:pt x="7991" y="5541"/>
                      <a:pt x="7988" y="5541"/>
                      <a:pt x="7986" y="5541"/>
                    </a:cubicBezTo>
                    <a:cubicBezTo>
                      <a:pt x="7722" y="5550"/>
                      <a:pt x="7457" y="5558"/>
                      <a:pt x="7202" y="5560"/>
                    </a:cubicBezTo>
                    <a:cubicBezTo>
                      <a:pt x="7150" y="5562"/>
                      <a:pt x="7110" y="5602"/>
                      <a:pt x="7112" y="5652"/>
                    </a:cubicBezTo>
                    <a:cubicBezTo>
                      <a:pt x="7112" y="5702"/>
                      <a:pt x="7152" y="5742"/>
                      <a:pt x="7202" y="5742"/>
                    </a:cubicBezTo>
                    <a:lnTo>
                      <a:pt x="7204" y="5742"/>
                    </a:lnTo>
                    <a:cubicBezTo>
                      <a:pt x="7461" y="5738"/>
                      <a:pt x="7727" y="5733"/>
                      <a:pt x="7992" y="5723"/>
                    </a:cubicBezTo>
                    <a:cubicBezTo>
                      <a:pt x="8042" y="5721"/>
                      <a:pt x="8082" y="5679"/>
                      <a:pt x="8080" y="5629"/>
                    </a:cubicBezTo>
                    <a:cubicBezTo>
                      <a:pt x="8078" y="5581"/>
                      <a:pt x="8040" y="5541"/>
                      <a:pt x="7993" y="5541"/>
                    </a:cubicBezTo>
                    <a:close/>
                    <a:moveTo>
                      <a:pt x="17843" y="5923"/>
                    </a:moveTo>
                    <a:cubicBezTo>
                      <a:pt x="17808" y="5923"/>
                      <a:pt x="17774" y="5944"/>
                      <a:pt x="17760" y="5978"/>
                    </a:cubicBezTo>
                    <a:cubicBezTo>
                      <a:pt x="17666" y="6206"/>
                      <a:pt x="17566" y="6444"/>
                      <a:pt x="17455" y="6703"/>
                    </a:cubicBezTo>
                    <a:cubicBezTo>
                      <a:pt x="17434" y="6749"/>
                      <a:pt x="17455" y="6803"/>
                      <a:pt x="17501" y="6822"/>
                    </a:cubicBezTo>
                    <a:cubicBezTo>
                      <a:pt x="17514" y="6828"/>
                      <a:pt x="17526" y="6830"/>
                      <a:pt x="17537" y="6830"/>
                    </a:cubicBezTo>
                    <a:cubicBezTo>
                      <a:pt x="17572" y="6830"/>
                      <a:pt x="17606" y="6809"/>
                      <a:pt x="17622" y="6774"/>
                    </a:cubicBezTo>
                    <a:cubicBezTo>
                      <a:pt x="17733" y="6515"/>
                      <a:pt x="17833" y="6277"/>
                      <a:pt x="17927" y="6049"/>
                    </a:cubicBezTo>
                    <a:cubicBezTo>
                      <a:pt x="17946" y="6003"/>
                      <a:pt x="17925" y="5949"/>
                      <a:pt x="17879" y="5930"/>
                    </a:cubicBezTo>
                    <a:cubicBezTo>
                      <a:pt x="17867" y="5925"/>
                      <a:pt x="17855" y="5923"/>
                      <a:pt x="17843" y="5923"/>
                    </a:cubicBezTo>
                    <a:close/>
                    <a:moveTo>
                      <a:pt x="17226" y="7371"/>
                    </a:moveTo>
                    <a:cubicBezTo>
                      <a:pt x="17190" y="7371"/>
                      <a:pt x="17156" y="7392"/>
                      <a:pt x="17142" y="7426"/>
                    </a:cubicBezTo>
                    <a:cubicBezTo>
                      <a:pt x="17060" y="7613"/>
                      <a:pt x="16981" y="7797"/>
                      <a:pt x="16902" y="7975"/>
                    </a:cubicBezTo>
                    <a:lnTo>
                      <a:pt x="16828" y="8148"/>
                    </a:lnTo>
                    <a:cubicBezTo>
                      <a:pt x="16806" y="8194"/>
                      <a:pt x="16828" y="8247"/>
                      <a:pt x="16874" y="8267"/>
                    </a:cubicBezTo>
                    <a:cubicBezTo>
                      <a:pt x="16885" y="8272"/>
                      <a:pt x="16898" y="8274"/>
                      <a:pt x="16910" y="8274"/>
                    </a:cubicBezTo>
                    <a:cubicBezTo>
                      <a:pt x="16945" y="8274"/>
                      <a:pt x="16979" y="8253"/>
                      <a:pt x="16992" y="8221"/>
                    </a:cubicBezTo>
                    <a:lnTo>
                      <a:pt x="17069" y="8048"/>
                    </a:lnTo>
                    <a:cubicBezTo>
                      <a:pt x="17146" y="7870"/>
                      <a:pt x="17227" y="7685"/>
                      <a:pt x="17309" y="7497"/>
                    </a:cubicBezTo>
                    <a:cubicBezTo>
                      <a:pt x="17328" y="7453"/>
                      <a:pt x="17307" y="7400"/>
                      <a:pt x="17261" y="7379"/>
                    </a:cubicBezTo>
                    <a:cubicBezTo>
                      <a:pt x="17250" y="7374"/>
                      <a:pt x="17238" y="7371"/>
                      <a:pt x="17226" y="7371"/>
                    </a:cubicBezTo>
                    <a:close/>
                    <a:moveTo>
                      <a:pt x="16596" y="8815"/>
                    </a:moveTo>
                    <a:cubicBezTo>
                      <a:pt x="16561" y="8815"/>
                      <a:pt x="16527" y="8837"/>
                      <a:pt x="16513" y="8871"/>
                    </a:cubicBezTo>
                    <a:cubicBezTo>
                      <a:pt x="16482" y="8942"/>
                      <a:pt x="16452" y="9011"/>
                      <a:pt x="16423" y="9080"/>
                    </a:cubicBezTo>
                    <a:cubicBezTo>
                      <a:pt x="16356" y="9239"/>
                      <a:pt x="16281" y="9412"/>
                      <a:pt x="16204" y="9594"/>
                    </a:cubicBezTo>
                    <a:cubicBezTo>
                      <a:pt x="16183" y="9640"/>
                      <a:pt x="16204" y="9694"/>
                      <a:pt x="16250" y="9715"/>
                    </a:cubicBezTo>
                    <a:cubicBezTo>
                      <a:pt x="16262" y="9719"/>
                      <a:pt x="16275" y="9723"/>
                      <a:pt x="16287" y="9723"/>
                    </a:cubicBezTo>
                    <a:cubicBezTo>
                      <a:pt x="16321" y="9723"/>
                      <a:pt x="16356" y="9702"/>
                      <a:pt x="16369" y="9667"/>
                    </a:cubicBezTo>
                    <a:cubicBezTo>
                      <a:pt x="16448" y="9485"/>
                      <a:pt x="16523" y="9312"/>
                      <a:pt x="16590" y="9151"/>
                    </a:cubicBezTo>
                    <a:cubicBezTo>
                      <a:pt x="16618" y="9082"/>
                      <a:pt x="16649" y="9013"/>
                      <a:pt x="16680" y="8942"/>
                    </a:cubicBezTo>
                    <a:cubicBezTo>
                      <a:pt x="16699" y="8896"/>
                      <a:pt x="16678" y="8842"/>
                      <a:pt x="16632" y="8823"/>
                    </a:cubicBezTo>
                    <a:cubicBezTo>
                      <a:pt x="16620" y="8818"/>
                      <a:pt x="16608" y="8815"/>
                      <a:pt x="16596" y="8815"/>
                    </a:cubicBezTo>
                    <a:close/>
                    <a:moveTo>
                      <a:pt x="15977" y="10264"/>
                    </a:moveTo>
                    <a:cubicBezTo>
                      <a:pt x="15941" y="10264"/>
                      <a:pt x="15907" y="10285"/>
                      <a:pt x="15891" y="10319"/>
                    </a:cubicBezTo>
                    <a:cubicBezTo>
                      <a:pt x="15792" y="10551"/>
                      <a:pt x="15688" y="10793"/>
                      <a:pt x="15581" y="11042"/>
                    </a:cubicBezTo>
                    <a:cubicBezTo>
                      <a:pt x="15560" y="11088"/>
                      <a:pt x="15581" y="11142"/>
                      <a:pt x="15627" y="11161"/>
                    </a:cubicBezTo>
                    <a:cubicBezTo>
                      <a:pt x="15638" y="11167"/>
                      <a:pt x="15652" y="11169"/>
                      <a:pt x="15663" y="11169"/>
                    </a:cubicBezTo>
                    <a:cubicBezTo>
                      <a:pt x="15698" y="11169"/>
                      <a:pt x="15732" y="11150"/>
                      <a:pt x="15746" y="11115"/>
                    </a:cubicBezTo>
                    <a:cubicBezTo>
                      <a:pt x="15855" y="10866"/>
                      <a:pt x="15959" y="10622"/>
                      <a:pt x="16058" y="10390"/>
                    </a:cubicBezTo>
                    <a:cubicBezTo>
                      <a:pt x="16079" y="10344"/>
                      <a:pt x="16058" y="10292"/>
                      <a:pt x="16012" y="10271"/>
                    </a:cubicBezTo>
                    <a:cubicBezTo>
                      <a:pt x="16001" y="10266"/>
                      <a:pt x="15989" y="10264"/>
                      <a:pt x="15977" y="10264"/>
                    </a:cubicBezTo>
                    <a:close/>
                    <a:moveTo>
                      <a:pt x="15350" y="11711"/>
                    </a:moveTo>
                    <a:cubicBezTo>
                      <a:pt x="15315" y="11711"/>
                      <a:pt x="15282" y="11731"/>
                      <a:pt x="15266" y="11766"/>
                    </a:cubicBezTo>
                    <a:cubicBezTo>
                      <a:pt x="15164" y="12003"/>
                      <a:pt x="15059" y="12245"/>
                      <a:pt x="14951" y="12489"/>
                    </a:cubicBezTo>
                    <a:cubicBezTo>
                      <a:pt x="14932" y="12535"/>
                      <a:pt x="14953" y="12587"/>
                      <a:pt x="14999" y="12608"/>
                    </a:cubicBezTo>
                    <a:cubicBezTo>
                      <a:pt x="15011" y="12611"/>
                      <a:pt x="15022" y="12615"/>
                      <a:pt x="15036" y="12615"/>
                    </a:cubicBezTo>
                    <a:cubicBezTo>
                      <a:pt x="15070" y="12615"/>
                      <a:pt x="15103" y="12594"/>
                      <a:pt x="15118" y="12560"/>
                    </a:cubicBezTo>
                    <a:cubicBezTo>
                      <a:pt x="15224" y="12316"/>
                      <a:pt x="15329" y="12074"/>
                      <a:pt x="15433" y="11838"/>
                    </a:cubicBezTo>
                    <a:cubicBezTo>
                      <a:pt x="15452" y="11792"/>
                      <a:pt x="15431" y="11739"/>
                      <a:pt x="15385" y="11718"/>
                    </a:cubicBezTo>
                    <a:cubicBezTo>
                      <a:pt x="15373" y="11713"/>
                      <a:pt x="15362" y="11711"/>
                      <a:pt x="15350" y="11711"/>
                    </a:cubicBezTo>
                    <a:close/>
                    <a:moveTo>
                      <a:pt x="14720" y="13156"/>
                    </a:moveTo>
                    <a:cubicBezTo>
                      <a:pt x="14686" y="13156"/>
                      <a:pt x="14652" y="13176"/>
                      <a:pt x="14637" y="13210"/>
                    </a:cubicBezTo>
                    <a:lnTo>
                      <a:pt x="14322" y="13933"/>
                    </a:lnTo>
                    <a:cubicBezTo>
                      <a:pt x="14303" y="13979"/>
                      <a:pt x="14324" y="14033"/>
                      <a:pt x="14368" y="14052"/>
                    </a:cubicBezTo>
                    <a:lnTo>
                      <a:pt x="14370" y="14052"/>
                    </a:lnTo>
                    <a:cubicBezTo>
                      <a:pt x="14382" y="14058"/>
                      <a:pt x="14393" y="14060"/>
                      <a:pt x="14405" y="14060"/>
                    </a:cubicBezTo>
                    <a:cubicBezTo>
                      <a:pt x="14441" y="14060"/>
                      <a:pt x="14474" y="14039"/>
                      <a:pt x="14489" y="14006"/>
                    </a:cubicBezTo>
                    <a:lnTo>
                      <a:pt x="14804" y="13283"/>
                    </a:lnTo>
                    <a:cubicBezTo>
                      <a:pt x="14825" y="13237"/>
                      <a:pt x="14804" y="13183"/>
                      <a:pt x="14758" y="13164"/>
                    </a:cubicBezTo>
                    <a:cubicBezTo>
                      <a:pt x="14746" y="13158"/>
                      <a:pt x="14733" y="13156"/>
                      <a:pt x="14720" y="13156"/>
                    </a:cubicBezTo>
                    <a:close/>
                    <a:moveTo>
                      <a:pt x="14089" y="14600"/>
                    </a:moveTo>
                    <a:cubicBezTo>
                      <a:pt x="14054" y="14600"/>
                      <a:pt x="14021" y="14621"/>
                      <a:pt x="14006" y="14654"/>
                    </a:cubicBezTo>
                    <a:lnTo>
                      <a:pt x="13691" y="15378"/>
                    </a:lnTo>
                    <a:cubicBezTo>
                      <a:pt x="13670" y="15424"/>
                      <a:pt x="13691" y="15475"/>
                      <a:pt x="13737" y="15497"/>
                    </a:cubicBezTo>
                    <a:cubicBezTo>
                      <a:pt x="13749" y="15502"/>
                      <a:pt x="13762" y="15504"/>
                      <a:pt x="13774" y="15504"/>
                    </a:cubicBezTo>
                    <a:cubicBezTo>
                      <a:pt x="13808" y="15504"/>
                      <a:pt x="13843" y="15483"/>
                      <a:pt x="13856" y="15450"/>
                    </a:cubicBezTo>
                    <a:lnTo>
                      <a:pt x="14173" y="14727"/>
                    </a:lnTo>
                    <a:cubicBezTo>
                      <a:pt x="14194" y="14681"/>
                      <a:pt x="14173" y="14628"/>
                      <a:pt x="14127" y="14608"/>
                    </a:cubicBezTo>
                    <a:cubicBezTo>
                      <a:pt x="14114" y="14603"/>
                      <a:pt x="14102" y="14600"/>
                      <a:pt x="14089" y="14600"/>
                    </a:cubicBezTo>
                    <a:close/>
                    <a:moveTo>
                      <a:pt x="13458" y="16044"/>
                    </a:moveTo>
                    <a:cubicBezTo>
                      <a:pt x="13423" y="16044"/>
                      <a:pt x="13389" y="16064"/>
                      <a:pt x="13375" y="16099"/>
                    </a:cubicBezTo>
                    <a:lnTo>
                      <a:pt x="13058" y="16820"/>
                    </a:lnTo>
                    <a:cubicBezTo>
                      <a:pt x="13037" y="16866"/>
                      <a:pt x="13058" y="16920"/>
                      <a:pt x="13104" y="16939"/>
                    </a:cubicBezTo>
                    <a:cubicBezTo>
                      <a:pt x="13116" y="16945"/>
                      <a:pt x="13129" y="16947"/>
                      <a:pt x="13141" y="16947"/>
                    </a:cubicBezTo>
                    <a:cubicBezTo>
                      <a:pt x="13175" y="16947"/>
                      <a:pt x="13210" y="16928"/>
                      <a:pt x="13223" y="16893"/>
                    </a:cubicBezTo>
                    <a:lnTo>
                      <a:pt x="13540" y="16172"/>
                    </a:lnTo>
                    <a:cubicBezTo>
                      <a:pt x="13561" y="16126"/>
                      <a:pt x="13540" y="16072"/>
                      <a:pt x="13494" y="16051"/>
                    </a:cubicBezTo>
                    <a:cubicBezTo>
                      <a:pt x="13482" y="16046"/>
                      <a:pt x="13470" y="16044"/>
                      <a:pt x="13458" y="16044"/>
                    </a:cubicBezTo>
                    <a:close/>
                    <a:moveTo>
                      <a:pt x="12823" y="17487"/>
                    </a:moveTo>
                    <a:cubicBezTo>
                      <a:pt x="12789" y="17487"/>
                      <a:pt x="12756" y="17508"/>
                      <a:pt x="12742" y="17541"/>
                    </a:cubicBezTo>
                    <a:lnTo>
                      <a:pt x="12423" y="18265"/>
                    </a:lnTo>
                    <a:cubicBezTo>
                      <a:pt x="12404" y="18311"/>
                      <a:pt x="12425" y="18364"/>
                      <a:pt x="12469" y="18383"/>
                    </a:cubicBezTo>
                    <a:cubicBezTo>
                      <a:pt x="12483" y="18389"/>
                      <a:pt x="12494" y="18391"/>
                      <a:pt x="12506" y="18391"/>
                    </a:cubicBezTo>
                    <a:cubicBezTo>
                      <a:pt x="12542" y="18391"/>
                      <a:pt x="12575" y="18372"/>
                      <a:pt x="12590" y="18337"/>
                    </a:cubicBezTo>
                    <a:lnTo>
                      <a:pt x="12907" y="17614"/>
                    </a:lnTo>
                    <a:cubicBezTo>
                      <a:pt x="12928" y="17568"/>
                      <a:pt x="12907" y="17516"/>
                      <a:pt x="12861" y="17495"/>
                    </a:cubicBezTo>
                    <a:cubicBezTo>
                      <a:pt x="12848" y="17490"/>
                      <a:pt x="12836" y="17487"/>
                      <a:pt x="12823" y="17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a:extLst>
                  <a:ext uri="{FF2B5EF4-FFF2-40B4-BE49-F238E27FC236}">
                    <a16:creationId xmlns:a16="http://schemas.microsoft.com/office/drawing/2014/main" id="{B355E5AF-E214-B46F-D207-AE8596719AC7}"/>
                  </a:ext>
                </a:extLst>
              </p:cNvPr>
              <p:cNvSpPr/>
              <p:nvPr/>
            </p:nvSpPr>
            <p:spPr>
              <a:xfrm>
                <a:off x="2276600" y="4495900"/>
                <a:ext cx="187175" cy="52100"/>
              </a:xfrm>
              <a:custGeom>
                <a:avLst/>
                <a:gdLst/>
                <a:ahLst/>
                <a:cxnLst/>
                <a:rect l="l" t="t" r="r" b="b"/>
                <a:pathLst>
                  <a:path w="7487" h="2084" extrusionOk="0">
                    <a:moveTo>
                      <a:pt x="426" y="0"/>
                    </a:moveTo>
                    <a:lnTo>
                      <a:pt x="0" y="1863"/>
                    </a:lnTo>
                    <a:lnTo>
                      <a:pt x="6766" y="2083"/>
                    </a:lnTo>
                    <a:lnTo>
                      <a:pt x="7487" y="240"/>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a:extLst>
                  <a:ext uri="{FF2B5EF4-FFF2-40B4-BE49-F238E27FC236}">
                    <a16:creationId xmlns:a16="http://schemas.microsoft.com/office/drawing/2014/main" id="{E8AAD6D0-628D-5C5D-616B-7A8C5327D3B7}"/>
                  </a:ext>
                </a:extLst>
              </p:cNvPr>
              <p:cNvSpPr/>
              <p:nvPr/>
            </p:nvSpPr>
            <p:spPr>
              <a:xfrm>
                <a:off x="2546450" y="4131650"/>
                <a:ext cx="118375" cy="220425"/>
              </a:xfrm>
              <a:custGeom>
                <a:avLst/>
                <a:gdLst/>
                <a:ahLst/>
                <a:cxnLst/>
                <a:rect l="l" t="t" r="r" b="b"/>
                <a:pathLst>
                  <a:path w="4735" h="8817" extrusionOk="0">
                    <a:moveTo>
                      <a:pt x="4613" y="1"/>
                    </a:moveTo>
                    <a:cubicBezTo>
                      <a:pt x="4587" y="1"/>
                      <a:pt x="4561" y="14"/>
                      <a:pt x="4546" y="47"/>
                    </a:cubicBezTo>
                    <a:cubicBezTo>
                      <a:pt x="3200" y="3005"/>
                      <a:pt x="1698" y="5884"/>
                      <a:pt x="42" y="8681"/>
                    </a:cubicBezTo>
                    <a:cubicBezTo>
                      <a:pt x="1" y="8752"/>
                      <a:pt x="64" y="8817"/>
                      <a:pt x="126" y="8817"/>
                    </a:cubicBezTo>
                    <a:cubicBezTo>
                      <a:pt x="154" y="8817"/>
                      <a:pt x="181" y="8804"/>
                      <a:pt x="199" y="8773"/>
                    </a:cubicBezTo>
                    <a:cubicBezTo>
                      <a:pt x="1853" y="5977"/>
                      <a:pt x="3355" y="3097"/>
                      <a:pt x="4702" y="139"/>
                    </a:cubicBezTo>
                    <a:cubicBezTo>
                      <a:pt x="4735" y="67"/>
                      <a:pt x="4671" y="1"/>
                      <a:pt x="4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a:extLst>
                  <a:ext uri="{FF2B5EF4-FFF2-40B4-BE49-F238E27FC236}">
                    <a16:creationId xmlns:a16="http://schemas.microsoft.com/office/drawing/2014/main" id="{250F01C5-6764-CD2C-F0D2-2B6B41EBCBFB}"/>
                  </a:ext>
                </a:extLst>
              </p:cNvPr>
              <p:cNvSpPr/>
              <p:nvPr/>
            </p:nvSpPr>
            <p:spPr>
              <a:xfrm>
                <a:off x="2415575" y="4053500"/>
                <a:ext cx="58800" cy="131325"/>
              </a:xfrm>
              <a:custGeom>
                <a:avLst/>
                <a:gdLst/>
                <a:ahLst/>
                <a:cxnLst/>
                <a:rect l="l" t="t" r="r" b="b"/>
                <a:pathLst>
                  <a:path w="2352" h="5253" extrusionOk="0">
                    <a:moveTo>
                      <a:pt x="2230" y="1"/>
                    </a:moveTo>
                    <a:cubicBezTo>
                      <a:pt x="2203" y="1"/>
                      <a:pt x="2177" y="15"/>
                      <a:pt x="2162" y="48"/>
                    </a:cubicBezTo>
                    <a:cubicBezTo>
                      <a:pt x="1379" y="1715"/>
                      <a:pt x="668" y="3415"/>
                      <a:pt x="25" y="5143"/>
                    </a:cubicBezTo>
                    <a:cubicBezTo>
                      <a:pt x="1" y="5209"/>
                      <a:pt x="55" y="5252"/>
                      <a:pt x="111" y="5252"/>
                    </a:cubicBezTo>
                    <a:cubicBezTo>
                      <a:pt x="148" y="5252"/>
                      <a:pt x="186" y="5234"/>
                      <a:pt x="202" y="5191"/>
                    </a:cubicBezTo>
                    <a:cubicBezTo>
                      <a:pt x="836" y="3478"/>
                      <a:pt x="1544" y="1794"/>
                      <a:pt x="2317" y="139"/>
                    </a:cubicBezTo>
                    <a:cubicBezTo>
                      <a:pt x="2352" y="67"/>
                      <a:pt x="2288" y="1"/>
                      <a:pt x="2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a:extLst>
                  <a:ext uri="{FF2B5EF4-FFF2-40B4-BE49-F238E27FC236}">
                    <a16:creationId xmlns:a16="http://schemas.microsoft.com/office/drawing/2014/main" id="{3316BAA1-C33D-D894-DB13-D60458CAC2FD}"/>
                  </a:ext>
                </a:extLst>
              </p:cNvPr>
              <p:cNvSpPr/>
              <p:nvPr/>
            </p:nvSpPr>
            <p:spPr>
              <a:xfrm>
                <a:off x="2438025" y="4083925"/>
                <a:ext cx="9000" cy="31750"/>
              </a:xfrm>
              <a:custGeom>
                <a:avLst/>
                <a:gdLst/>
                <a:ahLst/>
                <a:cxnLst/>
                <a:rect l="l" t="t" r="r" b="b"/>
                <a:pathLst>
                  <a:path w="360" h="1270" extrusionOk="0">
                    <a:moveTo>
                      <a:pt x="113" y="1"/>
                    </a:moveTo>
                    <a:cubicBezTo>
                      <a:pt x="60" y="1"/>
                      <a:pt x="1" y="46"/>
                      <a:pt x="11" y="115"/>
                    </a:cubicBezTo>
                    <a:cubicBezTo>
                      <a:pt x="65" y="477"/>
                      <a:pt x="119" y="842"/>
                      <a:pt x="172" y="1204"/>
                    </a:cubicBezTo>
                    <a:cubicBezTo>
                      <a:pt x="179" y="1250"/>
                      <a:pt x="211" y="1270"/>
                      <a:pt x="246" y="1270"/>
                    </a:cubicBezTo>
                    <a:cubicBezTo>
                      <a:pt x="299" y="1270"/>
                      <a:pt x="359" y="1225"/>
                      <a:pt x="349" y="1156"/>
                    </a:cubicBezTo>
                    <a:cubicBezTo>
                      <a:pt x="295" y="792"/>
                      <a:pt x="240" y="429"/>
                      <a:pt x="188" y="67"/>
                    </a:cubicBezTo>
                    <a:cubicBezTo>
                      <a:pt x="181" y="21"/>
                      <a:pt x="149"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a:extLst>
                  <a:ext uri="{FF2B5EF4-FFF2-40B4-BE49-F238E27FC236}">
                    <a16:creationId xmlns:a16="http://schemas.microsoft.com/office/drawing/2014/main" id="{AA92938B-86D6-FDC1-0096-01B5B088FBC9}"/>
                  </a:ext>
                </a:extLst>
              </p:cNvPr>
              <p:cNvSpPr/>
              <p:nvPr/>
            </p:nvSpPr>
            <p:spPr>
              <a:xfrm>
                <a:off x="1929475" y="3594850"/>
                <a:ext cx="465450" cy="356425"/>
              </a:xfrm>
              <a:custGeom>
                <a:avLst/>
                <a:gdLst/>
                <a:ahLst/>
                <a:cxnLst/>
                <a:rect l="l" t="t" r="r" b="b"/>
                <a:pathLst>
                  <a:path w="18618" h="14257" extrusionOk="0">
                    <a:moveTo>
                      <a:pt x="1846" y="0"/>
                    </a:moveTo>
                    <a:cubicBezTo>
                      <a:pt x="1846" y="1"/>
                      <a:pt x="1" y="11869"/>
                      <a:pt x="4737" y="13689"/>
                    </a:cubicBezTo>
                    <a:cubicBezTo>
                      <a:pt x="5803" y="14099"/>
                      <a:pt x="7109" y="14256"/>
                      <a:pt x="8490" y="14256"/>
                    </a:cubicBezTo>
                    <a:cubicBezTo>
                      <a:pt x="13134" y="14256"/>
                      <a:pt x="18617" y="12469"/>
                      <a:pt x="18617" y="12469"/>
                    </a:cubicBezTo>
                    <a:lnTo>
                      <a:pt x="18213" y="11013"/>
                    </a:lnTo>
                    <a:cubicBezTo>
                      <a:pt x="18213" y="11013"/>
                      <a:pt x="8499" y="10585"/>
                      <a:pt x="7973" y="9482"/>
                    </a:cubicBezTo>
                    <a:cubicBezTo>
                      <a:pt x="7445" y="8379"/>
                      <a:pt x="7486" y="881"/>
                      <a:pt x="7486" y="881"/>
                    </a:cubicBezTo>
                    <a:lnTo>
                      <a:pt x="1846"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a:extLst>
                  <a:ext uri="{FF2B5EF4-FFF2-40B4-BE49-F238E27FC236}">
                    <a16:creationId xmlns:a16="http://schemas.microsoft.com/office/drawing/2014/main" id="{F9310A65-7F3B-35FC-B4B5-8B5F8E4179A2}"/>
                  </a:ext>
                </a:extLst>
              </p:cNvPr>
              <p:cNvSpPr/>
              <p:nvPr/>
            </p:nvSpPr>
            <p:spPr>
              <a:xfrm>
                <a:off x="2084500" y="3832450"/>
                <a:ext cx="46175" cy="18200"/>
              </a:xfrm>
              <a:custGeom>
                <a:avLst/>
                <a:gdLst/>
                <a:ahLst/>
                <a:cxnLst/>
                <a:rect l="l" t="t" r="r" b="b"/>
                <a:pathLst>
                  <a:path w="1847" h="728" extrusionOk="0">
                    <a:moveTo>
                      <a:pt x="1713" y="1"/>
                    </a:moveTo>
                    <a:cubicBezTo>
                      <a:pt x="1706" y="1"/>
                      <a:pt x="1699" y="2"/>
                      <a:pt x="1691" y="3"/>
                    </a:cubicBezTo>
                    <a:cubicBezTo>
                      <a:pt x="1135" y="124"/>
                      <a:pt x="602" y="310"/>
                      <a:pt x="92" y="561"/>
                    </a:cubicBezTo>
                    <a:cubicBezTo>
                      <a:pt x="1" y="606"/>
                      <a:pt x="56" y="727"/>
                      <a:pt x="140" y="727"/>
                    </a:cubicBezTo>
                    <a:cubicBezTo>
                      <a:pt x="153" y="727"/>
                      <a:pt x="167" y="724"/>
                      <a:pt x="182" y="717"/>
                    </a:cubicBezTo>
                    <a:cubicBezTo>
                      <a:pt x="680" y="473"/>
                      <a:pt x="1198" y="295"/>
                      <a:pt x="1739" y="178"/>
                    </a:cubicBezTo>
                    <a:cubicBezTo>
                      <a:pt x="1847" y="154"/>
                      <a:pt x="1812" y="1"/>
                      <a:pt x="1713"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a:extLst>
                  <a:ext uri="{FF2B5EF4-FFF2-40B4-BE49-F238E27FC236}">
                    <a16:creationId xmlns:a16="http://schemas.microsoft.com/office/drawing/2014/main" id="{655C74F9-26BD-040A-5683-04D9E65B8A0B}"/>
                  </a:ext>
                </a:extLst>
              </p:cNvPr>
              <p:cNvSpPr/>
              <p:nvPr/>
            </p:nvSpPr>
            <p:spPr>
              <a:xfrm>
                <a:off x="2072350" y="3824925"/>
                <a:ext cx="43900" cy="14825"/>
              </a:xfrm>
              <a:custGeom>
                <a:avLst/>
                <a:gdLst/>
                <a:ahLst/>
                <a:cxnLst/>
                <a:rect l="l" t="t" r="r" b="b"/>
                <a:pathLst>
                  <a:path w="1756" h="593" extrusionOk="0">
                    <a:moveTo>
                      <a:pt x="105" y="0"/>
                    </a:moveTo>
                    <a:cubicBezTo>
                      <a:pt x="0" y="0"/>
                      <a:pt x="6" y="169"/>
                      <a:pt x="117" y="183"/>
                    </a:cubicBezTo>
                    <a:cubicBezTo>
                      <a:pt x="627" y="247"/>
                      <a:pt x="1099" y="377"/>
                      <a:pt x="1571" y="584"/>
                    </a:cubicBezTo>
                    <a:cubicBezTo>
                      <a:pt x="1585" y="590"/>
                      <a:pt x="1598" y="593"/>
                      <a:pt x="1610" y="593"/>
                    </a:cubicBezTo>
                    <a:cubicBezTo>
                      <a:pt x="1697" y="593"/>
                      <a:pt x="1755" y="469"/>
                      <a:pt x="1661" y="427"/>
                    </a:cubicBezTo>
                    <a:cubicBezTo>
                      <a:pt x="1161" y="208"/>
                      <a:pt x="658" y="70"/>
                      <a:pt x="117" y="1"/>
                    </a:cubicBezTo>
                    <a:cubicBezTo>
                      <a:pt x="113" y="1"/>
                      <a:pt x="109" y="0"/>
                      <a:pt x="105"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a:extLst>
                  <a:ext uri="{FF2B5EF4-FFF2-40B4-BE49-F238E27FC236}">
                    <a16:creationId xmlns:a16="http://schemas.microsoft.com/office/drawing/2014/main" id="{BB96EE5D-D97A-8264-94F2-120899BDA184}"/>
                  </a:ext>
                </a:extLst>
              </p:cNvPr>
              <p:cNvSpPr/>
              <p:nvPr/>
            </p:nvSpPr>
            <p:spPr>
              <a:xfrm>
                <a:off x="1949250" y="3448775"/>
                <a:ext cx="192500" cy="230500"/>
              </a:xfrm>
              <a:custGeom>
                <a:avLst/>
                <a:gdLst/>
                <a:ahLst/>
                <a:cxnLst/>
                <a:rect l="l" t="t" r="r" b="b"/>
                <a:pathLst>
                  <a:path w="7700" h="9220" extrusionOk="0">
                    <a:moveTo>
                      <a:pt x="4491" y="0"/>
                    </a:moveTo>
                    <a:cubicBezTo>
                      <a:pt x="3467" y="0"/>
                      <a:pt x="2598" y="582"/>
                      <a:pt x="1951" y="1642"/>
                    </a:cubicBezTo>
                    <a:cubicBezTo>
                      <a:pt x="905" y="3355"/>
                      <a:pt x="464" y="5406"/>
                      <a:pt x="0" y="9220"/>
                    </a:cubicBezTo>
                    <a:lnTo>
                      <a:pt x="6787" y="9091"/>
                    </a:lnTo>
                    <a:cubicBezTo>
                      <a:pt x="6787" y="9091"/>
                      <a:pt x="7700" y="5901"/>
                      <a:pt x="7529" y="3156"/>
                    </a:cubicBezTo>
                    <a:cubicBezTo>
                      <a:pt x="7422" y="1416"/>
                      <a:pt x="6597" y="593"/>
                      <a:pt x="5647" y="229"/>
                    </a:cubicBezTo>
                    <a:cubicBezTo>
                      <a:pt x="5244" y="75"/>
                      <a:pt x="4858" y="0"/>
                      <a:pt x="4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a:extLst>
                  <a:ext uri="{FF2B5EF4-FFF2-40B4-BE49-F238E27FC236}">
                    <a16:creationId xmlns:a16="http://schemas.microsoft.com/office/drawing/2014/main" id="{34BA839A-19B3-0276-82AE-693FD80A71B7}"/>
                  </a:ext>
                </a:extLst>
              </p:cNvPr>
              <p:cNvSpPr/>
              <p:nvPr/>
            </p:nvSpPr>
            <p:spPr>
              <a:xfrm>
                <a:off x="1971300" y="3411425"/>
                <a:ext cx="147250" cy="136750"/>
              </a:xfrm>
              <a:custGeom>
                <a:avLst/>
                <a:gdLst/>
                <a:ahLst/>
                <a:cxnLst/>
                <a:rect l="l" t="t" r="r" b="b"/>
                <a:pathLst>
                  <a:path w="5890" h="5470" extrusionOk="0">
                    <a:moveTo>
                      <a:pt x="5276" y="0"/>
                    </a:moveTo>
                    <a:cubicBezTo>
                      <a:pt x="5223" y="0"/>
                      <a:pt x="5173" y="41"/>
                      <a:pt x="5197" y="104"/>
                    </a:cubicBezTo>
                    <a:lnTo>
                      <a:pt x="5197" y="102"/>
                    </a:lnTo>
                    <a:lnTo>
                      <a:pt x="5197" y="102"/>
                    </a:lnTo>
                    <a:cubicBezTo>
                      <a:pt x="5471" y="808"/>
                      <a:pt x="5765" y="1782"/>
                      <a:pt x="4969" y="2267"/>
                    </a:cubicBezTo>
                    <a:cubicBezTo>
                      <a:pt x="4372" y="2630"/>
                      <a:pt x="3618" y="2509"/>
                      <a:pt x="2958" y="2596"/>
                    </a:cubicBezTo>
                    <a:cubicBezTo>
                      <a:pt x="2329" y="2676"/>
                      <a:pt x="1832" y="2954"/>
                      <a:pt x="1550" y="3539"/>
                    </a:cubicBezTo>
                    <a:cubicBezTo>
                      <a:pt x="1254" y="4153"/>
                      <a:pt x="1095" y="5299"/>
                      <a:pt x="238" y="5299"/>
                    </a:cubicBezTo>
                    <a:cubicBezTo>
                      <a:pt x="197" y="5299"/>
                      <a:pt x="154" y="5296"/>
                      <a:pt x="110" y="5291"/>
                    </a:cubicBezTo>
                    <a:cubicBezTo>
                      <a:pt x="106" y="5290"/>
                      <a:pt x="102" y="5290"/>
                      <a:pt x="98" y="5290"/>
                    </a:cubicBezTo>
                    <a:cubicBezTo>
                      <a:pt x="1" y="5290"/>
                      <a:pt x="6" y="5448"/>
                      <a:pt x="110" y="5461"/>
                    </a:cubicBezTo>
                    <a:cubicBezTo>
                      <a:pt x="156" y="5467"/>
                      <a:pt x="201" y="5470"/>
                      <a:pt x="245" y="5470"/>
                    </a:cubicBezTo>
                    <a:cubicBezTo>
                      <a:pt x="1004" y="5470"/>
                      <a:pt x="1321" y="4630"/>
                      <a:pt x="1541" y="4017"/>
                    </a:cubicBezTo>
                    <a:cubicBezTo>
                      <a:pt x="1690" y="3597"/>
                      <a:pt x="1875" y="3186"/>
                      <a:pt x="2285" y="2964"/>
                    </a:cubicBezTo>
                    <a:cubicBezTo>
                      <a:pt x="2671" y="2755"/>
                      <a:pt x="3131" y="2739"/>
                      <a:pt x="3559" y="2722"/>
                    </a:cubicBezTo>
                    <a:cubicBezTo>
                      <a:pt x="4178" y="2699"/>
                      <a:pt x="4915" y="2665"/>
                      <a:pt x="5358" y="2166"/>
                    </a:cubicBezTo>
                    <a:cubicBezTo>
                      <a:pt x="5889" y="1567"/>
                      <a:pt x="5615" y="712"/>
                      <a:pt x="5362" y="58"/>
                    </a:cubicBezTo>
                    <a:cubicBezTo>
                      <a:pt x="5346" y="18"/>
                      <a:pt x="5311" y="0"/>
                      <a:pt x="5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a:extLst>
                  <a:ext uri="{FF2B5EF4-FFF2-40B4-BE49-F238E27FC236}">
                    <a16:creationId xmlns:a16="http://schemas.microsoft.com/office/drawing/2014/main" id="{1C4AF0CC-4999-A473-2610-9167C28C9752}"/>
                  </a:ext>
                </a:extLst>
              </p:cNvPr>
              <p:cNvSpPr/>
              <p:nvPr/>
            </p:nvSpPr>
            <p:spPr>
              <a:xfrm>
                <a:off x="2026250" y="3540650"/>
                <a:ext cx="110450" cy="111500"/>
              </a:xfrm>
              <a:custGeom>
                <a:avLst/>
                <a:gdLst/>
                <a:ahLst/>
                <a:cxnLst/>
                <a:rect l="l" t="t" r="r" b="b"/>
                <a:pathLst>
                  <a:path w="4418" h="4460" extrusionOk="0">
                    <a:moveTo>
                      <a:pt x="3791" y="1"/>
                    </a:moveTo>
                    <a:cubicBezTo>
                      <a:pt x="2794" y="1"/>
                      <a:pt x="1811" y="398"/>
                      <a:pt x="1123" y="1138"/>
                    </a:cubicBezTo>
                    <a:cubicBezTo>
                      <a:pt x="315" y="2003"/>
                      <a:pt x="1" y="3248"/>
                      <a:pt x="250" y="4397"/>
                    </a:cubicBezTo>
                    <a:cubicBezTo>
                      <a:pt x="259" y="4441"/>
                      <a:pt x="291" y="4459"/>
                      <a:pt x="325" y="4459"/>
                    </a:cubicBezTo>
                    <a:cubicBezTo>
                      <a:pt x="375" y="4459"/>
                      <a:pt x="429" y="4418"/>
                      <a:pt x="415" y="4353"/>
                    </a:cubicBezTo>
                    <a:cubicBezTo>
                      <a:pt x="179" y="3264"/>
                      <a:pt x="480" y="2078"/>
                      <a:pt x="1244" y="1257"/>
                    </a:cubicBezTo>
                    <a:cubicBezTo>
                      <a:pt x="1895" y="556"/>
                      <a:pt x="2838" y="169"/>
                      <a:pt x="3788" y="169"/>
                    </a:cubicBezTo>
                    <a:cubicBezTo>
                      <a:pt x="3949" y="169"/>
                      <a:pt x="4109" y="180"/>
                      <a:pt x="4269" y="202"/>
                    </a:cubicBezTo>
                    <a:cubicBezTo>
                      <a:pt x="4274" y="203"/>
                      <a:pt x="4278" y="203"/>
                      <a:pt x="4283" y="203"/>
                    </a:cubicBezTo>
                    <a:cubicBezTo>
                      <a:pt x="4380" y="203"/>
                      <a:pt x="4417" y="52"/>
                      <a:pt x="4313" y="37"/>
                    </a:cubicBezTo>
                    <a:cubicBezTo>
                      <a:pt x="4140" y="13"/>
                      <a:pt x="3965" y="1"/>
                      <a:pt x="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a:extLst>
                  <a:ext uri="{FF2B5EF4-FFF2-40B4-BE49-F238E27FC236}">
                    <a16:creationId xmlns:a16="http://schemas.microsoft.com/office/drawing/2014/main" id="{020FCB54-EE67-CB6D-DBD9-8EDDF6F300E7}"/>
                  </a:ext>
                </a:extLst>
              </p:cNvPr>
              <p:cNvSpPr/>
              <p:nvPr/>
            </p:nvSpPr>
            <p:spPr>
              <a:xfrm>
                <a:off x="1953025" y="3648500"/>
                <a:ext cx="171900" cy="5950"/>
              </a:xfrm>
              <a:custGeom>
                <a:avLst/>
                <a:gdLst/>
                <a:ahLst/>
                <a:cxnLst/>
                <a:rect l="l" t="t" r="r" b="b"/>
                <a:pathLst>
                  <a:path w="6876" h="238" extrusionOk="0">
                    <a:moveTo>
                      <a:pt x="6770" y="1"/>
                    </a:moveTo>
                    <a:cubicBezTo>
                      <a:pt x="6769" y="1"/>
                      <a:pt x="6769" y="1"/>
                      <a:pt x="6768" y="1"/>
                    </a:cubicBezTo>
                    <a:cubicBezTo>
                      <a:pt x="5122" y="35"/>
                      <a:pt x="3474" y="71"/>
                      <a:pt x="1827" y="71"/>
                    </a:cubicBezTo>
                    <a:cubicBezTo>
                      <a:pt x="1254" y="71"/>
                      <a:pt x="681" y="67"/>
                      <a:pt x="108" y="57"/>
                    </a:cubicBezTo>
                    <a:cubicBezTo>
                      <a:pt x="107" y="57"/>
                      <a:pt x="107" y="57"/>
                      <a:pt x="106" y="57"/>
                    </a:cubicBezTo>
                    <a:cubicBezTo>
                      <a:pt x="1" y="57"/>
                      <a:pt x="1" y="222"/>
                      <a:pt x="108" y="223"/>
                    </a:cubicBezTo>
                    <a:cubicBezTo>
                      <a:pt x="675" y="233"/>
                      <a:pt x="1243" y="237"/>
                      <a:pt x="1810" y="237"/>
                    </a:cubicBezTo>
                    <a:cubicBezTo>
                      <a:pt x="3463" y="237"/>
                      <a:pt x="5116" y="202"/>
                      <a:pt x="6768" y="168"/>
                    </a:cubicBezTo>
                    <a:cubicBezTo>
                      <a:pt x="6875" y="166"/>
                      <a:pt x="6876" y="1"/>
                      <a:pt x="6770"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a:extLst>
                  <a:ext uri="{FF2B5EF4-FFF2-40B4-BE49-F238E27FC236}">
                    <a16:creationId xmlns:a16="http://schemas.microsoft.com/office/drawing/2014/main" id="{5799A3B6-93A5-5ED7-1E2A-FA1D927941D0}"/>
                  </a:ext>
                </a:extLst>
              </p:cNvPr>
              <p:cNvSpPr/>
              <p:nvPr/>
            </p:nvSpPr>
            <p:spPr>
              <a:xfrm>
                <a:off x="2115200" y="3497975"/>
                <a:ext cx="27800" cy="178275"/>
              </a:xfrm>
              <a:custGeom>
                <a:avLst/>
                <a:gdLst/>
                <a:ahLst/>
                <a:cxnLst/>
                <a:rect l="l" t="t" r="r" b="b"/>
                <a:pathLst>
                  <a:path w="1112" h="7131" extrusionOk="0">
                    <a:moveTo>
                      <a:pt x="717" y="1"/>
                    </a:moveTo>
                    <a:cubicBezTo>
                      <a:pt x="674" y="1"/>
                      <a:pt x="635" y="27"/>
                      <a:pt x="642" y="81"/>
                    </a:cubicBezTo>
                    <a:cubicBezTo>
                      <a:pt x="939" y="2414"/>
                      <a:pt x="728" y="4783"/>
                      <a:pt x="20" y="7025"/>
                    </a:cubicBezTo>
                    <a:cubicBezTo>
                      <a:pt x="1" y="7089"/>
                      <a:pt x="53" y="7130"/>
                      <a:pt x="105" y="7130"/>
                    </a:cubicBezTo>
                    <a:cubicBezTo>
                      <a:pt x="139" y="7130"/>
                      <a:pt x="172" y="7112"/>
                      <a:pt x="185" y="7071"/>
                    </a:cubicBezTo>
                    <a:cubicBezTo>
                      <a:pt x="897" y="4815"/>
                      <a:pt x="1112" y="2427"/>
                      <a:pt x="813" y="81"/>
                    </a:cubicBezTo>
                    <a:cubicBezTo>
                      <a:pt x="806" y="27"/>
                      <a:pt x="76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a:extLst>
                  <a:ext uri="{FF2B5EF4-FFF2-40B4-BE49-F238E27FC236}">
                    <a16:creationId xmlns:a16="http://schemas.microsoft.com/office/drawing/2014/main" id="{D20C3316-54E9-3C2B-3DF1-8C2D4FDA3C6A}"/>
                  </a:ext>
                </a:extLst>
              </p:cNvPr>
              <p:cNvSpPr/>
              <p:nvPr/>
            </p:nvSpPr>
            <p:spPr>
              <a:xfrm>
                <a:off x="2222300" y="3907100"/>
                <a:ext cx="462325" cy="43075"/>
              </a:xfrm>
              <a:custGeom>
                <a:avLst/>
                <a:gdLst/>
                <a:ahLst/>
                <a:cxnLst/>
                <a:rect l="l" t="t" r="r" b="b"/>
                <a:pathLst>
                  <a:path w="18493" h="1723" extrusionOk="0">
                    <a:moveTo>
                      <a:pt x="515" y="0"/>
                    </a:moveTo>
                    <a:lnTo>
                      <a:pt x="1" y="1723"/>
                    </a:lnTo>
                    <a:lnTo>
                      <a:pt x="17980" y="1723"/>
                    </a:lnTo>
                    <a:lnTo>
                      <a:pt x="18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a:extLst>
                  <a:ext uri="{FF2B5EF4-FFF2-40B4-BE49-F238E27FC236}">
                    <a16:creationId xmlns:a16="http://schemas.microsoft.com/office/drawing/2014/main" id="{2B064113-8B66-7B32-8180-2344556F9814}"/>
                  </a:ext>
                </a:extLst>
              </p:cNvPr>
              <p:cNvSpPr/>
              <p:nvPr/>
            </p:nvSpPr>
            <p:spPr>
              <a:xfrm>
                <a:off x="2363350" y="3699200"/>
                <a:ext cx="352300" cy="228775"/>
              </a:xfrm>
              <a:custGeom>
                <a:avLst/>
                <a:gdLst/>
                <a:ahLst/>
                <a:cxnLst/>
                <a:rect l="l" t="t" r="r" b="b"/>
                <a:pathLst>
                  <a:path w="14092" h="9151" extrusionOk="0">
                    <a:moveTo>
                      <a:pt x="3033" y="1"/>
                    </a:moveTo>
                    <a:cubicBezTo>
                      <a:pt x="2572" y="1"/>
                      <a:pt x="2170" y="311"/>
                      <a:pt x="2051" y="756"/>
                    </a:cubicBezTo>
                    <a:lnTo>
                      <a:pt x="169" y="7875"/>
                    </a:lnTo>
                    <a:cubicBezTo>
                      <a:pt x="0" y="8519"/>
                      <a:pt x="485" y="9151"/>
                      <a:pt x="1151" y="9151"/>
                    </a:cubicBezTo>
                    <a:lnTo>
                      <a:pt x="11201" y="9151"/>
                    </a:lnTo>
                    <a:cubicBezTo>
                      <a:pt x="11554" y="9151"/>
                      <a:pt x="11863" y="8913"/>
                      <a:pt x="11953" y="8571"/>
                    </a:cubicBezTo>
                    <a:lnTo>
                      <a:pt x="13961" y="977"/>
                    </a:lnTo>
                    <a:cubicBezTo>
                      <a:pt x="14092" y="484"/>
                      <a:pt x="13719" y="1"/>
                      <a:pt x="1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a:extLst>
                  <a:ext uri="{FF2B5EF4-FFF2-40B4-BE49-F238E27FC236}">
                    <a16:creationId xmlns:a16="http://schemas.microsoft.com/office/drawing/2014/main" id="{D538A65E-E2ED-AA2A-67A7-266F1E20B24F}"/>
                  </a:ext>
                </a:extLst>
              </p:cNvPr>
              <p:cNvSpPr/>
              <p:nvPr/>
            </p:nvSpPr>
            <p:spPr>
              <a:xfrm>
                <a:off x="2383950" y="3699200"/>
                <a:ext cx="352375" cy="228775"/>
              </a:xfrm>
              <a:custGeom>
                <a:avLst/>
                <a:gdLst/>
                <a:ahLst/>
                <a:cxnLst/>
                <a:rect l="l" t="t" r="r" b="b"/>
                <a:pathLst>
                  <a:path w="14095" h="9151" extrusionOk="0">
                    <a:moveTo>
                      <a:pt x="3036" y="1"/>
                    </a:moveTo>
                    <a:cubicBezTo>
                      <a:pt x="2575" y="1"/>
                      <a:pt x="2170" y="311"/>
                      <a:pt x="2053" y="756"/>
                    </a:cubicBezTo>
                    <a:lnTo>
                      <a:pt x="172" y="7875"/>
                    </a:lnTo>
                    <a:cubicBezTo>
                      <a:pt x="1" y="8519"/>
                      <a:pt x="486" y="9151"/>
                      <a:pt x="1154" y="9151"/>
                    </a:cubicBezTo>
                    <a:lnTo>
                      <a:pt x="11204" y="9151"/>
                    </a:lnTo>
                    <a:cubicBezTo>
                      <a:pt x="11556" y="9151"/>
                      <a:pt x="11865" y="8913"/>
                      <a:pt x="11955" y="8571"/>
                    </a:cubicBezTo>
                    <a:lnTo>
                      <a:pt x="13964" y="977"/>
                    </a:lnTo>
                    <a:cubicBezTo>
                      <a:pt x="14094" y="484"/>
                      <a:pt x="13722" y="1"/>
                      <a:pt x="1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a:extLst>
                  <a:ext uri="{FF2B5EF4-FFF2-40B4-BE49-F238E27FC236}">
                    <a16:creationId xmlns:a16="http://schemas.microsoft.com/office/drawing/2014/main" id="{9E2DC621-DA86-DB39-C052-AA59AE0AC853}"/>
                  </a:ext>
                </a:extLst>
              </p:cNvPr>
              <p:cNvSpPr/>
              <p:nvPr/>
            </p:nvSpPr>
            <p:spPr>
              <a:xfrm>
                <a:off x="2530850" y="3799675"/>
                <a:ext cx="59150" cy="55875"/>
              </a:xfrm>
              <a:custGeom>
                <a:avLst/>
                <a:gdLst/>
                <a:ahLst/>
                <a:cxnLst/>
                <a:rect l="l" t="t" r="r" b="b"/>
                <a:pathLst>
                  <a:path w="2366" h="2235" extrusionOk="0">
                    <a:moveTo>
                      <a:pt x="1376" y="0"/>
                    </a:moveTo>
                    <a:cubicBezTo>
                      <a:pt x="781" y="0"/>
                      <a:pt x="213" y="501"/>
                      <a:pt x="108" y="1119"/>
                    </a:cubicBezTo>
                    <a:cubicBezTo>
                      <a:pt x="1" y="1734"/>
                      <a:pt x="396" y="2235"/>
                      <a:pt x="990" y="2235"/>
                    </a:cubicBezTo>
                    <a:cubicBezTo>
                      <a:pt x="1585" y="2235"/>
                      <a:pt x="2153" y="1734"/>
                      <a:pt x="2260" y="1119"/>
                    </a:cubicBezTo>
                    <a:cubicBezTo>
                      <a:pt x="2366" y="501"/>
                      <a:pt x="1971" y="0"/>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a:extLst>
                  <a:ext uri="{FF2B5EF4-FFF2-40B4-BE49-F238E27FC236}">
                    <a16:creationId xmlns:a16="http://schemas.microsoft.com/office/drawing/2014/main" id="{76740EE9-E0DA-9814-2579-FE35049F65DA}"/>
                  </a:ext>
                </a:extLst>
              </p:cNvPr>
              <p:cNvSpPr/>
              <p:nvPr/>
            </p:nvSpPr>
            <p:spPr>
              <a:xfrm>
                <a:off x="2383825" y="3714600"/>
                <a:ext cx="54775" cy="195000"/>
              </a:xfrm>
              <a:custGeom>
                <a:avLst/>
                <a:gdLst/>
                <a:ahLst/>
                <a:cxnLst/>
                <a:rect l="l" t="t" r="r" b="b"/>
                <a:pathLst>
                  <a:path w="2191" h="7800" extrusionOk="0">
                    <a:moveTo>
                      <a:pt x="2079" y="1"/>
                    </a:moveTo>
                    <a:cubicBezTo>
                      <a:pt x="2043" y="1"/>
                      <a:pt x="2009" y="20"/>
                      <a:pt x="1997" y="65"/>
                    </a:cubicBezTo>
                    <a:cubicBezTo>
                      <a:pt x="1337" y="2605"/>
                      <a:pt x="677" y="5145"/>
                      <a:pt x="17" y="7687"/>
                    </a:cubicBezTo>
                    <a:cubicBezTo>
                      <a:pt x="0" y="7755"/>
                      <a:pt x="56" y="7799"/>
                      <a:pt x="111" y="7799"/>
                    </a:cubicBezTo>
                    <a:cubicBezTo>
                      <a:pt x="147" y="7799"/>
                      <a:pt x="182" y="7780"/>
                      <a:pt x="194" y="7735"/>
                    </a:cubicBezTo>
                    <a:cubicBezTo>
                      <a:pt x="854" y="5193"/>
                      <a:pt x="1514" y="2653"/>
                      <a:pt x="2172" y="113"/>
                    </a:cubicBezTo>
                    <a:cubicBezTo>
                      <a:pt x="2190" y="45"/>
                      <a:pt x="2134"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8">
              <a:extLst>
                <a:ext uri="{FF2B5EF4-FFF2-40B4-BE49-F238E27FC236}">
                  <a16:creationId xmlns:a16="http://schemas.microsoft.com/office/drawing/2014/main" id="{EA687E0C-7EBD-0980-B37B-F7DE08C26616}"/>
                </a:ext>
              </a:extLst>
            </p:cNvPr>
            <p:cNvSpPr/>
            <p:nvPr/>
          </p:nvSpPr>
          <p:spPr>
            <a:xfrm>
              <a:off x="1161484" y="1291968"/>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28">
            <a:extLst>
              <a:ext uri="{FF2B5EF4-FFF2-40B4-BE49-F238E27FC236}">
                <a16:creationId xmlns:a16="http://schemas.microsoft.com/office/drawing/2014/main" id="{BE01D22D-9DA7-F334-D12B-3B87A7A57251}"/>
              </a:ext>
            </a:extLst>
          </p:cNvPr>
          <p:cNvSpPr/>
          <p:nvPr/>
        </p:nvSpPr>
        <p:spPr>
          <a:xfrm>
            <a:off x="3693369" y="1911775"/>
            <a:ext cx="123300" cy="123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a:extLst>
              <a:ext uri="{FF2B5EF4-FFF2-40B4-BE49-F238E27FC236}">
                <a16:creationId xmlns:a16="http://schemas.microsoft.com/office/drawing/2014/main" id="{54542020-D792-DEA9-B6B6-CF391CDEE929}"/>
              </a:ext>
            </a:extLst>
          </p:cNvPr>
          <p:cNvSpPr/>
          <p:nvPr/>
        </p:nvSpPr>
        <p:spPr>
          <a:xfrm>
            <a:off x="947688" y="36378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a:extLst>
              <a:ext uri="{FF2B5EF4-FFF2-40B4-BE49-F238E27FC236}">
                <a16:creationId xmlns:a16="http://schemas.microsoft.com/office/drawing/2014/main" id="{05CA63DD-229B-825D-0D9B-A84326F71FC6}"/>
              </a:ext>
            </a:extLst>
          </p:cNvPr>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a:extLst>
              <a:ext uri="{FF2B5EF4-FFF2-40B4-BE49-F238E27FC236}">
                <a16:creationId xmlns:a16="http://schemas.microsoft.com/office/drawing/2014/main" id="{7FBA0EF5-E7D1-C4FE-AFB9-D20D49EB9AE3}"/>
              </a:ext>
            </a:extLst>
          </p:cNvPr>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85255816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A397AC-4D49-CCEB-1D97-5C6D5F1E15F9}"/>
              </a:ext>
            </a:extLst>
          </p:cNvPr>
          <p:cNvSpPr txBox="1"/>
          <p:nvPr/>
        </p:nvSpPr>
        <p:spPr>
          <a:xfrm>
            <a:off x="1064795" y="843361"/>
            <a:ext cx="7014409" cy="1549783"/>
          </a:xfrm>
          <a:prstGeom prst="rect">
            <a:avLst/>
          </a:prstGeom>
          <a:noFill/>
        </p:spPr>
        <p:txBody>
          <a:bodyPr wrap="square">
            <a:spAutoFit/>
          </a:bodyPr>
          <a:lstStyle/>
          <a:p>
            <a:pPr algn="ctr">
              <a:lnSpc>
                <a:spcPct val="115000"/>
              </a:lnSpc>
            </a:pPr>
            <a:r>
              <a:rPr lang="vi-VN" sz="2800" dirty="0">
                <a:effectLst/>
                <a:latin typeface="Constantia" panose="02030602050306030303" pitchFamily="18" charset="0"/>
                <a:ea typeface="Arial" panose="020B0604020202020204" pitchFamily="34" charset="0"/>
                <a:cs typeface="Times New Roman" panose="02020603050405020304" pitchFamily="18" charset="0"/>
              </a:rPr>
              <a:t>V</a:t>
            </a:r>
            <a:r>
              <a:rPr lang="nl-NL" sz="2800" dirty="0">
                <a:effectLst/>
                <a:latin typeface="Constantia" panose="02030602050306030303" pitchFamily="18" charset="0"/>
                <a:ea typeface="Arial" panose="020B0604020202020204" pitchFamily="34" charset="0"/>
                <a:cs typeface="Times New Roman" panose="02020603050405020304" pitchFamily="18" charset="0"/>
              </a:rPr>
              <a:t>iết bài</a:t>
            </a:r>
            <a:r>
              <a:rPr lang="vi-VN" sz="2800" dirty="0">
                <a:effectLst/>
                <a:latin typeface="Constantia" panose="02030602050306030303" pitchFamily="18" charset="0"/>
                <a:ea typeface="Arial" panose="020B0604020202020204" pitchFamily="34" charset="0"/>
                <a:cs typeface="Times New Roman" panose="02020603050405020304" pitchFamily="18" charset="0"/>
              </a:rPr>
              <a:t> văn nghị luận về vấn đề xã hội trong đoạn trích “Trao duyên” của tác giả Nguyễn Du mà em đã được học</a:t>
            </a:r>
            <a:r>
              <a:rPr lang="vi-VN" sz="28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8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E648A18-1995-DE95-41C8-9B22CC4961FE}"/>
              </a:ext>
            </a:extLst>
          </p:cNvPr>
          <p:cNvPicPr>
            <a:picLocks noChangeAspect="1"/>
          </p:cNvPicPr>
          <p:nvPr/>
        </p:nvPicPr>
        <p:blipFill>
          <a:blip r:embed="rId3"/>
          <a:stretch>
            <a:fillRect/>
          </a:stretch>
        </p:blipFill>
        <p:spPr>
          <a:xfrm>
            <a:off x="5532449" y="2489913"/>
            <a:ext cx="3493311" cy="2152075"/>
          </a:xfrm>
          <a:prstGeom prst="rect">
            <a:avLst/>
          </a:prstGeom>
        </p:spPr>
      </p:pic>
      <p:pic>
        <p:nvPicPr>
          <p:cNvPr id="2" name="Picture 1">
            <a:extLst>
              <a:ext uri="{FF2B5EF4-FFF2-40B4-BE49-F238E27FC236}">
                <a16:creationId xmlns:a16="http://schemas.microsoft.com/office/drawing/2014/main" id="{2981B2B5-5B71-5945-66CC-D421E552D222}"/>
              </a:ext>
            </a:extLst>
          </p:cNvPr>
          <p:cNvPicPr>
            <a:picLocks noChangeAspect="1"/>
          </p:cNvPicPr>
          <p:nvPr/>
        </p:nvPicPr>
        <p:blipFill>
          <a:blip r:embed="rId4"/>
          <a:stretch>
            <a:fillRect/>
          </a:stretch>
        </p:blipFill>
        <p:spPr>
          <a:xfrm>
            <a:off x="665018" y="2614214"/>
            <a:ext cx="3587750" cy="1883895"/>
          </a:xfrm>
          <a:prstGeom prst="rect">
            <a:avLst/>
          </a:prstGeom>
        </p:spPr>
      </p:pic>
    </p:spTree>
    <p:custDataLst>
      <p:tags r:id="rId1"/>
    </p:custDataLst>
    <p:extLst>
      <p:ext uri="{BB962C8B-B14F-4D97-AF65-F5344CB8AC3E}">
        <p14:creationId xmlns:p14="http://schemas.microsoft.com/office/powerpoint/2010/main" val="891644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9">
          <a:extLst>
            <a:ext uri="{FF2B5EF4-FFF2-40B4-BE49-F238E27FC236}">
              <a16:creationId xmlns:a16="http://schemas.microsoft.com/office/drawing/2014/main" id="{FFF9012D-1B64-5F21-DF65-D657AEDCD212}"/>
            </a:ext>
          </a:extLst>
        </p:cNvPr>
        <p:cNvGrpSpPr/>
        <p:nvPr/>
      </p:nvGrpSpPr>
      <p:grpSpPr>
        <a:xfrm>
          <a:off x="0" y="0"/>
          <a:ext cx="0" cy="0"/>
          <a:chOff x="0" y="0"/>
          <a:chExt cx="0" cy="0"/>
        </a:xfrm>
      </p:grpSpPr>
      <p:grpSp>
        <p:nvGrpSpPr>
          <p:cNvPr id="200" name="Google Shape;200;p26">
            <a:extLst>
              <a:ext uri="{FF2B5EF4-FFF2-40B4-BE49-F238E27FC236}">
                <a16:creationId xmlns:a16="http://schemas.microsoft.com/office/drawing/2014/main" id="{68DD3310-0924-AA86-00F1-17EB4EB7DC3F}"/>
              </a:ext>
            </a:extLst>
          </p:cNvPr>
          <p:cNvGrpSpPr/>
          <p:nvPr/>
        </p:nvGrpSpPr>
        <p:grpSpPr>
          <a:xfrm>
            <a:off x="4716039" y="1424420"/>
            <a:ext cx="3715854" cy="2286606"/>
            <a:chOff x="5467825" y="2094550"/>
            <a:chExt cx="2061500" cy="1268575"/>
          </a:xfrm>
        </p:grpSpPr>
        <p:sp>
          <p:nvSpPr>
            <p:cNvPr id="201" name="Google Shape;201;p26">
              <a:extLst>
                <a:ext uri="{FF2B5EF4-FFF2-40B4-BE49-F238E27FC236}">
                  <a16:creationId xmlns:a16="http://schemas.microsoft.com/office/drawing/2014/main" id="{8049F542-FB1A-5021-D807-81B4233E67E1}"/>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a:extLst>
                <a:ext uri="{FF2B5EF4-FFF2-40B4-BE49-F238E27FC236}">
                  <a16:creationId xmlns:a16="http://schemas.microsoft.com/office/drawing/2014/main" id="{19C392F8-0810-B105-8531-B7536C1DC64D}"/>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a:extLst>
                <a:ext uri="{FF2B5EF4-FFF2-40B4-BE49-F238E27FC236}">
                  <a16:creationId xmlns:a16="http://schemas.microsoft.com/office/drawing/2014/main" id="{67A7483A-33EB-481E-3785-29DBA849709E}"/>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a:extLst>
                <a:ext uri="{FF2B5EF4-FFF2-40B4-BE49-F238E27FC236}">
                  <a16:creationId xmlns:a16="http://schemas.microsoft.com/office/drawing/2014/main" id="{2290582A-15DC-6E4B-C2DE-22DB7BD6A3A1}"/>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6">
            <a:extLst>
              <a:ext uri="{FF2B5EF4-FFF2-40B4-BE49-F238E27FC236}">
                <a16:creationId xmlns:a16="http://schemas.microsoft.com/office/drawing/2014/main" id="{9ED395A2-FBF7-E36F-105A-893C8D2ADAB3}"/>
              </a:ext>
            </a:extLst>
          </p:cNvPr>
          <p:cNvSpPr txBox="1">
            <a:spLocks noGrp="1"/>
          </p:cNvSpPr>
          <p:nvPr>
            <p:ph type="ctrTitle"/>
          </p:nvPr>
        </p:nvSpPr>
        <p:spPr>
          <a:xfrm>
            <a:off x="600728" y="1243781"/>
            <a:ext cx="4349963" cy="252171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vi-VN" b="1" dirty="0">
                <a:latin typeface="Constantia" panose="02030602050306030303" pitchFamily="18" charset="0"/>
              </a:rPr>
              <a:t>CẢM ƠN CÁC EM ĐÃ LẮNG NGHE BÀI HỌC NÀY</a:t>
            </a:r>
            <a:endParaRPr b="1" dirty="0">
              <a:latin typeface="Constantia" panose="02030602050306030303" pitchFamily="18" charset="0"/>
            </a:endParaRPr>
          </a:p>
        </p:txBody>
      </p:sp>
      <p:grpSp>
        <p:nvGrpSpPr>
          <p:cNvPr id="206" name="Google Shape;206;p26">
            <a:extLst>
              <a:ext uri="{FF2B5EF4-FFF2-40B4-BE49-F238E27FC236}">
                <a16:creationId xmlns:a16="http://schemas.microsoft.com/office/drawing/2014/main" id="{6DAADACC-2FCC-436B-D029-1BD99E316629}"/>
              </a:ext>
            </a:extLst>
          </p:cNvPr>
          <p:cNvGrpSpPr/>
          <p:nvPr/>
        </p:nvGrpSpPr>
        <p:grpSpPr>
          <a:xfrm>
            <a:off x="5300845" y="1493624"/>
            <a:ext cx="2546216" cy="2225457"/>
            <a:chOff x="3720050" y="2029925"/>
            <a:chExt cx="1529075" cy="1336450"/>
          </a:xfrm>
        </p:grpSpPr>
        <p:sp>
          <p:nvSpPr>
            <p:cNvPr id="207" name="Google Shape;207;p26">
              <a:extLst>
                <a:ext uri="{FF2B5EF4-FFF2-40B4-BE49-F238E27FC236}">
                  <a16:creationId xmlns:a16="http://schemas.microsoft.com/office/drawing/2014/main" id="{2A77D7F9-4DB8-639E-AE58-111946C74F09}"/>
                </a:ext>
              </a:extLst>
            </p:cNvPr>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a:extLst>
                <a:ext uri="{FF2B5EF4-FFF2-40B4-BE49-F238E27FC236}">
                  <a16:creationId xmlns:a16="http://schemas.microsoft.com/office/drawing/2014/main" id="{282BCA4D-7086-96B5-4C3E-688F9AAF8C27}"/>
                </a:ext>
              </a:extLst>
            </p:cNvPr>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a:extLst>
                <a:ext uri="{FF2B5EF4-FFF2-40B4-BE49-F238E27FC236}">
                  <a16:creationId xmlns:a16="http://schemas.microsoft.com/office/drawing/2014/main" id="{3E31B02C-6260-5F51-0A6E-030E175E5D1C}"/>
                </a:ext>
              </a:extLst>
            </p:cNvPr>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a:extLst>
                <a:ext uri="{FF2B5EF4-FFF2-40B4-BE49-F238E27FC236}">
                  <a16:creationId xmlns:a16="http://schemas.microsoft.com/office/drawing/2014/main" id="{116D7302-8393-F9E0-E942-6F9F2D6405F4}"/>
                </a:ext>
              </a:extLst>
            </p:cNvPr>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a:extLst>
                <a:ext uri="{FF2B5EF4-FFF2-40B4-BE49-F238E27FC236}">
                  <a16:creationId xmlns:a16="http://schemas.microsoft.com/office/drawing/2014/main" id="{099BCFF0-7253-7258-3715-7C4B354A8D09}"/>
                </a:ext>
              </a:extLst>
            </p:cNvPr>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a:extLst>
                <a:ext uri="{FF2B5EF4-FFF2-40B4-BE49-F238E27FC236}">
                  <a16:creationId xmlns:a16="http://schemas.microsoft.com/office/drawing/2014/main" id="{E03EC985-CCB5-8177-C839-8A87F9215BA9}"/>
                </a:ext>
              </a:extLst>
            </p:cNvPr>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a:extLst>
                <a:ext uri="{FF2B5EF4-FFF2-40B4-BE49-F238E27FC236}">
                  <a16:creationId xmlns:a16="http://schemas.microsoft.com/office/drawing/2014/main" id="{2512EBCB-148F-727F-550F-5FEA9993E3A9}"/>
                </a:ext>
              </a:extLst>
            </p:cNvPr>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a:extLst>
                <a:ext uri="{FF2B5EF4-FFF2-40B4-BE49-F238E27FC236}">
                  <a16:creationId xmlns:a16="http://schemas.microsoft.com/office/drawing/2014/main" id="{6CCEB82D-0B35-84AE-D821-BF56327AA775}"/>
                </a:ext>
              </a:extLst>
            </p:cNvPr>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a:extLst>
                <a:ext uri="{FF2B5EF4-FFF2-40B4-BE49-F238E27FC236}">
                  <a16:creationId xmlns:a16="http://schemas.microsoft.com/office/drawing/2014/main" id="{C73DB80D-4559-3B21-488E-236926451DA9}"/>
                </a:ext>
              </a:extLst>
            </p:cNvPr>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a:extLst>
                <a:ext uri="{FF2B5EF4-FFF2-40B4-BE49-F238E27FC236}">
                  <a16:creationId xmlns:a16="http://schemas.microsoft.com/office/drawing/2014/main" id="{BAF4AF54-D362-D365-17FF-601D02582D15}"/>
                </a:ext>
              </a:extLst>
            </p:cNvPr>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a:extLst>
                <a:ext uri="{FF2B5EF4-FFF2-40B4-BE49-F238E27FC236}">
                  <a16:creationId xmlns:a16="http://schemas.microsoft.com/office/drawing/2014/main" id="{CC59B9D8-BA5D-7985-3522-5739AAACBCCE}"/>
                </a:ext>
              </a:extLst>
            </p:cNvPr>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a:extLst>
                <a:ext uri="{FF2B5EF4-FFF2-40B4-BE49-F238E27FC236}">
                  <a16:creationId xmlns:a16="http://schemas.microsoft.com/office/drawing/2014/main" id="{89A65A78-9122-54F7-5DA4-4285A31120DB}"/>
                </a:ext>
              </a:extLst>
            </p:cNvPr>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a:extLst>
                <a:ext uri="{FF2B5EF4-FFF2-40B4-BE49-F238E27FC236}">
                  <a16:creationId xmlns:a16="http://schemas.microsoft.com/office/drawing/2014/main" id="{70C5C7F7-4BB5-92C8-DF03-4DFBBD3F05D7}"/>
                </a:ext>
              </a:extLst>
            </p:cNvPr>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a:extLst>
                <a:ext uri="{FF2B5EF4-FFF2-40B4-BE49-F238E27FC236}">
                  <a16:creationId xmlns:a16="http://schemas.microsoft.com/office/drawing/2014/main" id="{971CB705-0B70-708C-4E26-35057D780CB4}"/>
                </a:ext>
              </a:extLst>
            </p:cNvPr>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a:extLst>
                <a:ext uri="{FF2B5EF4-FFF2-40B4-BE49-F238E27FC236}">
                  <a16:creationId xmlns:a16="http://schemas.microsoft.com/office/drawing/2014/main" id="{59A93560-1287-5425-35A6-2A752C203A1A}"/>
                </a:ext>
              </a:extLst>
            </p:cNvPr>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a:extLst>
                <a:ext uri="{FF2B5EF4-FFF2-40B4-BE49-F238E27FC236}">
                  <a16:creationId xmlns:a16="http://schemas.microsoft.com/office/drawing/2014/main" id="{8FAC56BE-D553-BE30-A5A7-C7BE04D597CC}"/>
                </a:ext>
              </a:extLst>
            </p:cNvPr>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a:extLst>
                <a:ext uri="{FF2B5EF4-FFF2-40B4-BE49-F238E27FC236}">
                  <a16:creationId xmlns:a16="http://schemas.microsoft.com/office/drawing/2014/main" id="{65AA40E0-FBE2-6313-2A1C-1F6E4146DA78}"/>
                </a:ext>
              </a:extLst>
            </p:cNvPr>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a:extLst>
                <a:ext uri="{FF2B5EF4-FFF2-40B4-BE49-F238E27FC236}">
                  <a16:creationId xmlns:a16="http://schemas.microsoft.com/office/drawing/2014/main" id="{08B824E5-A5DD-D261-914B-C6940B203AE1}"/>
                </a:ext>
              </a:extLst>
            </p:cNvPr>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a:extLst>
                <a:ext uri="{FF2B5EF4-FFF2-40B4-BE49-F238E27FC236}">
                  <a16:creationId xmlns:a16="http://schemas.microsoft.com/office/drawing/2014/main" id="{528C0017-E366-6CF3-741C-B5BAB3127057}"/>
                </a:ext>
              </a:extLst>
            </p:cNvPr>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a:extLst>
                <a:ext uri="{FF2B5EF4-FFF2-40B4-BE49-F238E27FC236}">
                  <a16:creationId xmlns:a16="http://schemas.microsoft.com/office/drawing/2014/main" id="{B207932B-55B7-B44B-12C9-5D3207AF78BB}"/>
                </a:ext>
              </a:extLst>
            </p:cNvPr>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a:extLst>
                <a:ext uri="{FF2B5EF4-FFF2-40B4-BE49-F238E27FC236}">
                  <a16:creationId xmlns:a16="http://schemas.microsoft.com/office/drawing/2014/main" id="{EF55C0AF-D642-D14B-7091-2C83295C25B2}"/>
                </a:ext>
              </a:extLst>
            </p:cNvPr>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a:extLst>
                <a:ext uri="{FF2B5EF4-FFF2-40B4-BE49-F238E27FC236}">
                  <a16:creationId xmlns:a16="http://schemas.microsoft.com/office/drawing/2014/main" id="{7745CDE8-2818-485B-6D89-9E46FBC18F86}"/>
                </a:ext>
              </a:extLst>
            </p:cNvPr>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a:extLst>
                <a:ext uri="{FF2B5EF4-FFF2-40B4-BE49-F238E27FC236}">
                  <a16:creationId xmlns:a16="http://schemas.microsoft.com/office/drawing/2014/main" id="{F9B755FC-F049-A6E4-45E8-34F7CFE3FF34}"/>
                </a:ext>
              </a:extLst>
            </p:cNvPr>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a:extLst>
                <a:ext uri="{FF2B5EF4-FFF2-40B4-BE49-F238E27FC236}">
                  <a16:creationId xmlns:a16="http://schemas.microsoft.com/office/drawing/2014/main" id="{D69FABC0-8097-6686-6D0B-1AA7AD163F16}"/>
                </a:ext>
              </a:extLst>
            </p:cNvPr>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a:extLst>
                <a:ext uri="{FF2B5EF4-FFF2-40B4-BE49-F238E27FC236}">
                  <a16:creationId xmlns:a16="http://schemas.microsoft.com/office/drawing/2014/main" id="{AE865BD7-902E-06D7-2E66-7A9EF5841A1E}"/>
                </a:ext>
              </a:extLst>
            </p:cNvPr>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a:extLst>
                <a:ext uri="{FF2B5EF4-FFF2-40B4-BE49-F238E27FC236}">
                  <a16:creationId xmlns:a16="http://schemas.microsoft.com/office/drawing/2014/main" id="{143F696C-398E-EF27-7D7C-48A8BC00A559}"/>
                </a:ext>
              </a:extLst>
            </p:cNvPr>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a:extLst>
                <a:ext uri="{FF2B5EF4-FFF2-40B4-BE49-F238E27FC236}">
                  <a16:creationId xmlns:a16="http://schemas.microsoft.com/office/drawing/2014/main" id="{C17AA250-E4F9-E55F-AB37-33A88E251A9F}"/>
                </a:ext>
              </a:extLst>
            </p:cNvPr>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a:extLst>
                <a:ext uri="{FF2B5EF4-FFF2-40B4-BE49-F238E27FC236}">
                  <a16:creationId xmlns:a16="http://schemas.microsoft.com/office/drawing/2014/main" id="{A1505B7A-9B96-0707-98F7-EC16770C4951}"/>
                </a:ext>
              </a:extLst>
            </p:cNvPr>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a:extLst>
                <a:ext uri="{FF2B5EF4-FFF2-40B4-BE49-F238E27FC236}">
                  <a16:creationId xmlns:a16="http://schemas.microsoft.com/office/drawing/2014/main" id="{55E47AB1-248D-F1C9-7043-CF03E884B75C}"/>
                </a:ext>
              </a:extLst>
            </p:cNvPr>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a:extLst>
                <a:ext uri="{FF2B5EF4-FFF2-40B4-BE49-F238E27FC236}">
                  <a16:creationId xmlns:a16="http://schemas.microsoft.com/office/drawing/2014/main" id="{4C1FC7AA-AA1D-D1BC-BD3D-6F06163E2898}"/>
                </a:ext>
              </a:extLst>
            </p:cNvPr>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a:extLst>
                <a:ext uri="{FF2B5EF4-FFF2-40B4-BE49-F238E27FC236}">
                  <a16:creationId xmlns:a16="http://schemas.microsoft.com/office/drawing/2014/main" id="{0A8CC607-33C0-9F8C-46E3-0356C1CA4F39}"/>
                </a:ext>
              </a:extLst>
            </p:cNvPr>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a:extLst>
                <a:ext uri="{FF2B5EF4-FFF2-40B4-BE49-F238E27FC236}">
                  <a16:creationId xmlns:a16="http://schemas.microsoft.com/office/drawing/2014/main" id="{92E35D08-D579-F9D5-DA82-2528B6D02075}"/>
                </a:ext>
              </a:extLst>
            </p:cNvPr>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a:extLst>
                <a:ext uri="{FF2B5EF4-FFF2-40B4-BE49-F238E27FC236}">
                  <a16:creationId xmlns:a16="http://schemas.microsoft.com/office/drawing/2014/main" id="{72B9F756-632C-6045-DF6E-0F0301B284AA}"/>
                </a:ext>
              </a:extLst>
            </p:cNvPr>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a:extLst>
                <a:ext uri="{FF2B5EF4-FFF2-40B4-BE49-F238E27FC236}">
                  <a16:creationId xmlns:a16="http://schemas.microsoft.com/office/drawing/2014/main" id="{079791B7-43DB-96C8-4F2D-E19FAE568291}"/>
                </a:ext>
              </a:extLst>
            </p:cNvPr>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rgbClr val="5C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a:extLst>
                <a:ext uri="{FF2B5EF4-FFF2-40B4-BE49-F238E27FC236}">
                  <a16:creationId xmlns:a16="http://schemas.microsoft.com/office/drawing/2014/main" id="{BFA1EBBE-8414-A2FC-F826-245579A49BE0}"/>
                </a:ext>
              </a:extLst>
            </p:cNvPr>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a:extLst>
                <a:ext uri="{FF2B5EF4-FFF2-40B4-BE49-F238E27FC236}">
                  <a16:creationId xmlns:a16="http://schemas.microsoft.com/office/drawing/2014/main" id="{97D0BC68-B1F1-5796-F359-F260D08BBA89}"/>
                </a:ext>
              </a:extLst>
            </p:cNvPr>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a:extLst>
                <a:ext uri="{FF2B5EF4-FFF2-40B4-BE49-F238E27FC236}">
                  <a16:creationId xmlns:a16="http://schemas.microsoft.com/office/drawing/2014/main" id="{59D9838D-333F-A7D2-F09D-BC5C6A38C08A}"/>
                </a:ext>
              </a:extLst>
            </p:cNvPr>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a:extLst>
                <a:ext uri="{FF2B5EF4-FFF2-40B4-BE49-F238E27FC236}">
                  <a16:creationId xmlns:a16="http://schemas.microsoft.com/office/drawing/2014/main" id="{50D2DFD4-B3F7-CCC4-FE16-A6904A14A6E8}"/>
                </a:ext>
              </a:extLst>
            </p:cNvPr>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a:extLst>
                <a:ext uri="{FF2B5EF4-FFF2-40B4-BE49-F238E27FC236}">
                  <a16:creationId xmlns:a16="http://schemas.microsoft.com/office/drawing/2014/main" id="{47C94FD5-226B-86C4-105F-EC8F9FA56B0B}"/>
                </a:ext>
              </a:extLst>
            </p:cNvPr>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a:extLst>
                <a:ext uri="{FF2B5EF4-FFF2-40B4-BE49-F238E27FC236}">
                  <a16:creationId xmlns:a16="http://schemas.microsoft.com/office/drawing/2014/main" id="{1DFA8449-BFDF-1FF5-D1EE-B67D20D1744F}"/>
                </a:ext>
              </a:extLst>
            </p:cNvPr>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a:extLst>
                <a:ext uri="{FF2B5EF4-FFF2-40B4-BE49-F238E27FC236}">
                  <a16:creationId xmlns:a16="http://schemas.microsoft.com/office/drawing/2014/main" id="{A4D193BC-352F-9585-BD1F-1225100D70CF}"/>
                </a:ext>
              </a:extLst>
            </p:cNvPr>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a:extLst>
                <a:ext uri="{FF2B5EF4-FFF2-40B4-BE49-F238E27FC236}">
                  <a16:creationId xmlns:a16="http://schemas.microsoft.com/office/drawing/2014/main" id="{4D66734F-BE61-91E3-9744-D076F86BAEEE}"/>
                </a:ext>
              </a:extLst>
            </p:cNvPr>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a:extLst>
                <a:ext uri="{FF2B5EF4-FFF2-40B4-BE49-F238E27FC236}">
                  <a16:creationId xmlns:a16="http://schemas.microsoft.com/office/drawing/2014/main" id="{DC2D20C4-CC59-AD7D-DAA6-215214802BB7}"/>
                </a:ext>
              </a:extLst>
            </p:cNvPr>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a:extLst>
                <a:ext uri="{FF2B5EF4-FFF2-40B4-BE49-F238E27FC236}">
                  <a16:creationId xmlns:a16="http://schemas.microsoft.com/office/drawing/2014/main" id="{CC2DDF65-9896-062F-D269-9DCED887053D}"/>
                </a:ext>
              </a:extLst>
            </p:cNvPr>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a:extLst>
                <a:ext uri="{FF2B5EF4-FFF2-40B4-BE49-F238E27FC236}">
                  <a16:creationId xmlns:a16="http://schemas.microsoft.com/office/drawing/2014/main" id="{15DBC800-C32A-2D72-4267-A83BE82CAB2F}"/>
                </a:ext>
              </a:extLst>
            </p:cNvPr>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a:extLst>
                <a:ext uri="{FF2B5EF4-FFF2-40B4-BE49-F238E27FC236}">
                  <a16:creationId xmlns:a16="http://schemas.microsoft.com/office/drawing/2014/main" id="{D046B7B0-982E-AE22-FF11-5E6B4E394C8E}"/>
                </a:ext>
              </a:extLst>
            </p:cNvPr>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a:extLst>
                <a:ext uri="{FF2B5EF4-FFF2-40B4-BE49-F238E27FC236}">
                  <a16:creationId xmlns:a16="http://schemas.microsoft.com/office/drawing/2014/main" id="{06AB5047-C08C-AC4A-FBEF-A4CE0D86C1DE}"/>
                </a:ext>
              </a:extLst>
            </p:cNvPr>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a:extLst>
                <a:ext uri="{FF2B5EF4-FFF2-40B4-BE49-F238E27FC236}">
                  <a16:creationId xmlns:a16="http://schemas.microsoft.com/office/drawing/2014/main" id="{C82260B3-8596-34B8-E49C-EC41946343EC}"/>
                </a:ext>
              </a:extLst>
            </p:cNvPr>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a:extLst>
                <a:ext uri="{FF2B5EF4-FFF2-40B4-BE49-F238E27FC236}">
                  <a16:creationId xmlns:a16="http://schemas.microsoft.com/office/drawing/2014/main" id="{5D01CB3E-E07E-E42B-583C-ED46D184C667}"/>
                </a:ext>
              </a:extLst>
            </p:cNvPr>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a:extLst>
                <a:ext uri="{FF2B5EF4-FFF2-40B4-BE49-F238E27FC236}">
                  <a16:creationId xmlns:a16="http://schemas.microsoft.com/office/drawing/2014/main" id="{D44E62EA-1A54-B39F-9DDD-05FCD227894D}"/>
                </a:ext>
              </a:extLst>
            </p:cNvPr>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a:extLst>
                <a:ext uri="{FF2B5EF4-FFF2-40B4-BE49-F238E27FC236}">
                  <a16:creationId xmlns:a16="http://schemas.microsoft.com/office/drawing/2014/main" id="{DAB80B1C-DD94-AAF9-F4CF-F965C14C4B8F}"/>
                </a:ext>
              </a:extLst>
            </p:cNvPr>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a:extLst>
                <a:ext uri="{FF2B5EF4-FFF2-40B4-BE49-F238E27FC236}">
                  <a16:creationId xmlns:a16="http://schemas.microsoft.com/office/drawing/2014/main" id="{1176C223-A362-F4FB-A1B0-8FE512CC0CA9}"/>
                </a:ext>
              </a:extLst>
            </p:cNvPr>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a:extLst>
                <a:ext uri="{FF2B5EF4-FFF2-40B4-BE49-F238E27FC236}">
                  <a16:creationId xmlns:a16="http://schemas.microsoft.com/office/drawing/2014/main" id="{D6D7171C-B2E4-0EFD-1212-D0A717A178B9}"/>
                </a:ext>
              </a:extLst>
            </p:cNvPr>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a:extLst>
                <a:ext uri="{FF2B5EF4-FFF2-40B4-BE49-F238E27FC236}">
                  <a16:creationId xmlns:a16="http://schemas.microsoft.com/office/drawing/2014/main" id="{8C225F2E-F178-C32E-CCD6-41AC9D5D9A94}"/>
                </a:ext>
              </a:extLst>
            </p:cNvPr>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a:extLst>
                <a:ext uri="{FF2B5EF4-FFF2-40B4-BE49-F238E27FC236}">
                  <a16:creationId xmlns:a16="http://schemas.microsoft.com/office/drawing/2014/main" id="{9F6F7152-918D-BB73-E3CE-FFCCA3614804}"/>
                </a:ext>
              </a:extLst>
            </p:cNvPr>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a:extLst>
                <a:ext uri="{FF2B5EF4-FFF2-40B4-BE49-F238E27FC236}">
                  <a16:creationId xmlns:a16="http://schemas.microsoft.com/office/drawing/2014/main" id="{000B4095-0B9C-5068-0A50-52532F17CFED}"/>
                </a:ext>
              </a:extLst>
            </p:cNvPr>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a:extLst>
                <a:ext uri="{FF2B5EF4-FFF2-40B4-BE49-F238E27FC236}">
                  <a16:creationId xmlns:a16="http://schemas.microsoft.com/office/drawing/2014/main" id="{22356529-AB0F-31AE-0467-34F91D538985}"/>
                </a:ext>
              </a:extLst>
            </p:cNvPr>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a:extLst>
                <a:ext uri="{FF2B5EF4-FFF2-40B4-BE49-F238E27FC236}">
                  <a16:creationId xmlns:a16="http://schemas.microsoft.com/office/drawing/2014/main" id="{8E3DA018-91D5-CF61-40F3-907C7452D464}"/>
                </a:ext>
              </a:extLst>
            </p:cNvPr>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a:extLst>
                <a:ext uri="{FF2B5EF4-FFF2-40B4-BE49-F238E27FC236}">
                  <a16:creationId xmlns:a16="http://schemas.microsoft.com/office/drawing/2014/main" id="{BB8D0D5F-B942-6213-909D-15E45E9EFABC}"/>
                </a:ext>
              </a:extLst>
            </p:cNvPr>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a:extLst>
                <a:ext uri="{FF2B5EF4-FFF2-40B4-BE49-F238E27FC236}">
                  <a16:creationId xmlns:a16="http://schemas.microsoft.com/office/drawing/2014/main" id="{2E05D5CF-445E-C914-C97F-D3EDF1F702AF}"/>
                </a:ext>
              </a:extLst>
            </p:cNvPr>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a:extLst>
                <a:ext uri="{FF2B5EF4-FFF2-40B4-BE49-F238E27FC236}">
                  <a16:creationId xmlns:a16="http://schemas.microsoft.com/office/drawing/2014/main" id="{86C5605E-3A19-2039-CB0C-84783405E002}"/>
                </a:ext>
              </a:extLst>
            </p:cNvPr>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a:extLst>
                <a:ext uri="{FF2B5EF4-FFF2-40B4-BE49-F238E27FC236}">
                  <a16:creationId xmlns:a16="http://schemas.microsoft.com/office/drawing/2014/main" id="{FBD4334E-3310-9FF9-FDBF-C5EC9D354A0E}"/>
                </a:ext>
              </a:extLst>
            </p:cNvPr>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a:extLst>
                <a:ext uri="{FF2B5EF4-FFF2-40B4-BE49-F238E27FC236}">
                  <a16:creationId xmlns:a16="http://schemas.microsoft.com/office/drawing/2014/main" id="{2371750E-AB86-CCE2-166B-0B0A24DD2278}"/>
                </a:ext>
              </a:extLst>
            </p:cNvPr>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a:extLst>
                <a:ext uri="{FF2B5EF4-FFF2-40B4-BE49-F238E27FC236}">
                  <a16:creationId xmlns:a16="http://schemas.microsoft.com/office/drawing/2014/main" id="{CEC4639E-E10B-0C57-46C1-EADCED938271}"/>
                </a:ext>
              </a:extLst>
            </p:cNvPr>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a:extLst>
                <a:ext uri="{FF2B5EF4-FFF2-40B4-BE49-F238E27FC236}">
                  <a16:creationId xmlns:a16="http://schemas.microsoft.com/office/drawing/2014/main" id="{6D70C8A2-1EE9-1C61-BD99-693B340CF862}"/>
                </a:ext>
              </a:extLst>
            </p:cNvPr>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a:extLst>
                <a:ext uri="{FF2B5EF4-FFF2-40B4-BE49-F238E27FC236}">
                  <a16:creationId xmlns:a16="http://schemas.microsoft.com/office/drawing/2014/main" id="{B0DFB19D-CD0F-3C8F-0B0E-D7EA3B05EBDF}"/>
                </a:ext>
              </a:extLst>
            </p:cNvPr>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a:extLst>
                <a:ext uri="{FF2B5EF4-FFF2-40B4-BE49-F238E27FC236}">
                  <a16:creationId xmlns:a16="http://schemas.microsoft.com/office/drawing/2014/main" id="{13E58717-4F28-570C-2B2B-44F4F26934EB}"/>
                </a:ext>
              </a:extLst>
            </p:cNvPr>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a:extLst>
                <a:ext uri="{FF2B5EF4-FFF2-40B4-BE49-F238E27FC236}">
                  <a16:creationId xmlns:a16="http://schemas.microsoft.com/office/drawing/2014/main" id="{09059530-E2DB-2729-3333-43F715DF885A}"/>
                </a:ext>
              </a:extLst>
            </p:cNvPr>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a:extLst>
                <a:ext uri="{FF2B5EF4-FFF2-40B4-BE49-F238E27FC236}">
                  <a16:creationId xmlns:a16="http://schemas.microsoft.com/office/drawing/2014/main" id="{0633CC72-C5D8-E39B-58D9-D0400960E1CD}"/>
                </a:ext>
              </a:extLst>
            </p:cNvPr>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a:extLst>
                <a:ext uri="{FF2B5EF4-FFF2-40B4-BE49-F238E27FC236}">
                  <a16:creationId xmlns:a16="http://schemas.microsoft.com/office/drawing/2014/main" id="{747914BE-449B-313D-5450-1879037E6341}"/>
                </a:ext>
              </a:extLst>
            </p:cNvPr>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a:extLst>
                <a:ext uri="{FF2B5EF4-FFF2-40B4-BE49-F238E27FC236}">
                  <a16:creationId xmlns:a16="http://schemas.microsoft.com/office/drawing/2014/main" id="{C0439888-10D6-C3F7-76B0-DFAC8175741A}"/>
                </a:ext>
              </a:extLst>
            </p:cNvPr>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a:extLst>
                <a:ext uri="{FF2B5EF4-FFF2-40B4-BE49-F238E27FC236}">
                  <a16:creationId xmlns:a16="http://schemas.microsoft.com/office/drawing/2014/main" id="{A124F082-7F92-0B7F-DF57-D9486625CC72}"/>
                </a:ext>
              </a:extLst>
            </p:cNvPr>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a:extLst>
                <a:ext uri="{FF2B5EF4-FFF2-40B4-BE49-F238E27FC236}">
                  <a16:creationId xmlns:a16="http://schemas.microsoft.com/office/drawing/2014/main" id="{E7218303-4423-AD45-BEF6-2F4512C98D08}"/>
                </a:ext>
              </a:extLst>
            </p:cNvPr>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a:extLst>
                <a:ext uri="{FF2B5EF4-FFF2-40B4-BE49-F238E27FC236}">
                  <a16:creationId xmlns:a16="http://schemas.microsoft.com/office/drawing/2014/main" id="{28B923A4-3EB3-0F8C-033A-2833A43179F0}"/>
                </a:ext>
              </a:extLst>
            </p:cNvPr>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a:extLst>
                <a:ext uri="{FF2B5EF4-FFF2-40B4-BE49-F238E27FC236}">
                  <a16:creationId xmlns:a16="http://schemas.microsoft.com/office/drawing/2014/main" id="{37A7ABE3-DDAB-D3C3-15B2-FF98D61D0A05}"/>
                </a:ext>
              </a:extLst>
            </p:cNvPr>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a:extLst>
                <a:ext uri="{FF2B5EF4-FFF2-40B4-BE49-F238E27FC236}">
                  <a16:creationId xmlns:a16="http://schemas.microsoft.com/office/drawing/2014/main" id="{77C5C63D-8490-5600-F3A3-DB6B88D02DE5}"/>
                </a:ext>
              </a:extLst>
            </p:cNvPr>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a:extLst>
                <a:ext uri="{FF2B5EF4-FFF2-40B4-BE49-F238E27FC236}">
                  <a16:creationId xmlns:a16="http://schemas.microsoft.com/office/drawing/2014/main" id="{74FB16D5-80FA-35AE-A131-B688BC021EAB}"/>
                </a:ext>
              </a:extLst>
            </p:cNvPr>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a:extLst>
                <a:ext uri="{FF2B5EF4-FFF2-40B4-BE49-F238E27FC236}">
                  <a16:creationId xmlns:a16="http://schemas.microsoft.com/office/drawing/2014/main" id="{22B7BF88-9290-9374-32CE-837892C04B4A}"/>
                </a:ext>
              </a:extLst>
            </p:cNvPr>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a:extLst>
                <a:ext uri="{FF2B5EF4-FFF2-40B4-BE49-F238E27FC236}">
                  <a16:creationId xmlns:a16="http://schemas.microsoft.com/office/drawing/2014/main" id="{C8C3E13F-20C3-72D4-5CA2-DCD0F2947987}"/>
                </a:ext>
              </a:extLst>
            </p:cNvPr>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a:extLst>
                <a:ext uri="{FF2B5EF4-FFF2-40B4-BE49-F238E27FC236}">
                  <a16:creationId xmlns:a16="http://schemas.microsoft.com/office/drawing/2014/main" id="{80C45D0D-70B3-ED34-8293-01991DA04528}"/>
                </a:ext>
              </a:extLst>
            </p:cNvPr>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a:extLst>
                <a:ext uri="{FF2B5EF4-FFF2-40B4-BE49-F238E27FC236}">
                  <a16:creationId xmlns:a16="http://schemas.microsoft.com/office/drawing/2014/main" id="{9C32AE8A-0D3E-5EA6-C3D7-AD93A1685ECA}"/>
                </a:ext>
              </a:extLst>
            </p:cNvPr>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a:extLst>
                <a:ext uri="{FF2B5EF4-FFF2-40B4-BE49-F238E27FC236}">
                  <a16:creationId xmlns:a16="http://schemas.microsoft.com/office/drawing/2014/main" id="{96BDE32E-EE5F-FF29-855D-47F0FC6850E4}"/>
                </a:ext>
              </a:extLst>
            </p:cNvPr>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a:extLst>
                <a:ext uri="{FF2B5EF4-FFF2-40B4-BE49-F238E27FC236}">
                  <a16:creationId xmlns:a16="http://schemas.microsoft.com/office/drawing/2014/main" id="{49A7DF14-DB05-18E9-9770-142BCDA7A870}"/>
                </a:ext>
              </a:extLst>
            </p:cNvPr>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a:extLst>
                <a:ext uri="{FF2B5EF4-FFF2-40B4-BE49-F238E27FC236}">
                  <a16:creationId xmlns:a16="http://schemas.microsoft.com/office/drawing/2014/main" id="{CA5475EA-DC70-3680-DAA2-C4393A2A7C40}"/>
                </a:ext>
              </a:extLst>
            </p:cNvPr>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a:extLst>
                <a:ext uri="{FF2B5EF4-FFF2-40B4-BE49-F238E27FC236}">
                  <a16:creationId xmlns:a16="http://schemas.microsoft.com/office/drawing/2014/main" id="{48AC6FC1-2E46-D867-4815-85C6C5867DAB}"/>
                </a:ext>
              </a:extLst>
            </p:cNvPr>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a:extLst>
                <a:ext uri="{FF2B5EF4-FFF2-40B4-BE49-F238E27FC236}">
                  <a16:creationId xmlns:a16="http://schemas.microsoft.com/office/drawing/2014/main" id="{41B9EA6A-2227-172A-A680-86534814090B}"/>
                </a:ext>
              </a:extLst>
            </p:cNvPr>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a:extLst>
                <a:ext uri="{FF2B5EF4-FFF2-40B4-BE49-F238E27FC236}">
                  <a16:creationId xmlns:a16="http://schemas.microsoft.com/office/drawing/2014/main" id="{2D831579-A463-C731-68AC-F859E69F3072}"/>
                </a:ext>
              </a:extLst>
            </p:cNvPr>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a:extLst>
                <a:ext uri="{FF2B5EF4-FFF2-40B4-BE49-F238E27FC236}">
                  <a16:creationId xmlns:a16="http://schemas.microsoft.com/office/drawing/2014/main" id="{79D98CE3-BB32-A32F-E1E4-30B30FFC1EB7}"/>
                </a:ext>
              </a:extLst>
            </p:cNvPr>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a:extLst>
                <a:ext uri="{FF2B5EF4-FFF2-40B4-BE49-F238E27FC236}">
                  <a16:creationId xmlns:a16="http://schemas.microsoft.com/office/drawing/2014/main" id="{704C748B-0263-7505-4A78-8408D7E8B85A}"/>
                </a:ext>
              </a:extLst>
            </p:cNvPr>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a:extLst>
                <a:ext uri="{FF2B5EF4-FFF2-40B4-BE49-F238E27FC236}">
                  <a16:creationId xmlns:a16="http://schemas.microsoft.com/office/drawing/2014/main" id="{27D774D5-CE40-4F3D-1B93-55FF64C5C9AE}"/>
                </a:ext>
              </a:extLst>
            </p:cNvPr>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a:extLst>
                <a:ext uri="{FF2B5EF4-FFF2-40B4-BE49-F238E27FC236}">
                  <a16:creationId xmlns:a16="http://schemas.microsoft.com/office/drawing/2014/main" id="{60700C85-48A5-BE2F-A919-AF56B20E07FD}"/>
                </a:ext>
              </a:extLst>
            </p:cNvPr>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a:extLst>
                <a:ext uri="{FF2B5EF4-FFF2-40B4-BE49-F238E27FC236}">
                  <a16:creationId xmlns:a16="http://schemas.microsoft.com/office/drawing/2014/main" id="{3222C85C-3868-A83F-9445-80A09F302711}"/>
                </a:ext>
              </a:extLst>
            </p:cNvPr>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a:extLst>
                <a:ext uri="{FF2B5EF4-FFF2-40B4-BE49-F238E27FC236}">
                  <a16:creationId xmlns:a16="http://schemas.microsoft.com/office/drawing/2014/main" id="{CE08CB42-F06F-67B9-0F6B-9AC0FFBA6159}"/>
                </a:ext>
              </a:extLst>
            </p:cNvPr>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a:extLst>
                <a:ext uri="{FF2B5EF4-FFF2-40B4-BE49-F238E27FC236}">
                  <a16:creationId xmlns:a16="http://schemas.microsoft.com/office/drawing/2014/main" id="{D2952BC9-FE1F-63F9-5EE6-7EB3C98FB7F9}"/>
                </a:ext>
              </a:extLst>
            </p:cNvPr>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a:extLst>
                <a:ext uri="{FF2B5EF4-FFF2-40B4-BE49-F238E27FC236}">
                  <a16:creationId xmlns:a16="http://schemas.microsoft.com/office/drawing/2014/main" id="{24909176-0EE7-A7C7-A42B-961EED18DEB1}"/>
                </a:ext>
              </a:extLst>
            </p:cNvPr>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a:extLst>
                <a:ext uri="{FF2B5EF4-FFF2-40B4-BE49-F238E27FC236}">
                  <a16:creationId xmlns:a16="http://schemas.microsoft.com/office/drawing/2014/main" id="{BF0BCDCD-FF54-9B3D-73F0-07219B2B813D}"/>
                </a:ext>
              </a:extLst>
            </p:cNvPr>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a:extLst>
                <a:ext uri="{FF2B5EF4-FFF2-40B4-BE49-F238E27FC236}">
                  <a16:creationId xmlns:a16="http://schemas.microsoft.com/office/drawing/2014/main" id="{9375AA20-1151-1DDE-5B38-DBA22B6CE5BC}"/>
                </a:ext>
              </a:extLst>
            </p:cNvPr>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a:extLst>
                <a:ext uri="{FF2B5EF4-FFF2-40B4-BE49-F238E27FC236}">
                  <a16:creationId xmlns:a16="http://schemas.microsoft.com/office/drawing/2014/main" id="{EF2B4DA5-5E4C-14C1-D8E5-01ECE90693E1}"/>
                </a:ext>
              </a:extLst>
            </p:cNvPr>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a:extLst>
                <a:ext uri="{FF2B5EF4-FFF2-40B4-BE49-F238E27FC236}">
                  <a16:creationId xmlns:a16="http://schemas.microsoft.com/office/drawing/2014/main" id="{E56C53CD-1A0E-311E-BEC4-3F42507CC7DF}"/>
                </a:ext>
              </a:extLst>
            </p:cNvPr>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a:extLst>
                <a:ext uri="{FF2B5EF4-FFF2-40B4-BE49-F238E27FC236}">
                  <a16:creationId xmlns:a16="http://schemas.microsoft.com/office/drawing/2014/main" id="{B8C2B1D9-4F5C-6A92-EF77-4B55EDF63A8C}"/>
                </a:ext>
              </a:extLst>
            </p:cNvPr>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a:extLst>
                <a:ext uri="{FF2B5EF4-FFF2-40B4-BE49-F238E27FC236}">
                  <a16:creationId xmlns:a16="http://schemas.microsoft.com/office/drawing/2014/main" id="{A9500CED-9E02-371C-636E-1B5EB563F232}"/>
                </a:ext>
              </a:extLst>
            </p:cNvPr>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a:extLst>
                <a:ext uri="{FF2B5EF4-FFF2-40B4-BE49-F238E27FC236}">
                  <a16:creationId xmlns:a16="http://schemas.microsoft.com/office/drawing/2014/main" id="{C1396671-AB00-C23A-2032-91DA08811F0B}"/>
                </a:ext>
              </a:extLst>
            </p:cNvPr>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a:extLst>
                <a:ext uri="{FF2B5EF4-FFF2-40B4-BE49-F238E27FC236}">
                  <a16:creationId xmlns:a16="http://schemas.microsoft.com/office/drawing/2014/main" id="{1A944630-65DD-A0F0-CF40-B92C972AAE3D}"/>
                </a:ext>
              </a:extLst>
            </p:cNvPr>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a:extLst>
                <a:ext uri="{FF2B5EF4-FFF2-40B4-BE49-F238E27FC236}">
                  <a16:creationId xmlns:a16="http://schemas.microsoft.com/office/drawing/2014/main" id="{B2ABFB93-39FA-327E-C074-B44F1EA2CE16}"/>
                </a:ext>
              </a:extLst>
            </p:cNvPr>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a:extLst>
                <a:ext uri="{FF2B5EF4-FFF2-40B4-BE49-F238E27FC236}">
                  <a16:creationId xmlns:a16="http://schemas.microsoft.com/office/drawing/2014/main" id="{533A11F3-855E-B15D-80B1-876B5D1FC5DC}"/>
                </a:ext>
              </a:extLst>
            </p:cNvPr>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a:extLst>
                <a:ext uri="{FF2B5EF4-FFF2-40B4-BE49-F238E27FC236}">
                  <a16:creationId xmlns:a16="http://schemas.microsoft.com/office/drawing/2014/main" id="{93E9FAF6-C9D6-5251-E0F5-1DFAC7519C41}"/>
                </a:ext>
              </a:extLst>
            </p:cNvPr>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a:extLst>
                <a:ext uri="{FF2B5EF4-FFF2-40B4-BE49-F238E27FC236}">
                  <a16:creationId xmlns:a16="http://schemas.microsoft.com/office/drawing/2014/main" id="{9F022B28-6A66-1D5E-93C4-6B0492E05341}"/>
                </a:ext>
              </a:extLst>
            </p:cNvPr>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a:extLst>
                <a:ext uri="{FF2B5EF4-FFF2-40B4-BE49-F238E27FC236}">
                  <a16:creationId xmlns:a16="http://schemas.microsoft.com/office/drawing/2014/main" id="{01712219-4060-BD35-5C34-0A5B187F9BA7}"/>
                </a:ext>
              </a:extLst>
            </p:cNvPr>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a:extLst>
                <a:ext uri="{FF2B5EF4-FFF2-40B4-BE49-F238E27FC236}">
                  <a16:creationId xmlns:a16="http://schemas.microsoft.com/office/drawing/2014/main" id="{78574EDA-AF54-EE18-236E-0656B73043E8}"/>
                </a:ext>
              </a:extLst>
            </p:cNvPr>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a:extLst>
                <a:ext uri="{FF2B5EF4-FFF2-40B4-BE49-F238E27FC236}">
                  <a16:creationId xmlns:a16="http://schemas.microsoft.com/office/drawing/2014/main" id="{2A5C285A-07D8-A307-5B80-E8576F6492BD}"/>
                </a:ext>
              </a:extLst>
            </p:cNvPr>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a:extLst>
                <a:ext uri="{FF2B5EF4-FFF2-40B4-BE49-F238E27FC236}">
                  <a16:creationId xmlns:a16="http://schemas.microsoft.com/office/drawing/2014/main" id="{E3905160-7893-4F88-049B-25672675BD38}"/>
                </a:ext>
              </a:extLst>
            </p:cNvPr>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a:extLst>
                <a:ext uri="{FF2B5EF4-FFF2-40B4-BE49-F238E27FC236}">
                  <a16:creationId xmlns:a16="http://schemas.microsoft.com/office/drawing/2014/main" id="{247DB1AE-D5F7-CCB1-77FC-E1D6EAAF63BA}"/>
                </a:ext>
              </a:extLst>
            </p:cNvPr>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a:extLst>
                <a:ext uri="{FF2B5EF4-FFF2-40B4-BE49-F238E27FC236}">
                  <a16:creationId xmlns:a16="http://schemas.microsoft.com/office/drawing/2014/main" id="{FF91163D-AF8B-BF03-8BE0-59BF6D54B8C5}"/>
                </a:ext>
              </a:extLst>
            </p:cNvPr>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a:extLst>
                <a:ext uri="{FF2B5EF4-FFF2-40B4-BE49-F238E27FC236}">
                  <a16:creationId xmlns:a16="http://schemas.microsoft.com/office/drawing/2014/main" id="{5E4FC5CC-0D34-1CB4-E65A-51920DD46FA9}"/>
                </a:ext>
              </a:extLst>
            </p:cNvPr>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a:extLst>
                <a:ext uri="{FF2B5EF4-FFF2-40B4-BE49-F238E27FC236}">
                  <a16:creationId xmlns:a16="http://schemas.microsoft.com/office/drawing/2014/main" id="{BBF9A494-99F2-06EB-36BF-96E3ED231819}"/>
                </a:ext>
              </a:extLst>
            </p:cNvPr>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a:extLst>
                <a:ext uri="{FF2B5EF4-FFF2-40B4-BE49-F238E27FC236}">
                  <a16:creationId xmlns:a16="http://schemas.microsoft.com/office/drawing/2014/main" id="{9E16346D-AEB3-BF95-89E0-FD528C1C1E2E}"/>
                </a:ext>
              </a:extLst>
            </p:cNvPr>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a:extLst>
                <a:ext uri="{FF2B5EF4-FFF2-40B4-BE49-F238E27FC236}">
                  <a16:creationId xmlns:a16="http://schemas.microsoft.com/office/drawing/2014/main" id="{B9E03B17-0B71-8784-DAFC-18EA52CDF5F8}"/>
                </a:ext>
              </a:extLst>
            </p:cNvPr>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a:extLst>
                <a:ext uri="{FF2B5EF4-FFF2-40B4-BE49-F238E27FC236}">
                  <a16:creationId xmlns:a16="http://schemas.microsoft.com/office/drawing/2014/main" id="{23F02668-9E8D-0E6A-C34A-9FB3CB58A4B0}"/>
                </a:ext>
              </a:extLst>
            </p:cNvPr>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a:extLst>
                <a:ext uri="{FF2B5EF4-FFF2-40B4-BE49-F238E27FC236}">
                  <a16:creationId xmlns:a16="http://schemas.microsoft.com/office/drawing/2014/main" id="{3AFEB357-B096-B402-1CDA-BB9406ABF151}"/>
                </a:ext>
              </a:extLst>
            </p:cNvPr>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a:extLst>
                <a:ext uri="{FF2B5EF4-FFF2-40B4-BE49-F238E27FC236}">
                  <a16:creationId xmlns:a16="http://schemas.microsoft.com/office/drawing/2014/main" id="{38462A2E-4607-5104-FEA6-5A4C57991E23}"/>
                </a:ext>
              </a:extLst>
            </p:cNvPr>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a:extLst>
                <a:ext uri="{FF2B5EF4-FFF2-40B4-BE49-F238E27FC236}">
                  <a16:creationId xmlns:a16="http://schemas.microsoft.com/office/drawing/2014/main" id="{ACD81191-9913-17EB-FBEF-266B3B4F0CF7}"/>
                </a:ext>
              </a:extLst>
            </p:cNvPr>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a:extLst>
                <a:ext uri="{FF2B5EF4-FFF2-40B4-BE49-F238E27FC236}">
                  <a16:creationId xmlns:a16="http://schemas.microsoft.com/office/drawing/2014/main" id="{148151C5-F0F6-5D16-404A-B24F1837BB7F}"/>
                </a:ext>
              </a:extLst>
            </p:cNvPr>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a:extLst>
                <a:ext uri="{FF2B5EF4-FFF2-40B4-BE49-F238E27FC236}">
                  <a16:creationId xmlns:a16="http://schemas.microsoft.com/office/drawing/2014/main" id="{021B7FA5-CF0A-C1CD-11CB-993510DEFAC7}"/>
                </a:ext>
              </a:extLst>
            </p:cNvPr>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a:extLst>
                <a:ext uri="{FF2B5EF4-FFF2-40B4-BE49-F238E27FC236}">
                  <a16:creationId xmlns:a16="http://schemas.microsoft.com/office/drawing/2014/main" id="{D865C036-C9AD-0F40-76C7-61E161BEC989}"/>
                </a:ext>
              </a:extLst>
            </p:cNvPr>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a:extLst>
                <a:ext uri="{FF2B5EF4-FFF2-40B4-BE49-F238E27FC236}">
                  <a16:creationId xmlns:a16="http://schemas.microsoft.com/office/drawing/2014/main" id="{64B50466-7EF2-F844-65CF-AD9EC2038B94}"/>
                </a:ext>
              </a:extLst>
            </p:cNvPr>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a:extLst>
                <a:ext uri="{FF2B5EF4-FFF2-40B4-BE49-F238E27FC236}">
                  <a16:creationId xmlns:a16="http://schemas.microsoft.com/office/drawing/2014/main" id="{E8E084D8-BE7A-3189-ACF8-9ED5ECA4F505}"/>
                </a:ext>
              </a:extLst>
            </p:cNvPr>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a:extLst>
                <a:ext uri="{FF2B5EF4-FFF2-40B4-BE49-F238E27FC236}">
                  <a16:creationId xmlns:a16="http://schemas.microsoft.com/office/drawing/2014/main" id="{31F5743C-1FC3-D506-619B-84B9BC7FC476}"/>
                </a:ext>
              </a:extLst>
            </p:cNvPr>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a:extLst>
                <a:ext uri="{FF2B5EF4-FFF2-40B4-BE49-F238E27FC236}">
                  <a16:creationId xmlns:a16="http://schemas.microsoft.com/office/drawing/2014/main" id="{DDA8F162-0A0E-4E32-112B-2D03482AC0A8}"/>
                </a:ext>
              </a:extLst>
            </p:cNvPr>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a:extLst>
                <a:ext uri="{FF2B5EF4-FFF2-40B4-BE49-F238E27FC236}">
                  <a16:creationId xmlns:a16="http://schemas.microsoft.com/office/drawing/2014/main" id="{E56D3737-7F72-C080-A947-597559BF8C32}"/>
                </a:ext>
              </a:extLst>
            </p:cNvPr>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a:extLst>
                <a:ext uri="{FF2B5EF4-FFF2-40B4-BE49-F238E27FC236}">
                  <a16:creationId xmlns:a16="http://schemas.microsoft.com/office/drawing/2014/main" id="{D701E1A3-A540-7413-35C2-E015F26374BB}"/>
                </a:ext>
              </a:extLst>
            </p:cNvPr>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a:extLst>
                <a:ext uri="{FF2B5EF4-FFF2-40B4-BE49-F238E27FC236}">
                  <a16:creationId xmlns:a16="http://schemas.microsoft.com/office/drawing/2014/main" id="{540EFFED-F061-7B73-45BC-A73BC6888F5E}"/>
                </a:ext>
              </a:extLst>
            </p:cNvPr>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a:extLst>
                <a:ext uri="{FF2B5EF4-FFF2-40B4-BE49-F238E27FC236}">
                  <a16:creationId xmlns:a16="http://schemas.microsoft.com/office/drawing/2014/main" id="{F8B21DCF-C61F-DB46-1BCB-52E3344D7869}"/>
                </a:ext>
              </a:extLst>
            </p:cNvPr>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a:extLst>
                <a:ext uri="{FF2B5EF4-FFF2-40B4-BE49-F238E27FC236}">
                  <a16:creationId xmlns:a16="http://schemas.microsoft.com/office/drawing/2014/main" id="{6B532D60-4B87-2673-DBDA-0BE8640481F8}"/>
                </a:ext>
              </a:extLst>
            </p:cNvPr>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a:extLst>
                <a:ext uri="{FF2B5EF4-FFF2-40B4-BE49-F238E27FC236}">
                  <a16:creationId xmlns:a16="http://schemas.microsoft.com/office/drawing/2014/main" id="{6F176C59-1B71-418F-D3B7-DBD8083DEDF1}"/>
                </a:ext>
              </a:extLst>
            </p:cNvPr>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a:extLst>
                <a:ext uri="{FF2B5EF4-FFF2-40B4-BE49-F238E27FC236}">
                  <a16:creationId xmlns:a16="http://schemas.microsoft.com/office/drawing/2014/main" id="{D17CBCBC-60D2-D6E0-8BA5-EC6528FB3C07}"/>
                </a:ext>
              </a:extLst>
            </p:cNvPr>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a:extLst>
                <a:ext uri="{FF2B5EF4-FFF2-40B4-BE49-F238E27FC236}">
                  <a16:creationId xmlns:a16="http://schemas.microsoft.com/office/drawing/2014/main" id="{2FEFEBAD-1AE8-8DAF-0C00-6AEF20D4D921}"/>
                </a:ext>
              </a:extLst>
            </p:cNvPr>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a:extLst>
                <a:ext uri="{FF2B5EF4-FFF2-40B4-BE49-F238E27FC236}">
                  <a16:creationId xmlns:a16="http://schemas.microsoft.com/office/drawing/2014/main" id="{4B243FCC-A625-E12C-A275-9F064E54AD4C}"/>
                </a:ext>
              </a:extLst>
            </p:cNvPr>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a:extLst>
                <a:ext uri="{FF2B5EF4-FFF2-40B4-BE49-F238E27FC236}">
                  <a16:creationId xmlns:a16="http://schemas.microsoft.com/office/drawing/2014/main" id="{121333A7-B10D-03DF-C9EA-3F551BD16CE1}"/>
                </a:ext>
              </a:extLst>
            </p:cNvPr>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a:extLst>
                <a:ext uri="{FF2B5EF4-FFF2-40B4-BE49-F238E27FC236}">
                  <a16:creationId xmlns:a16="http://schemas.microsoft.com/office/drawing/2014/main" id="{09AD0B67-0D65-BF93-D449-B245D3D2D761}"/>
                </a:ext>
              </a:extLst>
            </p:cNvPr>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a:extLst>
                <a:ext uri="{FF2B5EF4-FFF2-40B4-BE49-F238E27FC236}">
                  <a16:creationId xmlns:a16="http://schemas.microsoft.com/office/drawing/2014/main" id="{3259CEE6-14D5-7904-004D-03EFE915E4E4}"/>
                </a:ext>
              </a:extLst>
            </p:cNvPr>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a:extLst>
                <a:ext uri="{FF2B5EF4-FFF2-40B4-BE49-F238E27FC236}">
                  <a16:creationId xmlns:a16="http://schemas.microsoft.com/office/drawing/2014/main" id="{53129A9A-A9FC-DF6C-2F94-8794F094F8AA}"/>
                </a:ext>
              </a:extLst>
            </p:cNvPr>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a:extLst>
                <a:ext uri="{FF2B5EF4-FFF2-40B4-BE49-F238E27FC236}">
                  <a16:creationId xmlns:a16="http://schemas.microsoft.com/office/drawing/2014/main" id="{7ED84F96-8D19-8250-BD9E-392086E89B58}"/>
                </a:ext>
              </a:extLst>
            </p:cNvPr>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a:extLst>
                <a:ext uri="{FF2B5EF4-FFF2-40B4-BE49-F238E27FC236}">
                  <a16:creationId xmlns:a16="http://schemas.microsoft.com/office/drawing/2014/main" id="{D6D7BB49-8F22-F58E-ADB3-87FDA194911F}"/>
                </a:ext>
              </a:extLst>
            </p:cNvPr>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a:extLst>
                <a:ext uri="{FF2B5EF4-FFF2-40B4-BE49-F238E27FC236}">
                  <a16:creationId xmlns:a16="http://schemas.microsoft.com/office/drawing/2014/main" id="{6DB6F124-2960-3BB0-1CC8-F7B9A3D1A03F}"/>
                </a:ext>
              </a:extLst>
            </p:cNvPr>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a:extLst>
                <a:ext uri="{FF2B5EF4-FFF2-40B4-BE49-F238E27FC236}">
                  <a16:creationId xmlns:a16="http://schemas.microsoft.com/office/drawing/2014/main" id="{0E241C1D-26CA-6439-4355-C1248387C1F1}"/>
                </a:ext>
              </a:extLst>
            </p:cNvPr>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a:extLst>
                <a:ext uri="{FF2B5EF4-FFF2-40B4-BE49-F238E27FC236}">
                  <a16:creationId xmlns:a16="http://schemas.microsoft.com/office/drawing/2014/main" id="{1A453A2A-F7F3-2EC7-A566-40A8B8BB8631}"/>
                </a:ext>
              </a:extLst>
            </p:cNvPr>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a:extLst>
                <a:ext uri="{FF2B5EF4-FFF2-40B4-BE49-F238E27FC236}">
                  <a16:creationId xmlns:a16="http://schemas.microsoft.com/office/drawing/2014/main" id="{9ADA4D02-F79F-909B-C940-6EB01BE8E574}"/>
                </a:ext>
              </a:extLst>
            </p:cNvPr>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a:extLst>
                <a:ext uri="{FF2B5EF4-FFF2-40B4-BE49-F238E27FC236}">
                  <a16:creationId xmlns:a16="http://schemas.microsoft.com/office/drawing/2014/main" id="{443AEA3C-3C50-4718-8BD2-BDB64F46DAA5}"/>
                </a:ext>
              </a:extLst>
            </p:cNvPr>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a:extLst>
                <a:ext uri="{FF2B5EF4-FFF2-40B4-BE49-F238E27FC236}">
                  <a16:creationId xmlns:a16="http://schemas.microsoft.com/office/drawing/2014/main" id="{9CE3874C-70F4-EB63-235B-0DA7629E9E06}"/>
                </a:ext>
              </a:extLst>
            </p:cNvPr>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a:extLst>
                <a:ext uri="{FF2B5EF4-FFF2-40B4-BE49-F238E27FC236}">
                  <a16:creationId xmlns:a16="http://schemas.microsoft.com/office/drawing/2014/main" id="{8F235156-3AFE-8ABC-2488-EFB159895D9A}"/>
                </a:ext>
              </a:extLst>
            </p:cNvPr>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a:extLst>
                <a:ext uri="{FF2B5EF4-FFF2-40B4-BE49-F238E27FC236}">
                  <a16:creationId xmlns:a16="http://schemas.microsoft.com/office/drawing/2014/main" id="{7369AFE3-E123-98E4-038F-2C44D12819AC}"/>
                </a:ext>
              </a:extLst>
            </p:cNvPr>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a:extLst>
                <a:ext uri="{FF2B5EF4-FFF2-40B4-BE49-F238E27FC236}">
                  <a16:creationId xmlns:a16="http://schemas.microsoft.com/office/drawing/2014/main" id="{0F80CB2A-95F0-E3AC-B1BB-8FF5B29C49D1}"/>
                </a:ext>
              </a:extLst>
            </p:cNvPr>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a:extLst>
                <a:ext uri="{FF2B5EF4-FFF2-40B4-BE49-F238E27FC236}">
                  <a16:creationId xmlns:a16="http://schemas.microsoft.com/office/drawing/2014/main" id="{C7117A1D-26F6-CB6E-7B1C-99D961659D30}"/>
                </a:ext>
              </a:extLst>
            </p:cNvPr>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a:extLst>
                <a:ext uri="{FF2B5EF4-FFF2-40B4-BE49-F238E27FC236}">
                  <a16:creationId xmlns:a16="http://schemas.microsoft.com/office/drawing/2014/main" id="{D7E7D690-C023-0E68-44B9-3BF5ACE33661}"/>
                </a:ext>
              </a:extLst>
            </p:cNvPr>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a:extLst>
                <a:ext uri="{FF2B5EF4-FFF2-40B4-BE49-F238E27FC236}">
                  <a16:creationId xmlns:a16="http://schemas.microsoft.com/office/drawing/2014/main" id="{1EED06B9-F051-CD67-75D8-E64E9F8FE76E}"/>
                </a:ext>
              </a:extLst>
            </p:cNvPr>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a:extLst>
                <a:ext uri="{FF2B5EF4-FFF2-40B4-BE49-F238E27FC236}">
                  <a16:creationId xmlns:a16="http://schemas.microsoft.com/office/drawing/2014/main" id="{CFC18162-F1C1-36EE-5C67-6B6CF427B311}"/>
                </a:ext>
              </a:extLst>
            </p:cNvPr>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a:extLst>
                <a:ext uri="{FF2B5EF4-FFF2-40B4-BE49-F238E27FC236}">
                  <a16:creationId xmlns:a16="http://schemas.microsoft.com/office/drawing/2014/main" id="{E9FFB7BA-A051-950E-2BAC-49CC165306BD}"/>
                </a:ext>
              </a:extLst>
            </p:cNvPr>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a:extLst>
                <a:ext uri="{FF2B5EF4-FFF2-40B4-BE49-F238E27FC236}">
                  <a16:creationId xmlns:a16="http://schemas.microsoft.com/office/drawing/2014/main" id="{D7F8AB55-B878-07A8-744D-A715E0955103}"/>
                </a:ext>
              </a:extLst>
            </p:cNvPr>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a:extLst>
                <a:ext uri="{FF2B5EF4-FFF2-40B4-BE49-F238E27FC236}">
                  <a16:creationId xmlns:a16="http://schemas.microsoft.com/office/drawing/2014/main" id="{FAB5780C-91CF-8026-2001-1623A496E876}"/>
                </a:ext>
              </a:extLst>
            </p:cNvPr>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6">
            <a:extLst>
              <a:ext uri="{FF2B5EF4-FFF2-40B4-BE49-F238E27FC236}">
                <a16:creationId xmlns:a16="http://schemas.microsoft.com/office/drawing/2014/main" id="{CF05FE9E-9F5B-890B-894C-FCE348B6512E}"/>
              </a:ext>
            </a:extLst>
          </p:cNvPr>
          <p:cNvSpPr/>
          <p:nvPr/>
        </p:nvSpPr>
        <p:spPr>
          <a:xfrm>
            <a:off x="4178682" y="1367400"/>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a:extLst>
              <a:ext uri="{FF2B5EF4-FFF2-40B4-BE49-F238E27FC236}">
                <a16:creationId xmlns:a16="http://schemas.microsoft.com/office/drawing/2014/main" id="{2069E115-C714-4C35-FA90-8E5FDF49F815}"/>
              </a:ext>
            </a:extLst>
          </p:cNvPr>
          <p:cNvSpPr/>
          <p:nvPr/>
        </p:nvSpPr>
        <p:spPr>
          <a:xfrm>
            <a:off x="844853" y="3585178"/>
            <a:ext cx="184302" cy="180319"/>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a:extLst>
              <a:ext uri="{FF2B5EF4-FFF2-40B4-BE49-F238E27FC236}">
                <a16:creationId xmlns:a16="http://schemas.microsoft.com/office/drawing/2014/main" id="{4E47278A-7690-A263-9F61-1FE523178F07}"/>
              </a:ext>
            </a:extLst>
          </p:cNvPr>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a:extLst>
              <a:ext uri="{FF2B5EF4-FFF2-40B4-BE49-F238E27FC236}">
                <a16:creationId xmlns:a16="http://schemas.microsoft.com/office/drawing/2014/main" id="{AD79392F-427F-CD9B-36C5-96CFF2498972}"/>
              </a:ext>
            </a:extLst>
          </p:cNvPr>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8DB1CA8E-1D18-ECDF-F4A2-A093DF3824A2}"/>
              </a:ext>
            </a:extLst>
          </p:cNvPr>
          <p:cNvSpPr/>
          <p:nvPr/>
        </p:nvSpPr>
        <p:spPr>
          <a:xfrm>
            <a:off x="2613118" y="3765496"/>
            <a:ext cx="3131127" cy="43324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vi-VN" sz="2800" dirty="0"/>
              <a:t>          </a:t>
            </a:r>
            <a:r>
              <a:rPr lang="vi-VN" sz="2400" dirty="0">
                <a:latin typeface="+mj-lt"/>
              </a:rPr>
              <a:t>LỚP: 11A12</a:t>
            </a:r>
          </a:p>
        </p:txBody>
      </p:sp>
    </p:spTree>
    <p:custDataLst>
      <p:tags r:id="rId1"/>
    </p:custDataLst>
    <p:extLst>
      <p:ext uri="{BB962C8B-B14F-4D97-AF65-F5344CB8AC3E}">
        <p14:creationId xmlns:p14="http://schemas.microsoft.com/office/powerpoint/2010/main" val="214875594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31"/>
          <p:cNvSpPr/>
          <p:nvPr/>
        </p:nvSpPr>
        <p:spPr>
          <a:xfrm>
            <a:off x="4572000" y="1061488"/>
            <a:ext cx="3693141"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txBox="1">
            <a:spLocks noGrp="1"/>
          </p:cNvSpPr>
          <p:nvPr>
            <p:ph type="title"/>
          </p:nvPr>
        </p:nvSpPr>
        <p:spPr>
          <a:xfrm>
            <a:off x="4463715" y="2386900"/>
            <a:ext cx="4170095" cy="14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effectLst>
                  <a:outerShdw blurRad="38100" dist="38100" dir="2700000" algn="tl">
                    <a:srgbClr val="000000">
                      <a:alpha val="43137"/>
                    </a:srgbClr>
                  </a:outerShdw>
                </a:effectLst>
                <a:latin typeface="Constantia" panose="02030602050306030303" pitchFamily="18" charset="0"/>
              </a:rPr>
              <a:t>HÌNH THÀNH KIẾN THỨC</a:t>
            </a:r>
            <a:endParaRPr sz="4000" b="1" dirty="0">
              <a:effectLst>
                <a:outerShdw blurRad="38100" dist="38100" dir="2700000" algn="tl">
                  <a:srgbClr val="000000">
                    <a:alpha val="43137"/>
                  </a:srgbClr>
                </a:outerShdw>
              </a:effectLst>
              <a:latin typeface="Constantia" panose="02030602050306030303" pitchFamily="18" charset="0"/>
            </a:endParaRPr>
          </a:p>
        </p:txBody>
      </p:sp>
      <p:sp>
        <p:nvSpPr>
          <p:cNvPr id="691" name="Google Shape;691;p31"/>
          <p:cNvSpPr txBox="1">
            <a:spLocks noGrp="1"/>
          </p:cNvSpPr>
          <p:nvPr>
            <p:ph type="title" idx="2"/>
          </p:nvPr>
        </p:nvSpPr>
        <p:spPr>
          <a:xfrm>
            <a:off x="4747937" y="1024000"/>
            <a:ext cx="3448200" cy="109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tx1"/>
                </a:solidFill>
                <a:latin typeface="Constantia" panose="02030602050306030303" pitchFamily="18" charset="0"/>
              </a:rPr>
              <a:t>Hoạt động 2</a:t>
            </a:r>
            <a:endParaRPr sz="3600" b="1" dirty="0">
              <a:solidFill>
                <a:schemeClr val="tx1"/>
              </a:solidFill>
              <a:latin typeface="Constantia" panose="02030602050306030303" pitchFamily="18" charset="0"/>
            </a:endParaRPr>
          </a:p>
        </p:txBody>
      </p:sp>
      <p:grpSp>
        <p:nvGrpSpPr>
          <p:cNvPr id="692" name="Google Shape;692;p31"/>
          <p:cNvGrpSpPr/>
          <p:nvPr/>
        </p:nvGrpSpPr>
        <p:grpSpPr>
          <a:xfrm>
            <a:off x="715089" y="1424420"/>
            <a:ext cx="3715854" cy="2286606"/>
            <a:chOff x="5467825" y="2094550"/>
            <a:chExt cx="2061500" cy="1268575"/>
          </a:xfrm>
        </p:grpSpPr>
        <p:sp>
          <p:nvSpPr>
            <p:cNvPr id="693" name="Google Shape;693;p31"/>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p:cNvGrpSpPr/>
          <p:nvPr/>
        </p:nvGrpSpPr>
        <p:grpSpPr>
          <a:xfrm>
            <a:off x="1299895" y="1493624"/>
            <a:ext cx="2546216" cy="2225457"/>
            <a:chOff x="3720050" y="2029925"/>
            <a:chExt cx="1529075" cy="1336450"/>
          </a:xfrm>
        </p:grpSpPr>
        <p:sp>
          <p:nvSpPr>
            <p:cNvPr id="698" name="Google Shape;698;p31"/>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31"/>
          <p:cNvSpPr/>
          <p:nvPr/>
        </p:nvSpPr>
        <p:spPr>
          <a:xfrm>
            <a:off x="5094619" y="1950375"/>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a:extLst>
            <a:ext uri="{FF2B5EF4-FFF2-40B4-BE49-F238E27FC236}">
              <a16:creationId xmlns:a16="http://schemas.microsoft.com/office/drawing/2014/main" id="{4A63C643-D858-EE74-5753-F1B9C0507C23}"/>
            </a:ext>
          </a:extLst>
        </p:cNvPr>
        <p:cNvGrpSpPr/>
        <p:nvPr/>
      </p:nvGrpSpPr>
      <p:grpSpPr>
        <a:xfrm>
          <a:off x="0" y="0"/>
          <a:ext cx="0" cy="0"/>
          <a:chOff x="0" y="0"/>
          <a:chExt cx="0" cy="0"/>
        </a:xfrm>
      </p:grpSpPr>
      <p:sp>
        <p:nvSpPr>
          <p:cNvPr id="392" name="Google Shape;392;p28">
            <a:extLst>
              <a:ext uri="{FF2B5EF4-FFF2-40B4-BE49-F238E27FC236}">
                <a16:creationId xmlns:a16="http://schemas.microsoft.com/office/drawing/2014/main" id="{F283EA3D-BEF5-46EC-C2CA-C0D9981768C9}"/>
              </a:ext>
            </a:extLst>
          </p:cNvPr>
          <p:cNvSpPr/>
          <p:nvPr/>
        </p:nvSpPr>
        <p:spPr>
          <a:xfrm>
            <a:off x="1925075" y="1104300"/>
            <a:ext cx="1168800" cy="1168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effectLst>
                  <a:outerShdw blurRad="38100" dist="38100" dir="2700000" algn="tl">
                    <a:srgbClr val="000000">
                      <a:alpha val="43137"/>
                    </a:srgbClr>
                  </a:outerShdw>
                </a:effectLst>
                <a:latin typeface="+mj-lt"/>
              </a:rPr>
              <a:t>I</a:t>
            </a:r>
            <a:endParaRPr sz="3200" b="1" dirty="0">
              <a:effectLst>
                <a:outerShdw blurRad="38100" dist="38100" dir="2700000" algn="tl">
                  <a:srgbClr val="000000">
                    <a:alpha val="43137"/>
                  </a:srgbClr>
                </a:outerShdw>
              </a:effectLst>
              <a:latin typeface="+mj-lt"/>
            </a:endParaRPr>
          </a:p>
        </p:txBody>
      </p:sp>
      <p:grpSp>
        <p:nvGrpSpPr>
          <p:cNvPr id="393" name="Google Shape;393;p28">
            <a:extLst>
              <a:ext uri="{FF2B5EF4-FFF2-40B4-BE49-F238E27FC236}">
                <a16:creationId xmlns:a16="http://schemas.microsoft.com/office/drawing/2014/main" id="{86221829-F696-C8B6-F2E1-E01130186DEB}"/>
              </a:ext>
            </a:extLst>
          </p:cNvPr>
          <p:cNvGrpSpPr/>
          <p:nvPr/>
        </p:nvGrpSpPr>
        <p:grpSpPr>
          <a:xfrm flipH="1">
            <a:off x="4304535" y="1428440"/>
            <a:ext cx="3715854" cy="2286606"/>
            <a:chOff x="5467825" y="2094550"/>
            <a:chExt cx="2061500" cy="1268575"/>
          </a:xfrm>
        </p:grpSpPr>
        <p:sp>
          <p:nvSpPr>
            <p:cNvPr id="394" name="Google Shape;394;p28">
              <a:extLst>
                <a:ext uri="{FF2B5EF4-FFF2-40B4-BE49-F238E27FC236}">
                  <a16:creationId xmlns:a16="http://schemas.microsoft.com/office/drawing/2014/main" id="{3C1EFD5D-DB74-CD64-A78A-B98F456591E0}"/>
                </a:ext>
              </a:extLst>
            </p:cNvPr>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a:extLst>
                <a:ext uri="{FF2B5EF4-FFF2-40B4-BE49-F238E27FC236}">
                  <a16:creationId xmlns:a16="http://schemas.microsoft.com/office/drawing/2014/main" id="{59B94F46-81DE-CF06-29F2-F447BF1D6AAD}"/>
                </a:ext>
              </a:extLst>
            </p:cNvPr>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a:extLst>
                <a:ext uri="{FF2B5EF4-FFF2-40B4-BE49-F238E27FC236}">
                  <a16:creationId xmlns:a16="http://schemas.microsoft.com/office/drawing/2014/main" id="{B28FFFB3-E7A0-C454-2DB7-C9441E7502FA}"/>
                </a:ext>
              </a:extLst>
            </p:cNvPr>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a:extLst>
                <a:ext uri="{FF2B5EF4-FFF2-40B4-BE49-F238E27FC236}">
                  <a16:creationId xmlns:a16="http://schemas.microsoft.com/office/drawing/2014/main" id="{0E4D6EBC-D070-CDA0-CCF1-BD07EEE3D9B3}"/>
                </a:ext>
              </a:extLst>
            </p:cNvPr>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28">
            <a:extLst>
              <a:ext uri="{FF2B5EF4-FFF2-40B4-BE49-F238E27FC236}">
                <a16:creationId xmlns:a16="http://schemas.microsoft.com/office/drawing/2014/main" id="{2E03E2B9-7ADB-C12D-F54F-7BECF6AC88CF}"/>
              </a:ext>
            </a:extLst>
          </p:cNvPr>
          <p:cNvSpPr txBox="1">
            <a:spLocks noGrp="1"/>
          </p:cNvSpPr>
          <p:nvPr>
            <p:ph type="title"/>
          </p:nvPr>
        </p:nvSpPr>
        <p:spPr>
          <a:xfrm>
            <a:off x="762392" y="2035075"/>
            <a:ext cx="3809608" cy="15253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onstantia" panose="02030602050306030303" pitchFamily="18" charset="0"/>
              </a:rPr>
              <a:t>TRI THỨC </a:t>
            </a:r>
            <a:br>
              <a:rPr lang="vi-VN" b="1" dirty="0">
                <a:effectLst>
                  <a:outerShdw blurRad="38100" dist="38100" dir="2700000" algn="tl">
                    <a:srgbClr val="000000">
                      <a:alpha val="43137"/>
                    </a:srgbClr>
                  </a:outerShdw>
                </a:effectLst>
                <a:latin typeface="Constantia" panose="02030602050306030303" pitchFamily="18" charset="0"/>
              </a:rPr>
            </a:br>
            <a:r>
              <a:rPr lang="vi-VN" b="1" dirty="0">
                <a:effectLst>
                  <a:outerShdw blurRad="38100" dist="38100" dir="2700000" algn="tl">
                    <a:srgbClr val="000000">
                      <a:alpha val="43137"/>
                    </a:srgbClr>
                  </a:outerShdw>
                </a:effectLst>
                <a:latin typeface="Constantia" panose="02030602050306030303" pitchFamily="18" charset="0"/>
              </a:rPr>
              <a:t>VỀ KIỂU BÀI</a:t>
            </a:r>
            <a:endParaRPr b="1" dirty="0">
              <a:effectLst>
                <a:outerShdw blurRad="38100" dist="38100" dir="2700000" algn="tl">
                  <a:srgbClr val="000000">
                    <a:alpha val="43137"/>
                  </a:srgbClr>
                </a:outerShdw>
              </a:effectLst>
              <a:latin typeface="Constantia" panose="02030602050306030303" pitchFamily="18" charset="0"/>
            </a:endParaRPr>
          </a:p>
        </p:txBody>
      </p:sp>
      <p:grpSp>
        <p:nvGrpSpPr>
          <p:cNvPr id="400" name="Google Shape;400;p28">
            <a:extLst>
              <a:ext uri="{FF2B5EF4-FFF2-40B4-BE49-F238E27FC236}">
                <a16:creationId xmlns:a16="http://schemas.microsoft.com/office/drawing/2014/main" id="{93485A78-C4DE-03D3-0E77-E032024A26D0}"/>
              </a:ext>
            </a:extLst>
          </p:cNvPr>
          <p:cNvGrpSpPr/>
          <p:nvPr/>
        </p:nvGrpSpPr>
        <p:grpSpPr>
          <a:xfrm>
            <a:off x="4416147" y="1562342"/>
            <a:ext cx="3492631" cy="2152718"/>
            <a:chOff x="622984" y="1291968"/>
            <a:chExt cx="3658354" cy="2254863"/>
          </a:xfrm>
        </p:grpSpPr>
        <p:grpSp>
          <p:nvGrpSpPr>
            <p:cNvPr id="401" name="Google Shape;401;p28">
              <a:extLst>
                <a:ext uri="{FF2B5EF4-FFF2-40B4-BE49-F238E27FC236}">
                  <a16:creationId xmlns:a16="http://schemas.microsoft.com/office/drawing/2014/main" id="{4D2DA411-7850-5CCB-6EC2-DD042979C19A}"/>
                </a:ext>
              </a:extLst>
            </p:cNvPr>
            <p:cNvGrpSpPr/>
            <p:nvPr/>
          </p:nvGrpSpPr>
          <p:grpSpPr>
            <a:xfrm>
              <a:off x="622984" y="1767239"/>
              <a:ext cx="3504575" cy="1779593"/>
              <a:chOff x="279100" y="2899325"/>
              <a:chExt cx="3365900" cy="1709175"/>
            </a:xfrm>
          </p:grpSpPr>
          <p:sp>
            <p:nvSpPr>
              <p:cNvPr id="402" name="Google Shape;402;p28">
                <a:extLst>
                  <a:ext uri="{FF2B5EF4-FFF2-40B4-BE49-F238E27FC236}">
                    <a16:creationId xmlns:a16="http://schemas.microsoft.com/office/drawing/2014/main" id="{EDE6971D-F3C6-0FF0-6DDF-FD30B30C113D}"/>
                  </a:ext>
                </a:extLst>
              </p:cNvPr>
              <p:cNvSpPr/>
              <p:nvPr/>
            </p:nvSpPr>
            <p:spPr>
              <a:xfrm>
                <a:off x="719250" y="2928625"/>
                <a:ext cx="2456350" cy="1523100"/>
              </a:xfrm>
              <a:custGeom>
                <a:avLst/>
                <a:gdLst/>
                <a:ahLst/>
                <a:cxnLst/>
                <a:rect l="l" t="t" r="r" b="b"/>
                <a:pathLst>
                  <a:path w="98254" h="60924" extrusionOk="0">
                    <a:moveTo>
                      <a:pt x="3722" y="0"/>
                    </a:moveTo>
                    <a:cubicBezTo>
                      <a:pt x="1668" y="0"/>
                      <a:pt x="1" y="1667"/>
                      <a:pt x="1" y="3721"/>
                    </a:cubicBezTo>
                    <a:lnTo>
                      <a:pt x="1" y="57202"/>
                    </a:lnTo>
                    <a:cubicBezTo>
                      <a:pt x="1" y="59255"/>
                      <a:pt x="1668" y="60923"/>
                      <a:pt x="3722" y="60923"/>
                    </a:cubicBezTo>
                    <a:lnTo>
                      <a:pt x="94532" y="60923"/>
                    </a:lnTo>
                    <a:cubicBezTo>
                      <a:pt x="96586" y="60923"/>
                      <a:pt x="98253" y="59255"/>
                      <a:pt x="98253" y="57202"/>
                    </a:cubicBezTo>
                    <a:lnTo>
                      <a:pt x="98253" y="3721"/>
                    </a:lnTo>
                    <a:cubicBezTo>
                      <a:pt x="98253" y="1667"/>
                      <a:pt x="96586" y="0"/>
                      <a:pt x="9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a:extLst>
                  <a:ext uri="{FF2B5EF4-FFF2-40B4-BE49-F238E27FC236}">
                    <a16:creationId xmlns:a16="http://schemas.microsoft.com/office/drawing/2014/main" id="{6A49B440-5C57-FA9F-B2F0-B6152DEDC0C0}"/>
                  </a:ext>
                </a:extLst>
              </p:cNvPr>
              <p:cNvSpPr/>
              <p:nvPr/>
            </p:nvSpPr>
            <p:spPr>
              <a:xfrm>
                <a:off x="2334175" y="2899325"/>
                <a:ext cx="435475" cy="6000"/>
              </a:xfrm>
              <a:custGeom>
                <a:avLst/>
                <a:gdLst/>
                <a:ahLst/>
                <a:cxnLst/>
                <a:rect l="l" t="t" r="r" b="b"/>
                <a:pathLst>
                  <a:path w="17419" h="240" extrusionOk="0">
                    <a:moveTo>
                      <a:pt x="120" y="0"/>
                    </a:moveTo>
                    <a:cubicBezTo>
                      <a:pt x="52" y="0"/>
                      <a:pt x="1" y="54"/>
                      <a:pt x="1" y="119"/>
                    </a:cubicBezTo>
                    <a:cubicBezTo>
                      <a:pt x="1" y="186"/>
                      <a:pt x="52" y="240"/>
                      <a:pt x="120" y="240"/>
                    </a:cubicBezTo>
                    <a:lnTo>
                      <a:pt x="17299" y="240"/>
                    </a:lnTo>
                    <a:cubicBezTo>
                      <a:pt x="17365" y="240"/>
                      <a:pt x="17418" y="186"/>
                      <a:pt x="17418" y="119"/>
                    </a:cubicBezTo>
                    <a:cubicBezTo>
                      <a:pt x="17418" y="54"/>
                      <a:pt x="17365" y="0"/>
                      <a:pt x="17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a:extLst>
                  <a:ext uri="{FF2B5EF4-FFF2-40B4-BE49-F238E27FC236}">
                    <a16:creationId xmlns:a16="http://schemas.microsoft.com/office/drawing/2014/main" id="{32C96CA3-E748-59B7-6667-BEACB8BE4C88}"/>
                  </a:ext>
                </a:extLst>
              </p:cNvPr>
              <p:cNvSpPr/>
              <p:nvPr/>
            </p:nvSpPr>
            <p:spPr>
              <a:xfrm>
                <a:off x="828350" y="3031475"/>
                <a:ext cx="2238150" cy="1234025"/>
              </a:xfrm>
              <a:custGeom>
                <a:avLst/>
                <a:gdLst/>
                <a:ahLst/>
                <a:cxnLst/>
                <a:rect l="l" t="t" r="r" b="b"/>
                <a:pathLst>
                  <a:path w="89526" h="49361" extrusionOk="0">
                    <a:moveTo>
                      <a:pt x="2537" y="1"/>
                    </a:moveTo>
                    <a:cubicBezTo>
                      <a:pt x="2069" y="1"/>
                      <a:pt x="1629" y="118"/>
                      <a:pt x="1253" y="327"/>
                    </a:cubicBezTo>
                    <a:cubicBezTo>
                      <a:pt x="505" y="739"/>
                      <a:pt x="1" y="1503"/>
                      <a:pt x="1" y="2377"/>
                    </a:cubicBezTo>
                    <a:lnTo>
                      <a:pt x="1" y="46982"/>
                    </a:lnTo>
                    <a:cubicBezTo>
                      <a:pt x="1" y="48296"/>
                      <a:pt x="1136" y="49361"/>
                      <a:pt x="2537" y="49361"/>
                    </a:cubicBezTo>
                    <a:lnTo>
                      <a:pt x="86988" y="49361"/>
                    </a:lnTo>
                    <a:cubicBezTo>
                      <a:pt x="87736" y="49361"/>
                      <a:pt x="88411" y="49056"/>
                      <a:pt x="88875" y="48571"/>
                    </a:cubicBezTo>
                    <a:cubicBezTo>
                      <a:pt x="89280" y="48150"/>
                      <a:pt x="89525" y="47592"/>
                      <a:pt x="89525" y="46982"/>
                    </a:cubicBezTo>
                    <a:lnTo>
                      <a:pt x="89525" y="2377"/>
                    </a:lnTo>
                    <a:cubicBezTo>
                      <a:pt x="89525" y="1065"/>
                      <a:pt x="88388" y="1"/>
                      <a:pt x="86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a:extLst>
                  <a:ext uri="{FF2B5EF4-FFF2-40B4-BE49-F238E27FC236}">
                    <a16:creationId xmlns:a16="http://schemas.microsoft.com/office/drawing/2014/main" id="{26594A68-5D55-D541-2B63-542D3CF01649}"/>
                  </a:ext>
                </a:extLst>
              </p:cNvPr>
              <p:cNvSpPr/>
              <p:nvPr/>
            </p:nvSpPr>
            <p:spPr>
              <a:xfrm>
                <a:off x="534425" y="4398700"/>
                <a:ext cx="2828500" cy="201300"/>
              </a:xfrm>
              <a:custGeom>
                <a:avLst/>
                <a:gdLst/>
                <a:ahLst/>
                <a:cxnLst/>
                <a:rect l="l" t="t" r="r" b="b"/>
                <a:pathLst>
                  <a:path w="113140" h="8052" extrusionOk="0">
                    <a:moveTo>
                      <a:pt x="4722" y="1"/>
                    </a:moveTo>
                    <a:lnTo>
                      <a:pt x="1039" y="4762"/>
                    </a:lnTo>
                    <a:cubicBezTo>
                      <a:pt x="1" y="6105"/>
                      <a:pt x="956" y="8052"/>
                      <a:pt x="2652" y="8052"/>
                    </a:cubicBezTo>
                    <a:lnTo>
                      <a:pt x="110488" y="8052"/>
                    </a:lnTo>
                    <a:cubicBezTo>
                      <a:pt x="112184" y="8052"/>
                      <a:pt x="113139" y="6105"/>
                      <a:pt x="112101" y="4764"/>
                    </a:cubicBezTo>
                    <a:lnTo>
                      <a:pt x="108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a:extLst>
                  <a:ext uri="{FF2B5EF4-FFF2-40B4-BE49-F238E27FC236}">
                    <a16:creationId xmlns:a16="http://schemas.microsoft.com/office/drawing/2014/main" id="{4163DA6E-1974-D645-8CC8-7D6C8E08E21B}"/>
                  </a:ext>
                </a:extLst>
              </p:cNvPr>
              <p:cNvSpPr/>
              <p:nvPr/>
            </p:nvSpPr>
            <p:spPr>
              <a:xfrm>
                <a:off x="2745600" y="4471500"/>
                <a:ext cx="55750" cy="55750"/>
              </a:xfrm>
              <a:custGeom>
                <a:avLst/>
                <a:gdLst/>
                <a:ahLst/>
                <a:cxnLst/>
                <a:rect l="l" t="t" r="r" b="b"/>
                <a:pathLst>
                  <a:path w="2230" h="2230" extrusionOk="0">
                    <a:moveTo>
                      <a:pt x="1115" y="1"/>
                    </a:moveTo>
                    <a:cubicBezTo>
                      <a:pt x="499" y="1"/>
                      <a:pt x="0" y="499"/>
                      <a:pt x="0" y="1115"/>
                    </a:cubicBezTo>
                    <a:cubicBezTo>
                      <a:pt x="0" y="1731"/>
                      <a:pt x="499" y="2230"/>
                      <a:pt x="1115" y="2230"/>
                    </a:cubicBezTo>
                    <a:cubicBezTo>
                      <a:pt x="1731" y="2230"/>
                      <a:pt x="2229" y="1731"/>
                      <a:pt x="2229" y="1115"/>
                    </a:cubicBezTo>
                    <a:cubicBezTo>
                      <a:pt x="2229"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a:extLst>
                  <a:ext uri="{FF2B5EF4-FFF2-40B4-BE49-F238E27FC236}">
                    <a16:creationId xmlns:a16="http://schemas.microsoft.com/office/drawing/2014/main" id="{A6655FB8-D642-0AB8-BCAE-F57907F3D346}"/>
                  </a:ext>
                </a:extLst>
              </p:cNvPr>
              <p:cNvSpPr/>
              <p:nvPr/>
            </p:nvSpPr>
            <p:spPr>
              <a:xfrm>
                <a:off x="2844000" y="4471500"/>
                <a:ext cx="55750" cy="55750"/>
              </a:xfrm>
              <a:custGeom>
                <a:avLst/>
                <a:gdLst/>
                <a:ahLst/>
                <a:cxnLst/>
                <a:rect l="l" t="t" r="r" b="b"/>
                <a:pathLst>
                  <a:path w="2230" h="2230" extrusionOk="0">
                    <a:moveTo>
                      <a:pt x="1115" y="1"/>
                    </a:moveTo>
                    <a:cubicBezTo>
                      <a:pt x="501" y="1"/>
                      <a:pt x="1" y="499"/>
                      <a:pt x="1" y="1115"/>
                    </a:cubicBezTo>
                    <a:cubicBezTo>
                      <a:pt x="1" y="1731"/>
                      <a:pt x="501" y="2230"/>
                      <a:pt x="1115" y="2230"/>
                    </a:cubicBezTo>
                    <a:cubicBezTo>
                      <a:pt x="1731" y="2230"/>
                      <a:pt x="2230" y="1731"/>
                      <a:pt x="2230" y="1115"/>
                    </a:cubicBezTo>
                    <a:cubicBezTo>
                      <a:pt x="2230"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a:extLst>
                  <a:ext uri="{FF2B5EF4-FFF2-40B4-BE49-F238E27FC236}">
                    <a16:creationId xmlns:a16="http://schemas.microsoft.com/office/drawing/2014/main" id="{A77B604A-7C8D-FE38-35D3-EB1FE3D15C9C}"/>
                  </a:ext>
                </a:extLst>
              </p:cNvPr>
              <p:cNvSpPr/>
              <p:nvPr/>
            </p:nvSpPr>
            <p:spPr>
              <a:xfrm>
                <a:off x="2647150" y="4471500"/>
                <a:ext cx="55750" cy="55750"/>
              </a:xfrm>
              <a:custGeom>
                <a:avLst/>
                <a:gdLst/>
                <a:ahLst/>
                <a:cxnLst/>
                <a:rect l="l" t="t" r="r" b="b"/>
                <a:pathLst>
                  <a:path w="2230" h="2230" extrusionOk="0">
                    <a:moveTo>
                      <a:pt x="1115" y="1"/>
                    </a:moveTo>
                    <a:cubicBezTo>
                      <a:pt x="501" y="1"/>
                      <a:pt x="0" y="499"/>
                      <a:pt x="0" y="1115"/>
                    </a:cubicBezTo>
                    <a:cubicBezTo>
                      <a:pt x="0" y="1731"/>
                      <a:pt x="501" y="2230"/>
                      <a:pt x="1115" y="2230"/>
                    </a:cubicBezTo>
                    <a:cubicBezTo>
                      <a:pt x="1730" y="2230"/>
                      <a:pt x="2229" y="1731"/>
                      <a:pt x="2229" y="1115"/>
                    </a:cubicBezTo>
                    <a:cubicBezTo>
                      <a:pt x="2229" y="499"/>
                      <a:pt x="1730"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a:extLst>
                  <a:ext uri="{FF2B5EF4-FFF2-40B4-BE49-F238E27FC236}">
                    <a16:creationId xmlns:a16="http://schemas.microsoft.com/office/drawing/2014/main" id="{D1434E43-6B04-2287-FE5A-0664F9B1D5BD}"/>
                  </a:ext>
                </a:extLst>
              </p:cNvPr>
              <p:cNvSpPr/>
              <p:nvPr/>
            </p:nvSpPr>
            <p:spPr>
              <a:xfrm>
                <a:off x="1633350" y="4398700"/>
                <a:ext cx="640825" cy="29625"/>
              </a:xfrm>
              <a:custGeom>
                <a:avLst/>
                <a:gdLst/>
                <a:ahLst/>
                <a:cxnLst/>
                <a:rect l="l" t="t" r="r" b="b"/>
                <a:pathLst>
                  <a:path w="25633" h="1185" extrusionOk="0">
                    <a:moveTo>
                      <a:pt x="0" y="1"/>
                    </a:moveTo>
                    <a:lnTo>
                      <a:pt x="0" y="79"/>
                    </a:lnTo>
                    <a:cubicBezTo>
                      <a:pt x="0" y="689"/>
                      <a:pt x="409" y="1184"/>
                      <a:pt x="913" y="1184"/>
                    </a:cubicBezTo>
                    <a:lnTo>
                      <a:pt x="24719" y="1184"/>
                    </a:lnTo>
                    <a:cubicBezTo>
                      <a:pt x="25223" y="1184"/>
                      <a:pt x="25632" y="689"/>
                      <a:pt x="25632" y="79"/>
                    </a:cubicBezTo>
                    <a:lnTo>
                      <a:pt x="25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a:extLst>
                  <a:ext uri="{FF2B5EF4-FFF2-40B4-BE49-F238E27FC236}">
                    <a16:creationId xmlns:a16="http://schemas.microsoft.com/office/drawing/2014/main" id="{7EBE4730-EDB8-2544-26F2-E66EACE01DF1}"/>
                  </a:ext>
                </a:extLst>
              </p:cNvPr>
              <p:cNvSpPr/>
              <p:nvPr/>
            </p:nvSpPr>
            <p:spPr>
              <a:xfrm>
                <a:off x="828350" y="3031475"/>
                <a:ext cx="2238150" cy="133675"/>
              </a:xfrm>
              <a:custGeom>
                <a:avLst/>
                <a:gdLst/>
                <a:ahLst/>
                <a:cxnLst/>
                <a:rect l="l" t="t" r="r" b="b"/>
                <a:pathLst>
                  <a:path w="89526" h="5347" extrusionOk="0">
                    <a:moveTo>
                      <a:pt x="2537" y="1"/>
                    </a:moveTo>
                    <a:cubicBezTo>
                      <a:pt x="1675" y="1"/>
                      <a:pt x="916" y="428"/>
                      <a:pt x="459" y="1086"/>
                    </a:cubicBezTo>
                    <a:cubicBezTo>
                      <a:pt x="169" y="1497"/>
                      <a:pt x="1" y="1998"/>
                      <a:pt x="1" y="2537"/>
                    </a:cubicBezTo>
                    <a:lnTo>
                      <a:pt x="1" y="5347"/>
                    </a:lnTo>
                    <a:lnTo>
                      <a:pt x="89525" y="5347"/>
                    </a:lnTo>
                    <a:lnTo>
                      <a:pt x="89525" y="2537"/>
                    </a:lnTo>
                    <a:cubicBezTo>
                      <a:pt x="89525" y="1998"/>
                      <a:pt x="89357" y="1497"/>
                      <a:pt x="89067" y="1086"/>
                    </a:cubicBezTo>
                    <a:cubicBezTo>
                      <a:pt x="88610" y="428"/>
                      <a:pt x="87849" y="1"/>
                      <a:pt x="8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a:extLst>
                  <a:ext uri="{FF2B5EF4-FFF2-40B4-BE49-F238E27FC236}">
                    <a16:creationId xmlns:a16="http://schemas.microsoft.com/office/drawing/2014/main" id="{F96ABF90-D790-B4AE-62CF-E97946C00B65}"/>
                  </a:ext>
                </a:extLst>
              </p:cNvPr>
              <p:cNvSpPr/>
              <p:nvPr/>
            </p:nvSpPr>
            <p:spPr>
              <a:xfrm>
                <a:off x="2803100" y="3070900"/>
                <a:ext cx="46675" cy="46675"/>
              </a:xfrm>
              <a:custGeom>
                <a:avLst/>
                <a:gdLst/>
                <a:ahLst/>
                <a:cxnLst/>
                <a:rect l="l" t="t" r="r" b="b"/>
                <a:pathLst>
                  <a:path w="1867" h="1867" extrusionOk="0">
                    <a:moveTo>
                      <a:pt x="935" y="0"/>
                    </a:moveTo>
                    <a:cubicBezTo>
                      <a:pt x="419" y="0"/>
                      <a:pt x="0" y="419"/>
                      <a:pt x="0" y="933"/>
                    </a:cubicBezTo>
                    <a:cubicBezTo>
                      <a:pt x="0" y="1449"/>
                      <a:pt x="419" y="1867"/>
                      <a:pt x="935" y="1867"/>
                    </a:cubicBezTo>
                    <a:cubicBezTo>
                      <a:pt x="1451" y="1867"/>
                      <a:pt x="1867" y="1449"/>
                      <a:pt x="1867" y="933"/>
                    </a:cubicBezTo>
                    <a:cubicBezTo>
                      <a:pt x="1867"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a:extLst>
                  <a:ext uri="{FF2B5EF4-FFF2-40B4-BE49-F238E27FC236}">
                    <a16:creationId xmlns:a16="http://schemas.microsoft.com/office/drawing/2014/main" id="{719E1E3B-A8B4-0B72-783B-4A0836628310}"/>
                  </a:ext>
                </a:extLst>
              </p:cNvPr>
              <p:cNvSpPr/>
              <p:nvPr/>
            </p:nvSpPr>
            <p:spPr>
              <a:xfrm>
                <a:off x="2727425" y="3070900"/>
                <a:ext cx="46725" cy="46675"/>
              </a:xfrm>
              <a:custGeom>
                <a:avLst/>
                <a:gdLst/>
                <a:ahLst/>
                <a:cxnLst/>
                <a:rect l="l" t="t" r="r" b="b"/>
                <a:pathLst>
                  <a:path w="1869" h="1867" extrusionOk="0">
                    <a:moveTo>
                      <a:pt x="935" y="0"/>
                    </a:moveTo>
                    <a:cubicBezTo>
                      <a:pt x="419" y="0"/>
                      <a:pt x="0" y="419"/>
                      <a:pt x="0" y="933"/>
                    </a:cubicBezTo>
                    <a:cubicBezTo>
                      <a:pt x="0" y="1449"/>
                      <a:pt x="419" y="1867"/>
                      <a:pt x="935" y="1867"/>
                    </a:cubicBezTo>
                    <a:cubicBezTo>
                      <a:pt x="1451" y="1867"/>
                      <a:pt x="1869" y="1449"/>
                      <a:pt x="1869" y="933"/>
                    </a:cubicBezTo>
                    <a:cubicBezTo>
                      <a:pt x="1869" y="419"/>
                      <a:pt x="1451"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a:extLst>
                  <a:ext uri="{FF2B5EF4-FFF2-40B4-BE49-F238E27FC236}">
                    <a16:creationId xmlns:a16="http://schemas.microsoft.com/office/drawing/2014/main" id="{61ECF600-B888-866F-A115-40112A21193E}"/>
                  </a:ext>
                </a:extLst>
              </p:cNvPr>
              <p:cNvSpPr/>
              <p:nvPr/>
            </p:nvSpPr>
            <p:spPr>
              <a:xfrm>
                <a:off x="2655450" y="3070900"/>
                <a:ext cx="46675" cy="46675"/>
              </a:xfrm>
              <a:custGeom>
                <a:avLst/>
                <a:gdLst/>
                <a:ahLst/>
                <a:cxnLst/>
                <a:rect l="l" t="t" r="r" b="b"/>
                <a:pathLst>
                  <a:path w="1867" h="1867" extrusionOk="0">
                    <a:moveTo>
                      <a:pt x="932" y="0"/>
                    </a:moveTo>
                    <a:cubicBezTo>
                      <a:pt x="418" y="0"/>
                      <a:pt x="0" y="419"/>
                      <a:pt x="0" y="933"/>
                    </a:cubicBezTo>
                    <a:cubicBezTo>
                      <a:pt x="0" y="1449"/>
                      <a:pt x="418" y="1867"/>
                      <a:pt x="932" y="1867"/>
                    </a:cubicBezTo>
                    <a:cubicBezTo>
                      <a:pt x="1448" y="1867"/>
                      <a:pt x="1866" y="1449"/>
                      <a:pt x="1866" y="933"/>
                    </a:cubicBezTo>
                    <a:cubicBezTo>
                      <a:pt x="1866" y="419"/>
                      <a:pt x="1448"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a:extLst>
                  <a:ext uri="{FF2B5EF4-FFF2-40B4-BE49-F238E27FC236}">
                    <a16:creationId xmlns:a16="http://schemas.microsoft.com/office/drawing/2014/main" id="{0F08EDE4-A6CD-1FB2-9E08-68E99B2A4863}"/>
                  </a:ext>
                </a:extLst>
              </p:cNvPr>
              <p:cNvSpPr/>
              <p:nvPr/>
            </p:nvSpPr>
            <p:spPr>
              <a:xfrm>
                <a:off x="828350" y="3195050"/>
                <a:ext cx="2238150" cy="9000"/>
              </a:xfrm>
              <a:custGeom>
                <a:avLst/>
                <a:gdLst/>
                <a:ahLst/>
                <a:cxnLst/>
                <a:rect l="l" t="t" r="r" b="b"/>
                <a:pathLst>
                  <a:path w="89526" h="360" extrusionOk="0">
                    <a:moveTo>
                      <a:pt x="1" y="1"/>
                    </a:moveTo>
                    <a:lnTo>
                      <a:pt x="1" y="360"/>
                    </a:lnTo>
                    <a:lnTo>
                      <a:pt x="89525" y="360"/>
                    </a:lnTo>
                    <a:lnTo>
                      <a:pt x="89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a:extLst>
                  <a:ext uri="{FF2B5EF4-FFF2-40B4-BE49-F238E27FC236}">
                    <a16:creationId xmlns:a16="http://schemas.microsoft.com/office/drawing/2014/main" id="{518B7661-5B24-BA3F-D15E-1019F93D323E}"/>
                  </a:ext>
                </a:extLst>
              </p:cNvPr>
              <p:cNvSpPr/>
              <p:nvPr/>
            </p:nvSpPr>
            <p:spPr>
              <a:xfrm>
                <a:off x="724825" y="4395250"/>
                <a:ext cx="2445350" cy="6975"/>
              </a:xfrm>
              <a:custGeom>
                <a:avLst/>
                <a:gdLst/>
                <a:ahLst/>
                <a:cxnLst/>
                <a:rect l="l" t="t" r="r" b="b"/>
                <a:pathLst>
                  <a:path w="97814" h="279" extrusionOk="0">
                    <a:moveTo>
                      <a:pt x="140" y="1"/>
                    </a:moveTo>
                    <a:cubicBezTo>
                      <a:pt x="63" y="1"/>
                      <a:pt x="0" y="64"/>
                      <a:pt x="0" y="139"/>
                    </a:cubicBezTo>
                    <a:cubicBezTo>
                      <a:pt x="0" y="216"/>
                      <a:pt x="63" y="279"/>
                      <a:pt x="140" y="279"/>
                    </a:cubicBezTo>
                    <a:lnTo>
                      <a:pt x="97675" y="279"/>
                    </a:lnTo>
                    <a:cubicBezTo>
                      <a:pt x="97750" y="279"/>
                      <a:pt x="97814" y="216"/>
                      <a:pt x="97814" y="139"/>
                    </a:cubicBezTo>
                    <a:cubicBezTo>
                      <a:pt x="97814" y="64"/>
                      <a:pt x="97750" y="1"/>
                      <a:pt x="9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a:extLst>
                  <a:ext uri="{FF2B5EF4-FFF2-40B4-BE49-F238E27FC236}">
                    <a16:creationId xmlns:a16="http://schemas.microsoft.com/office/drawing/2014/main" id="{9D1072F5-2977-492F-A50B-0BFFFC11263B}"/>
                  </a:ext>
                </a:extLst>
              </p:cNvPr>
              <p:cNvSpPr/>
              <p:nvPr/>
            </p:nvSpPr>
            <p:spPr>
              <a:xfrm>
                <a:off x="279100" y="4599750"/>
                <a:ext cx="3314575" cy="8750"/>
              </a:xfrm>
              <a:custGeom>
                <a:avLst/>
                <a:gdLst/>
                <a:ahLst/>
                <a:cxnLst/>
                <a:rect l="l" t="t" r="r" b="b"/>
                <a:pathLst>
                  <a:path w="132583" h="350" extrusionOk="0">
                    <a:moveTo>
                      <a:pt x="18" y="0"/>
                    </a:moveTo>
                    <a:cubicBezTo>
                      <a:pt x="9" y="0"/>
                      <a:pt x="1" y="8"/>
                      <a:pt x="1" y="17"/>
                    </a:cubicBezTo>
                    <a:lnTo>
                      <a:pt x="1" y="332"/>
                    </a:lnTo>
                    <a:cubicBezTo>
                      <a:pt x="1" y="342"/>
                      <a:pt x="9" y="349"/>
                      <a:pt x="18" y="349"/>
                    </a:cubicBezTo>
                    <a:lnTo>
                      <a:pt x="132565" y="349"/>
                    </a:lnTo>
                    <a:cubicBezTo>
                      <a:pt x="132575" y="349"/>
                      <a:pt x="132583" y="342"/>
                      <a:pt x="132583" y="332"/>
                    </a:cubicBezTo>
                    <a:lnTo>
                      <a:pt x="132583" y="17"/>
                    </a:lnTo>
                    <a:cubicBezTo>
                      <a:pt x="132583" y="8"/>
                      <a:pt x="132575" y="0"/>
                      <a:pt x="13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a:extLst>
                  <a:ext uri="{FF2B5EF4-FFF2-40B4-BE49-F238E27FC236}">
                    <a16:creationId xmlns:a16="http://schemas.microsoft.com/office/drawing/2014/main" id="{F5AF8C35-B7E9-9D63-F346-A6015A7B606C}"/>
                  </a:ext>
                </a:extLst>
              </p:cNvPr>
              <p:cNvSpPr/>
              <p:nvPr/>
            </p:nvSpPr>
            <p:spPr>
              <a:xfrm>
                <a:off x="3332975" y="4419175"/>
                <a:ext cx="115400" cy="105350"/>
              </a:xfrm>
              <a:custGeom>
                <a:avLst/>
                <a:gdLst/>
                <a:ahLst/>
                <a:cxnLst/>
                <a:rect l="l" t="t" r="r" b="b"/>
                <a:pathLst>
                  <a:path w="4616" h="4214" extrusionOk="0">
                    <a:moveTo>
                      <a:pt x="2302" y="0"/>
                    </a:moveTo>
                    <a:cubicBezTo>
                      <a:pt x="2081" y="0"/>
                      <a:pt x="1880" y="76"/>
                      <a:pt x="1719" y="212"/>
                    </a:cubicBezTo>
                    <a:cubicBezTo>
                      <a:pt x="0" y="1658"/>
                      <a:pt x="4615" y="4213"/>
                      <a:pt x="4615" y="4213"/>
                    </a:cubicBezTo>
                    <a:cubicBezTo>
                      <a:pt x="4284" y="1102"/>
                      <a:pt x="3146" y="0"/>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a:extLst>
                  <a:ext uri="{FF2B5EF4-FFF2-40B4-BE49-F238E27FC236}">
                    <a16:creationId xmlns:a16="http://schemas.microsoft.com/office/drawing/2014/main" id="{FAD3E864-772E-251C-16F5-D9B4CE746DF3}"/>
                  </a:ext>
                </a:extLst>
              </p:cNvPr>
              <p:cNvSpPr/>
              <p:nvPr/>
            </p:nvSpPr>
            <p:spPr>
              <a:xfrm>
                <a:off x="3457600" y="4448425"/>
                <a:ext cx="126675" cy="60625"/>
              </a:xfrm>
              <a:custGeom>
                <a:avLst/>
                <a:gdLst/>
                <a:ahLst/>
                <a:cxnLst/>
                <a:rect l="l" t="t" r="r" b="b"/>
                <a:pathLst>
                  <a:path w="5067" h="2425" extrusionOk="0">
                    <a:moveTo>
                      <a:pt x="3580" y="0"/>
                    </a:moveTo>
                    <a:cubicBezTo>
                      <a:pt x="2752" y="0"/>
                      <a:pt x="1504" y="606"/>
                      <a:pt x="1" y="2378"/>
                    </a:cubicBezTo>
                    <a:cubicBezTo>
                      <a:pt x="1" y="2378"/>
                      <a:pt x="504" y="2424"/>
                      <a:pt x="1182" y="2424"/>
                    </a:cubicBezTo>
                    <a:cubicBezTo>
                      <a:pt x="2693" y="2424"/>
                      <a:pt x="5067" y="2193"/>
                      <a:pt x="4649" y="699"/>
                    </a:cubicBezTo>
                    <a:cubicBezTo>
                      <a:pt x="4535" y="298"/>
                      <a:pt x="4161"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a:extLst>
                  <a:ext uri="{FF2B5EF4-FFF2-40B4-BE49-F238E27FC236}">
                    <a16:creationId xmlns:a16="http://schemas.microsoft.com/office/drawing/2014/main" id="{205E8FD7-D671-E3DD-ACBB-076FF1D4BECC}"/>
                  </a:ext>
                </a:extLst>
              </p:cNvPr>
              <p:cNvSpPr/>
              <p:nvPr/>
            </p:nvSpPr>
            <p:spPr>
              <a:xfrm>
                <a:off x="3373975" y="4330775"/>
                <a:ext cx="115400" cy="105375"/>
              </a:xfrm>
              <a:custGeom>
                <a:avLst/>
                <a:gdLst/>
                <a:ahLst/>
                <a:cxnLst/>
                <a:rect l="l" t="t" r="r" b="b"/>
                <a:pathLst>
                  <a:path w="4616" h="4215" extrusionOk="0">
                    <a:moveTo>
                      <a:pt x="2303" y="1"/>
                    </a:moveTo>
                    <a:cubicBezTo>
                      <a:pt x="2081" y="1"/>
                      <a:pt x="1880" y="77"/>
                      <a:pt x="1719" y="213"/>
                    </a:cubicBezTo>
                    <a:cubicBezTo>
                      <a:pt x="0" y="1659"/>
                      <a:pt x="4615" y="4214"/>
                      <a:pt x="4615" y="4214"/>
                    </a:cubicBezTo>
                    <a:cubicBezTo>
                      <a:pt x="4286" y="1104"/>
                      <a:pt x="3147"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a:extLst>
                  <a:ext uri="{FF2B5EF4-FFF2-40B4-BE49-F238E27FC236}">
                    <a16:creationId xmlns:a16="http://schemas.microsoft.com/office/drawing/2014/main" id="{21BB27C5-FD73-E00F-B2E4-96FE0691B212}"/>
                  </a:ext>
                </a:extLst>
              </p:cNvPr>
              <p:cNvSpPr/>
              <p:nvPr/>
            </p:nvSpPr>
            <p:spPr>
              <a:xfrm>
                <a:off x="3397950" y="4240325"/>
                <a:ext cx="115400" cy="105375"/>
              </a:xfrm>
              <a:custGeom>
                <a:avLst/>
                <a:gdLst/>
                <a:ahLst/>
                <a:cxnLst/>
                <a:rect l="l" t="t" r="r" b="b"/>
                <a:pathLst>
                  <a:path w="4616" h="4215" extrusionOk="0">
                    <a:moveTo>
                      <a:pt x="2303" y="1"/>
                    </a:moveTo>
                    <a:cubicBezTo>
                      <a:pt x="2081" y="1"/>
                      <a:pt x="1880" y="77"/>
                      <a:pt x="1719" y="213"/>
                    </a:cubicBezTo>
                    <a:cubicBezTo>
                      <a:pt x="0" y="1659"/>
                      <a:pt x="4616" y="4214"/>
                      <a:pt x="4616" y="4214"/>
                    </a:cubicBezTo>
                    <a:cubicBezTo>
                      <a:pt x="4284" y="1103"/>
                      <a:pt x="3146"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a:extLst>
                  <a:ext uri="{FF2B5EF4-FFF2-40B4-BE49-F238E27FC236}">
                    <a16:creationId xmlns:a16="http://schemas.microsoft.com/office/drawing/2014/main" id="{D86A4D45-6D22-BA37-FDCF-A60D9287FD08}"/>
                  </a:ext>
                </a:extLst>
              </p:cNvPr>
              <p:cNvSpPr/>
              <p:nvPr/>
            </p:nvSpPr>
            <p:spPr>
              <a:xfrm>
                <a:off x="3495350" y="4358550"/>
                <a:ext cx="126675" cy="60625"/>
              </a:xfrm>
              <a:custGeom>
                <a:avLst/>
                <a:gdLst/>
                <a:ahLst/>
                <a:cxnLst/>
                <a:rect l="l" t="t" r="r" b="b"/>
                <a:pathLst>
                  <a:path w="5067" h="2425" extrusionOk="0">
                    <a:moveTo>
                      <a:pt x="3580" y="1"/>
                    </a:moveTo>
                    <a:cubicBezTo>
                      <a:pt x="2751" y="1"/>
                      <a:pt x="1504" y="606"/>
                      <a:pt x="0" y="2378"/>
                    </a:cubicBezTo>
                    <a:cubicBezTo>
                      <a:pt x="0" y="2378"/>
                      <a:pt x="504" y="2424"/>
                      <a:pt x="1182" y="2424"/>
                    </a:cubicBezTo>
                    <a:cubicBezTo>
                      <a:pt x="2692" y="2424"/>
                      <a:pt x="5067" y="2193"/>
                      <a:pt x="4648" y="699"/>
                    </a:cubicBezTo>
                    <a:cubicBezTo>
                      <a:pt x="4535" y="298"/>
                      <a:pt x="4160" y="1"/>
                      <a:pt x="3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a:extLst>
                  <a:ext uri="{FF2B5EF4-FFF2-40B4-BE49-F238E27FC236}">
                    <a16:creationId xmlns:a16="http://schemas.microsoft.com/office/drawing/2014/main" id="{D6A8F0B3-741E-14E7-85C3-311DAEC6F389}"/>
                  </a:ext>
                </a:extLst>
              </p:cNvPr>
              <p:cNvSpPr/>
              <p:nvPr/>
            </p:nvSpPr>
            <p:spPr>
              <a:xfrm>
                <a:off x="3516300" y="4229275"/>
                <a:ext cx="128700" cy="86100"/>
              </a:xfrm>
              <a:custGeom>
                <a:avLst/>
                <a:gdLst/>
                <a:ahLst/>
                <a:cxnLst/>
                <a:rect l="l" t="t" r="r" b="b"/>
                <a:pathLst>
                  <a:path w="5148" h="3444" extrusionOk="0">
                    <a:moveTo>
                      <a:pt x="3102" y="0"/>
                    </a:moveTo>
                    <a:cubicBezTo>
                      <a:pt x="2274" y="0"/>
                      <a:pt x="1052" y="874"/>
                      <a:pt x="1" y="3444"/>
                    </a:cubicBezTo>
                    <a:cubicBezTo>
                      <a:pt x="1" y="3444"/>
                      <a:pt x="5147" y="2276"/>
                      <a:pt x="3900" y="407"/>
                    </a:cubicBezTo>
                    <a:cubicBezTo>
                      <a:pt x="3733" y="157"/>
                      <a:pt x="3453" y="0"/>
                      <a:pt x="3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a:extLst>
                  <a:ext uri="{FF2B5EF4-FFF2-40B4-BE49-F238E27FC236}">
                    <a16:creationId xmlns:a16="http://schemas.microsoft.com/office/drawing/2014/main" id="{CEF8ED67-3197-5BFA-CCF6-3F71EE27FB1D}"/>
                  </a:ext>
                </a:extLst>
              </p:cNvPr>
              <p:cNvSpPr/>
              <p:nvPr/>
            </p:nvSpPr>
            <p:spPr>
              <a:xfrm>
                <a:off x="3384200" y="4180875"/>
                <a:ext cx="142625" cy="427250"/>
              </a:xfrm>
              <a:custGeom>
                <a:avLst/>
                <a:gdLst/>
                <a:ahLst/>
                <a:cxnLst/>
                <a:rect l="l" t="t" r="r" b="b"/>
                <a:pathLst>
                  <a:path w="5705" h="17090" extrusionOk="0">
                    <a:moveTo>
                      <a:pt x="5106" y="1"/>
                    </a:moveTo>
                    <a:cubicBezTo>
                      <a:pt x="5009" y="1"/>
                      <a:pt x="4902" y="83"/>
                      <a:pt x="4924" y="208"/>
                    </a:cubicBezTo>
                    <a:cubicBezTo>
                      <a:pt x="5705" y="4795"/>
                      <a:pt x="4774" y="9621"/>
                      <a:pt x="2428" y="13628"/>
                    </a:cubicBezTo>
                    <a:cubicBezTo>
                      <a:pt x="1765" y="14762"/>
                      <a:pt x="988" y="15825"/>
                      <a:pt x="109" y="16801"/>
                    </a:cubicBezTo>
                    <a:cubicBezTo>
                      <a:pt x="1" y="16923"/>
                      <a:pt x="112" y="17089"/>
                      <a:pt x="234" y="17089"/>
                    </a:cubicBezTo>
                    <a:cubicBezTo>
                      <a:pt x="272" y="17089"/>
                      <a:pt x="311" y="17073"/>
                      <a:pt x="345" y="17035"/>
                    </a:cubicBezTo>
                    <a:cubicBezTo>
                      <a:pt x="3518" y="13511"/>
                      <a:pt x="5352" y="8861"/>
                      <a:pt x="5517" y="4127"/>
                    </a:cubicBezTo>
                    <a:cubicBezTo>
                      <a:pt x="5563" y="2786"/>
                      <a:pt x="5469" y="1444"/>
                      <a:pt x="5244" y="120"/>
                    </a:cubicBezTo>
                    <a:cubicBezTo>
                      <a:pt x="5230" y="37"/>
                      <a:pt x="51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a:extLst>
                  <a:ext uri="{FF2B5EF4-FFF2-40B4-BE49-F238E27FC236}">
                    <a16:creationId xmlns:a16="http://schemas.microsoft.com/office/drawing/2014/main" id="{C011E310-FA61-ABE5-F813-52488F9754C3}"/>
                  </a:ext>
                </a:extLst>
              </p:cNvPr>
              <p:cNvSpPr/>
              <p:nvPr/>
            </p:nvSpPr>
            <p:spPr>
              <a:xfrm>
                <a:off x="2335375" y="3628200"/>
                <a:ext cx="124950" cy="535300"/>
              </a:xfrm>
              <a:custGeom>
                <a:avLst/>
                <a:gdLst/>
                <a:ahLst/>
                <a:cxnLst/>
                <a:rect l="l" t="t" r="r" b="b"/>
                <a:pathLst>
                  <a:path w="4998" h="21412" extrusionOk="0">
                    <a:moveTo>
                      <a:pt x="1" y="0"/>
                    </a:moveTo>
                    <a:lnTo>
                      <a:pt x="1" y="21412"/>
                    </a:lnTo>
                    <a:lnTo>
                      <a:pt x="4998" y="21412"/>
                    </a:lnTo>
                    <a:lnTo>
                      <a:pt x="4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a:extLst>
                  <a:ext uri="{FF2B5EF4-FFF2-40B4-BE49-F238E27FC236}">
                    <a16:creationId xmlns:a16="http://schemas.microsoft.com/office/drawing/2014/main" id="{76EF1AF8-B281-C04C-D91F-2C72111AE979}"/>
                  </a:ext>
                </a:extLst>
              </p:cNvPr>
              <p:cNvSpPr/>
              <p:nvPr/>
            </p:nvSpPr>
            <p:spPr>
              <a:xfrm>
                <a:off x="2335375" y="3957800"/>
                <a:ext cx="124950" cy="205700"/>
              </a:xfrm>
              <a:custGeom>
                <a:avLst/>
                <a:gdLst/>
                <a:ahLst/>
                <a:cxnLst/>
                <a:rect l="l" t="t" r="r" b="b"/>
                <a:pathLst>
                  <a:path w="4998" h="8228" extrusionOk="0">
                    <a:moveTo>
                      <a:pt x="4998" y="0"/>
                    </a:moveTo>
                    <a:cubicBezTo>
                      <a:pt x="3430" y="1054"/>
                      <a:pt x="1771" y="2034"/>
                      <a:pt x="1" y="2580"/>
                    </a:cubicBezTo>
                    <a:lnTo>
                      <a:pt x="1" y="8228"/>
                    </a:lnTo>
                    <a:lnTo>
                      <a:pt x="4998" y="8228"/>
                    </a:lnTo>
                    <a:lnTo>
                      <a:pt x="49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a:extLst>
                  <a:ext uri="{FF2B5EF4-FFF2-40B4-BE49-F238E27FC236}">
                    <a16:creationId xmlns:a16="http://schemas.microsoft.com/office/drawing/2014/main" id="{328A7487-5AD0-4031-FE40-33713B2A1A84}"/>
                  </a:ext>
                </a:extLst>
              </p:cNvPr>
              <p:cNvSpPr/>
              <p:nvPr/>
            </p:nvSpPr>
            <p:spPr>
              <a:xfrm>
                <a:off x="2131175" y="3776950"/>
                <a:ext cx="124950" cy="386550"/>
              </a:xfrm>
              <a:custGeom>
                <a:avLst/>
                <a:gdLst/>
                <a:ahLst/>
                <a:cxnLst/>
                <a:rect l="l" t="t" r="r" b="b"/>
                <a:pathLst>
                  <a:path w="4998" h="15462" extrusionOk="0">
                    <a:moveTo>
                      <a:pt x="1" y="1"/>
                    </a:moveTo>
                    <a:lnTo>
                      <a:pt x="1" y="15462"/>
                    </a:lnTo>
                    <a:lnTo>
                      <a:pt x="4998" y="15462"/>
                    </a:lnTo>
                    <a:lnTo>
                      <a:pt x="4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a:extLst>
                  <a:ext uri="{FF2B5EF4-FFF2-40B4-BE49-F238E27FC236}">
                    <a16:creationId xmlns:a16="http://schemas.microsoft.com/office/drawing/2014/main" id="{AC46C354-0214-2565-7188-FE600C3C7712}"/>
                  </a:ext>
                </a:extLst>
              </p:cNvPr>
              <p:cNvSpPr/>
              <p:nvPr/>
            </p:nvSpPr>
            <p:spPr>
              <a:xfrm>
                <a:off x="2131175" y="4027450"/>
                <a:ext cx="124950" cy="136050"/>
              </a:xfrm>
              <a:custGeom>
                <a:avLst/>
                <a:gdLst/>
                <a:ahLst/>
                <a:cxnLst/>
                <a:rect l="l" t="t" r="r" b="b"/>
                <a:pathLst>
                  <a:path w="4998" h="5442" extrusionOk="0">
                    <a:moveTo>
                      <a:pt x="2106" y="1"/>
                    </a:moveTo>
                    <a:cubicBezTo>
                      <a:pt x="1225" y="1"/>
                      <a:pt x="538" y="114"/>
                      <a:pt x="1" y="291"/>
                    </a:cubicBezTo>
                    <a:lnTo>
                      <a:pt x="1" y="5442"/>
                    </a:lnTo>
                    <a:lnTo>
                      <a:pt x="4998" y="5442"/>
                    </a:lnTo>
                    <a:lnTo>
                      <a:pt x="4998" y="241"/>
                    </a:lnTo>
                    <a:cubicBezTo>
                      <a:pt x="4693" y="230"/>
                      <a:pt x="4384" y="203"/>
                      <a:pt x="4073" y="157"/>
                    </a:cubicBezTo>
                    <a:cubicBezTo>
                      <a:pt x="3328" y="48"/>
                      <a:pt x="2677" y="1"/>
                      <a:pt x="210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a:extLst>
                  <a:ext uri="{FF2B5EF4-FFF2-40B4-BE49-F238E27FC236}">
                    <a16:creationId xmlns:a16="http://schemas.microsoft.com/office/drawing/2014/main" id="{095A3178-5F2C-68C6-3FC9-6A95FCFB4BA2}"/>
                  </a:ext>
                </a:extLst>
              </p:cNvPr>
              <p:cNvSpPr/>
              <p:nvPr/>
            </p:nvSpPr>
            <p:spPr>
              <a:xfrm>
                <a:off x="2539575" y="3468275"/>
                <a:ext cx="124950" cy="695225"/>
              </a:xfrm>
              <a:custGeom>
                <a:avLst/>
                <a:gdLst/>
                <a:ahLst/>
                <a:cxnLst/>
                <a:rect l="l" t="t" r="r" b="b"/>
                <a:pathLst>
                  <a:path w="4998" h="27809" extrusionOk="0">
                    <a:moveTo>
                      <a:pt x="1" y="0"/>
                    </a:moveTo>
                    <a:lnTo>
                      <a:pt x="1" y="27809"/>
                    </a:lnTo>
                    <a:lnTo>
                      <a:pt x="4998" y="27809"/>
                    </a:lnTo>
                    <a:lnTo>
                      <a:pt x="4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a:extLst>
                  <a:ext uri="{FF2B5EF4-FFF2-40B4-BE49-F238E27FC236}">
                    <a16:creationId xmlns:a16="http://schemas.microsoft.com/office/drawing/2014/main" id="{B40CF72C-B047-DD79-FEFE-DDC757682FE8}"/>
                  </a:ext>
                </a:extLst>
              </p:cNvPr>
              <p:cNvSpPr/>
              <p:nvPr/>
            </p:nvSpPr>
            <p:spPr>
              <a:xfrm>
                <a:off x="2539575" y="3849275"/>
                <a:ext cx="124950" cy="314225"/>
              </a:xfrm>
              <a:custGeom>
                <a:avLst/>
                <a:gdLst/>
                <a:ahLst/>
                <a:cxnLst/>
                <a:rect l="l" t="t" r="r" b="b"/>
                <a:pathLst>
                  <a:path w="4998" h="12569" extrusionOk="0">
                    <a:moveTo>
                      <a:pt x="4983" y="0"/>
                    </a:moveTo>
                    <a:cubicBezTo>
                      <a:pt x="3420" y="0"/>
                      <a:pt x="1769" y="933"/>
                      <a:pt x="1" y="2135"/>
                    </a:cubicBezTo>
                    <a:lnTo>
                      <a:pt x="1" y="12569"/>
                    </a:lnTo>
                    <a:lnTo>
                      <a:pt x="4998" y="12569"/>
                    </a:lnTo>
                    <a:lnTo>
                      <a:pt x="4998" y="0"/>
                    </a:lnTo>
                    <a:cubicBezTo>
                      <a:pt x="4993" y="0"/>
                      <a:pt x="4988" y="0"/>
                      <a:pt x="4983"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a:extLst>
                  <a:ext uri="{FF2B5EF4-FFF2-40B4-BE49-F238E27FC236}">
                    <a16:creationId xmlns:a16="http://schemas.microsoft.com/office/drawing/2014/main" id="{7F6B1C98-654E-99EA-83DF-8E8D5E92D115}"/>
                  </a:ext>
                </a:extLst>
              </p:cNvPr>
              <p:cNvSpPr/>
              <p:nvPr/>
            </p:nvSpPr>
            <p:spPr>
              <a:xfrm>
                <a:off x="2374475" y="3332750"/>
                <a:ext cx="191875" cy="198800"/>
              </a:xfrm>
              <a:custGeom>
                <a:avLst/>
                <a:gdLst/>
                <a:ahLst/>
                <a:cxnLst/>
                <a:rect l="l" t="t" r="r" b="b"/>
                <a:pathLst>
                  <a:path w="7675" h="7952" extrusionOk="0">
                    <a:moveTo>
                      <a:pt x="7531" y="0"/>
                    </a:moveTo>
                    <a:lnTo>
                      <a:pt x="0" y="7635"/>
                    </a:lnTo>
                    <a:cubicBezTo>
                      <a:pt x="6" y="7740"/>
                      <a:pt x="12" y="7846"/>
                      <a:pt x="19" y="7951"/>
                    </a:cubicBezTo>
                    <a:cubicBezTo>
                      <a:pt x="38" y="7945"/>
                      <a:pt x="56" y="7934"/>
                      <a:pt x="71" y="7919"/>
                    </a:cubicBezTo>
                    <a:lnTo>
                      <a:pt x="7675" y="209"/>
                    </a:lnTo>
                    <a:cubicBezTo>
                      <a:pt x="7627" y="140"/>
                      <a:pt x="7577" y="69"/>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a:extLst>
                  <a:ext uri="{FF2B5EF4-FFF2-40B4-BE49-F238E27FC236}">
                    <a16:creationId xmlns:a16="http://schemas.microsoft.com/office/drawing/2014/main" id="{FE857F2E-5AE9-E81F-630F-C8FDCB02E153}"/>
                  </a:ext>
                </a:extLst>
              </p:cNvPr>
              <p:cNvSpPr/>
              <p:nvPr/>
            </p:nvSpPr>
            <p:spPr>
              <a:xfrm>
                <a:off x="2520050" y="3300125"/>
                <a:ext cx="74275" cy="72725"/>
              </a:xfrm>
              <a:custGeom>
                <a:avLst/>
                <a:gdLst/>
                <a:ahLst/>
                <a:cxnLst/>
                <a:rect l="l" t="t" r="r" b="b"/>
                <a:pathLst>
                  <a:path w="2971" h="2909" extrusionOk="0">
                    <a:moveTo>
                      <a:pt x="2970" y="1"/>
                    </a:moveTo>
                    <a:lnTo>
                      <a:pt x="1" y="613"/>
                    </a:lnTo>
                    <a:lnTo>
                      <a:pt x="2483" y="2909"/>
                    </a:lnTo>
                    <a:lnTo>
                      <a:pt x="2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a:extLst>
                  <a:ext uri="{FF2B5EF4-FFF2-40B4-BE49-F238E27FC236}">
                    <a16:creationId xmlns:a16="http://schemas.microsoft.com/office/drawing/2014/main" id="{ABD83D3C-0287-CA3A-270F-7CAB2F9F6531}"/>
                  </a:ext>
                </a:extLst>
              </p:cNvPr>
              <p:cNvSpPr/>
              <p:nvPr/>
            </p:nvSpPr>
            <p:spPr>
              <a:xfrm>
                <a:off x="2147725" y="3472825"/>
                <a:ext cx="131100" cy="135825"/>
              </a:xfrm>
              <a:custGeom>
                <a:avLst/>
                <a:gdLst/>
                <a:ahLst/>
                <a:cxnLst/>
                <a:rect l="l" t="t" r="r" b="b"/>
                <a:pathLst>
                  <a:path w="5244" h="5433" extrusionOk="0">
                    <a:moveTo>
                      <a:pt x="5030" y="0"/>
                    </a:moveTo>
                    <a:lnTo>
                      <a:pt x="47" y="5222"/>
                    </a:lnTo>
                    <a:cubicBezTo>
                      <a:pt x="1" y="5272"/>
                      <a:pt x="1" y="5350"/>
                      <a:pt x="52" y="5398"/>
                    </a:cubicBezTo>
                    <a:cubicBezTo>
                      <a:pt x="75" y="5421"/>
                      <a:pt x="106" y="5433"/>
                      <a:pt x="139" y="5433"/>
                    </a:cubicBezTo>
                    <a:cubicBezTo>
                      <a:pt x="171" y="5433"/>
                      <a:pt x="204" y="5419"/>
                      <a:pt x="229" y="5394"/>
                    </a:cubicBezTo>
                    <a:lnTo>
                      <a:pt x="5243" y="138"/>
                    </a:lnTo>
                    <a:cubicBezTo>
                      <a:pt x="5180" y="85"/>
                      <a:pt x="5097" y="50"/>
                      <a:pt x="5030" y="2"/>
                    </a:cubicBezTo>
                    <a:lnTo>
                      <a:pt x="5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a:extLst>
                  <a:ext uri="{FF2B5EF4-FFF2-40B4-BE49-F238E27FC236}">
                    <a16:creationId xmlns:a16="http://schemas.microsoft.com/office/drawing/2014/main" id="{75100AD6-DA14-EB22-61D9-27E6A9060592}"/>
                  </a:ext>
                </a:extLst>
              </p:cNvPr>
              <p:cNvSpPr/>
              <p:nvPr/>
            </p:nvSpPr>
            <p:spPr>
              <a:xfrm>
                <a:off x="2126100" y="3580425"/>
                <a:ext cx="50125" cy="50150"/>
              </a:xfrm>
              <a:custGeom>
                <a:avLst/>
                <a:gdLst/>
                <a:ahLst/>
                <a:cxnLst/>
                <a:rect l="l" t="t" r="r" b="b"/>
                <a:pathLst>
                  <a:path w="2005" h="2006" extrusionOk="0">
                    <a:moveTo>
                      <a:pt x="1004" y="1"/>
                    </a:moveTo>
                    <a:cubicBezTo>
                      <a:pt x="449" y="1"/>
                      <a:pt x="0" y="450"/>
                      <a:pt x="0" y="1004"/>
                    </a:cubicBezTo>
                    <a:cubicBezTo>
                      <a:pt x="0" y="1556"/>
                      <a:pt x="449" y="2005"/>
                      <a:pt x="1004" y="2005"/>
                    </a:cubicBezTo>
                    <a:cubicBezTo>
                      <a:pt x="1556" y="2005"/>
                      <a:pt x="2005" y="1556"/>
                      <a:pt x="2005" y="1004"/>
                    </a:cubicBezTo>
                    <a:cubicBezTo>
                      <a:pt x="2005" y="450"/>
                      <a:pt x="15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a:extLst>
                  <a:ext uri="{FF2B5EF4-FFF2-40B4-BE49-F238E27FC236}">
                    <a16:creationId xmlns:a16="http://schemas.microsoft.com/office/drawing/2014/main" id="{6B114965-3D06-A2E7-FFF0-523F3E6F04DF}"/>
                  </a:ext>
                </a:extLst>
              </p:cNvPr>
              <p:cNvSpPr/>
              <p:nvPr/>
            </p:nvSpPr>
            <p:spPr>
              <a:xfrm>
                <a:off x="2265950" y="3434850"/>
                <a:ext cx="50075" cy="50125"/>
              </a:xfrm>
              <a:custGeom>
                <a:avLst/>
                <a:gdLst/>
                <a:ahLst/>
                <a:cxnLst/>
                <a:rect l="l" t="t" r="r" b="b"/>
                <a:pathLst>
                  <a:path w="2003" h="2005" extrusionOk="0">
                    <a:moveTo>
                      <a:pt x="1001" y="0"/>
                    </a:moveTo>
                    <a:cubicBezTo>
                      <a:pt x="449" y="0"/>
                      <a:pt x="0" y="449"/>
                      <a:pt x="0" y="1001"/>
                    </a:cubicBezTo>
                    <a:cubicBezTo>
                      <a:pt x="0" y="1556"/>
                      <a:pt x="449" y="2005"/>
                      <a:pt x="1001" y="2005"/>
                    </a:cubicBezTo>
                    <a:cubicBezTo>
                      <a:pt x="1556" y="2005"/>
                      <a:pt x="2003" y="1556"/>
                      <a:pt x="2003" y="1001"/>
                    </a:cubicBezTo>
                    <a:cubicBezTo>
                      <a:pt x="2003" y="449"/>
                      <a:pt x="1556"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a:extLst>
                  <a:ext uri="{FF2B5EF4-FFF2-40B4-BE49-F238E27FC236}">
                    <a16:creationId xmlns:a16="http://schemas.microsoft.com/office/drawing/2014/main" id="{A6F2A859-9166-75D7-9F82-8A734718564F}"/>
                  </a:ext>
                </a:extLst>
              </p:cNvPr>
              <p:cNvSpPr/>
              <p:nvPr/>
            </p:nvSpPr>
            <p:spPr>
              <a:xfrm>
                <a:off x="2289425" y="3457100"/>
                <a:ext cx="80750" cy="80525"/>
              </a:xfrm>
              <a:custGeom>
                <a:avLst/>
                <a:gdLst/>
                <a:ahLst/>
                <a:cxnLst/>
                <a:rect l="l" t="t" r="r" b="b"/>
                <a:pathLst>
                  <a:path w="3230" h="3221" extrusionOk="0">
                    <a:moveTo>
                      <a:pt x="166" y="0"/>
                    </a:moveTo>
                    <a:lnTo>
                      <a:pt x="1" y="165"/>
                    </a:lnTo>
                    <a:lnTo>
                      <a:pt x="3064" y="3221"/>
                    </a:lnTo>
                    <a:lnTo>
                      <a:pt x="3229" y="3054"/>
                    </a:lnTo>
                    <a:lnTo>
                      <a:pt x="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a:extLst>
                  <a:ext uri="{FF2B5EF4-FFF2-40B4-BE49-F238E27FC236}">
                    <a16:creationId xmlns:a16="http://schemas.microsoft.com/office/drawing/2014/main" id="{C24BA7F7-FCA4-8A98-D777-8B5A11E872C3}"/>
                  </a:ext>
                </a:extLst>
              </p:cNvPr>
              <p:cNvSpPr/>
              <p:nvPr/>
            </p:nvSpPr>
            <p:spPr>
              <a:xfrm>
                <a:off x="2343725" y="3509975"/>
                <a:ext cx="50100" cy="50100"/>
              </a:xfrm>
              <a:custGeom>
                <a:avLst/>
                <a:gdLst/>
                <a:ahLst/>
                <a:cxnLst/>
                <a:rect l="l" t="t" r="r" b="b"/>
                <a:pathLst>
                  <a:path w="2004" h="2004" extrusionOk="0">
                    <a:moveTo>
                      <a:pt x="1002" y="1"/>
                    </a:moveTo>
                    <a:cubicBezTo>
                      <a:pt x="447" y="1"/>
                      <a:pt x="0" y="448"/>
                      <a:pt x="0" y="1002"/>
                    </a:cubicBezTo>
                    <a:cubicBezTo>
                      <a:pt x="0" y="1555"/>
                      <a:pt x="447" y="2004"/>
                      <a:pt x="1002" y="2004"/>
                    </a:cubicBezTo>
                    <a:cubicBezTo>
                      <a:pt x="1554" y="2004"/>
                      <a:pt x="2003" y="1555"/>
                      <a:pt x="2003" y="1002"/>
                    </a:cubicBezTo>
                    <a:cubicBezTo>
                      <a:pt x="2003" y="448"/>
                      <a:pt x="1554"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a:extLst>
                  <a:ext uri="{FF2B5EF4-FFF2-40B4-BE49-F238E27FC236}">
                    <a16:creationId xmlns:a16="http://schemas.microsoft.com/office/drawing/2014/main" id="{5B0BB3B1-38C3-6FD8-1EBE-BD17CD8B9D01}"/>
                  </a:ext>
                </a:extLst>
              </p:cNvPr>
              <p:cNvSpPr/>
              <p:nvPr/>
            </p:nvSpPr>
            <p:spPr>
              <a:xfrm>
                <a:off x="2049900" y="4163475"/>
                <a:ext cx="691925" cy="6325"/>
              </a:xfrm>
              <a:custGeom>
                <a:avLst/>
                <a:gdLst/>
                <a:ahLst/>
                <a:cxnLst/>
                <a:rect l="l" t="t" r="r" b="b"/>
                <a:pathLst>
                  <a:path w="27677" h="253" extrusionOk="0">
                    <a:moveTo>
                      <a:pt x="12" y="1"/>
                    </a:moveTo>
                    <a:cubicBezTo>
                      <a:pt x="6" y="1"/>
                      <a:pt x="0" y="7"/>
                      <a:pt x="0" y="14"/>
                    </a:cubicBezTo>
                    <a:lnTo>
                      <a:pt x="0" y="239"/>
                    </a:lnTo>
                    <a:cubicBezTo>
                      <a:pt x="0" y="246"/>
                      <a:pt x="6" y="252"/>
                      <a:pt x="12" y="252"/>
                    </a:cubicBezTo>
                    <a:lnTo>
                      <a:pt x="27663" y="252"/>
                    </a:lnTo>
                    <a:cubicBezTo>
                      <a:pt x="27671" y="252"/>
                      <a:pt x="27677" y="246"/>
                      <a:pt x="27677" y="239"/>
                    </a:cubicBezTo>
                    <a:lnTo>
                      <a:pt x="27677" y="14"/>
                    </a:lnTo>
                    <a:cubicBezTo>
                      <a:pt x="27677" y="7"/>
                      <a:pt x="27671" y="1"/>
                      <a:pt x="27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8">
              <a:extLst>
                <a:ext uri="{FF2B5EF4-FFF2-40B4-BE49-F238E27FC236}">
                  <a16:creationId xmlns:a16="http://schemas.microsoft.com/office/drawing/2014/main" id="{6E6A9D9A-572D-D0E2-A63A-FC684DBC94F6}"/>
                </a:ext>
              </a:extLst>
            </p:cNvPr>
            <p:cNvGrpSpPr/>
            <p:nvPr/>
          </p:nvGrpSpPr>
          <p:grpSpPr>
            <a:xfrm>
              <a:off x="3144654" y="1375180"/>
              <a:ext cx="913489" cy="2162209"/>
              <a:chOff x="-160225" y="1133725"/>
              <a:chExt cx="875325" cy="2071875"/>
            </a:xfrm>
          </p:grpSpPr>
          <p:sp>
            <p:nvSpPr>
              <p:cNvPr id="439" name="Google Shape;439;p28">
                <a:extLst>
                  <a:ext uri="{FF2B5EF4-FFF2-40B4-BE49-F238E27FC236}">
                    <a16:creationId xmlns:a16="http://schemas.microsoft.com/office/drawing/2014/main" id="{44A5BE18-9187-F759-C4E4-CB1B1F18B9BF}"/>
                  </a:ext>
                </a:extLst>
              </p:cNvPr>
              <p:cNvSpPr/>
              <p:nvPr/>
            </p:nvSpPr>
            <p:spPr>
              <a:xfrm>
                <a:off x="271675" y="1168250"/>
                <a:ext cx="239700" cy="341725"/>
              </a:xfrm>
              <a:custGeom>
                <a:avLst/>
                <a:gdLst/>
                <a:ahLst/>
                <a:cxnLst/>
                <a:rect l="l" t="t" r="r" b="b"/>
                <a:pathLst>
                  <a:path w="9588" h="13669" extrusionOk="0">
                    <a:moveTo>
                      <a:pt x="4643" y="0"/>
                    </a:moveTo>
                    <a:cubicBezTo>
                      <a:pt x="1139" y="0"/>
                      <a:pt x="859" y="2592"/>
                      <a:pt x="932" y="4428"/>
                    </a:cubicBezTo>
                    <a:cubicBezTo>
                      <a:pt x="1116" y="9105"/>
                      <a:pt x="0" y="11948"/>
                      <a:pt x="0" y="11948"/>
                    </a:cubicBezTo>
                    <a:lnTo>
                      <a:pt x="9587" y="13669"/>
                    </a:lnTo>
                    <a:cubicBezTo>
                      <a:pt x="9587" y="13669"/>
                      <a:pt x="7309" y="9884"/>
                      <a:pt x="8295" y="4885"/>
                    </a:cubicBezTo>
                    <a:cubicBezTo>
                      <a:pt x="8711" y="2773"/>
                      <a:pt x="8082" y="1553"/>
                      <a:pt x="7449" y="899"/>
                    </a:cubicBezTo>
                    <a:cubicBezTo>
                      <a:pt x="7004" y="439"/>
                      <a:pt x="6405" y="158"/>
                      <a:pt x="5768" y="78"/>
                    </a:cubicBezTo>
                    <a:cubicBezTo>
                      <a:pt x="5360" y="25"/>
                      <a:pt x="4986"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a:extLst>
                  <a:ext uri="{FF2B5EF4-FFF2-40B4-BE49-F238E27FC236}">
                    <a16:creationId xmlns:a16="http://schemas.microsoft.com/office/drawing/2014/main" id="{568ECA41-A7EC-0079-E5EF-A34921A27ED9}"/>
                  </a:ext>
                </a:extLst>
              </p:cNvPr>
              <p:cNvSpPr/>
              <p:nvPr/>
            </p:nvSpPr>
            <p:spPr>
              <a:xfrm>
                <a:off x="-30900" y="1431125"/>
                <a:ext cx="329500" cy="251325"/>
              </a:xfrm>
              <a:custGeom>
                <a:avLst/>
                <a:gdLst/>
                <a:ahLst/>
                <a:cxnLst/>
                <a:rect l="l" t="t" r="r" b="b"/>
                <a:pathLst>
                  <a:path w="13180" h="10053" extrusionOk="0">
                    <a:moveTo>
                      <a:pt x="13179" y="0"/>
                    </a:moveTo>
                    <a:cubicBezTo>
                      <a:pt x="13179" y="0"/>
                      <a:pt x="9584" y="290"/>
                      <a:pt x="6893" y="326"/>
                    </a:cubicBezTo>
                    <a:cubicBezTo>
                      <a:pt x="5621" y="345"/>
                      <a:pt x="4503" y="478"/>
                      <a:pt x="3481" y="854"/>
                    </a:cubicBezTo>
                    <a:cubicBezTo>
                      <a:pt x="2773" y="1115"/>
                      <a:pt x="2109" y="1492"/>
                      <a:pt x="1474" y="2032"/>
                    </a:cubicBezTo>
                    <a:cubicBezTo>
                      <a:pt x="1367" y="2120"/>
                      <a:pt x="1273" y="2214"/>
                      <a:pt x="1186" y="2310"/>
                    </a:cubicBezTo>
                    <a:cubicBezTo>
                      <a:pt x="1" y="3629"/>
                      <a:pt x="567" y="5569"/>
                      <a:pt x="1175" y="7704"/>
                    </a:cubicBezTo>
                    <a:cubicBezTo>
                      <a:pt x="1707" y="9575"/>
                      <a:pt x="2719" y="10052"/>
                      <a:pt x="3803" y="10052"/>
                    </a:cubicBezTo>
                    <a:cubicBezTo>
                      <a:pt x="4301" y="10052"/>
                      <a:pt x="4814" y="9952"/>
                      <a:pt x="5303" y="9839"/>
                    </a:cubicBezTo>
                    <a:cubicBezTo>
                      <a:pt x="6859" y="9480"/>
                      <a:pt x="5688" y="4466"/>
                      <a:pt x="6523" y="4168"/>
                    </a:cubicBezTo>
                    <a:cubicBezTo>
                      <a:pt x="6767" y="4081"/>
                      <a:pt x="7256" y="4050"/>
                      <a:pt x="7826" y="4050"/>
                    </a:cubicBezTo>
                    <a:cubicBezTo>
                      <a:pt x="9207" y="4050"/>
                      <a:pt x="11065" y="4232"/>
                      <a:pt x="11065" y="4232"/>
                    </a:cubicBezTo>
                    <a:cubicBezTo>
                      <a:pt x="12473" y="3693"/>
                      <a:pt x="12807" y="1822"/>
                      <a:pt x="13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a:extLst>
                  <a:ext uri="{FF2B5EF4-FFF2-40B4-BE49-F238E27FC236}">
                    <a16:creationId xmlns:a16="http://schemas.microsoft.com/office/drawing/2014/main" id="{CC0E0A33-68A7-04CF-9099-B28C5F77601E}"/>
                  </a:ext>
                </a:extLst>
              </p:cNvPr>
              <p:cNvSpPr/>
              <p:nvPr/>
            </p:nvSpPr>
            <p:spPr>
              <a:xfrm>
                <a:off x="-1250" y="1452450"/>
                <a:ext cx="57500" cy="36475"/>
              </a:xfrm>
              <a:custGeom>
                <a:avLst/>
                <a:gdLst/>
                <a:ahLst/>
                <a:cxnLst/>
                <a:rect l="l" t="t" r="r" b="b"/>
                <a:pathLst>
                  <a:path w="2300" h="1459" extrusionOk="0">
                    <a:moveTo>
                      <a:pt x="2295" y="1"/>
                    </a:moveTo>
                    <a:cubicBezTo>
                      <a:pt x="1587" y="262"/>
                      <a:pt x="923" y="639"/>
                      <a:pt x="288" y="1179"/>
                    </a:cubicBezTo>
                    <a:cubicBezTo>
                      <a:pt x="181" y="1267"/>
                      <a:pt x="87" y="1361"/>
                      <a:pt x="0" y="1457"/>
                    </a:cubicBezTo>
                    <a:cubicBezTo>
                      <a:pt x="38" y="1458"/>
                      <a:pt x="78" y="1458"/>
                      <a:pt x="121" y="1458"/>
                    </a:cubicBezTo>
                    <a:cubicBezTo>
                      <a:pt x="879" y="1458"/>
                      <a:pt x="2300" y="1285"/>
                      <a:pt x="229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a:extLst>
                  <a:ext uri="{FF2B5EF4-FFF2-40B4-BE49-F238E27FC236}">
                    <a16:creationId xmlns:a16="http://schemas.microsoft.com/office/drawing/2014/main" id="{EFA486E7-9C62-EFC3-64BD-40C0C63A1DE2}"/>
                  </a:ext>
                </a:extLst>
              </p:cNvPr>
              <p:cNvSpPr/>
              <p:nvPr/>
            </p:nvSpPr>
            <p:spPr>
              <a:xfrm>
                <a:off x="72225" y="1501300"/>
                <a:ext cx="57750" cy="39675"/>
              </a:xfrm>
              <a:custGeom>
                <a:avLst/>
                <a:gdLst/>
                <a:ahLst/>
                <a:cxnLst/>
                <a:rect l="l" t="t" r="r" b="b"/>
                <a:pathLst>
                  <a:path w="2310" h="1587" extrusionOk="0">
                    <a:moveTo>
                      <a:pt x="121" y="1"/>
                    </a:moveTo>
                    <a:cubicBezTo>
                      <a:pt x="31" y="1"/>
                      <a:pt x="0" y="146"/>
                      <a:pt x="102" y="178"/>
                    </a:cubicBezTo>
                    <a:cubicBezTo>
                      <a:pt x="909" y="421"/>
                      <a:pt x="1604" y="897"/>
                      <a:pt x="2129" y="1555"/>
                    </a:cubicBezTo>
                    <a:cubicBezTo>
                      <a:pt x="2147" y="1578"/>
                      <a:pt x="2168" y="1587"/>
                      <a:pt x="2188" y="1587"/>
                    </a:cubicBezTo>
                    <a:cubicBezTo>
                      <a:pt x="2251" y="1587"/>
                      <a:pt x="2310" y="1497"/>
                      <a:pt x="2256" y="1429"/>
                    </a:cubicBezTo>
                    <a:cubicBezTo>
                      <a:pt x="1713" y="746"/>
                      <a:pt x="984" y="257"/>
                      <a:pt x="150" y="5"/>
                    </a:cubicBezTo>
                    <a:cubicBezTo>
                      <a:pt x="140" y="2"/>
                      <a:pt x="130" y="1"/>
                      <a:pt x="12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a:extLst>
                  <a:ext uri="{FF2B5EF4-FFF2-40B4-BE49-F238E27FC236}">
                    <a16:creationId xmlns:a16="http://schemas.microsoft.com/office/drawing/2014/main" id="{CE55503E-8705-61DA-DE63-DD11CFD9A726}"/>
                  </a:ext>
                </a:extLst>
              </p:cNvPr>
              <p:cNvSpPr/>
              <p:nvPr/>
            </p:nvSpPr>
            <p:spPr>
              <a:xfrm>
                <a:off x="100350" y="1496700"/>
                <a:ext cx="20825" cy="32900"/>
              </a:xfrm>
              <a:custGeom>
                <a:avLst/>
                <a:gdLst/>
                <a:ahLst/>
                <a:cxnLst/>
                <a:rect l="l" t="t" r="r" b="b"/>
                <a:pathLst>
                  <a:path w="833" h="1316" extrusionOk="0">
                    <a:moveTo>
                      <a:pt x="123" y="1"/>
                    </a:moveTo>
                    <a:cubicBezTo>
                      <a:pt x="63" y="1"/>
                      <a:pt x="0" y="65"/>
                      <a:pt x="38" y="136"/>
                    </a:cubicBezTo>
                    <a:cubicBezTo>
                      <a:pt x="239" y="513"/>
                      <a:pt x="438" y="891"/>
                      <a:pt x="640" y="1271"/>
                    </a:cubicBezTo>
                    <a:cubicBezTo>
                      <a:pt x="656" y="1303"/>
                      <a:pt x="683" y="1316"/>
                      <a:pt x="710" y="1316"/>
                    </a:cubicBezTo>
                    <a:cubicBezTo>
                      <a:pt x="770" y="1316"/>
                      <a:pt x="832" y="1251"/>
                      <a:pt x="795" y="1179"/>
                    </a:cubicBezTo>
                    <a:cubicBezTo>
                      <a:pt x="594" y="801"/>
                      <a:pt x="394" y="423"/>
                      <a:pt x="193" y="45"/>
                    </a:cubicBezTo>
                    <a:cubicBezTo>
                      <a:pt x="176" y="14"/>
                      <a:pt x="150" y="1"/>
                      <a:pt x="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a:extLst>
                  <a:ext uri="{FF2B5EF4-FFF2-40B4-BE49-F238E27FC236}">
                    <a16:creationId xmlns:a16="http://schemas.microsoft.com/office/drawing/2014/main" id="{2658D7B5-0CBC-B467-71BF-BBE201651D55}"/>
                  </a:ext>
                </a:extLst>
              </p:cNvPr>
              <p:cNvSpPr/>
              <p:nvPr/>
            </p:nvSpPr>
            <p:spPr>
              <a:xfrm>
                <a:off x="2200" y="1580550"/>
                <a:ext cx="122775" cy="58275"/>
              </a:xfrm>
              <a:custGeom>
                <a:avLst/>
                <a:gdLst/>
                <a:ahLst/>
                <a:cxnLst/>
                <a:rect l="l" t="t" r="r" b="b"/>
                <a:pathLst>
                  <a:path w="4911" h="2331" extrusionOk="0">
                    <a:moveTo>
                      <a:pt x="2351" y="1"/>
                    </a:moveTo>
                    <a:cubicBezTo>
                      <a:pt x="2197" y="1"/>
                      <a:pt x="2040" y="14"/>
                      <a:pt x="1882" y="43"/>
                    </a:cubicBezTo>
                    <a:cubicBezTo>
                      <a:pt x="835" y="231"/>
                      <a:pt x="0" y="1153"/>
                      <a:pt x="92" y="2245"/>
                    </a:cubicBezTo>
                    <a:cubicBezTo>
                      <a:pt x="97" y="2302"/>
                      <a:pt x="144" y="2331"/>
                      <a:pt x="189" y="2331"/>
                    </a:cubicBezTo>
                    <a:cubicBezTo>
                      <a:pt x="233" y="2331"/>
                      <a:pt x="276" y="2302"/>
                      <a:pt x="271" y="2245"/>
                    </a:cubicBezTo>
                    <a:cubicBezTo>
                      <a:pt x="181" y="1172"/>
                      <a:pt x="1031" y="321"/>
                      <a:pt x="2061" y="196"/>
                    </a:cubicBezTo>
                    <a:cubicBezTo>
                      <a:pt x="2160" y="184"/>
                      <a:pt x="2259" y="178"/>
                      <a:pt x="2356" y="178"/>
                    </a:cubicBezTo>
                    <a:cubicBezTo>
                      <a:pt x="3296" y="178"/>
                      <a:pt x="4136" y="714"/>
                      <a:pt x="4729" y="1433"/>
                    </a:cubicBezTo>
                    <a:cubicBezTo>
                      <a:pt x="4747" y="1454"/>
                      <a:pt x="4768" y="1463"/>
                      <a:pt x="4788" y="1463"/>
                    </a:cubicBezTo>
                    <a:cubicBezTo>
                      <a:pt x="4852" y="1463"/>
                      <a:pt x="4911" y="1374"/>
                      <a:pt x="4856" y="1307"/>
                    </a:cubicBezTo>
                    <a:cubicBezTo>
                      <a:pt x="4231" y="548"/>
                      <a:pt x="3332" y="1"/>
                      <a:pt x="23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a:extLst>
                  <a:ext uri="{FF2B5EF4-FFF2-40B4-BE49-F238E27FC236}">
                    <a16:creationId xmlns:a16="http://schemas.microsoft.com/office/drawing/2014/main" id="{A6EB6C73-7069-5859-894D-E11F37453220}"/>
                  </a:ext>
                </a:extLst>
              </p:cNvPr>
              <p:cNvSpPr/>
              <p:nvPr/>
            </p:nvSpPr>
            <p:spPr>
              <a:xfrm>
                <a:off x="39950" y="1623700"/>
                <a:ext cx="83275" cy="148350"/>
              </a:xfrm>
              <a:custGeom>
                <a:avLst/>
                <a:gdLst/>
                <a:ahLst/>
                <a:cxnLst/>
                <a:rect l="l" t="t" r="r" b="b"/>
                <a:pathLst>
                  <a:path w="3331" h="5934" extrusionOk="0">
                    <a:moveTo>
                      <a:pt x="1726" y="1"/>
                    </a:moveTo>
                    <a:cubicBezTo>
                      <a:pt x="1604" y="1"/>
                      <a:pt x="180" y="18"/>
                      <a:pt x="127" y="841"/>
                    </a:cubicBezTo>
                    <a:cubicBezTo>
                      <a:pt x="71" y="1700"/>
                      <a:pt x="0" y="3055"/>
                      <a:pt x="0" y="3055"/>
                    </a:cubicBezTo>
                    <a:cubicBezTo>
                      <a:pt x="0" y="3055"/>
                      <a:pt x="223" y="4998"/>
                      <a:pt x="340" y="5030"/>
                    </a:cubicBezTo>
                    <a:cubicBezTo>
                      <a:pt x="352" y="5034"/>
                      <a:pt x="365" y="5036"/>
                      <a:pt x="377" y="5036"/>
                    </a:cubicBezTo>
                    <a:cubicBezTo>
                      <a:pt x="729" y="5036"/>
                      <a:pt x="779" y="3536"/>
                      <a:pt x="779" y="3536"/>
                    </a:cubicBezTo>
                    <a:cubicBezTo>
                      <a:pt x="779" y="3536"/>
                      <a:pt x="879" y="5360"/>
                      <a:pt x="1157" y="5389"/>
                    </a:cubicBezTo>
                    <a:cubicBezTo>
                      <a:pt x="1162" y="5390"/>
                      <a:pt x="1166" y="5390"/>
                      <a:pt x="1171" y="5390"/>
                    </a:cubicBezTo>
                    <a:cubicBezTo>
                      <a:pt x="1466" y="5390"/>
                      <a:pt x="1617" y="4377"/>
                      <a:pt x="1671" y="3899"/>
                    </a:cubicBezTo>
                    <a:lnTo>
                      <a:pt x="1671" y="3899"/>
                    </a:lnTo>
                    <a:cubicBezTo>
                      <a:pt x="1616" y="4487"/>
                      <a:pt x="1508" y="5934"/>
                      <a:pt x="1775" y="5934"/>
                    </a:cubicBezTo>
                    <a:cubicBezTo>
                      <a:pt x="1784" y="5934"/>
                      <a:pt x="1794" y="5932"/>
                      <a:pt x="1805" y="5928"/>
                    </a:cubicBezTo>
                    <a:cubicBezTo>
                      <a:pt x="2183" y="5788"/>
                      <a:pt x="2513" y="3738"/>
                      <a:pt x="2513" y="3736"/>
                    </a:cubicBezTo>
                    <a:lnTo>
                      <a:pt x="2513" y="3736"/>
                    </a:lnTo>
                    <a:cubicBezTo>
                      <a:pt x="2513" y="3738"/>
                      <a:pt x="2209" y="5691"/>
                      <a:pt x="2509" y="5691"/>
                    </a:cubicBezTo>
                    <a:cubicBezTo>
                      <a:pt x="2530" y="5691"/>
                      <a:pt x="2554" y="5681"/>
                      <a:pt x="2582" y="5660"/>
                    </a:cubicBezTo>
                    <a:cubicBezTo>
                      <a:pt x="3000" y="5339"/>
                      <a:pt x="3209" y="3268"/>
                      <a:pt x="3269" y="2819"/>
                    </a:cubicBezTo>
                    <a:cubicBezTo>
                      <a:pt x="3330" y="2370"/>
                      <a:pt x="1734" y="1"/>
                      <a:pt x="1734" y="1"/>
                    </a:cubicBezTo>
                    <a:cubicBezTo>
                      <a:pt x="1734" y="1"/>
                      <a:pt x="1731" y="1"/>
                      <a:pt x="1726"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a:extLst>
                  <a:ext uri="{FF2B5EF4-FFF2-40B4-BE49-F238E27FC236}">
                    <a16:creationId xmlns:a16="http://schemas.microsoft.com/office/drawing/2014/main" id="{899C297A-2B06-93E5-9A52-BB0284576ADF}"/>
                  </a:ext>
                </a:extLst>
              </p:cNvPr>
              <p:cNvSpPr/>
              <p:nvPr/>
            </p:nvSpPr>
            <p:spPr>
              <a:xfrm>
                <a:off x="98875" y="1652825"/>
                <a:ext cx="30725" cy="61150"/>
              </a:xfrm>
              <a:custGeom>
                <a:avLst/>
                <a:gdLst/>
                <a:ahLst/>
                <a:cxnLst/>
                <a:rect l="l" t="t" r="r" b="b"/>
                <a:pathLst>
                  <a:path w="1229" h="2446" extrusionOk="0">
                    <a:moveTo>
                      <a:pt x="1" y="0"/>
                    </a:moveTo>
                    <a:lnTo>
                      <a:pt x="703" y="2446"/>
                    </a:lnTo>
                    <a:cubicBezTo>
                      <a:pt x="703" y="2446"/>
                      <a:pt x="760" y="2390"/>
                      <a:pt x="833" y="2296"/>
                    </a:cubicBezTo>
                    <a:cubicBezTo>
                      <a:pt x="891" y="2225"/>
                      <a:pt x="958" y="2133"/>
                      <a:pt x="1017" y="2028"/>
                    </a:cubicBezTo>
                    <a:cubicBezTo>
                      <a:pt x="1136" y="1819"/>
                      <a:pt x="1228" y="1560"/>
                      <a:pt x="1152" y="1326"/>
                    </a:cubicBezTo>
                    <a:cubicBezTo>
                      <a:pt x="987" y="817"/>
                      <a:pt x="1" y="0"/>
                      <a:pt x="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a:extLst>
                  <a:ext uri="{FF2B5EF4-FFF2-40B4-BE49-F238E27FC236}">
                    <a16:creationId xmlns:a16="http://schemas.microsoft.com/office/drawing/2014/main" id="{AACB022E-2E72-A502-2985-6FBE258689EF}"/>
                  </a:ext>
                </a:extLst>
              </p:cNvPr>
              <p:cNvSpPr/>
              <p:nvPr/>
            </p:nvSpPr>
            <p:spPr>
              <a:xfrm>
                <a:off x="119450" y="1686250"/>
                <a:ext cx="5200" cy="24000"/>
              </a:xfrm>
              <a:custGeom>
                <a:avLst/>
                <a:gdLst/>
                <a:ahLst/>
                <a:cxnLst/>
                <a:rect l="l" t="t" r="r" b="b"/>
                <a:pathLst>
                  <a:path w="208" h="960" extrusionOk="0">
                    <a:moveTo>
                      <a:pt x="83" y="1"/>
                    </a:moveTo>
                    <a:cubicBezTo>
                      <a:pt x="44" y="1"/>
                      <a:pt x="0" y="34"/>
                      <a:pt x="8" y="85"/>
                    </a:cubicBezTo>
                    <a:cubicBezTo>
                      <a:pt x="56" y="368"/>
                      <a:pt x="102" y="681"/>
                      <a:pt x="10" y="959"/>
                    </a:cubicBezTo>
                    <a:cubicBezTo>
                      <a:pt x="68" y="888"/>
                      <a:pt x="135" y="796"/>
                      <a:pt x="194" y="691"/>
                    </a:cubicBezTo>
                    <a:cubicBezTo>
                      <a:pt x="208" y="476"/>
                      <a:pt x="173" y="255"/>
                      <a:pt x="139" y="50"/>
                    </a:cubicBezTo>
                    <a:cubicBezTo>
                      <a:pt x="133" y="15"/>
                      <a:pt x="109" y="1"/>
                      <a:pt x="83"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a:extLst>
                  <a:ext uri="{FF2B5EF4-FFF2-40B4-BE49-F238E27FC236}">
                    <a16:creationId xmlns:a16="http://schemas.microsoft.com/office/drawing/2014/main" id="{50D9936A-E7DC-C659-8DE3-B3033FC98704}"/>
                  </a:ext>
                </a:extLst>
              </p:cNvPr>
              <p:cNvSpPr/>
              <p:nvPr/>
            </p:nvSpPr>
            <p:spPr>
              <a:xfrm>
                <a:off x="126075" y="1767100"/>
                <a:ext cx="366400" cy="236850"/>
              </a:xfrm>
              <a:custGeom>
                <a:avLst/>
                <a:gdLst/>
                <a:ahLst/>
                <a:cxnLst/>
                <a:rect l="l" t="t" r="r" b="b"/>
                <a:pathLst>
                  <a:path w="14656" h="9474" extrusionOk="0">
                    <a:moveTo>
                      <a:pt x="3917" y="0"/>
                    </a:moveTo>
                    <a:cubicBezTo>
                      <a:pt x="3917" y="0"/>
                      <a:pt x="0" y="5398"/>
                      <a:pt x="873" y="6772"/>
                    </a:cubicBezTo>
                    <a:cubicBezTo>
                      <a:pt x="1815" y="8256"/>
                      <a:pt x="6922" y="9473"/>
                      <a:pt x="10587" y="9473"/>
                    </a:cubicBezTo>
                    <a:cubicBezTo>
                      <a:pt x="12695" y="9473"/>
                      <a:pt x="14326" y="9071"/>
                      <a:pt x="14414" y="8086"/>
                    </a:cubicBezTo>
                    <a:cubicBezTo>
                      <a:pt x="14656" y="5387"/>
                      <a:pt x="13041" y="1059"/>
                      <a:pt x="13041" y="1059"/>
                    </a:cubicBezTo>
                    <a:cubicBezTo>
                      <a:pt x="11907" y="1413"/>
                      <a:pt x="10814" y="1549"/>
                      <a:pt x="9803" y="1549"/>
                    </a:cubicBezTo>
                    <a:cubicBezTo>
                      <a:pt x="6396" y="1549"/>
                      <a:pt x="3917" y="0"/>
                      <a:pt x="3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a:extLst>
                  <a:ext uri="{FF2B5EF4-FFF2-40B4-BE49-F238E27FC236}">
                    <a16:creationId xmlns:a16="http://schemas.microsoft.com/office/drawing/2014/main" id="{86D5C7AC-606F-8DD4-142C-046B3A551884}"/>
                  </a:ext>
                </a:extLst>
              </p:cNvPr>
              <p:cNvSpPr/>
              <p:nvPr/>
            </p:nvSpPr>
            <p:spPr>
              <a:xfrm>
                <a:off x="77825" y="2795275"/>
                <a:ext cx="129275" cy="128600"/>
              </a:xfrm>
              <a:custGeom>
                <a:avLst/>
                <a:gdLst/>
                <a:ahLst/>
                <a:cxnLst/>
                <a:rect l="l" t="t" r="r" b="b"/>
                <a:pathLst>
                  <a:path w="5171" h="5144" extrusionOk="0">
                    <a:moveTo>
                      <a:pt x="4006" y="0"/>
                    </a:moveTo>
                    <a:lnTo>
                      <a:pt x="0" y="618"/>
                    </a:lnTo>
                    <a:lnTo>
                      <a:pt x="2492" y="5143"/>
                    </a:lnTo>
                    <a:lnTo>
                      <a:pt x="5170" y="4984"/>
                    </a:lnTo>
                    <a:lnTo>
                      <a:pt x="4006"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a:extLst>
                  <a:ext uri="{FF2B5EF4-FFF2-40B4-BE49-F238E27FC236}">
                    <a16:creationId xmlns:a16="http://schemas.microsoft.com/office/drawing/2014/main" id="{8FC8D6AF-873A-390D-F15B-4C71260250A8}"/>
                  </a:ext>
                </a:extLst>
              </p:cNvPr>
              <p:cNvSpPr/>
              <p:nvPr/>
            </p:nvSpPr>
            <p:spPr>
              <a:xfrm>
                <a:off x="-6475" y="2907825"/>
                <a:ext cx="217275" cy="92675"/>
              </a:xfrm>
              <a:custGeom>
                <a:avLst/>
                <a:gdLst/>
                <a:ahLst/>
                <a:cxnLst/>
                <a:rect l="l" t="t" r="r" b="b"/>
                <a:pathLst>
                  <a:path w="8691" h="3707" extrusionOk="0">
                    <a:moveTo>
                      <a:pt x="8547" y="0"/>
                    </a:moveTo>
                    <a:cubicBezTo>
                      <a:pt x="8328" y="0"/>
                      <a:pt x="7915" y="327"/>
                      <a:pt x="7915" y="327"/>
                    </a:cubicBezTo>
                    <a:lnTo>
                      <a:pt x="6674" y="476"/>
                    </a:lnTo>
                    <a:cubicBezTo>
                      <a:pt x="6674" y="476"/>
                      <a:pt x="6405" y="145"/>
                      <a:pt x="6036" y="145"/>
                    </a:cubicBezTo>
                    <a:cubicBezTo>
                      <a:pt x="5973" y="145"/>
                      <a:pt x="5907" y="154"/>
                      <a:pt x="5839" y="177"/>
                    </a:cubicBezTo>
                    <a:cubicBezTo>
                      <a:pt x="5371" y="332"/>
                      <a:pt x="4759" y="1098"/>
                      <a:pt x="4759" y="1098"/>
                    </a:cubicBezTo>
                    <a:cubicBezTo>
                      <a:pt x="4759" y="1098"/>
                      <a:pt x="2225" y="1909"/>
                      <a:pt x="1541" y="1953"/>
                    </a:cubicBezTo>
                    <a:cubicBezTo>
                      <a:pt x="856" y="1996"/>
                      <a:pt x="257" y="2381"/>
                      <a:pt x="0" y="3707"/>
                    </a:cubicBezTo>
                    <a:lnTo>
                      <a:pt x="8300" y="3707"/>
                    </a:lnTo>
                    <a:cubicBezTo>
                      <a:pt x="8300" y="3707"/>
                      <a:pt x="8627" y="712"/>
                      <a:pt x="8676" y="200"/>
                    </a:cubicBezTo>
                    <a:cubicBezTo>
                      <a:pt x="8691" y="53"/>
                      <a:pt x="8634" y="0"/>
                      <a:pt x="8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a:extLst>
                  <a:ext uri="{FF2B5EF4-FFF2-40B4-BE49-F238E27FC236}">
                    <a16:creationId xmlns:a16="http://schemas.microsoft.com/office/drawing/2014/main" id="{B9A7D438-F738-51E2-D321-4A2740242F0A}"/>
                  </a:ext>
                </a:extLst>
              </p:cNvPr>
              <p:cNvSpPr/>
              <p:nvPr/>
            </p:nvSpPr>
            <p:spPr>
              <a:xfrm>
                <a:off x="31175" y="2955025"/>
                <a:ext cx="63200" cy="30300"/>
              </a:xfrm>
              <a:custGeom>
                <a:avLst/>
                <a:gdLst/>
                <a:ahLst/>
                <a:cxnLst/>
                <a:rect l="l" t="t" r="r" b="b"/>
                <a:pathLst>
                  <a:path w="2528" h="1212" extrusionOk="0">
                    <a:moveTo>
                      <a:pt x="402" y="1"/>
                    </a:moveTo>
                    <a:cubicBezTo>
                      <a:pt x="306" y="1"/>
                      <a:pt x="210" y="6"/>
                      <a:pt x="113" y="17"/>
                    </a:cubicBezTo>
                    <a:lnTo>
                      <a:pt x="113" y="19"/>
                    </a:lnTo>
                    <a:cubicBezTo>
                      <a:pt x="4" y="30"/>
                      <a:pt x="0" y="198"/>
                      <a:pt x="101" y="198"/>
                    </a:cubicBezTo>
                    <a:cubicBezTo>
                      <a:pt x="105" y="198"/>
                      <a:pt x="109" y="198"/>
                      <a:pt x="113" y="198"/>
                    </a:cubicBezTo>
                    <a:cubicBezTo>
                      <a:pt x="207" y="187"/>
                      <a:pt x="300" y="182"/>
                      <a:pt x="392" y="182"/>
                    </a:cubicBezTo>
                    <a:cubicBezTo>
                      <a:pt x="1153" y="182"/>
                      <a:pt x="1879" y="541"/>
                      <a:pt x="2327" y="1172"/>
                    </a:cubicBezTo>
                    <a:cubicBezTo>
                      <a:pt x="2346" y="1200"/>
                      <a:pt x="2374" y="1212"/>
                      <a:pt x="2401" y="1212"/>
                    </a:cubicBezTo>
                    <a:cubicBezTo>
                      <a:pt x="2465" y="1212"/>
                      <a:pt x="2527" y="1148"/>
                      <a:pt x="2480" y="1082"/>
                    </a:cubicBezTo>
                    <a:cubicBezTo>
                      <a:pt x="1999" y="405"/>
                      <a:pt x="122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a:extLst>
                  <a:ext uri="{FF2B5EF4-FFF2-40B4-BE49-F238E27FC236}">
                    <a16:creationId xmlns:a16="http://schemas.microsoft.com/office/drawing/2014/main" id="{CAC28FA7-041A-CEB1-76ED-696E9533BE53}"/>
                  </a:ext>
                </a:extLst>
              </p:cNvPr>
              <p:cNvSpPr/>
              <p:nvPr/>
            </p:nvSpPr>
            <p:spPr>
              <a:xfrm>
                <a:off x="178050" y="2938200"/>
                <a:ext cx="29775" cy="49275"/>
              </a:xfrm>
              <a:custGeom>
                <a:avLst/>
                <a:gdLst/>
                <a:ahLst/>
                <a:cxnLst/>
                <a:rect l="l" t="t" r="r" b="b"/>
                <a:pathLst>
                  <a:path w="1191" h="1971" extrusionOk="0">
                    <a:moveTo>
                      <a:pt x="1096" y="1"/>
                    </a:moveTo>
                    <a:cubicBezTo>
                      <a:pt x="1086" y="1"/>
                      <a:pt x="1076" y="3"/>
                      <a:pt x="1065" y="9"/>
                    </a:cubicBezTo>
                    <a:cubicBezTo>
                      <a:pt x="371" y="401"/>
                      <a:pt x="1" y="1181"/>
                      <a:pt x="344" y="1937"/>
                    </a:cubicBezTo>
                    <a:cubicBezTo>
                      <a:pt x="354" y="1961"/>
                      <a:pt x="372" y="1970"/>
                      <a:pt x="391" y="1970"/>
                    </a:cubicBezTo>
                    <a:cubicBezTo>
                      <a:pt x="432" y="1970"/>
                      <a:pt x="477" y="1923"/>
                      <a:pt x="453" y="1872"/>
                    </a:cubicBezTo>
                    <a:cubicBezTo>
                      <a:pt x="141" y="1181"/>
                      <a:pt x="503" y="474"/>
                      <a:pt x="1129" y="121"/>
                    </a:cubicBezTo>
                    <a:cubicBezTo>
                      <a:pt x="1191" y="86"/>
                      <a:pt x="1153"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a:extLst>
                  <a:ext uri="{FF2B5EF4-FFF2-40B4-BE49-F238E27FC236}">
                    <a16:creationId xmlns:a16="http://schemas.microsoft.com/office/drawing/2014/main" id="{CFEF6A90-07E8-13CA-69EF-FBB691277B1C}"/>
                  </a:ext>
                </a:extLst>
              </p:cNvPr>
              <p:cNvSpPr/>
              <p:nvPr/>
            </p:nvSpPr>
            <p:spPr>
              <a:xfrm>
                <a:off x="-2350" y="2985325"/>
                <a:ext cx="204975" cy="5300"/>
              </a:xfrm>
              <a:custGeom>
                <a:avLst/>
                <a:gdLst/>
                <a:ahLst/>
                <a:cxnLst/>
                <a:rect l="l" t="t" r="r" b="b"/>
                <a:pathLst>
                  <a:path w="8199" h="212" extrusionOk="0">
                    <a:moveTo>
                      <a:pt x="8118" y="0"/>
                    </a:moveTo>
                    <a:cubicBezTo>
                      <a:pt x="8118" y="0"/>
                      <a:pt x="8117" y="0"/>
                      <a:pt x="8116" y="0"/>
                    </a:cubicBezTo>
                    <a:cubicBezTo>
                      <a:pt x="7618" y="4"/>
                      <a:pt x="7119" y="10"/>
                      <a:pt x="6620" y="16"/>
                    </a:cubicBezTo>
                    <a:cubicBezTo>
                      <a:pt x="4441" y="39"/>
                      <a:pt x="2262" y="62"/>
                      <a:pt x="83" y="83"/>
                    </a:cubicBezTo>
                    <a:cubicBezTo>
                      <a:pt x="1" y="85"/>
                      <a:pt x="0" y="211"/>
                      <a:pt x="81" y="211"/>
                    </a:cubicBezTo>
                    <a:cubicBezTo>
                      <a:pt x="81" y="211"/>
                      <a:pt x="82" y="211"/>
                      <a:pt x="83" y="211"/>
                    </a:cubicBezTo>
                    <a:cubicBezTo>
                      <a:pt x="581" y="208"/>
                      <a:pt x="1080" y="202"/>
                      <a:pt x="1579" y="196"/>
                    </a:cubicBezTo>
                    <a:cubicBezTo>
                      <a:pt x="3758" y="173"/>
                      <a:pt x="5937" y="152"/>
                      <a:pt x="8116" y="129"/>
                    </a:cubicBezTo>
                    <a:cubicBezTo>
                      <a:pt x="8198" y="127"/>
                      <a:pt x="8199" y="0"/>
                      <a:pt x="8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a:extLst>
                  <a:ext uri="{FF2B5EF4-FFF2-40B4-BE49-F238E27FC236}">
                    <a16:creationId xmlns:a16="http://schemas.microsoft.com/office/drawing/2014/main" id="{46D271F4-E980-BEBE-BF41-8B5766A67C32}"/>
                  </a:ext>
                </a:extLst>
              </p:cNvPr>
              <p:cNvSpPr/>
              <p:nvPr/>
            </p:nvSpPr>
            <p:spPr>
              <a:xfrm>
                <a:off x="-160225" y="1864675"/>
                <a:ext cx="476075" cy="964950"/>
              </a:xfrm>
              <a:custGeom>
                <a:avLst/>
                <a:gdLst/>
                <a:ahLst/>
                <a:cxnLst/>
                <a:rect l="l" t="t" r="r" b="b"/>
                <a:pathLst>
                  <a:path w="19043" h="38598" extrusionOk="0">
                    <a:moveTo>
                      <a:pt x="12966" y="1"/>
                    </a:moveTo>
                    <a:lnTo>
                      <a:pt x="12964" y="3"/>
                    </a:lnTo>
                    <a:cubicBezTo>
                      <a:pt x="12964" y="3"/>
                      <a:pt x="12964" y="3"/>
                      <a:pt x="12964" y="3"/>
                    </a:cubicBezTo>
                    <a:lnTo>
                      <a:pt x="12964" y="3"/>
                    </a:lnTo>
                    <a:cubicBezTo>
                      <a:pt x="12965" y="2"/>
                      <a:pt x="12966" y="1"/>
                      <a:pt x="12966" y="1"/>
                    </a:cubicBezTo>
                    <a:close/>
                    <a:moveTo>
                      <a:pt x="12964" y="3"/>
                    </a:moveTo>
                    <a:cubicBezTo>
                      <a:pt x="12827" y="200"/>
                      <a:pt x="3217" y="13997"/>
                      <a:pt x="1614" y="18894"/>
                    </a:cubicBezTo>
                    <a:cubicBezTo>
                      <a:pt x="0" y="23827"/>
                      <a:pt x="8329" y="38598"/>
                      <a:pt x="8329" y="38598"/>
                    </a:cubicBezTo>
                    <a:lnTo>
                      <a:pt x="15580" y="38170"/>
                    </a:lnTo>
                    <a:cubicBezTo>
                      <a:pt x="15580" y="38170"/>
                      <a:pt x="8161" y="22203"/>
                      <a:pt x="8788" y="20056"/>
                    </a:cubicBezTo>
                    <a:cubicBezTo>
                      <a:pt x="9415" y="17908"/>
                      <a:pt x="19043" y="6492"/>
                      <a:pt x="19043" y="6492"/>
                    </a:cubicBezTo>
                    <a:cubicBezTo>
                      <a:pt x="18316" y="3655"/>
                      <a:pt x="16200" y="1668"/>
                      <a:pt x="1296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a:extLst>
                  <a:ext uri="{FF2B5EF4-FFF2-40B4-BE49-F238E27FC236}">
                    <a16:creationId xmlns:a16="http://schemas.microsoft.com/office/drawing/2014/main" id="{F5B036B0-16EE-567A-856D-276820BC487D}"/>
                  </a:ext>
                </a:extLst>
              </p:cNvPr>
              <p:cNvSpPr/>
              <p:nvPr/>
            </p:nvSpPr>
            <p:spPr>
              <a:xfrm>
                <a:off x="17075" y="2794350"/>
                <a:ext cx="226850" cy="45300"/>
              </a:xfrm>
              <a:custGeom>
                <a:avLst/>
                <a:gdLst/>
                <a:ahLst/>
                <a:cxnLst/>
                <a:rect l="l" t="t" r="r" b="b"/>
                <a:pathLst>
                  <a:path w="9074" h="1812" extrusionOk="0">
                    <a:moveTo>
                      <a:pt x="0" y="1"/>
                    </a:moveTo>
                    <a:lnTo>
                      <a:pt x="840" y="1812"/>
                    </a:lnTo>
                    <a:lnTo>
                      <a:pt x="9073" y="1693"/>
                    </a:lnTo>
                    <a:lnTo>
                      <a:pt x="8469" y="3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a:extLst>
                  <a:ext uri="{FF2B5EF4-FFF2-40B4-BE49-F238E27FC236}">
                    <a16:creationId xmlns:a16="http://schemas.microsoft.com/office/drawing/2014/main" id="{95BF7809-5648-1292-A5AD-8A906A896886}"/>
                  </a:ext>
                </a:extLst>
              </p:cNvPr>
              <p:cNvSpPr/>
              <p:nvPr/>
            </p:nvSpPr>
            <p:spPr>
              <a:xfrm>
                <a:off x="-8700" y="1905100"/>
                <a:ext cx="155175" cy="222350"/>
              </a:xfrm>
              <a:custGeom>
                <a:avLst/>
                <a:gdLst/>
                <a:ahLst/>
                <a:cxnLst/>
                <a:rect l="l" t="t" r="r" b="b"/>
                <a:pathLst>
                  <a:path w="6207" h="8894" extrusionOk="0">
                    <a:moveTo>
                      <a:pt x="5794" y="1"/>
                    </a:moveTo>
                    <a:lnTo>
                      <a:pt x="5794" y="1"/>
                    </a:lnTo>
                    <a:cubicBezTo>
                      <a:pt x="5761" y="49"/>
                      <a:pt x="5727" y="97"/>
                      <a:pt x="5694" y="147"/>
                    </a:cubicBezTo>
                    <a:cubicBezTo>
                      <a:pt x="5850" y="724"/>
                      <a:pt x="5896" y="1330"/>
                      <a:pt x="5840" y="1933"/>
                    </a:cubicBezTo>
                    <a:cubicBezTo>
                      <a:pt x="5654" y="3924"/>
                      <a:pt x="4396" y="5712"/>
                      <a:pt x="2917" y="6987"/>
                    </a:cubicBezTo>
                    <a:cubicBezTo>
                      <a:pt x="2082" y="7705"/>
                      <a:pt x="1135" y="8282"/>
                      <a:pt x="122" y="8698"/>
                    </a:cubicBezTo>
                    <a:cubicBezTo>
                      <a:pt x="82" y="8764"/>
                      <a:pt x="41" y="8829"/>
                      <a:pt x="1" y="8894"/>
                    </a:cubicBezTo>
                    <a:cubicBezTo>
                      <a:pt x="348" y="8758"/>
                      <a:pt x="688" y="8604"/>
                      <a:pt x="1020" y="8432"/>
                    </a:cubicBezTo>
                    <a:cubicBezTo>
                      <a:pt x="2771" y="7521"/>
                      <a:pt x="4311" y="6091"/>
                      <a:pt x="5232" y="4334"/>
                    </a:cubicBezTo>
                    <a:cubicBezTo>
                      <a:pt x="5928" y="3007"/>
                      <a:pt x="6207" y="1420"/>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a:extLst>
                  <a:ext uri="{FF2B5EF4-FFF2-40B4-BE49-F238E27FC236}">
                    <a16:creationId xmlns:a16="http://schemas.microsoft.com/office/drawing/2014/main" id="{ABE87376-DA5E-0647-E14B-73BC2F102331}"/>
                  </a:ext>
                </a:extLst>
              </p:cNvPr>
              <p:cNvSpPr/>
              <p:nvPr/>
            </p:nvSpPr>
            <p:spPr>
              <a:xfrm>
                <a:off x="136725" y="2049975"/>
                <a:ext cx="142100" cy="180925"/>
              </a:xfrm>
              <a:custGeom>
                <a:avLst/>
                <a:gdLst/>
                <a:ahLst/>
                <a:cxnLst/>
                <a:rect l="l" t="t" r="r" b="b"/>
                <a:pathLst>
                  <a:path w="5684" h="7237" extrusionOk="0">
                    <a:moveTo>
                      <a:pt x="3455" y="0"/>
                    </a:moveTo>
                    <a:cubicBezTo>
                      <a:pt x="3223" y="0"/>
                      <a:pt x="2989" y="25"/>
                      <a:pt x="2759" y="78"/>
                    </a:cubicBezTo>
                    <a:cubicBezTo>
                      <a:pt x="1757" y="306"/>
                      <a:pt x="909" y="998"/>
                      <a:pt x="478" y="1927"/>
                    </a:cubicBezTo>
                    <a:cubicBezTo>
                      <a:pt x="0" y="2957"/>
                      <a:pt x="21" y="4123"/>
                      <a:pt x="186" y="5222"/>
                    </a:cubicBezTo>
                    <a:cubicBezTo>
                      <a:pt x="284" y="5867"/>
                      <a:pt x="397" y="6556"/>
                      <a:pt x="564" y="7237"/>
                    </a:cubicBezTo>
                    <a:cubicBezTo>
                      <a:pt x="602" y="7187"/>
                      <a:pt x="641" y="7137"/>
                      <a:pt x="677" y="7089"/>
                    </a:cubicBezTo>
                    <a:cubicBezTo>
                      <a:pt x="531" y="6477"/>
                      <a:pt x="418" y="5855"/>
                      <a:pt x="324" y="5242"/>
                    </a:cubicBezTo>
                    <a:cubicBezTo>
                      <a:pt x="152" y="4131"/>
                      <a:pt x="127" y="2938"/>
                      <a:pt x="637" y="1906"/>
                    </a:cubicBezTo>
                    <a:cubicBezTo>
                      <a:pt x="1080" y="1010"/>
                      <a:pt x="1943" y="354"/>
                      <a:pt x="2929" y="181"/>
                    </a:cubicBezTo>
                    <a:cubicBezTo>
                      <a:pt x="3105" y="150"/>
                      <a:pt x="3281" y="136"/>
                      <a:pt x="3456" y="136"/>
                    </a:cubicBezTo>
                    <a:cubicBezTo>
                      <a:pt x="4230" y="136"/>
                      <a:pt x="4984" y="427"/>
                      <a:pt x="5571" y="937"/>
                    </a:cubicBezTo>
                    <a:cubicBezTo>
                      <a:pt x="5536" y="929"/>
                      <a:pt x="5504" y="920"/>
                      <a:pt x="5471" y="912"/>
                    </a:cubicBezTo>
                    <a:cubicBezTo>
                      <a:pt x="5464" y="910"/>
                      <a:pt x="5458" y="909"/>
                      <a:pt x="5452" y="909"/>
                    </a:cubicBezTo>
                    <a:cubicBezTo>
                      <a:pt x="5382" y="909"/>
                      <a:pt x="5359" y="1021"/>
                      <a:pt x="5435" y="1041"/>
                    </a:cubicBezTo>
                    <a:cubicBezTo>
                      <a:pt x="5461" y="1048"/>
                      <a:pt x="5488" y="1056"/>
                      <a:pt x="5515" y="1062"/>
                    </a:cubicBezTo>
                    <a:cubicBezTo>
                      <a:pt x="5544" y="1029"/>
                      <a:pt x="5573" y="995"/>
                      <a:pt x="5599" y="962"/>
                    </a:cubicBezTo>
                    <a:cubicBezTo>
                      <a:pt x="5603" y="958"/>
                      <a:pt x="5607" y="952"/>
                      <a:pt x="5611" y="949"/>
                    </a:cubicBezTo>
                    <a:cubicBezTo>
                      <a:pt x="5636" y="918"/>
                      <a:pt x="5659" y="887"/>
                      <a:pt x="5684" y="858"/>
                    </a:cubicBezTo>
                    <a:cubicBezTo>
                      <a:pt x="5070" y="312"/>
                      <a:pt x="4270" y="0"/>
                      <a:pt x="3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a:extLst>
                  <a:ext uri="{FF2B5EF4-FFF2-40B4-BE49-F238E27FC236}">
                    <a16:creationId xmlns:a16="http://schemas.microsoft.com/office/drawing/2014/main" id="{88A1DA0D-1357-C29B-DE39-C9517AED9423}"/>
                  </a:ext>
                </a:extLst>
              </p:cNvPr>
              <p:cNvSpPr/>
              <p:nvPr/>
            </p:nvSpPr>
            <p:spPr>
              <a:xfrm>
                <a:off x="-34050" y="2166000"/>
                <a:ext cx="148725" cy="115975"/>
              </a:xfrm>
              <a:custGeom>
                <a:avLst/>
                <a:gdLst/>
                <a:ahLst/>
                <a:cxnLst/>
                <a:rect l="l" t="t" r="r" b="b"/>
                <a:pathLst>
                  <a:path w="5949" h="4639" extrusionOk="0">
                    <a:moveTo>
                      <a:pt x="77" y="0"/>
                    </a:moveTo>
                    <a:cubicBezTo>
                      <a:pt x="50" y="44"/>
                      <a:pt x="25" y="88"/>
                      <a:pt x="0" y="131"/>
                    </a:cubicBezTo>
                    <a:cubicBezTo>
                      <a:pt x="957" y="280"/>
                      <a:pt x="1888" y="585"/>
                      <a:pt x="2747" y="1067"/>
                    </a:cubicBezTo>
                    <a:cubicBezTo>
                      <a:pt x="4144" y="1848"/>
                      <a:pt x="5348" y="3115"/>
                      <a:pt x="5855" y="4639"/>
                    </a:cubicBezTo>
                    <a:cubicBezTo>
                      <a:pt x="5885" y="4596"/>
                      <a:pt x="5916" y="4554"/>
                      <a:pt x="5949" y="4510"/>
                    </a:cubicBezTo>
                    <a:cubicBezTo>
                      <a:pt x="5717" y="3852"/>
                      <a:pt x="5360" y="3238"/>
                      <a:pt x="4915" y="2692"/>
                    </a:cubicBezTo>
                    <a:cubicBezTo>
                      <a:pt x="3722" y="1224"/>
                      <a:pt x="1932" y="303"/>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a:extLst>
                  <a:ext uri="{FF2B5EF4-FFF2-40B4-BE49-F238E27FC236}">
                    <a16:creationId xmlns:a16="http://schemas.microsoft.com/office/drawing/2014/main" id="{2F28DAA9-BC14-3AD0-9C7D-5876EE2A4450}"/>
                  </a:ext>
                </a:extLst>
              </p:cNvPr>
              <p:cNvSpPr/>
              <p:nvPr/>
            </p:nvSpPr>
            <p:spPr>
              <a:xfrm>
                <a:off x="-124175" y="2221900"/>
                <a:ext cx="62750" cy="177850"/>
              </a:xfrm>
              <a:custGeom>
                <a:avLst/>
                <a:gdLst/>
                <a:ahLst/>
                <a:cxnLst/>
                <a:rect l="l" t="t" r="r" b="b"/>
                <a:pathLst>
                  <a:path w="2510" h="7114" extrusionOk="0">
                    <a:moveTo>
                      <a:pt x="2383" y="1"/>
                    </a:moveTo>
                    <a:cubicBezTo>
                      <a:pt x="2351" y="60"/>
                      <a:pt x="2318" y="118"/>
                      <a:pt x="2285" y="175"/>
                    </a:cubicBezTo>
                    <a:cubicBezTo>
                      <a:pt x="2399" y="699"/>
                      <a:pt x="2362" y="1271"/>
                      <a:pt x="2262" y="1796"/>
                    </a:cubicBezTo>
                    <a:cubicBezTo>
                      <a:pt x="1933" y="3532"/>
                      <a:pt x="1205" y="5497"/>
                      <a:pt x="1" y="6924"/>
                    </a:cubicBezTo>
                    <a:lnTo>
                      <a:pt x="3" y="6924"/>
                    </a:lnTo>
                    <a:cubicBezTo>
                      <a:pt x="7" y="6987"/>
                      <a:pt x="14" y="7050"/>
                      <a:pt x="20" y="7114"/>
                    </a:cubicBezTo>
                    <a:cubicBezTo>
                      <a:pt x="845" y="6203"/>
                      <a:pt x="1426" y="5077"/>
                      <a:pt x="1829" y="3908"/>
                    </a:cubicBezTo>
                    <a:cubicBezTo>
                      <a:pt x="2145" y="3001"/>
                      <a:pt x="2443" y="2017"/>
                      <a:pt x="2493" y="1050"/>
                    </a:cubicBezTo>
                    <a:cubicBezTo>
                      <a:pt x="2510" y="699"/>
                      <a:pt x="2479" y="339"/>
                      <a:pt x="2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a:extLst>
                  <a:ext uri="{FF2B5EF4-FFF2-40B4-BE49-F238E27FC236}">
                    <a16:creationId xmlns:a16="http://schemas.microsoft.com/office/drawing/2014/main" id="{5E7A0B9F-DE6F-C82E-02DA-C457E03B9493}"/>
                  </a:ext>
                </a:extLst>
              </p:cNvPr>
              <p:cNvSpPr/>
              <p:nvPr/>
            </p:nvSpPr>
            <p:spPr>
              <a:xfrm>
                <a:off x="-55025" y="2316800"/>
                <a:ext cx="135025" cy="308450"/>
              </a:xfrm>
              <a:custGeom>
                <a:avLst/>
                <a:gdLst/>
                <a:ahLst/>
                <a:cxnLst/>
                <a:rect l="l" t="t" r="r" b="b"/>
                <a:pathLst>
                  <a:path w="5401" h="12338" extrusionOk="0">
                    <a:moveTo>
                      <a:pt x="3956" y="1"/>
                    </a:moveTo>
                    <a:cubicBezTo>
                      <a:pt x="3676" y="1"/>
                      <a:pt x="3388" y="54"/>
                      <a:pt x="3095" y="172"/>
                    </a:cubicBezTo>
                    <a:cubicBezTo>
                      <a:pt x="1862" y="669"/>
                      <a:pt x="1121" y="2002"/>
                      <a:pt x="761" y="3212"/>
                    </a:cubicBezTo>
                    <a:cubicBezTo>
                      <a:pt x="306" y="4737"/>
                      <a:pt x="363" y="6341"/>
                      <a:pt x="394" y="7914"/>
                    </a:cubicBezTo>
                    <a:cubicBezTo>
                      <a:pt x="421" y="9324"/>
                      <a:pt x="423" y="10791"/>
                      <a:pt x="1" y="12147"/>
                    </a:cubicBezTo>
                    <a:cubicBezTo>
                      <a:pt x="28" y="12211"/>
                      <a:pt x="57" y="12274"/>
                      <a:pt x="83" y="12337"/>
                    </a:cubicBezTo>
                    <a:cubicBezTo>
                      <a:pt x="973" y="9725"/>
                      <a:pt x="197" y="6817"/>
                      <a:pt x="682" y="4125"/>
                    </a:cubicBezTo>
                    <a:cubicBezTo>
                      <a:pt x="933" y="2737"/>
                      <a:pt x="1560" y="1169"/>
                      <a:pt x="2851" y="438"/>
                    </a:cubicBezTo>
                    <a:cubicBezTo>
                      <a:pt x="3219" y="231"/>
                      <a:pt x="3584" y="141"/>
                      <a:pt x="3939" y="141"/>
                    </a:cubicBezTo>
                    <a:cubicBezTo>
                      <a:pt x="4427" y="141"/>
                      <a:pt x="4895" y="310"/>
                      <a:pt x="5324" y="577"/>
                    </a:cubicBezTo>
                    <a:cubicBezTo>
                      <a:pt x="5349" y="536"/>
                      <a:pt x="5374" y="498"/>
                      <a:pt x="5401" y="458"/>
                    </a:cubicBezTo>
                    <a:cubicBezTo>
                      <a:pt x="4957" y="179"/>
                      <a:pt x="4470"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a:extLst>
                  <a:ext uri="{FF2B5EF4-FFF2-40B4-BE49-F238E27FC236}">
                    <a16:creationId xmlns:a16="http://schemas.microsoft.com/office/drawing/2014/main" id="{41394D23-0657-71E2-F8B1-745BFD7A6D38}"/>
                  </a:ext>
                </a:extLst>
              </p:cNvPr>
              <p:cNvSpPr/>
              <p:nvPr/>
            </p:nvSpPr>
            <p:spPr>
              <a:xfrm>
                <a:off x="55775" y="2487050"/>
                <a:ext cx="99850" cy="166100"/>
              </a:xfrm>
              <a:custGeom>
                <a:avLst/>
                <a:gdLst/>
                <a:ahLst/>
                <a:cxnLst/>
                <a:rect l="l" t="t" r="r" b="b"/>
                <a:pathLst>
                  <a:path w="3994" h="6644" extrusionOk="0">
                    <a:moveTo>
                      <a:pt x="1331" y="1"/>
                    </a:moveTo>
                    <a:cubicBezTo>
                      <a:pt x="1057" y="252"/>
                      <a:pt x="813" y="534"/>
                      <a:pt x="618" y="860"/>
                    </a:cubicBezTo>
                    <a:cubicBezTo>
                      <a:pt x="150" y="1631"/>
                      <a:pt x="0" y="2566"/>
                      <a:pt x="353" y="3413"/>
                    </a:cubicBezTo>
                    <a:cubicBezTo>
                      <a:pt x="716" y="4280"/>
                      <a:pt x="1462" y="4961"/>
                      <a:pt x="2191" y="5527"/>
                    </a:cubicBezTo>
                    <a:cubicBezTo>
                      <a:pt x="2753" y="5963"/>
                      <a:pt x="3357" y="6337"/>
                      <a:pt x="3994" y="6644"/>
                    </a:cubicBezTo>
                    <a:cubicBezTo>
                      <a:pt x="3967" y="6582"/>
                      <a:pt x="3942" y="6519"/>
                      <a:pt x="3915" y="6458"/>
                    </a:cubicBezTo>
                    <a:cubicBezTo>
                      <a:pt x="3309" y="6153"/>
                      <a:pt x="2732" y="5786"/>
                      <a:pt x="2200" y="5366"/>
                    </a:cubicBezTo>
                    <a:cubicBezTo>
                      <a:pt x="1485" y="4798"/>
                      <a:pt x="750" y="4116"/>
                      <a:pt x="430" y="3237"/>
                    </a:cubicBezTo>
                    <a:cubicBezTo>
                      <a:pt x="96" y="2324"/>
                      <a:pt x="391" y="1324"/>
                      <a:pt x="975" y="580"/>
                    </a:cubicBezTo>
                    <a:cubicBezTo>
                      <a:pt x="1099" y="421"/>
                      <a:pt x="1235" y="275"/>
                      <a:pt x="1381" y="137"/>
                    </a:cubicBezTo>
                    <a:cubicBezTo>
                      <a:pt x="1364" y="91"/>
                      <a:pt x="1349" y="47"/>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a:extLst>
                  <a:ext uri="{FF2B5EF4-FFF2-40B4-BE49-F238E27FC236}">
                    <a16:creationId xmlns:a16="http://schemas.microsoft.com/office/drawing/2014/main" id="{917796FB-028B-30D9-6949-F6A37049BE85}"/>
                  </a:ext>
                </a:extLst>
              </p:cNvPr>
              <p:cNvSpPr/>
              <p:nvPr/>
            </p:nvSpPr>
            <p:spPr>
              <a:xfrm>
                <a:off x="-22600" y="2661175"/>
                <a:ext cx="194150" cy="33800"/>
              </a:xfrm>
              <a:custGeom>
                <a:avLst/>
                <a:gdLst/>
                <a:ahLst/>
                <a:cxnLst/>
                <a:rect l="l" t="t" r="r" b="b"/>
                <a:pathLst>
                  <a:path w="7766" h="1352" extrusionOk="0">
                    <a:moveTo>
                      <a:pt x="4064" y="0"/>
                    </a:moveTo>
                    <a:cubicBezTo>
                      <a:pt x="3469" y="0"/>
                      <a:pt x="2872" y="77"/>
                      <a:pt x="2285" y="237"/>
                    </a:cubicBezTo>
                    <a:cubicBezTo>
                      <a:pt x="1472" y="459"/>
                      <a:pt x="716" y="809"/>
                      <a:pt x="1" y="1231"/>
                    </a:cubicBezTo>
                    <a:cubicBezTo>
                      <a:pt x="18" y="1271"/>
                      <a:pt x="39" y="1311"/>
                      <a:pt x="58" y="1351"/>
                    </a:cubicBezTo>
                    <a:cubicBezTo>
                      <a:pt x="1324" y="611"/>
                      <a:pt x="2715" y="136"/>
                      <a:pt x="4157" y="136"/>
                    </a:cubicBezTo>
                    <a:cubicBezTo>
                      <a:pt x="4589" y="136"/>
                      <a:pt x="5026" y="178"/>
                      <a:pt x="5466" y="270"/>
                    </a:cubicBezTo>
                    <a:cubicBezTo>
                      <a:pt x="6277" y="438"/>
                      <a:pt x="7050" y="741"/>
                      <a:pt x="7766" y="1152"/>
                    </a:cubicBezTo>
                    <a:cubicBezTo>
                      <a:pt x="7735" y="1085"/>
                      <a:pt x="7706" y="1016"/>
                      <a:pt x="7676" y="949"/>
                    </a:cubicBezTo>
                    <a:cubicBezTo>
                      <a:pt x="7668" y="943"/>
                      <a:pt x="7660" y="939"/>
                      <a:pt x="7653" y="935"/>
                    </a:cubicBezTo>
                    <a:cubicBezTo>
                      <a:pt x="6541" y="334"/>
                      <a:pt x="5307" y="0"/>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a:extLst>
                  <a:ext uri="{FF2B5EF4-FFF2-40B4-BE49-F238E27FC236}">
                    <a16:creationId xmlns:a16="http://schemas.microsoft.com/office/drawing/2014/main" id="{F218E2AF-2851-9925-5A17-BA110815AA0F}"/>
                  </a:ext>
                </a:extLst>
              </p:cNvPr>
              <p:cNvSpPr/>
              <p:nvPr/>
            </p:nvSpPr>
            <p:spPr>
              <a:xfrm>
                <a:off x="8150" y="2736575"/>
                <a:ext cx="198175" cy="31925"/>
              </a:xfrm>
              <a:custGeom>
                <a:avLst/>
                <a:gdLst/>
                <a:ahLst/>
                <a:cxnLst/>
                <a:rect l="l" t="t" r="r" b="b"/>
                <a:pathLst>
                  <a:path w="7927" h="1277" extrusionOk="0">
                    <a:moveTo>
                      <a:pt x="0" y="718"/>
                    </a:moveTo>
                    <a:lnTo>
                      <a:pt x="0" y="720"/>
                    </a:lnTo>
                    <a:cubicBezTo>
                      <a:pt x="1" y="720"/>
                      <a:pt x="1" y="720"/>
                      <a:pt x="1" y="719"/>
                    </a:cubicBezTo>
                    <a:lnTo>
                      <a:pt x="1" y="719"/>
                    </a:lnTo>
                    <a:cubicBezTo>
                      <a:pt x="1" y="719"/>
                      <a:pt x="1" y="718"/>
                      <a:pt x="0" y="718"/>
                    </a:cubicBezTo>
                    <a:close/>
                    <a:moveTo>
                      <a:pt x="3565" y="0"/>
                    </a:moveTo>
                    <a:cubicBezTo>
                      <a:pt x="2346" y="0"/>
                      <a:pt x="1132" y="243"/>
                      <a:pt x="1" y="719"/>
                    </a:cubicBezTo>
                    <a:lnTo>
                      <a:pt x="1" y="719"/>
                    </a:lnTo>
                    <a:cubicBezTo>
                      <a:pt x="22" y="759"/>
                      <a:pt x="41" y="797"/>
                      <a:pt x="62" y="837"/>
                    </a:cubicBezTo>
                    <a:cubicBezTo>
                      <a:pt x="1165" y="368"/>
                      <a:pt x="2357" y="118"/>
                      <a:pt x="3562" y="118"/>
                    </a:cubicBezTo>
                    <a:cubicBezTo>
                      <a:pt x="3679" y="118"/>
                      <a:pt x="3796" y="120"/>
                      <a:pt x="3914" y="125"/>
                    </a:cubicBezTo>
                    <a:cubicBezTo>
                      <a:pt x="5323" y="183"/>
                      <a:pt x="6703" y="587"/>
                      <a:pt x="7926" y="1276"/>
                    </a:cubicBezTo>
                    <a:cubicBezTo>
                      <a:pt x="7896" y="1207"/>
                      <a:pt x="7863" y="1140"/>
                      <a:pt x="7832" y="1069"/>
                    </a:cubicBezTo>
                    <a:lnTo>
                      <a:pt x="7832" y="1067"/>
                    </a:lnTo>
                    <a:cubicBezTo>
                      <a:pt x="7652" y="971"/>
                      <a:pt x="7468" y="879"/>
                      <a:pt x="7280" y="795"/>
                    </a:cubicBezTo>
                    <a:cubicBezTo>
                      <a:pt x="6097" y="262"/>
                      <a:pt x="4829"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a:extLst>
                  <a:ext uri="{FF2B5EF4-FFF2-40B4-BE49-F238E27FC236}">
                    <a16:creationId xmlns:a16="http://schemas.microsoft.com/office/drawing/2014/main" id="{FC2D58E4-0AEC-EB92-5DAB-E0694C380D44}"/>
                  </a:ext>
                </a:extLst>
              </p:cNvPr>
              <p:cNvSpPr/>
              <p:nvPr/>
            </p:nvSpPr>
            <p:spPr>
              <a:xfrm>
                <a:off x="209825" y="1792300"/>
                <a:ext cx="252725" cy="52650"/>
              </a:xfrm>
              <a:custGeom>
                <a:avLst/>
                <a:gdLst/>
                <a:ahLst/>
                <a:cxnLst/>
                <a:rect l="l" t="t" r="r" b="b"/>
                <a:pathLst>
                  <a:path w="10109" h="2106" extrusionOk="0">
                    <a:moveTo>
                      <a:pt x="114" y="1"/>
                    </a:moveTo>
                    <a:cubicBezTo>
                      <a:pt x="50" y="1"/>
                      <a:pt x="0" y="86"/>
                      <a:pt x="65" y="128"/>
                    </a:cubicBezTo>
                    <a:cubicBezTo>
                      <a:pt x="705" y="558"/>
                      <a:pt x="1386" y="924"/>
                      <a:pt x="2100" y="1217"/>
                    </a:cubicBezTo>
                    <a:cubicBezTo>
                      <a:pt x="3533" y="1806"/>
                      <a:pt x="5075" y="2105"/>
                      <a:pt x="6616" y="2105"/>
                    </a:cubicBezTo>
                    <a:cubicBezTo>
                      <a:pt x="7768" y="2105"/>
                      <a:pt x="8920" y="1938"/>
                      <a:pt x="10026" y="1599"/>
                    </a:cubicBezTo>
                    <a:cubicBezTo>
                      <a:pt x="10108" y="1575"/>
                      <a:pt x="10071" y="1460"/>
                      <a:pt x="9996" y="1460"/>
                    </a:cubicBezTo>
                    <a:cubicBezTo>
                      <a:pt x="9988" y="1460"/>
                      <a:pt x="9981" y="1461"/>
                      <a:pt x="9972" y="1463"/>
                    </a:cubicBezTo>
                    <a:cubicBezTo>
                      <a:pt x="8886" y="1796"/>
                      <a:pt x="7756" y="1959"/>
                      <a:pt x="6626" y="1959"/>
                    </a:cubicBezTo>
                    <a:cubicBezTo>
                      <a:pt x="4344" y="1959"/>
                      <a:pt x="2065" y="1293"/>
                      <a:pt x="157" y="15"/>
                    </a:cubicBezTo>
                    <a:cubicBezTo>
                      <a:pt x="143" y="5"/>
                      <a:pt x="128"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a:extLst>
                  <a:ext uri="{FF2B5EF4-FFF2-40B4-BE49-F238E27FC236}">
                    <a16:creationId xmlns:a16="http://schemas.microsoft.com/office/drawing/2014/main" id="{3F4E92F2-8C49-2822-FDD4-9C9669E310AE}"/>
                  </a:ext>
                </a:extLst>
              </p:cNvPr>
              <p:cNvSpPr/>
              <p:nvPr/>
            </p:nvSpPr>
            <p:spPr>
              <a:xfrm>
                <a:off x="229450" y="1777825"/>
                <a:ext cx="15075" cy="28025"/>
              </a:xfrm>
              <a:custGeom>
                <a:avLst/>
                <a:gdLst/>
                <a:ahLst/>
                <a:cxnLst/>
                <a:rect l="l" t="t" r="r" b="b"/>
                <a:pathLst>
                  <a:path w="603" h="1121" extrusionOk="0">
                    <a:moveTo>
                      <a:pt x="501" y="1"/>
                    </a:moveTo>
                    <a:cubicBezTo>
                      <a:pt x="483" y="1"/>
                      <a:pt x="464" y="9"/>
                      <a:pt x="450" y="30"/>
                    </a:cubicBezTo>
                    <a:cubicBezTo>
                      <a:pt x="237" y="337"/>
                      <a:pt x="89" y="672"/>
                      <a:pt x="13" y="1039"/>
                    </a:cubicBezTo>
                    <a:cubicBezTo>
                      <a:pt x="1" y="1090"/>
                      <a:pt x="41" y="1120"/>
                      <a:pt x="83" y="1120"/>
                    </a:cubicBezTo>
                    <a:cubicBezTo>
                      <a:pt x="115" y="1120"/>
                      <a:pt x="148" y="1102"/>
                      <a:pt x="156" y="1062"/>
                    </a:cubicBezTo>
                    <a:cubicBezTo>
                      <a:pt x="229" y="720"/>
                      <a:pt x="364" y="408"/>
                      <a:pt x="563" y="122"/>
                    </a:cubicBezTo>
                    <a:cubicBezTo>
                      <a:pt x="602" y="65"/>
                      <a:pt x="552" y="1"/>
                      <a:pt x="501"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a:extLst>
                  <a:ext uri="{FF2B5EF4-FFF2-40B4-BE49-F238E27FC236}">
                    <a16:creationId xmlns:a16="http://schemas.microsoft.com/office/drawing/2014/main" id="{099AE165-841B-694F-A46E-C38BCF12DC0E}"/>
                  </a:ext>
                </a:extLst>
              </p:cNvPr>
              <p:cNvSpPr/>
              <p:nvPr/>
            </p:nvSpPr>
            <p:spPr>
              <a:xfrm>
                <a:off x="414500" y="1802800"/>
                <a:ext cx="8350" cy="36225"/>
              </a:xfrm>
              <a:custGeom>
                <a:avLst/>
                <a:gdLst/>
                <a:ahLst/>
                <a:cxnLst/>
                <a:rect l="l" t="t" r="r" b="b"/>
                <a:pathLst>
                  <a:path w="334" h="1449" extrusionOk="0">
                    <a:moveTo>
                      <a:pt x="95" y="1"/>
                    </a:moveTo>
                    <a:cubicBezTo>
                      <a:pt x="51" y="1"/>
                      <a:pt x="1" y="44"/>
                      <a:pt x="17" y="101"/>
                    </a:cubicBezTo>
                    <a:cubicBezTo>
                      <a:pt x="136" y="515"/>
                      <a:pt x="188" y="936"/>
                      <a:pt x="172" y="1365"/>
                    </a:cubicBezTo>
                    <a:cubicBezTo>
                      <a:pt x="171" y="1418"/>
                      <a:pt x="216" y="1448"/>
                      <a:pt x="256" y="1448"/>
                    </a:cubicBezTo>
                    <a:cubicBezTo>
                      <a:pt x="288" y="1448"/>
                      <a:pt x="316" y="1430"/>
                      <a:pt x="318" y="1388"/>
                    </a:cubicBezTo>
                    <a:cubicBezTo>
                      <a:pt x="333" y="932"/>
                      <a:pt x="280" y="487"/>
                      <a:pt x="153" y="47"/>
                    </a:cubicBezTo>
                    <a:cubicBezTo>
                      <a:pt x="144" y="15"/>
                      <a:pt x="120" y="1"/>
                      <a:pt x="95"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a:extLst>
                  <a:ext uri="{FF2B5EF4-FFF2-40B4-BE49-F238E27FC236}">
                    <a16:creationId xmlns:a16="http://schemas.microsoft.com/office/drawing/2014/main" id="{D69F39F2-23B1-99FE-3880-F9E62944ACE7}"/>
                  </a:ext>
                </a:extLst>
              </p:cNvPr>
              <p:cNvSpPr/>
              <p:nvPr/>
            </p:nvSpPr>
            <p:spPr>
              <a:xfrm>
                <a:off x="346875" y="1806500"/>
                <a:ext cx="6000" cy="34000"/>
              </a:xfrm>
              <a:custGeom>
                <a:avLst/>
                <a:gdLst/>
                <a:ahLst/>
                <a:cxnLst/>
                <a:rect l="l" t="t" r="r" b="b"/>
                <a:pathLst>
                  <a:path w="240" h="1360" extrusionOk="0">
                    <a:moveTo>
                      <a:pt x="89" y="1"/>
                    </a:moveTo>
                    <a:cubicBezTo>
                      <a:pt x="48" y="1"/>
                      <a:pt x="10" y="29"/>
                      <a:pt x="19" y="80"/>
                    </a:cubicBezTo>
                    <a:cubicBezTo>
                      <a:pt x="92" y="481"/>
                      <a:pt x="90" y="878"/>
                      <a:pt x="11" y="1279"/>
                    </a:cubicBezTo>
                    <a:cubicBezTo>
                      <a:pt x="1" y="1330"/>
                      <a:pt x="41" y="1359"/>
                      <a:pt x="82" y="1359"/>
                    </a:cubicBezTo>
                    <a:cubicBezTo>
                      <a:pt x="115" y="1359"/>
                      <a:pt x="148" y="1341"/>
                      <a:pt x="155" y="1300"/>
                    </a:cubicBezTo>
                    <a:cubicBezTo>
                      <a:pt x="238" y="887"/>
                      <a:pt x="240" y="477"/>
                      <a:pt x="165" y="62"/>
                    </a:cubicBezTo>
                    <a:cubicBezTo>
                      <a:pt x="157" y="20"/>
                      <a:pt x="12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a:extLst>
                  <a:ext uri="{FF2B5EF4-FFF2-40B4-BE49-F238E27FC236}">
                    <a16:creationId xmlns:a16="http://schemas.microsoft.com/office/drawing/2014/main" id="{19C988D0-B384-F23E-78F5-01E65C98CDD3}"/>
                  </a:ext>
                </a:extLst>
              </p:cNvPr>
              <p:cNvSpPr/>
              <p:nvPr/>
            </p:nvSpPr>
            <p:spPr>
              <a:xfrm>
                <a:off x="294300" y="1805825"/>
                <a:ext cx="19450" cy="18175"/>
              </a:xfrm>
              <a:custGeom>
                <a:avLst/>
                <a:gdLst/>
                <a:ahLst/>
                <a:cxnLst/>
                <a:rect l="l" t="t" r="r" b="b"/>
                <a:pathLst>
                  <a:path w="778" h="727" extrusionOk="0">
                    <a:moveTo>
                      <a:pt x="390" y="1"/>
                    </a:moveTo>
                    <a:cubicBezTo>
                      <a:pt x="214" y="1"/>
                      <a:pt x="59" y="129"/>
                      <a:pt x="31" y="308"/>
                    </a:cubicBezTo>
                    <a:cubicBezTo>
                      <a:pt x="0" y="506"/>
                      <a:pt x="137" y="692"/>
                      <a:pt x="334" y="722"/>
                    </a:cubicBezTo>
                    <a:cubicBezTo>
                      <a:pt x="353" y="725"/>
                      <a:pt x="372" y="727"/>
                      <a:pt x="390" y="727"/>
                    </a:cubicBezTo>
                    <a:cubicBezTo>
                      <a:pt x="565" y="727"/>
                      <a:pt x="719" y="598"/>
                      <a:pt x="747" y="419"/>
                    </a:cubicBezTo>
                    <a:cubicBezTo>
                      <a:pt x="777" y="222"/>
                      <a:pt x="643" y="36"/>
                      <a:pt x="446" y="5"/>
                    </a:cubicBezTo>
                    <a:cubicBezTo>
                      <a:pt x="427" y="2"/>
                      <a:pt x="40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a:extLst>
                  <a:ext uri="{FF2B5EF4-FFF2-40B4-BE49-F238E27FC236}">
                    <a16:creationId xmlns:a16="http://schemas.microsoft.com/office/drawing/2014/main" id="{84C027B1-746F-0CC0-8D36-2A3B8E2162DB}"/>
                  </a:ext>
                </a:extLst>
              </p:cNvPr>
              <p:cNvSpPr/>
              <p:nvPr/>
            </p:nvSpPr>
            <p:spPr>
              <a:xfrm>
                <a:off x="423325" y="1837725"/>
                <a:ext cx="44900" cy="89675"/>
              </a:xfrm>
              <a:custGeom>
                <a:avLst/>
                <a:gdLst/>
                <a:ahLst/>
                <a:cxnLst/>
                <a:rect l="l" t="t" r="r" b="b"/>
                <a:pathLst>
                  <a:path w="1796" h="3587" extrusionOk="0">
                    <a:moveTo>
                      <a:pt x="64" y="1"/>
                    </a:moveTo>
                    <a:cubicBezTo>
                      <a:pt x="31" y="1"/>
                      <a:pt x="1" y="21"/>
                      <a:pt x="1" y="64"/>
                    </a:cubicBezTo>
                    <a:cubicBezTo>
                      <a:pt x="17" y="1382"/>
                      <a:pt x="209" y="3076"/>
                      <a:pt x="1661" y="3582"/>
                    </a:cubicBezTo>
                    <a:cubicBezTo>
                      <a:pt x="1670" y="3585"/>
                      <a:pt x="1678" y="3587"/>
                      <a:pt x="1687" y="3587"/>
                    </a:cubicBezTo>
                    <a:cubicBezTo>
                      <a:pt x="1760" y="3587"/>
                      <a:pt x="1796" y="3474"/>
                      <a:pt x="1714" y="3446"/>
                    </a:cubicBezTo>
                    <a:cubicBezTo>
                      <a:pt x="331" y="2965"/>
                      <a:pt x="163" y="1330"/>
                      <a:pt x="147" y="80"/>
                    </a:cubicBezTo>
                    <a:cubicBezTo>
                      <a:pt x="146" y="29"/>
                      <a:pt x="103"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a:extLst>
                  <a:ext uri="{FF2B5EF4-FFF2-40B4-BE49-F238E27FC236}">
                    <a16:creationId xmlns:a16="http://schemas.microsoft.com/office/drawing/2014/main" id="{2F76F791-85F1-321D-085E-554F0AC82E10}"/>
                  </a:ext>
                </a:extLst>
              </p:cNvPr>
              <p:cNvSpPr/>
              <p:nvPr/>
            </p:nvSpPr>
            <p:spPr>
              <a:xfrm>
                <a:off x="167175" y="1819975"/>
                <a:ext cx="78500" cy="81000"/>
              </a:xfrm>
              <a:custGeom>
                <a:avLst/>
                <a:gdLst/>
                <a:ahLst/>
                <a:cxnLst/>
                <a:rect l="l" t="t" r="r" b="b"/>
                <a:pathLst>
                  <a:path w="3140" h="3240" extrusionOk="0">
                    <a:moveTo>
                      <a:pt x="3043" y="0"/>
                    </a:moveTo>
                    <a:cubicBezTo>
                      <a:pt x="3009" y="0"/>
                      <a:pt x="2974" y="18"/>
                      <a:pt x="2960" y="59"/>
                    </a:cubicBezTo>
                    <a:cubicBezTo>
                      <a:pt x="2502" y="1380"/>
                      <a:pt x="1744" y="3053"/>
                      <a:pt x="106" y="3076"/>
                    </a:cubicBezTo>
                    <a:cubicBezTo>
                      <a:pt x="1" y="3078"/>
                      <a:pt x="10" y="3239"/>
                      <a:pt x="113" y="3239"/>
                    </a:cubicBezTo>
                    <a:cubicBezTo>
                      <a:pt x="114" y="3239"/>
                      <a:pt x="115" y="3239"/>
                      <a:pt x="115" y="3239"/>
                    </a:cubicBezTo>
                    <a:cubicBezTo>
                      <a:pt x="1834" y="3216"/>
                      <a:pt x="2636" y="1486"/>
                      <a:pt x="3119" y="95"/>
                    </a:cubicBezTo>
                    <a:cubicBezTo>
                      <a:pt x="3140" y="37"/>
                      <a:pt x="3092" y="0"/>
                      <a:pt x="3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a:extLst>
                  <a:ext uri="{FF2B5EF4-FFF2-40B4-BE49-F238E27FC236}">
                    <a16:creationId xmlns:a16="http://schemas.microsoft.com/office/drawing/2014/main" id="{36D94D68-6C16-A545-9F67-B48A7F647757}"/>
                  </a:ext>
                </a:extLst>
              </p:cNvPr>
              <p:cNvSpPr/>
              <p:nvPr/>
            </p:nvSpPr>
            <p:spPr>
              <a:xfrm>
                <a:off x="355450" y="2971325"/>
                <a:ext cx="71850" cy="160875"/>
              </a:xfrm>
              <a:custGeom>
                <a:avLst/>
                <a:gdLst/>
                <a:ahLst/>
                <a:cxnLst/>
                <a:rect l="l" t="t" r="r" b="b"/>
                <a:pathLst>
                  <a:path w="2874" h="6435" extrusionOk="0">
                    <a:moveTo>
                      <a:pt x="77" y="0"/>
                    </a:moveTo>
                    <a:lnTo>
                      <a:pt x="0" y="6394"/>
                    </a:lnTo>
                    <a:lnTo>
                      <a:pt x="2011" y="6434"/>
                    </a:lnTo>
                    <a:lnTo>
                      <a:pt x="2874" y="280"/>
                    </a:lnTo>
                    <a:lnTo>
                      <a:pt x="77"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a:extLst>
                  <a:ext uri="{FF2B5EF4-FFF2-40B4-BE49-F238E27FC236}">
                    <a16:creationId xmlns:a16="http://schemas.microsoft.com/office/drawing/2014/main" id="{3EB035D6-4D85-0C64-DEC9-1615DEF24718}"/>
                  </a:ext>
                </a:extLst>
              </p:cNvPr>
              <p:cNvSpPr/>
              <p:nvPr/>
            </p:nvSpPr>
            <p:spPr>
              <a:xfrm>
                <a:off x="329500" y="3110350"/>
                <a:ext cx="149225" cy="95250"/>
              </a:xfrm>
              <a:custGeom>
                <a:avLst/>
                <a:gdLst/>
                <a:ahLst/>
                <a:cxnLst/>
                <a:rect l="l" t="t" r="r" b="b"/>
                <a:pathLst>
                  <a:path w="5969" h="3810" extrusionOk="0">
                    <a:moveTo>
                      <a:pt x="2510" y="0"/>
                    </a:moveTo>
                    <a:cubicBezTo>
                      <a:pt x="2490" y="0"/>
                      <a:pt x="2469" y="1"/>
                      <a:pt x="2448" y="2"/>
                    </a:cubicBezTo>
                    <a:cubicBezTo>
                      <a:pt x="1501" y="67"/>
                      <a:pt x="1084" y="773"/>
                      <a:pt x="1084" y="773"/>
                    </a:cubicBezTo>
                    <a:cubicBezTo>
                      <a:pt x="1084" y="773"/>
                      <a:pt x="915" y="360"/>
                      <a:pt x="721" y="360"/>
                    </a:cubicBezTo>
                    <a:cubicBezTo>
                      <a:pt x="637" y="360"/>
                      <a:pt x="550" y="436"/>
                      <a:pt x="469" y="652"/>
                    </a:cubicBezTo>
                    <a:cubicBezTo>
                      <a:pt x="277" y="1165"/>
                      <a:pt x="123" y="2536"/>
                      <a:pt x="48" y="3292"/>
                    </a:cubicBezTo>
                    <a:cubicBezTo>
                      <a:pt x="43" y="3351"/>
                      <a:pt x="37" y="3405"/>
                      <a:pt x="33" y="3455"/>
                    </a:cubicBezTo>
                    <a:cubicBezTo>
                      <a:pt x="12" y="3674"/>
                      <a:pt x="0" y="3810"/>
                      <a:pt x="0" y="3810"/>
                    </a:cubicBezTo>
                    <a:lnTo>
                      <a:pt x="5836" y="3810"/>
                    </a:lnTo>
                    <a:cubicBezTo>
                      <a:pt x="5882" y="3664"/>
                      <a:pt x="5913" y="3526"/>
                      <a:pt x="5930" y="3394"/>
                    </a:cubicBezTo>
                    <a:cubicBezTo>
                      <a:pt x="5936" y="3338"/>
                      <a:pt x="5939" y="3284"/>
                      <a:pt x="5941" y="3231"/>
                    </a:cubicBezTo>
                    <a:cubicBezTo>
                      <a:pt x="5968" y="2482"/>
                      <a:pt x="5512" y="1993"/>
                      <a:pt x="4963" y="1915"/>
                    </a:cubicBezTo>
                    <a:cubicBezTo>
                      <a:pt x="4669" y="1874"/>
                      <a:pt x="4326" y="1575"/>
                      <a:pt x="4075" y="1312"/>
                    </a:cubicBezTo>
                    <a:cubicBezTo>
                      <a:pt x="4073" y="1278"/>
                      <a:pt x="3442" y="261"/>
                      <a:pt x="3221" y="183"/>
                    </a:cubicBezTo>
                    <a:cubicBezTo>
                      <a:pt x="3213" y="180"/>
                      <a:pt x="3205" y="178"/>
                      <a:pt x="3199" y="178"/>
                    </a:cubicBezTo>
                    <a:cubicBezTo>
                      <a:pt x="3115" y="178"/>
                      <a:pt x="3176" y="404"/>
                      <a:pt x="3112" y="541"/>
                    </a:cubicBezTo>
                    <a:cubicBezTo>
                      <a:pt x="2958" y="191"/>
                      <a:pt x="2832" y="0"/>
                      <a:pt x="2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a:extLst>
                  <a:ext uri="{FF2B5EF4-FFF2-40B4-BE49-F238E27FC236}">
                    <a16:creationId xmlns:a16="http://schemas.microsoft.com/office/drawing/2014/main" id="{6ECF2E7C-18EB-F12C-5974-2270F0B52AF0}"/>
                  </a:ext>
                </a:extLst>
              </p:cNvPr>
              <p:cNvSpPr/>
              <p:nvPr/>
            </p:nvSpPr>
            <p:spPr>
              <a:xfrm>
                <a:off x="333775" y="3148425"/>
                <a:ext cx="28275" cy="45875"/>
              </a:xfrm>
              <a:custGeom>
                <a:avLst/>
                <a:gdLst/>
                <a:ahLst/>
                <a:cxnLst/>
                <a:rect l="l" t="t" r="r" b="b"/>
                <a:pathLst>
                  <a:path w="1131" h="1835" extrusionOk="0">
                    <a:moveTo>
                      <a:pt x="91" y="1"/>
                    </a:moveTo>
                    <a:cubicBezTo>
                      <a:pt x="37" y="1"/>
                      <a:pt x="1" y="90"/>
                      <a:pt x="60" y="131"/>
                    </a:cubicBezTo>
                    <a:cubicBezTo>
                      <a:pt x="595" y="514"/>
                      <a:pt x="934" y="1113"/>
                      <a:pt x="990" y="1769"/>
                    </a:cubicBezTo>
                    <a:cubicBezTo>
                      <a:pt x="994" y="1812"/>
                      <a:pt x="1030" y="1834"/>
                      <a:pt x="1064" y="1834"/>
                    </a:cubicBezTo>
                    <a:cubicBezTo>
                      <a:pt x="1098" y="1834"/>
                      <a:pt x="1130" y="1813"/>
                      <a:pt x="1126" y="1769"/>
                    </a:cubicBezTo>
                    <a:cubicBezTo>
                      <a:pt x="1065" y="1061"/>
                      <a:pt x="704" y="428"/>
                      <a:pt x="127" y="14"/>
                    </a:cubicBezTo>
                    <a:cubicBezTo>
                      <a:pt x="115" y="5"/>
                      <a:pt x="10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a:extLst>
                  <a:ext uri="{FF2B5EF4-FFF2-40B4-BE49-F238E27FC236}">
                    <a16:creationId xmlns:a16="http://schemas.microsoft.com/office/drawing/2014/main" id="{2BCD733F-8A79-2AC7-5487-DDC48C32AA47}"/>
                  </a:ext>
                </a:extLst>
              </p:cNvPr>
              <p:cNvSpPr/>
              <p:nvPr/>
            </p:nvSpPr>
            <p:spPr>
              <a:xfrm>
                <a:off x="387350" y="3155775"/>
                <a:ext cx="63250" cy="37625"/>
              </a:xfrm>
              <a:custGeom>
                <a:avLst/>
                <a:gdLst/>
                <a:ahLst/>
                <a:cxnLst/>
                <a:rect l="l" t="t" r="r" b="b"/>
                <a:pathLst>
                  <a:path w="2530" h="1505" extrusionOk="0">
                    <a:moveTo>
                      <a:pt x="2048" y="0"/>
                    </a:moveTo>
                    <a:cubicBezTo>
                      <a:pt x="1150" y="0"/>
                      <a:pt x="340" y="548"/>
                      <a:pt x="19" y="1421"/>
                    </a:cubicBezTo>
                    <a:cubicBezTo>
                      <a:pt x="0" y="1471"/>
                      <a:pt x="42" y="1504"/>
                      <a:pt x="83" y="1504"/>
                    </a:cubicBezTo>
                    <a:cubicBezTo>
                      <a:pt x="111" y="1504"/>
                      <a:pt x="138" y="1490"/>
                      <a:pt x="149" y="1458"/>
                    </a:cubicBezTo>
                    <a:cubicBezTo>
                      <a:pt x="448" y="649"/>
                      <a:pt x="1208" y="134"/>
                      <a:pt x="2044" y="134"/>
                    </a:cubicBezTo>
                    <a:cubicBezTo>
                      <a:pt x="2165" y="134"/>
                      <a:pt x="2288" y="144"/>
                      <a:pt x="2411" y="167"/>
                    </a:cubicBezTo>
                    <a:cubicBezTo>
                      <a:pt x="2416" y="168"/>
                      <a:pt x="2421" y="168"/>
                      <a:pt x="2425" y="168"/>
                    </a:cubicBezTo>
                    <a:cubicBezTo>
                      <a:pt x="2501" y="168"/>
                      <a:pt x="2529" y="51"/>
                      <a:pt x="2448" y="36"/>
                    </a:cubicBezTo>
                    <a:cubicBezTo>
                      <a:pt x="2313" y="12"/>
                      <a:pt x="2180"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a:extLst>
                  <a:ext uri="{FF2B5EF4-FFF2-40B4-BE49-F238E27FC236}">
                    <a16:creationId xmlns:a16="http://schemas.microsoft.com/office/drawing/2014/main" id="{A5F7430B-244A-B157-085E-9A279466B959}"/>
                  </a:ext>
                </a:extLst>
              </p:cNvPr>
              <p:cNvSpPr/>
              <p:nvPr/>
            </p:nvSpPr>
            <p:spPr>
              <a:xfrm>
                <a:off x="330325" y="3191100"/>
                <a:ext cx="147725" cy="5650"/>
              </a:xfrm>
              <a:custGeom>
                <a:avLst/>
                <a:gdLst/>
                <a:ahLst/>
                <a:cxnLst/>
                <a:rect l="l" t="t" r="r" b="b"/>
                <a:pathLst>
                  <a:path w="5909" h="226" extrusionOk="0">
                    <a:moveTo>
                      <a:pt x="5908" y="1"/>
                    </a:moveTo>
                    <a:cubicBezTo>
                      <a:pt x="5707" y="3"/>
                      <a:pt x="5507" y="4"/>
                      <a:pt x="5306" y="6"/>
                    </a:cubicBezTo>
                    <a:cubicBezTo>
                      <a:pt x="3543" y="26"/>
                      <a:pt x="1778" y="43"/>
                      <a:pt x="15" y="62"/>
                    </a:cubicBezTo>
                    <a:cubicBezTo>
                      <a:pt x="10" y="120"/>
                      <a:pt x="4" y="175"/>
                      <a:pt x="0" y="225"/>
                    </a:cubicBezTo>
                    <a:lnTo>
                      <a:pt x="111" y="225"/>
                    </a:lnTo>
                    <a:cubicBezTo>
                      <a:pt x="2039" y="204"/>
                      <a:pt x="3967" y="185"/>
                      <a:pt x="5897" y="164"/>
                    </a:cubicBezTo>
                    <a:cubicBezTo>
                      <a:pt x="5903" y="108"/>
                      <a:pt x="5906" y="54"/>
                      <a:pt x="5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a:extLst>
                  <a:ext uri="{FF2B5EF4-FFF2-40B4-BE49-F238E27FC236}">
                    <a16:creationId xmlns:a16="http://schemas.microsoft.com/office/drawing/2014/main" id="{4048292E-CD4A-A5B6-D844-A0302060FC14}"/>
                  </a:ext>
                </a:extLst>
              </p:cNvPr>
              <p:cNvSpPr/>
              <p:nvPr/>
            </p:nvSpPr>
            <p:spPr>
              <a:xfrm>
                <a:off x="257700" y="1965575"/>
                <a:ext cx="240675" cy="1065525"/>
              </a:xfrm>
              <a:custGeom>
                <a:avLst/>
                <a:gdLst/>
                <a:ahLst/>
                <a:cxnLst/>
                <a:rect l="l" t="t" r="r" b="b"/>
                <a:pathLst>
                  <a:path w="9627" h="42621" extrusionOk="0">
                    <a:moveTo>
                      <a:pt x="9174" y="1"/>
                    </a:moveTo>
                    <a:lnTo>
                      <a:pt x="1" y="663"/>
                    </a:lnTo>
                    <a:lnTo>
                      <a:pt x="2646" y="25443"/>
                    </a:lnTo>
                    <a:lnTo>
                      <a:pt x="3486" y="42620"/>
                    </a:lnTo>
                    <a:lnTo>
                      <a:pt x="7062" y="42620"/>
                    </a:lnTo>
                    <a:cubicBezTo>
                      <a:pt x="8564" y="28725"/>
                      <a:pt x="9627" y="13778"/>
                      <a:pt x="9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a:extLst>
                  <a:ext uri="{FF2B5EF4-FFF2-40B4-BE49-F238E27FC236}">
                    <a16:creationId xmlns:a16="http://schemas.microsoft.com/office/drawing/2014/main" id="{9F5771E8-293B-8AA7-D6F8-C4B0DD0D8E3D}"/>
                  </a:ext>
                </a:extLst>
              </p:cNvPr>
              <p:cNvSpPr/>
              <p:nvPr/>
            </p:nvSpPr>
            <p:spPr>
              <a:xfrm>
                <a:off x="293150" y="2006500"/>
                <a:ext cx="195100" cy="315675"/>
              </a:xfrm>
              <a:custGeom>
                <a:avLst/>
                <a:gdLst/>
                <a:ahLst/>
                <a:cxnLst/>
                <a:rect l="l" t="t" r="r" b="b"/>
                <a:pathLst>
                  <a:path w="7804" h="12627" extrusionOk="0">
                    <a:moveTo>
                      <a:pt x="7802" y="0"/>
                    </a:moveTo>
                    <a:cubicBezTo>
                      <a:pt x="7203" y="0"/>
                      <a:pt x="6592" y="169"/>
                      <a:pt x="6056" y="445"/>
                    </a:cubicBezTo>
                    <a:cubicBezTo>
                      <a:pt x="3914" y="1546"/>
                      <a:pt x="2625" y="3829"/>
                      <a:pt x="1825" y="6012"/>
                    </a:cubicBezTo>
                    <a:cubicBezTo>
                      <a:pt x="1071" y="8063"/>
                      <a:pt x="676" y="10228"/>
                      <a:pt x="0" y="12302"/>
                    </a:cubicBezTo>
                    <a:lnTo>
                      <a:pt x="35" y="12626"/>
                    </a:lnTo>
                    <a:cubicBezTo>
                      <a:pt x="346" y="11715"/>
                      <a:pt x="599" y="10785"/>
                      <a:pt x="843" y="9852"/>
                    </a:cubicBezTo>
                    <a:cubicBezTo>
                      <a:pt x="1464" y="7483"/>
                      <a:pt x="2070" y="5043"/>
                      <a:pt x="3486" y="3002"/>
                    </a:cubicBezTo>
                    <a:cubicBezTo>
                      <a:pt x="4161" y="2026"/>
                      <a:pt x="5034" y="1134"/>
                      <a:pt x="6091" y="579"/>
                    </a:cubicBezTo>
                    <a:cubicBezTo>
                      <a:pt x="6615" y="305"/>
                      <a:pt x="7215" y="134"/>
                      <a:pt x="7804" y="134"/>
                    </a:cubicBezTo>
                    <a:cubicBezTo>
                      <a:pt x="7804" y="90"/>
                      <a:pt x="7802" y="44"/>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a:extLst>
                  <a:ext uri="{FF2B5EF4-FFF2-40B4-BE49-F238E27FC236}">
                    <a16:creationId xmlns:a16="http://schemas.microsoft.com/office/drawing/2014/main" id="{1D43A69E-9AB2-3760-8739-3034C815C245}"/>
                  </a:ext>
                </a:extLst>
              </p:cNvPr>
              <p:cNvSpPr/>
              <p:nvPr/>
            </p:nvSpPr>
            <p:spPr>
              <a:xfrm>
                <a:off x="394475" y="2079250"/>
                <a:ext cx="94975" cy="268175"/>
              </a:xfrm>
              <a:custGeom>
                <a:avLst/>
                <a:gdLst/>
                <a:ahLst/>
                <a:cxnLst/>
                <a:rect l="l" t="t" r="r" b="b"/>
                <a:pathLst>
                  <a:path w="3799" h="10727" extrusionOk="0">
                    <a:moveTo>
                      <a:pt x="3797" y="0"/>
                    </a:moveTo>
                    <a:cubicBezTo>
                      <a:pt x="2901" y="328"/>
                      <a:pt x="2109" y="917"/>
                      <a:pt x="1512" y="1667"/>
                    </a:cubicBezTo>
                    <a:cubicBezTo>
                      <a:pt x="1" y="3564"/>
                      <a:pt x="8" y="6198"/>
                      <a:pt x="1190" y="8262"/>
                    </a:cubicBezTo>
                    <a:cubicBezTo>
                      <a:pt x="1785" y="9300"/>
                      <a:pt x="2646" y="10127"/>
                      <a:pt x="3651" y="10727"/>
                    </a:cubicBezTo>
                    <a:cubicBezTo>
                      <a:pt x="3653" y="10677"/>
                      <a:pt x="3655" y="10627"/>
                      <a:pt x="3657" y="10577"/>
                    </a:cubicBezTo>
                    <a:cubicBezTo>
                      <a:pt x="3595" y="10539"/>
                      <a:pt x="3534" y="10501"/>
                      <a:pt x="3473" y="10462"/>
                    </a:cubicBezTo>
                    <a:cubicBezTo>
                      <a:pt x="1482" y="9162"/>
                      <a:pt x="216" y="6818"/>
                      <a:pt x="498" y="4418"/>
                    </a:cubicBezTo>
                    <a:cubicBezTo>
                      <a:pt x="720" y="2523"/>
                      <a:pt x="2028" y="815"/>
                      <a:pt x="3799" y="144"/>
                    </a:cubicBezTo>
                    <a:cubicBezTo>
                      <a:pt x="3799" y="96"/>
                      <a:pt x="3799" y="48"/>
                      <a:pt x="3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a:extLst>
                  <a:ext uri="{FF2B5EF4-FFF2-40B4-BE49-F238E27FC236}">
                    <a16:creationId xmlns:a16="http://schemas.microsoft.com/office/drawing/2014/main" id="{DA7BE820-5B3E-25AA-B3E1-DB306F407221}"/>
                  </a:ext>
                </a:extLst>
              </p:cNvPr>
              <p:cNvSpPr/>
              <p:nvPr/>
            </p:nvSpPr>
            <p:spPr>
              <a:xfrm>
                <a:off x="297700" y="2313300"/>
                <a:ext cx="124275" cy="269125"/>
              </a:xfrm>
              <a:custGeom>
                <a:avLst/>
                <a:gdLst/>
                <a:ahLst/>
                <a:cxnLst/>
                <a:rect l="l" t="t" r="r" b="b"/>
                <a:pathLst>
                  <a:path w="4971" h="10765" extrusionOk="0">
                    <a:moveTo>
                      <a:pt x="2711" y="1"/>
                    </a:moveTo>
                    <a:cubicBezTo>
                      <a:pt x="2143" y="1"/>
                      <a:pt x="1561" y="197"/>
                      <a:pt x="1107" y="509"/>
                    </a:cubicBezTo>
                    <a:cubicBezTo>
                      <a:pt x="641" y="832"/>
                      <a:pt x="286" y="1265"/>
                      <a:pt x="1" y="1749"/>
                    </a:cubicBezTo>
                    <a:lnTo>
                      <a:pt x="1" y="1751"/>
                    </a:lnTo>
                    <a:lnTo>
                      <a:pt x="26" y="1983"/>
                    </a:lnTo>
                    <a:cubicBezTo>
                      <a:pt x="388" y="1319"/>
                      <a:pt x="864" y="738"/>
                      <a:pt x="1558" y="406"/>
                    </a:cubicBezTo>
                    <a:cubicBezTo>
                      <a:pt x="1910" y="238"/>
                      <a:pt x="2297" y="148"/>
                      <a:pt x="2674" y="148"/>
                    </a:cubicBezTo>
                    <a:cubicBezTo>
                      <a:pt x="3423" y="148"/>
                      <a:pt x="4129" y="503"/>
                      <a:pt x="4426" y="1298"/>
                    </a:cubicBezTo>
                    <a:cubicBezTo>
                      <a:pt x="4844" y="2408"/>
                      <a:pt x="4484" y="3755"/>
                      <a:pt x="4173" y="4848"/>
                    </a:cubicBezTo>
                    <a:cubicBezTo>
                      <a:pt x="3565" y="6982"/>
                      <a:pt x="2448" y="8957"/>
                      <a:pt x="944" y="10584"/>
                    </a:cubicBezTo>
                    <a:lnTo>
                      <a:pt x="964" y="10764"/>
                    </a:lnTo>
                    <a:cubicBezTo>
                      <a:pt x="1838" y="9834"/>
                      <a:pt x="2588" y="8789"/>
                      <a:pt x="3185" y="7661"/>
                    </a:cubicBezTo>
                    <a:cubicBezTo>
                      <a:pt x="3814" y="6473"/>
                      <a:pt x="4278" y="5200"/>
                      <a:pt x="4549" y="3884"/>
                    </a:cubicBezTo>
                    <a:cubicBezTo>
                      <a:pt x="4775" y="2794"/>
                      <a:pt x="4971" y="1365"/>
                      <a:pt x="4071" y="509"/>
                    </a:cubicBezTo>
                    <a:cubicBezTo>
                      <a:pt x="3695" y="152"/>
                      <a:pt x="320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a:extLst>
                  <a:ext uri="{FF2B5EF4-FFF2-40B4-BE49-F238E27FC236}">
                    <a16:creationId xmlns:a16="http://schemas.microsoft.com/office/drawing/2014/main" id="{B6117166-14FD-5DA2-3684-40D358E234F2}"/>
                  </a:ext>
                </a:extLst>
              </p:cNvPr>
              <p:cNvSpPr/>
              <p:nvPr/>
            </p:nvSpPr>
            <p:spPr>
              <a:xfrm>
                <a:off x="403975" y="2462700"/>
                <a:ext cx="76850" cy="245950"/>
              </a:xfrm>
              <a:custGeom>
                <a:avLst/>
                <a:gdLst/>
                <a:ahLst/>
                <a:cxnLst/>
                <a:rect l="l" t="t" r="r" b="b"/>
                <a:pathLst>
                  <a:path w="3074" h="9838" extrusionOk="0">
                    <a:moveTo>
                      <a:pt x="3074" y="0"/>
                    </a:moveTo>
                    <a:lnTo>
                      <a:pt x="3074" y="0"/>
                    </a:lnTo>
                    <a:cubicBezTo>
                      <a:pt x="2696" y="221"/>
                      <a:pt x="2347" y="490"/>
                      <a:pt x="2032" y="796"/>
                    </a:cubicBezTo>
                    <a:cubicBezTo>
                      <a:pt x="392" y="2400"/>
                      <a:pt x="1" y="4846"/>
                      <a:pt x="691" y="6987"/>
                    </a:cubicBezTo>
                    <a:cubicBezTo>
                      <a:pt x="1040" y="8069"/>
                      <a:pt x="1652" y="9028"/>
                      <a:pt x="2429" y="9837"/>
                    </a:cubicBezTo>
                    <a:cubicBezTo>
                      <a:pt x="2433" y="9778"/>
                      <a:pt x="2439" y="9718"/>
                      <a:pt x="2442" y="9659"/>
                    </a:cubicBezTo>
                    <a:cubicBezTo>
                      <a:pt x="2416" y="9630"/>
                      <a:pt x="2391" y="9601"/>
                      <a:pt x="2364" y="9572"/>
                    </a:cubicBezTo>
                    <a:cubicBezTo>
                      <a:pt x="848" y="7900"/>
                      <a:pt x="96" y="5525"/>
                      <a:pt x="705" y="3309"/>
                    </a:cubicBezTo>
                    <a:cubicBezTo>
                      <a:pt x="1061" y="2011"/>
                      <a:pt x="1926" y="862"/>
                      <a:pt x="3064" y="163"/>
                    </a:cubicBezTo>
                    <a:cubicBezTo>
                      <a:pt x="3068" y="110"/>
                      <a:pt x="3070" y="56"/>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a:extLst>
                  <a:ext uri="{FF2B5EF4-FFF2-40B4-BE49-F238E27FC236}">
                    <a16:creationId xmlns:a16="http://schemas.microsoft.com/office/drawing/2014/main" id="{86BE6918-6541-ECA6-43B0-CD0E9F3E2926}"/>
                  </a:ext>
                </a:extLst>
              </p:cNvPr>
              <p:cNvSpPr/>
              <p:nvPr/>
            </p:nvSpPr>
            <p:spPr>
              <a:xfrm>
                <a:off x="324275" y="2607375"/>
                <a:ext cx="131650" cy="209600"/>
              </a:xfrm>
              <a:custGeom>
                <a:avLst/>
                <a:gdLst/>
                <a:ahLst/>
                <a:cxnLst/>
                <a:rect l="l" t="t" r="r" b="b"/>
                <a:pathLst>
                  <a:path w="5266" h="8384" extrusionOk="0">
                    <a:moveTo>
                      <a:pt x="710" y="0"/>
                    </a:moveTo>
                    <a:cubicBezTo>
                      <a:pt x="620" y="0"/>
                      <a:pt x="529" y="6"/>
                      <a:pt x="438" y="18"/>
                    </a:cubicBezTo>
                    <a:cubicBezTo>
                      <a:pt x="290" y="37"/>
                      <a:pt x="142" y="72"/>
                      <a:pt x="0" y="120"/>
                    </a:cubicBezTo>
                    <a:lnTo>
                      <a:pt x="8" y="267"/>
                    </a:lnTo>
                    <a:cubicBezTo>
                      <a:pt x="241" y="190"/>
                      <a:pt x="488" y="151"/>
                      <a:pt x="733" y="151"/>
                    </a:cubicBezTo>
                    <a:cubicBezTo>
                      <a:pt x="977" y="151"/>
                      <a:pt x="1218" y="190"/>
                      <a:pt x="1441" y="271"/>
                    </a:cubicBezTo>
                    <a:cubicBezTo>
                      <a:pt x="2600" y="693"/>
                      <a:pt x="3281" y="1861"/>
                      <a:pt x="3612" y="2986"/>
                    </a:cubicBezTo>
                    <a:cubicBezTo>
                      <a:pt x="3983" y="4242"/>
                      <a:pt x="4034" y="5569"/>
                      <a:pt x="4439" y="6816"/>
                    </a:cubicBezTo>
                    <a:cubicBezTo>
                      <a:pt x="4625" y="7384"/>
                      <a:pt x="4888" y="7925"/>
                      <a:pt x="5249" y="8383"/>
                    </a:cubicBezTo>
                    <a:cubicBezTo>
                      <a:pt x="5254" y="8322"/>
                      <a:pt x="5260" y="8261"/>
                      <a:pt x="5266" y="8199"/>
                    </a:cubicBezTo>
                    <a:cubicBezTo>
                      <a:pt x="4627" y="7330"/>
                      <a:pt x="4378" y="6208"/>
                      <a:pt x="4194" y="5161"/>
                    </a:cubicBezTo>
                    <a:cubicBezTo>
                      <a:pt x="3969" y="3876"/>
                      <a:pt x="3802" y="2514"/>
                      <a:pt x="3037" y="1413"/>
                    </a:cubicBezTo>
                    <a:cubicBezTo>
                      <a:pt x="2507" y="648"/>
                      <a:pt x="1665" y="0"/>
                      <a:pt x="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a:extLst>
                  <a:ext uri="{FF2B5EF4-FFF2-40B4-BE49-F238E27FC236}">
                    <a16:creationId xmlns:a16="http://schemas.microsoft.com/office/drawing/2014/main" id="{016DEAA8-3F66-8E30-23BE-35F919F35A18}"/>
                  </a:ext>
                </a:extLst>
              </p:cNvPr>
              <p:cNvSpPr/>
              <p:nvPr/>
            </p:nvSpPr>
            <p:spPr>
              <a:xfrm>
                <a:off x="331125" y="2750625"/>
                <a:ext cx="118475" cy="136600"/>
              </a:xfrm>
              <a:custGeom>
                <a:avLst/>
                <a:gdLst/>
                <a:ahLst/>
                <a:cxnLst/>
                <a:rect l="l" t="t" r="r" b="b"/>
                <a:pathLst>
                  <a:path w="4739" h="5464" extrusionOk="0">
                    <a:moveTo>
                      <a:pt x="1" y="1"/>
                    </a:moveTo>
                    <a:lnTo>
                      <a:pt x="8" y="164"/>
                    </a:lnTo>
                    <a:cubicBezTo>
                      <a:pt x="996" y="653"/>
                      <a:pt x="1896" y="1512"/>
                      <a:pt x="2571" y="2256"/>
                    </a:cubicBezTo>
                    <a:cubicBezTo>
                      <a:pt x="3440" y="3214"/>
                      <a:pt x="4161" y="4297"/>
                      <a:pt x="4714" y="5464"/>
                    </a:cubicBezTo>
                    <a:cubicBezTo>
                      <a:pt x="4721" y="5375"/>
                      <a:pt x="4731" y="5287"/>
                      <a:pt x="4739" y="5201"/>
                    </a:cubicBezTo>
                    <a:cubicBezTo>
                      <a:pt x="4583" y="4884"/>
                      <a:pt x="4415" y="4576"/>
                      <a:pt x="4234" y="4274"/>
                    </a:cubicBezTo>
                    <a:cubicBezTo>
                      <a:pt x="3659" y="3311"/>
                      <a:pt x="2962" y="2421"/>
                      <a:pt x="2163" y="1635"/>
                    </a:cubicBezTo>
                    <a:cubicBezTo>
                      <a:pt x="1530" y="1011"/>
                      <a:pt x="816" y="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a:extLst>
                  <a:ext uri="{FF2B5EF4-FFF2-40B4-BE49-F238E27FC236}">
                    <a16:creationId xmlns:a16="http://schemas.microsoft.com/office/drawing/2014/main" id="{CF3009C5-5437-BCC2-D915-9BEDEC70DEDA}"/>
                  </a:ext>
                </a:extLst>
              </p:cNvPr>
              <p:cNvSpPr/>
              <p:nvPr/>
            </p:nvSpPr>
            <p:spPr>
              <a:xfrm>
                <a:off x="336600" y="2862500"/>
                <a:ext cx="64750" cy="160575"/>
              </a:xfrm>
              <a:custGeom>
                <a:avLst/>
                <a:gdLst/>
                <a:ahLst/>
                <a:cxnLst/>
                <a:rect l="l" t="t" r="r" b="b"/>
                <a:pathLst>
                  <a:path w="2590" h="6423" extrusionOk="0">
                    <a:moveTo>
                      <a:pt x="0" y="1"/>
                    </a:moveTo>
                    <a:lnTo>
                      <a:pt x="10" y="202"/>
                    </a:lnTo>
                    <a:cubicBezTo>
                      <a:pt x="10" y="202"/>
                      <a:pt x="10" y="204"/>
                      <a:pt x="10" y="204"/>
                    </a:cubicBezTo>
                    <a:cubicBezTo>
                      <a:pt x="1568" y="1846"/>
                      <a:pt x="2483" y="4085"/>
                      <a:pt x="2442" y="6356"/>
                    </a:cubicBezTo>
                    <a:cubicBezTo>
                      <a:pt x="2441" y="6400"/>
                      <a:pt x="2475" y="6422"/>
                      <a:pt x="2509" y="6422"/>
                    </a:cubicBezTo>
                    <a:cubicBezTo>
                      <a:pt x="2543" y="6422"/>
                      <a:pt x="2578" y="6400"/>
                      <a:pt x="2578" y="6356"/>
                    </a:cubicBezTo>
                    <a:cubicBezTo>
                      <a:pt x="2590" y="5642"/>
                      <a:pt x="2513" y="4931"/>
                      <a:pt x="2348" y="4236"/>
                    </a:cubicBezTo>
                    <a:cubicBezTo>
                      <a:pt x="1970" y="2644"/>
                      <a:pt x="1146" y="11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a:extLst>
                  <a:ext uri="{FF2B5EF4-FFF2-40B4-BE49-F238E27FC236}">
                    <a16:creationId xmlns:a16="http://schemas.microsoft.com/office/drawing/2014/main" id="{BB0F337B-4E17-4C5F-9EC2-A06E01BA1B20}"/>
                  </a:ext>
                </a:extLst>
              </p:cNvPr>
              <p:cNvSpPr/>
              <p:nvPr/>
            </p:nvSpPr>
            <p:spPr>
              <a:xfrm>
                <a:off x="335300" y="2994000"/>
                <a:ext cx="112150" cy="45450"/>
              </a:xfrm>
              <a:custGeom>
                <a:avLst/>
                <a:gdLst/>
                <a:ahLst/>
                <a:cxnLst/>
                <a:rect l="l" t="t" r="r" b="b"/>
                <a:pathLst>
                  <a:path w="4486" h="1818" extrusionOk="0">
                    <a:moveTo>
                      <a:pt x="93" y="1"/>
                    </a:moveTo>
                    <a:lnTo>
                      <a:pt x="1" y="1685"/>
                    </a:lnTo>
                    <a:lnTo>
                      <a:pt x="4309" y="1817"/>
                    </a:lnTo>
                    <a:lnTo>
                      <a:pt x="4485" y="154"/>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a:extLst>
                  <a:ext uri="{FF2B5EF4-FFF2-40B4-BE49-F238E27FC236}">
                    <a16:creationId xmlns:a16="http://schemas.microsoft.com/office/drawing/2014/main" id="{0E8F1569-EF68-FD49-9776-7ED65BDD2751}"/>
                  </a:ext>
                </a:extLst>
              </p:cNvPr>
              <p:cNvSpPr/>
              <p:nvPr/>
            </p:nvSpPr>
            <p:spPr>
              <a:xfrm>
                <a:off x="255650" y="1858525"/>
                <a:ext cx="25425" cy="226525"/>
              </a:xfrm>
              <a:custGeom>
                <a:avLst/>
                <a:gdLst/>
                <a:ahLst/>
                <a:cxnLst/>
                <a:rect l="l" t="t" r="r" b="b"/>
                <a:pathLst>
                  <a:path w="1017" h="9061" extrusionOk="0">
                    <a:moveTo>
                      <a:pt x="907" y="0"/>
                    </a:moveTo>
                    <a:cubicBezTo>
                      <a:pt x="872" y="0"/>
                      <a:pt x="839" y="20"/>
                      <a:pt x="829" y="65"/>
                    </a:cubicBezTo>
                    <a:cubicBezTo>
                      <a:pt x="160" y="2984"/>
                      <a:pt x="0" y="6002"/>
                      <a:pt x="365" y="8975"/>
                    </a:cubicBezTo>
                    <a:cubicBezTo>
                      <a:pt x="372" y="9032"/>
                      <a:pt x="420" y="9061"/>
                      <a:pt x="465" y="9061"/>
                    </a:cubicBezTo>
                    <a:cubicBezTo>
                      <a:pt x="510" y="9061"/>
                      <a:pt x="551" y="9032"/>
                      <a:pt x="543" y="8975"/>
                    </a:cubicBezTo>
                    <a:cubicBezTo>
                      <a:pt x="183" y="6017"/>
                      <a:pt x="336" y="3017"/>
                      <a:pt x="1002" y="113"/>
                    </a:cubicBezTo>
                    <a:cubicBezTo>
                      <a:pt x="1017" y="45"/>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a:extLst>
                  <a:ext uri="{FF2B5EF4-FFF2-40B4-BE49-F238E27FC236}">
                    <a16:creationId xmlns:a16="http://schemas.microsoft.com/office/drawing/2014/main" id="{4E2A3626-41B1-9101-734D-831D7C9C175C}"/>
                  </a:ext>
                </a:extLst>
              </p:cNvPr>
              <p:cNvSpPr/>
              <p:nvPr/>
            </p:nvSpPr>
            <p:spPr>
              <a:xfrm>
                <a:off x="264100" y="1870300"/>
                <a:ext cx="38025" cy="87850"/>
              </a:xfrm>
              <a:custGeom>
                <a:avLst/>
                <a:gdLst/>
                <a:ahLst/>
                <a:cxnLst/>
                <a:rect l="l" t="t" r="r" b="b"/>
                <a:pathLst>
                  <a:path w="1521" h="3514" extrusionOk="0">
                    <a:moveTo>
                      <a:pt x="1411" y="1"/>
                    </a:moveTo>
                    <a:cubicBezTo>
                      <a:pt x="1376" y="1"/>
                      <a:pt x="1343" y="20"/>
                      <a:pt x="1335" y="66"/>
                    </a:cubicBezTo>
                    <a:cubicBezTo>
                      <a:pt x="1220" y="681"/>
                      <a:pt x="1105" y="1295"/>
                      <a:pt x="988" y="1911"/>
                    </a:cubicBezTo>
                    <a:cubicBezTo>
                      <a:pt x="900" y="2379"/>
                      <a:pt x="842" y="3335"/>
                      <a:pt x="204" y="3335"/>
                    </a:cubicBezTo>
                    <a:cubicBezTo>
                      <a:pt x="175" y="3335"/>
                      <a:pt x="145" y="3333"/>
                      <a:pt x="113" y="3329"/>
                    </a:cubicBezTo>
                    <a:cubicBezTo>
                      <a:pt x="109" y="3328"/>
                      <a:pt x="104" y="3328"/>
                      <a:pt x="100" y="3328"/>
                    </a:cubicBezTo>
                    <a:cubicBezTo>
                      <a:pt x="0" y="3328"/>
                      <a:pt x="6" y="3494"/>
                      <a:pt x="113" y="3507"/>
                    </a:cubicBezTo>
                    <a:cubicBezTo>
                      <a:pt x="149" y="3512"/>
                      <a:pt x="184" y="3514"/>
                      <a:pt x="217" y="3514"/>
                    </a:cubicBezTo>
                    <a:cubicBezTo>
                      <a:pt x="735" y="3514"/>
                      <a:pt x="967" y="2964"/>
                      <a:pt x="1057" y="2513"/>
                    </a:cubicBezTo>
                    <a:cubicBezTo>
                      <a:pt x="1218" y="1717"/>
                      <a:pt x="1358" y="913"/>
                      <a:pt x="1508" y="114"/>
                    </a:cubicBezTo>
                    <a:cubicBezTo>
                      <a:pt x="1520" y="45"/>
                      <a:pt x="1463" y="1"/>
                      <a:pt x="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a:extLst>
                  <a:ext uri="{FF2B5EF4-FFF2-40B4-BE49-F238E27FC236}">
                    <a16:creationId xmlns:a16="http://schemas.microsoft.com/office/drawing/2014/main" id="{33494017-5A00-AE36-AC80-9AB232430ECD}"/>
                  </a:ext>
                </a:extLst>
              </p:cNvPr>
              <p:cNvSpPr/>
              <p:nvPr/>
            </p:nvSpPr>
            <p:spPr>
              <a:xfrm>
                <a:off x="350150" y="1551875"/>
                <a:ext cx="16100" cy="61200"/>
              </a:xfrm>
              <a:custGeom>
                <a:avLst/>
                <a:gdLst/>
                <a:ahLst/>
                <a:cxnLst/>
                <a:rect l="l" t="t" r="r" b="b"/>
                <a:pathLst>
                  <a:path w="644" h="2448" extrusionOk="0">
                    <a:moveTo>
                      <a:pt x="493" y="1"/>
                    </a:moveTo>
                    <a:cubicBezTo>
                      <a:pt x="455" y="1"/>
                      <a:pt x="417" y="26"/>
                      <a:pt x="421" y="75"/>
                    </a:cubicBezTo>
                    <a:cubicBezTo>
                      <a:pt x="496" y="858"/>
                      <a:pt x="362" y="1629"/>
                      <a:pt x="28" y="2340"/>
                    </a:cubicBezTo>
                    <a:cubicBezTo>
                      <a:pt x="1" y="2398"/>
                      <a:pt x="51" y="2448"/>
                      <a:pt x="99" y="2448"/>
                    </a:cubicBezTo>
                    <a:cubicBezTo>
                      <a:pt x="122" y="2448"/>
                      <a:pt x="144" y="2437"/>
                      <a:pt x="157" y="2410"/>
                    </a:cubicBezTo>
                    <a:cubicBezTo>
                      <a:pt x="504" y="1675"/>
                      <a:pt x="644" y="875"/>
                      <a:pt x="569" y="67"/>
                    </a:cubicBezTo>
                    <a:cubicBezTo>
                      <a:pt x="564" y="22"/>
                      <a:pt x="529" y="1"/>
                      <a:pt x="493"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a:extLst>
                  <a:ext uri="{FF2B5EF4-FFF2-40B4-BE49-F238E27FC236}">
                    <a16:creationId xmlns:a16="http://schemas.microsoft.com/office/drawing/2014/main" id="{AD8A93D4-B1FF-6EB3-F847-05770B0F3372}"/>
                  </a:ext>
                </a:extLst>
              </p:cNvPr>
              <p:cNvSpPr/>
              <p:nvPr/>
            </p:nvSpPr>
            <p:spPr>
              <a:xfrm>
                <a:off x="178825" y="1407100"/>
                <a:ext cx="365250" cy="423950"/>
              </a:xfrm>
              <a:custGeom>
                <a:avLst/>
                <a:gdLst/>
                <a:ahLst/>
                <a:cxnLst/>
                <a:rect l="l" t="t" r="r" b="b"/>
                <a:pathLst>
                  <a:path w="14610" h="16958" extrusionOk="0">
                    <a:moveTo>
                      <a:pt x="9582" y="0"/>
                    </a:moveTo>
                    <a:lnTo>
                      <a:pt x="6985" y="38"/>
                    </a:lnTo>
                    <a:cubicBezTo>
                      <a:pt x="6985" y="38"/>
                      <a:pt x="6074" y="386"/>
                      <a:pt x="5024" y="769"/>
                    </a:cubicBezTo>
                    <a:cubicBezTo>
                      <a:pt x="4443" y="984"/>
                      <a:pt x="3820" y="1207"/>
                      <a:pt x="3286" y="1389"/>
                    </a:cubicBezTo>
                    <a:cubicBezTo>
                      <a:pt x="3286" y="1389"/>
                      <a:pt x="2820" y="2881"/>
                      <a:pt x="2920" y="5162"/>
                    </a:cubicBezTo>
                    <a:cubicBezTo>
                      <a:pt x="3020" y="7441"/>
                      <a:pt x="1817" y="12701"/>
                      <a:pt x="0" y="14026"/>
                    </a:cubicBezTo>
                    <a:cubicBezTo>
                      <a:pt x="0" y="14026"/>
                      <a:pt x="2725" y="16958"/>
                      <a:pt x="8102" y="16958"/>
                    </a:cubicBezTo>
                    <a:cubicBezTo>
                      <a:pt x="9214" y="16958"/>
                      <a:pt x="10440" y="16832"/>
                      <a:pt x="11778" y="16530"/>
                    </a:cubicBezTo>
                    <a:cubicBezTo>
                      <a:pt x="11778" y="16530"/>
                      <a:pt x="10618" y="14055"/>
                      <a:pt x="11539" y="10811"/>
                    </a:cubicBezTo>
                    <a:cubicBezTo>
                      <a:pt x="12459" y="7568"/>
                      <a:pt x="14610" y="4218"/>
                      <a:pt x="14426" y="3223"/>
                    </a:cubicBezTo>
                    <a:cubicBezTo>
                      <a:pt x="14278" y="2417"/>
                      <a:pt x="12352" y="1329"/>
                      <a:pt x="10975" y="646"/>
                    </a:cubicBezTo>
                    <a:cubicBezTo>
                      <a:pt x="10190" y="257"/>
                      <a:pt x="9582" y="0"/>
                      <a:pt x="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a:extLst>
                  <a:ext uri="{FF2B5EF4-FFF2-40B4-BE49-F238E27FC236}">
                    <a16:creationId xmlns:a16="http://schemas.microsoft.com/office/drawing/2014/main" id="{9E98583D-B9F6-4E74-FE11-8E2EA2D56234}"/>
                  </a:ext>
                </a:extLst>
              </p:cNvPr>
              <p:cNvSpPr/>
              <p:nvPr/>
            </p:nvSpPr>
            <p:spPr>
              <a:xfrm>
                <a:off x="257650" y="1423875"/>
                <a:ext cx="200875" cy="69575"/>
              </a:xfrm>
              <a:custGeom>
                <a:avLst/>
                <a:gdLst/>
                <a:ahLst/>
                <a:cxnLst/>
                <a:rect l="l" t="t" r="r" b="b"/>
                <a:pathLst>
                  <a:path w="8035" h="2783" extrusionOk="0">
                    <a:moveTo>
                      <a:pt x="7870" y="0"/>
                    </a:moveTo>
                    <a:cubicBezTo>
                      <a:pt x="7549" y="1362"/>
                      <a:pt x="6270" y="2335"/>
                      <a:pt x="4873" y="2550"/>
                    </a:cubicBezTo>
                    <a:cubicBezTo>
                      <a:pt x="4630" y="2587"/>
                      <a:pt x="4388" y="2605"/>
                      <a:pt x="4148" y="2605"/>
                    </a:cubicBezTo>
                    <a:cubicBezTo>
                      <a:pt x="2661" y="2605"/>
                      <a:pt x="1250" y="1925"/>
                      <a:pt x="41" y="1077"/>
                    </a:cubicBezTo>
                    <a:cubicBezTo>
                      <a:pt x="28" y="1134"/>
                      <a:pt x="14" y="1197"/>
                      <a:pt x="1" y="1266"/>
                    </a:cubicBezTo>
                    <a:cubicBezTo>
                      <a:pt x="1228" y="2119"/>
                      <a:pt x="2658" y="2783"/>
                      <a:pt x="4155" y="2783"/>
                    </a:cubicBezTo>
                    <a:cubicBezTo>
                      <a:pt x="4474" y="2783"/>
                      <a:pt x="4795" y="2752"/>
                      <a:pt x="5119" y="2688"/>
                    </a:cubicBezTo>
                    <a:cubicBezTo>
                      <a:pt x="6485" y="2415"/>
                      <a:pt x="7697" y="1416"/>
                      <a:pt x="8035" y="83"/>
                    </a:cubicBezTo>
                    <a:cubicBezTo>
                      <a:pt x="7979" y="54"/>
                      <a:pt x="7923" y="27"/>
                      <a:pt x="7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a:extLst>
                  <a:ext uri="{FF2B5EF4-FFF2-40B4-BE49-F238E27FC236}">
                    <a16:creationId xmlns:a16="http://schemas.microsoft.com/office/drawing/2014/main" id="{88C48088-4FB4-B94B-5B4C-F8C2169AD848}"/>
                  </a:ext>
                </a:extLst>
              </p:cNvPr>
              <p:cNvSpPr/>
              <p:nvPr/>
            </p:nvSpPr>
            <p:spPr>
              <a:xfrm>
                <a:off x="232050" y="1498975"/>
                <a:ext cx="90700" cy="161000"/>
              </a:xfrm>
              <a:custGeom>
                <a:avLst/>
                <a:gdLst/>
                <a:ahLst/>
                <a:cxnLst/>
                <a:rect l="l" t="t" r="r" b="b"/>
                <a:pathLst>
                  <a:path w="3628" h="6440" extrusionOk="0">
                    <a:moveTo>
                      <a:pt x="1629" y="1"/>
                    </a:moveTo>
                    <a:cubicBezTo>
                      <a:pt x="1553" y="1"/>
                      <a:pt x="1503" y="118"/>
                      <a:pt x="1583" y="171"/>
                    </a:cubicBezTo>
                    <a:cubicBezTo>
                      <a:pt x="2811" y="950"/>
                      <a:pt x="3430" y="2557"/>
                      <a:pt x="2999" y="3956"/>
                    </a:cubicBezTo>
                    <a:cubicBezTo>
                      <a:pt x="2600" y="5239"/>
                      <a:pt x="1370" y="6148"/>
                      <a:pt x="54" y="6256"/>
                    </a:cubicBezTo>
                    <a:cubicBezTo>
                      <a:pt x="37" y="6317"/>
                      <a:pt x="18" y="6380"/>
                      <a:pt x="1" y="6440"/>
                    </a:cubicBezTo>
                    <a:cubicBezTo>
                      <a:pt x="1416" y="6354"/>
                      <a:pt x="2746" y="5377"/>
                      <a:pt x="3171" y="4004"/>
                    </a:cubicBezTo>
                    <a:cubicBezTo>
                      <a:pt x="3628" y="2527"/>
                      <a:pt x="2968" y="837"/>
                      <a:pt x="1675" y="16"/>
                    </a:cubicBezTo>
                    <a:cubicBezTo>
                      <a:pt x="1659" y="5"/>
                      <a:pt x="1643"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a:extLst>
                  <a:ext uri="{FF2B5EF4-FFF2-40B4-BE49-F238E27FC236}">
                    <a16:creationId xmlns:a16="http://schemas.microsoft.com/office/drawing/2014/main" id="{3E120255-2647-FDD3-DA86-A1E768C47450}"/>
                  </a:ext>
                </a:extLst>
              </p:cNvPr>
              <p:cNvSpPr/>
              <p:nvPr/>
            </p:nvSpPr>
            <p:spPr>
              <a:xfrm>
                <a:off x="192100" y="1520950"/>
                <a:ext cx="300175" cy="240450"/>
              </a:xfrm>
              <a:custGeom>
                <a:avLst/>
                <a:gdLst/>
                <a:ahLst/>
                <a:cxnLst/>
                <a:rect l="l" t="t" r="r" b="b"/>
                <a:pathLst>
                  <a:path w="12007" h="9618" extrusionOk="0">
                    <a:moveTo>
                      <a:pt x="10089" y="1"/>
                    </a:moveTo>
                    <a:cubicBezTo>
                      <a:pt x="9986" y="1"/>
                      <a:pt x="9883" y="9"/>
                      <a:pt x="9782" y="25"/>
                    </a:cubicBezTo>
                    <a:cubicBezTo>
                      <a:pt x="8706" y="194"/>
                      <a:pt x="7894" y="1059"/>
                      <a:pt x="7330" y="1934"/>
                    </a:cubicBezTo>
                    <a:cubicBezTo>
                      <a:pt x="6613" y="3046"/>
                      <a:pt x="6189" y="4310"/>
                      <a:pt x="5658" y="5517"/>
                    </a:cubicBezTo>
                    <a:cubicBezTo>
                      <a:pt x="5165" y="6635"/>
                      <a:pt x="4558" y="7765"/>
                      <a:pt x="3595" y="8548"/>
                    </a:cubicBezTo>
                    <a:cubicBezTo>
                      <a:pt x="2930" y="9088"/>
                      <a:pt x="2083" y="9438"/>
                      <a:pt x="1233" y="9438"/>
                    </a:cubicBezTo>
                    <a:cubicBezTo>
                      <a:pt x="865" y="9438"/>
                      <a:pt x="497" y="9372"/>
                      <a:pt x="143" y="9229"/>
                    </a:cubicBezTo>
                    <a:cubicBezTo>
                      <a:pt x="131" y="9224"/>
                      <a:pt x="119" y="9221"/>
                      <a:pt x="109" y="9221"/>
                    </a:cubicBezTo>
                    <a:cubicBezTo>
                      <a:pt x="27" y="9221"/>
                      <a:pt x="1" y="9362"/>
                      <a:pt x="95" y="9401"/>
                    </a:cubicBezTo>
                    <a:cubicBezTo>
                      <a:pt x="462" y="9550"/>
                      <a:pt x="846" y="9618"/>
                      <a:pt x="1230" y="9618"/>
                    </a:cubicBezTo>
                    <a:cubicBezTo>
                      <a:pt x="1999" y="9618"/>
                      <a:pt x="2769" y="9346"/>
                      <a:pt x="3409" y="8910"/>
                    </a:cubicBezTo>
                    <a:cubicBezTo>
                      <a:pt x="5391" y="7560"/>
                      <a:pt x="5940" y="5020"/>
                      <a:pt x="6941" y="2994"/>
                    </a:cubicBezTo>
                    <a:cubicBezTo>
                      <a:pt x="7459" y="1947"/>
                      <a:pt x="8176" y="790"/>
                      <a:pt x="9312" y="339"/>
                    </a:cubicBezTo>
                    <a:cubicBezTo>
                      <a:pt x="9551" y="244"/>
                      <a:pt x="9815" y="197"/>
                      <a:pt x="10080" y="197"/>
                    </a:cubicBezTo>
                    <a:cubicBezTo>
                      <a:pt x="10888" y="197"/>
                      <a:pt x="11702" y="640"/>
                      <a:pt x="11825" y="1517"/>
                    </a:cubicBezTo>
                    <a:lnTo>
                      <a:pt x="11823" y="1515"/>
                    </a:lnTo>
                    <a:lnTo>
                      <a:pt x="11823" y="1515"/>
                    </a:lnTo>
                    <a:cubicBezTo>
                      <a:pt x="11830" y="1561"/>
                      <a:pt x="11861" y="1581"/>
                      <a:pt x="11896" y="1581"/>
                    </a:cubicBezTo>
                    <a:cubicBezTo>
                      <a:pt x="11948" y="1581"/>
                      <a:pt x="12007" y="1536"/>
                      <a:pt x="11997" y="1467"/>
                    </a:cubicBezTo>
                    <a:cubicBezTo>
                      <a:pt x="11869" y="560"/>
                      <a:pt x="10961" y="1"/>
                      <a:pt x="10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a:extLst>
                  <a:ext uri="{FF2B5EF4-FFF2-40B4-BE49-F238E27FC236}">
                    <a16:creationId xmlns:a16="http://schemas.microsoft.com/office/drawing/2014/main" id="{54C43557-5663-DC03-C722-F9C734334428}"/>
                  </a:ext>
                </a:extLst>
              </p:cNvPr>
              <p:cNvSpPr/>
              <p:nvPr/>
            </p:nvSpPr>
            <p:spPr>
              <a:xfrm>
                <a:off x="321000" y="1657425"/>
                <a:ext cx="125775" cy="173625"/>
              </a:xfrm>
              <a:custGeom>
                <a:avLst/>
                <a:gdLst/>
                <a:ahLst/>
                <a:cxnLst/>
                <a:rect l="l" t="t" r="r" b="b"/>
                <a:pathLst>
                  <a:path w="5031" h="6945" extrusionOk="0">
                    <a:moveTo>
                      <a:pt x="3828" y="1"/>
                    </a:moveTo>
                    <a:cubicBezTo>
                      <a:pt x="3343" y="1"/>
                      <a:pt x="2858" y="96"/>
                      <a:pt x="2405" y="282"/>
                    </a:cubicBezTo>
                    <a:cubicBezTo>
                      <a:pt x="947" y="883"/>
                      <a:pt x="47" y="2425"/>
                      <a:pt x="204" y="3992"/>
                    </a:cubicBezTo>
                    <a:cubicBezTo>
                      <a:pt x="337" y="5300"/>
                      <a:pt x="1223" y="6432"/>
                      <a:pt x="2410" y="6944"/>
                    </a:cubicBezTo>
                    <a:cubicBezTo>
                      <a:pt x="2577" y="6944"/>
                      <a:pt x="2746" y="6942"/>
                      <a:pt x="2919" y="6937"/>
                    </a:cubicBezTo>
                    <a:cubicBezTo>
                      <a:pt x="1114" y="6430"/>
                      <a:pt x="1" y="4550"/>
                      <a:pt x="490" y="2728"/>
                    </a:cubicBezTo>
                    <a:cubicBezTo>
                      <a:pt x="904" y="1182"/>
                      <a:pt x="2322" y="183"/>
                      <a:pt x="3841" y="183"/>
                    </a:cubicBezTo>
                    <a:cubicBezTo>
                      <a:pt x="4186" y="183"/>
                      <a:pt x="4537" y="235"/>
                      <a:pt x="4883" y="344"/>
                    </a:cubicBezTo>
                    <a:cubicBezTo>
                      <a:pt x="4893" y="347"/>
                      <a:pt x="4902" y="348"/>
                      <a:pt x="4911" y="348"/>
                    </a:cubicBezTo>
                    <a:cubicBezTo>
                      <a:pt x="5001" y="348"/>
                      <a:pt x="5030" y="202"/>
                      <a:pt x="4931" y="169"/>
                    </a:cubicBezTo>
                    <a:cubicBezTo>
                      <a:pt x="4572" y="57"/>
                      <a:pt x="4200" y="1"/>
                      <a:pt x="3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a:extLst>
                  <a:ext uri="{FF2B5EF4-FFF2-40B4-BE49-F238E27FC236}">
                    <a16:creationId xmlns:a16="http://schemas.microsoft.com/office/drawing/2014/main" id="{E57E48C1-7029-9825-9576-6E29D53836B5}"/>
                  </a:ext>
                </a:extLst>
              </p:cNvPr>
              <p:cNvSpPr/>
              <p:nvPr/>
            </p:nvSpPr>
            <p:spPr>
              <a:xfrm>
                <a:off x="221725" y="1767650"/>
                <a:ext cx="118725" cy="61050"/>
              </a:xfrm>
              <a:custGeom>
                <a:avLst/>
                <a:gdLst/>
                <a:ahLst/>
                <a:cxnLst/>
                <a:rect l="l" t="t" r="r" b="b"/>
                <a:pathLst>
                  <a:path w="4749" h="2442" extrusionOk="0">
                    <a:moveTo>
                      <a:pt x="1522" y="0"/>
                    </a:moveTo>
                    <a:cubicBezTo>
                      <a:pt x="967" y="0"/>
                      <a:pt x="436" y="208"/>
                      <a:pt x="49" y="726"/>
                    </a:cubicBezTo>
                    <a:cubicBezTo>
                      <a:pt x="0" y="791"/>
                      <a:pt x="63" y="855"/>
                      <a:pt x="129" y="855"/>
                    </a:cubicBezTo>
                    <a:cubicBezTo>
                      <a:pt x="156" y="855"/>
                      <a:pt x="184" y="844"/>
                      <a:pt x="204" y="817"/>
                    </a:cubicBezTo>
                    <a:cubicBezTo>
                      <a:pt x="549" y="354"/>
                      <a:pt x="1019" y="173"/>
                      <a:pt x="1513" y="173"/>
                    </a:cubicBezTo>
                    <a:cubicBezTo>
                      <a:pt x="2183" y="173"/>
                      <a:pt x="2897" y="507"/>
                      <a:pt x="3400" y="928"/>
                    </a:cubicBezTo>
                    <a:cubicBezTo>
                      <a:pt x="3815" y="1275"/>
                      <a:pt x="4160" y="1701"/>
                      <a:pt x="4419" y="2175"/>
                    </a:cubicBezTo>
                    <a:cubicBezTo>
                      <a:pt x="4457" y="2246"/>
                      <a:pt x="4501" y="2328"/>
                      <a:pt x="4545" y="2416"/>
                    </a:cubicBezTo>
                    <a:cubicBezTo>
                      <a:pt x="4613" y="2426"/>
                      <a:pt x="4680" y="2434"/>
                      <a:pt x="4749" y="2441"/>
                    </a:cubicBezTo>
                    <a:cubicBezTo>
                      <a:pt x="4739" y="2420"/>
                      <a:pt x="4730" y="2399"/>
                      <a:pt x="4720" y="2378"/>
                    </a:cubicBezTo>
                    <a:cubicBezTo>
                      <a:pt x="4434" y="1745"/>
                      <a:pt x="3997" y="1177"/>
                      <a:pt x="3454" y="742"/>
                    </a:cubicBezTo>
                    <a:cubicBezTo>
                      <a:pt x="2919" y="312"/>
                      <a:pt x="2202" y="0"/>
                      <a:pt x="1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a:extLst>
                  <a:ext uri="{FF2B5EF4-FFF2-40B4-BE49-F238E27FC236}">
                    <a16:creationId xmlns:a16="http://schemas.microsoft.com/office/drawing/2014/main" id="{835B199F-CD26-AF7B-E76C-42C4A656A8B6}"/>
                  </a:ext>
                </a:extLst>
              </p:cNvPr>
              <p:cNvSpPr/>
              <p:nvPr/>
            </p:nvSpPr>
            <p:spPr>
              <a:xfrm>
                <a:off x="435300" y="1568350"/>
                <a:ext cx="50225" cy="168950"/>
              </a:xfrm>
              <a:custGeom>
                <a:avLst/>
                <a:gdLst/>
                <a:ahLst/>
                <a:cxnLst/>
                <a:rect l="l" t="t" r="r" b="b"/>
                <a:pathLst>
                  <a:path w="2009" h="6758" extrusionOk="0">
                    <a:moveTo>
                      <a:pt x="1913" y="1"/>
                    </a:moveTo>
                    <a:cubicBezTo>
                      <a:pt x="1894" y="1"/>
                      <a:pt x="1875" y="9"/>
                      <a:pt x="1861" y="30"/>
                    </a:cubicBezTo>
                    <a:cubicBezTo>
                      <a:pt x="1199" y="1025"/>
                      <a:pt x="802" y="2203"/>
                      <a:pt x="505" y="3352"/>
                    </a:cubicBezTo>
                    <a:cubicBezTo>
                      <a:pt x="228" y="4426"/>
                      <a:pt x="0" y="5574"/>
                      <a:pt x="62" y="6690"/>
                    </a:cubicBezTo>
                    <a:cubicBezTo>
                      <a:pt x="64" y="6735"/>
                      <a:pt x="102" y="6758"/>
                      <a:pt x="136" y="6758"/>
                    </a:cubicBezTo>
                    <a:cubicBezTo>
                      <a:pt x="169" y="6758"/>
                      <a:pt x="199" y="6737"/>
                      <a:pt x="196" y="6696"/>
                    </a:cubicBezTo>
                    <a:cubicBezTo>
                      <a:pt x="134" y="5591"/>
                      <a:pt x="359" y="4457"/>
                      <a:pt x="633" y="3393"/>
                    </a:cubicBezTo>
                    <a:cubicBezTo>
                      <a:pt x="927" y="2255"/>
                      <a:pt x="1318" y="1089"/>
                      <a:pt x="1974" y="103"/>
                    </a:cubicBezTo>
                    <a:cubicBezTo>
                      <a:pt x="2008" y="52"/>
                      <a:pt x="1961" y="1"/>
                      <a:pt x="1913"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a:extLst>
                  <a:ext uri="{FF2B5EF4-FFF2-40B4-BE49-F238E27FC236}">
                    <a16:creationId xmlns:a16="http://schemas.microsoft.com/office/drawing/2014/main" id="{A740FAD2-B4E5-A0A6-A9E9-C68D1C421090}"/>
                  </a:ext>
                </a:extLst>
              </p:cNvPr>
              <p:cNvSpPr/>
              <p:nvPr/>
            </p:nvSpPr>
            <p:spPr>
              <a:xfrm>
                <a:off x="191575" y="1498025"/>
                <a:ext cx="66450" cy="146725"/>
              </a:xfrm>
              <a:custGeom>
                <a:avLst/>
                <a:gdLst/>
                <a:ahLst/>
                <a:cxnLst/>
                <a:rect l="l" t="t" r="r" b="b"/>
                <a:pathLst>
                  <a:path w="2658" h="5869" extrusionOk="0">
                    <a:moveTo>
                      <a:pt x="2414" y="0"/>
                    </a:moveTo>
                    <a:lnTo>
                      <a:pt x="2414" y="0"/>
                    </a:lnTo>
                    <a:cubicBezTo>
                      <a:pt x="2414" y="0"/>
                      <a:pt x="2414" y="15"/>
                      <a:pt x="2416" y="44"/>
                    </a:cubicBezTo>
                    <a:lnTo>
                      <a:pt x="2416" y="44"/>
                    </a:lnTo>
                    <a:cubicBezTo>
                      <a:pt x="2415" y="15"/>
                      <a:pt x="2414" y="0"/>
                      <a:pt x="2414" y="0"/>
                    </a:cubicBezTo>
                    <a:close/>
                    <a:moveTo>
                      <a:pt x="2416" y="44"/>
                    </a:moveTo>
                    <a:cubicBezTo>
                      <a:pt x="2418" y="243"/>
                      <a:pt x="2365" y="1091"/>
                      <a:pt x="1374" y="2148"/>
                    </a:cubicBezTo>
                    <a:cubicBezTo>
                      <a:pt x="1" y="3612"/>
                      <a:pt x="1888" y="5346"/>
                      <a:pt x="2291" y="5841"/>
                    </a:cubicBezTo>
                    <a:cubicBezTo>
                      <a:pt x="2306" y="5860"/>
                      <a:pt x="2320" y="5869"/>
                      <a:pt x="2334" y="5869"/>
                    </a:cubicBezTo>
                    <a:cubicBezTo>
                      <a:pt x="2658" y="5869"/>
                      <a:pt x="2439" y="584"/>
                      <a:pt x="2416"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a:extLst>
                  <a:ext uri="{FF2B5EF4-FFF2-40B4-BE49-F238E27FC236}">
                    <a16:creationId xmlns:a16="http://schemas.microsoft.com/office/drawing/2014/main" id="{B34D68FA-DDC7-38AC-E02F-11E88C3A56C7}"/>
                  </a:ext>
                </a:extLst>
              </p:cNvPr>
              <p:cNvSpPr/>
              <p:nvPr/>
            </p:nvSpPr>
            <p:spPr>
              <a:xfrm>
                <a:off x="353100" y="1414050"/>
                <a:ext cx="207525" cy="450700"/>
              </a:xfrm>
              <a:custGeom>
                <a:avLst/>
                <a:gdLst/>
                <a:ahLst/>
                <a:cxnLst/>
                <a:rect l="l" t="t" r="r" b="b"/>
                <a:pathLst>
                  <a:path w="8301"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cubicBezTo>
                      <a:pt x="6286" y="16182"/>
                      <a:pt x="5972" y="15298"/>
                      <a:pt x="5613" y="14203"/>
                    </a:cubicBezTo>
                    <a:cubicBezTo>
                      <a:pt x="4867" y="11930"/>
                      <a:pt x="5866" y="7811"/>
                      <a:pt x="7084" y="6622"/>
                    </a:cubicBezTo>
                    <a:cubicBezTo>
                      <a:pt x="8301" y="5435"/>
                      <a:pt x="8230" y="3016"/>
                      <a:pt x="7508" y="2030"/>
                    </a:cubicBezTo>
                    <a:cubicBezTo>
                      <a:pt x="7023" y="1362"/>
                      <a:pt x="5241" y="672"/>
                      <a:pt x="4138" y="292"/>
                    </a:cubicBezTo>
                    <a:cubicBezTo>
                      <a:pt x="3609" y="111"/>
                      <a:pt x="3236" y="0"/>
                      <a:pt x="3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a:extLst>
                  <a:ext uri="{FF2B5EF4-FFF2-40B4-BE49-F238E27FC236}">
                    <a16:creationId xmlns:a16="http://schemas.microsoft.com/office/drawing/2014/main" id="{7BA0A9AB-3502-190C-EF08-30A0D63571BD}"/>
                  </a:ext>
                </a:extLst>
              </p:cNvPr>
              <p:cNvSpPr/>
              <p:nvPr/>
            </p:nvSpPr>
            <p:spPr>
              <a:xfrm>
                <a:off x="390500" y="1641475"/>
                <a:ext cx="59050" cy="15500"/>
              </a:xfrm>
              <a:custGeom>
                <a:avLst/>
                <a:gdLst/>
                <a:ahLst/>
                <a:cxnLst/>
                <a:rect l="l" t="t" r="r" b="b"/>
                <a:pathLst>
                  <a:path w="2362" h="620" extrusionOk="0">
                    <a:moveTo>
                      <a:pt x="129" y="1"/>
                    </a:moveTo>
                    <a:cubicBezTo>
                      <a:pt x="51" y="1"/>
                      <a:pt x="1" y="119"/>
                      <a:pt x="83" y="170"/>
                    </a:cubicBezTo>
                    <a:cubicBezTo>
                      <a:pt x="574" y="468"/>
                      <a:pt x="1121" y="620"/>
                      <a:pt x="1682" y="620"/>
                    </a:cubicBezTo>
                    <a:cubicBezTo>
                      <a:pt x="1872" y="620"/>
                      <a:pt x="2063" y="602"/>
                      <a:pt x="2254" y="567"/>
                    </a:cubicBezTo>
                    <a:cubicBezTo>
                      <a:pt x="2362" y="547"/>
                      <a:pt x="2324" y="391"/>
                      <a:pt x="2224" y="391"/>
                    </a:cubicBezTo>
                    <a:cubicBezTo>
                      <a:pt x="2218" y="391"/>
                      <a:pt x="2212" y="392"/>
                      <a:pt x="2206" y="393"/>
                    </a:cubicBezTo>
                    <a:cubicBezTo>
                      <a:pt x="2030" y="425"/>
                      <a:pt x="1853" y="441"/>
                      <a:pt x="1678" y="441"/>
                    </a:cubicBezTo>
                    <a:cubicBezTo>
                      <a:pt x="1151" y="441"/>
                      <a:pt x="635" y="296"/>
                      <a:pt x="173" y="15"/>
                    </a:cubicBezTo>
                    <a:lnTo>
                      <a:pt x="175" y="15"/>
                    </a:lnTo>
                    <a:cubicBezTo>
                      <a:pt x="159" y="5"/>
                      <a:pt x="143" y="1"/>
                      <a:pt x="12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a:extLst>
                  <a:ext uri="{FF2B5EF4-FFF2-40B4-BE49-F238E27FC236}">
                    <a16:creationId xmlns:a16="http://schemas.microsoft.com/office/drawing/2014/main" id="{CED66F8E-FB61-B418-A668-4BF3A2FC0FA3}"/>
                  </a:ext>
                </a:extLst>
              </p:cNvPr>
              <p:cNvSpPr/>
              <p:nvPr/>
            </p:nvSpPr>
            <p:spPr>
              <a:xfrm>
                <a:off x="353100" y="1414050"/>
                <a:ext cx="159575" cy="450700"/>
              </a:xfrm>
              <a:custGeom>
                <a:avLst/>
                <a:gdLst/>
                <a:ahLst/>
                <a:cxnLst/>
                <a:rect l="l" t="t" r="r" b="b"/>
                <a:pathLst>
                  <a:path w="6383"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lnTo>
                      <a:pt x="6332" y="16821"/>
                    </a:lnTo>
                    <a:cubicBezTo>
                      <a:pt x="5731" y="17304"/>
                      <a:pt x="4536" y="17427"/>
                      <a:pt x="3476" y="17427"/>
                    </a:cubicBezTo>
                    <a:cubicBezTo>
                      <a:pt x="2377" y="17427"/>
                      <a:pt x="1422" y="17295"/>
                      <a:pt x="1422" y="17295"/>
                    </a:cubicBezTo>
                    <a:cubicBezTo>
                      <a:pt x="802" y="16672"/>
                      <a:pt x="1193" y="14017"/>
                      <a:pt x="1832" y="12593"/>
                    </a:cubicBezTo>
                    <a:cubicBezTo>
                      <a:pt x="2471" y="11172"/>
                      <a:pt x="2041" y="8454"/>
                      <a:pt x="2239" y="7050"/>
                    </a:cubicBezTo>
                    <a:cubicBezTo>
                      <a:pt x="2438" y="5648"/>
                      <a:pt x="3683" y="4926"/>
                      <a:pt x="4182" y="2858"/>
                    </a:cubicBezTo>
                    <a:cubicBezTo>
                      <a:pt x="4464" y="1688"/>
                      <a:pt x="4318" y="823"/>
                      <a:pt x="4138" y="292"/>
                    </a:cubicBezTo>
                    <a:cubicBezTo>
                      <a:pt x="3609" y="111"/>
                      <a:pt x="3236" y="0"/>
                      <a:pt x="323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a:extLst>
                  <a:ext uri="{FF2B5EF4-FFF2-40B4-BE49-F238E27FC236}">
                    <a16:creationId xmlns:a16="http://schemas.microsoft.com/office/drawing/2014/main" id="{C9E6510B-BFD4-F855-1A83-7E47C4251FB6}"/>
                  </a:ext>
                </a:extLst>
              </p:cNvPr>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635" y="540"/>
                      <a:pt x="5017" y="689"/>
                      <a:pt x="4559" y="762"/>
                    </a:cubicBezTo>
                    <a:cubicBezTo>
                      <a:pt x="3494" y="931"/>
                      <a:pt x="3640" y="1911"/>
                      <a:pt x="3511" y="3187"/>
                    </a:cubicBezTo>
                    <a:cubicBezTo>
                      <a:pt x="3381" y="4462"/>
                      <a:pt x="1449" y="5435"/>
                      <a:pt x="1785" y="6789"/>
                    </a:cubicBezTo>
                    <a:cubicBezTo>
                      <a:pt x="2123" y="8143"/>
                      <a:pt x="2992" y="8268"/>
                      <a:pt x="2781" y="9258"/>
                    </a:cubicBezTo>
                    <a:cubicBezTo>
                      <a:pt x="2625" y="9979"/>
                      <a:pt x="1183" y="11591"/>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7"/>
                      <a:pt x="7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a:extLst>
                  <a:ext uri="{FF2B5EF4-FFF2-40B4-BE49-F238E27FC236}">
                    <a16:creationId xmlns:a16="http://schemas.microsoft.com/office/drawing/2014/main" id="{7996AD2D-E9E8-73EB-A517-711D50505170}"/>
                  </a:ext>
                </a:extLst>
              </p:cNvPr>
              <p:cNvSpPr/>
              <p:nvPr/>
            </p:nvSpPr>
            <p:spPr>
              <a:xfrm>
                <a:off x="206475" y="1464025"/>
                <a:ext cx="43725" cy="71350"/>
              </a:xfrm>
              <a:custGeom>
                <a:avLst/>
                <a:gdLst/>
                <a:ahLst/>
                <a:cxnLst/>
                <a:rect l="l" t="t" r="r" b="b"/>
                <a:pathLst>
                  <a:path w="1749" h="2854" extrusionOk="0">
                    <a:moveTo>
                      <a:pt x="1662" y="1"/>
                    </a:moveTo>
                    <a:cubicBezTo>
                      <a:pt x="1617" y="1"/>
                      <a:pt x="1568" y="29"/>
                      <a:pt x="1563" y="86"/>
                    </a:cubicBezTo>
                    <a:cubicBezTo>
                      <a:pt x="1459" y="1122"/>
                      <a:pt x="916" y="2068"/>
                      <a:pt x="78" y="2682"/>
                    </a:cubicBezTo>
                    <a:cubicBezTo>
                      <a:pt x="0" y="2737"/>
                      <a:pt x="49" y="2854"/>
                      <a:pt x="121" y="2854"/>
                    </a:cubicBezTo>
                    <a:cubicBezTo>
                      <a:pt x="136" y="2854"/>
                      <a:pt x="152" y="2849"/>
                      <a:pt x="168" y="2837"/>
                    </a:cubicBezTo>
                    <a:cubicBezTo>
                      <a:pt x="1062" y="2181"/>
                      <a:pt x="1630" y="1189"/>
                      <a:pt x="1743" y="86"/>
                    </a:cubicBezTo>
                    <a:cubicBezTo>
                      <a:pt x="1749" y="29"/>
                      <a:pt x="1707" y="1"/>
                      <a:pt x="166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a:extLst>
                  <a:ext uri="{FF2B5EF4-FFF2-40B4-BE49-F238E27FC236}">
                    <a16:creationId xmlns:a16="http://schemas.microsoft.com/office/drawing/2014/main" id="{EAF70C08-EC7C-FC09-1AC4-40583EFA9513}"/>
                  </a:ext>
                </a:extLst>
              </p:cNvPr>
              <p:cNvSpPr/>
              <p:nvPr/>
            </p:nvSpPr>
            <p:spPr>
              <a:xfrm>
                <a:off x="213225" y="1616550"/>
                <a:ext cx="49550" cy="14125"/>
              </a:xfrm>
              <a:custGeom>
                <a:avLst/>
                <a:gdLst/>
                <a:ahLst/>
                <a:cxnLst/>
                <a:rect l="l" t="t" r="r" b="b"/>
                <a:pathLst>
                  <a:path w="1982" h="565" extrusionOk="0">
                    <a:moveTo>
                      <a:pt x="127" y="0"/>
                    </a:moveTo>
                    <a:cubicBezTo>
                      <a:pt x="50" y="0"/>
                      <a:pt x="0" y="118"/>
                      <a:pt x="82" y="170"/>
                    </a:cubicBezTo>
                    <a:cubicBezTo>
                      <a:pt x="509" y="433"/>
                      <a:pt x="979" y="564"/>
                      <a:pt x="1467" y="564"/>
                    </a:cubicBezTo>
                    <a:cubicBezTo>
                      <a:pt x="1601" y="564"/>
                      <a:pt x="1737" y="554"/>
                      <a:pt x="1874" y="534"/>
                    </a:cubicBezTo>
                    <a:cubicBezTo>
                      <a:pt x="1982" y="518"/>
                      <a:pt x="1943" y="360"/>
                      <a:pt x="1842" y="360"/>
                    </a:cubicBezTo>
                    <a:cubicBezTo>
                      <a:pt x="1836" y="360"/>
                      <a:pt x="1831" y="361"/>
                      <a:pt x="1826" y="362"/>
                    </a:cubicBezTo>
                    <a:cubicBezTo>
                      <a:pt x="1705" y="379"/>
                      <a:pt x="1586" y="388"/>
                      <a:pt x="1467" y="388"/>
                    </a:cubicBezTo>
                    <a:cubicBezTo>
                      <a:pt x="1010" y="388"/>
                      <a:pt x="570" y="260"/>
                      <a:pt x="172" y="14"/>
                    </a:cubicBezTo>
                    <a:cubicBezTo>
                      <a:pt x="157" y="5"/>
                      <a:pt x="141" y="0"/>
                      <a:pt x="12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a:extLst>
                  <a:ext uri="{FF2B5EF4-FFF2-40B4-BE49-F238E27FC236}">
                    <a16:creationId xmlns:a16="http://schemas.microsoft.com/office/drawing/2014/main" id="{ADD12F42-BC7A-C190-E8F9-48AC301771A2}"/>
                  </a:ext>
                </a:extLst>
              </p:cNvPr>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708" y="1042"/>
                      <a:pt x="5100" y="2114"/>
                      <a:pt x="5244" y="3227"/>
                    </a:cubicBezTo>
                    <a:cubicBezTo>
                      <a:pt x="5476" y="5019"/>
                      <a:pt x="4369" y="6256"/>
                      <a:pt x="4344" y="7591"/>
                    </a:cubicBezTo>
                    <a:cubicBezTo>
                      <a:pt x="4319" y="8926"/>
                      <a:pt x="3128" y="14169"/>
                      <a:pt x="3373" y="15220"/>
                    </a:cubicBezTo>
                    <a:cubicBezTo>
                      <a:pt x="3373" y="15220"/>
                      <a:pt x="1273" y="14236"/>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9"/>
                      <a:pt x="75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a:extLst>
                  <a:ext uri="{FF2B5EF4-FFF2-40B4-BE49-F238E27FC236}">
                    <a16:creationId xmlns:a16="http://schemas.microsoft.com/office/drawing/2014/main" id="{1E494737-A1EF-8F9E-6C93-ADF09244544B}"/>
                  </a:ext>
                </a:extLst>
              </p:cNvPr>
              <p:cNvSpPr/>
              <p:nvPr/>
            </p:nvSpPr>
            <p:spPr>
              <a:xfrm>
                <a:off x="458700" y="1456625"/>
                <a:ext cx="256400" cy="485000"/>
              </a:xfrm>
              <a:custGeom>
                <a:avLst/>
                <a:gdLst/>
                <a:ahLst/>
                <a:cxnLst/>
                <a:rect l="l" t="t" r="r" b="b"/>
                <a:pathLst>
                  <a:path w="10256" h="19400" extrusionOk="0">
                    <a:moveTo>
                      <a:pt x="2952" y="1"/>
                    </a:moveTo>
                    <a:cubicBezTo>
                      <a:pt x="2952" y="1"/>
                      <a:pt x="1092" y="3643"/>
                      <a:pt x="885" y="6258"/>
                    </a:cubicBezTo>
                    <a:cubicBezTo>
                      <a:pt x="787" y="7486"/>
                      <a:pt x="4251" y="10282"/>
                      <a:pt x="4217" y="10697"/>
                    </a:cubicBezTo>
                    <a:cubicBezTo>
                      <a:pt x="4174" y="11226"/>
                      <a:pt x="2364" y="13029"/>
                      <a:pt x="1182" y="14332"/>
                    </a:cubicBezTo>
                    <a:cubicBezTo>
                      <a:pt x="0" y="15634"/>
                      <a:pt x="783" y="16018"/>
                      <a:pt x="1333" y="17773"/>
                    </a:cubicBezTo>
                    <a:cubicBezTo>
                      <a:pt x="1658" y="18807"/>
                      <a:pt x="2193" y="19400"/>
                      <a:pt x="2880" y="19400"/>
                    </a:cubicBezTo>
                    <a:cubicBezTo>
                      <a:pt x="3359" y="19400"/>
                      <a:pt x="3912" y="19112"/>
                      <a:pt x="4518" y="18485"/>
                    </a:cubicBezTo>
                    <a:cubicBezTo>
                      <a:pt x="5676" y="17284"/>
                      <a:pt x="6729" y="15899"/>
                      <a:pt x="8582" y="13662"/>
                    </a:cubicBezTo>
                    <a:cubicBezTo>
                      <a:pt x="8889" y="13290"/>
                      <a:pt x="9150" y="12970"/>
                      <a:pt x="9361" y="12674"/>
                    </a:cubicBezTo>
                    <a:cubicBezTo>
                      <a:pt x="10200" y="11497"/>
                      <a:pt x="10255" y="10727"/>
                      <a:pt x="9402" y="8823"/>
                    </a:cubicBezTo>
                    <a:cubicBezTo>
                      <a:pt x="9179" y="8324"/>
                      <a:pt x="8893" y="7746"/>
                      <a:pt x="8542" y="7064"/>
                    </a:cubicBezTo>
                    <a:cubicBezTo>
                      <a:pt x="6430" y="2949"/>
                      <a:pt x="2952" y="1"/>
                      <a:pt x="29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a:extLst>
                  <a:ext uri="{FF2B5EF4-FFF2-40B4-BE49-F238E27FC236}">
                    <a16:creationId xmlns:a16="http://schemas.microsoft.com/office/drawing/2014/main" id="{EBC303B0-818A-8BA7-E242-03B3A551DB23}"/>
                  </a:ext>
                </a:extLst>
              </p:cNvPr>
              <p:cNvSpPr/>
              <p:nvPr/>
            </p:nvSpPr>
            <p:spPr>
              <a:xfrm>
                <a:off x="663275" y="1677175"/>
                <a:ext cx="51825" cy="96325"/>
              </a:xfrm>
              <a:custGeom>
                <a:avLst/>
                <a:gdLst/>
                <a:ahLst/>
                <a:cxnLst/>
                <a:rect l="l" t="t" r="r" b="b"/>
                <a:pathLst>
                  <a:path w="2073" h="3853" extrusionOk="0">
                    <a:moveTo>
                      <a:pt x="1219" y="1"/>
                    </a:moveTo>
                    <a:lnTo>
                      <a:pt x="1219" y="1"/>
                    </a:lnTo>
                    <a:cubicBezTo>
                      <a:pt x="492" y="432"/>
                      <a:pt x="0" y="2682"/>
                      <a:pt x="1178" y="3852"/>
                    </a:cubicBezTo>
                    <a:cubicBezTo>
                      <a:pt x="2017" y="2675"/>
                      <a:pt x="2072" y="1905"/>
                      <a:pt x="12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a:extLst>
                  <a:ext uri="{FF2B5EF4-FFF2-40B4-BE49-F238E27FC236}">
                    <a16:creationId xmlns:a16="http://schemas.microsoft.com/office/drawing/2014/main" id="{DD33E769-AA23-D3A6-7271-01FB62811591}"/>
                  </a:ext>
                </a:extLst>
              </p:cNvPr>
              <p:cNvSpPr/>
              <p:nvPr/>
            </p:nvSpPr>
            <p:spPr>
              <a:xfrm>
                <a:off x="473950" y="1459100"/>
                <a:ext cx="58950" cy="67350"/>
              </a:xfrm>
              <a:custGeom>
                <a:avLst/>
                <a:gdLst/>
                <a:ahLst/>
                <a:cxnLst/>
                <a:rect l="l" t="t" r="r" b="b"/>
                <a:pathLst>
                  <a:path w="2358" h="2694" extrusionOk="0">
                    <a:moveTo>
                      <a:pt x="2228" y="1"/>
                    </a:moveTo>
                    <a:cubicBezTo>
                      <a:pt x="2224" y="1"/>
                      <a:pt x="2220" y="1"/>
                      <a:pt x="2216" y="1"/>
                    </a:cubicBezTo>
                    <a:cubicBezTo>
                      <a:pt x="927" y="185"/>
                      <a:pt x="0" y="1315"/>
                      <a:pt x="62" y="2616"/>
                    </a:cubicBezTo>
                    <a:cubicBezTo>
                      <a:pt x="64" y="2668"/>
                      <a:pt x="105" y="2694"/>
                      <a:pt x="145" y="2694"/>
                    </a:cubicBezTo>
                    <a:cubicBezTo>
                      <a:pt x="185" y="2694"/>
                      <a:pt x="225" y="2668"/>
                      <a:pt x="223" y="2616"/>
                    </a:cubicBezTo>
                    <a:cubicBezTo>
                      <a:pt x="165" y="1381"/>
                      <a:pt x="1038" y="331"/>
                      <a:pt x="2260" y="157"/>
                    </a:cubicBezTo>
                    <a:cubicBezTo>
                      <a:pt x="2357" y="144"/>
                      <a:pt x="2321" y="1"/>
                      <a:pt x="2228"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a:extLst>
                  <a:ext uri="{FF2B5EF4-FFF2-40B4-BE49-F238E27FC236}">
                    <a16:creationId xmlns:a16="http://schemas.microsoft.com/office/drawing/2014/main" id="{B95C7E05-B961-63C2-A457-EA5242A66E2A}"/>
                  </a:ext>
                </a:extLst>
              </p:cNvPr>
              <p:cNvSpPr/>
              <p:nvPr/>
            </p:nvSpPr>
            <p:spPr>
              <a:xfrm>
                <a:off x="443700" y="1594675"/>
                <a:ext cx="55000" cy="56750"/>
              </a:xfrm>
              <a:custGeom>
                <a:avLst/>
                <a:gdLst/>
                <a:ahLst/>
                <a:cxnLst/>
                <a:rect l="l" t="t" r="r" b="b"/>
                <a:pathLst>
                  <a:path w="2200" h="2270" extrusionOk="0">
                    <a:moveTo>
                      <a:pt x="128" y="0"/>
                    </a:moveTo>
                    <a:cubicBezTo>
                      <a:pt x="61" y="0"/>
                      <a:pt x="1" y="90"/>
                      <a:pt x="61" y="155"/>
                    </a:cubicBezTo>
                    <a:cubicBezTo>
                      <a:pt x="711" y="851"/>
                      <a:pt x="1362" y="1547"/>
                      <a:pt x="2010" y="2242"/>
                    </a:cubicBezTo>
                    <a:lnTo>
                      <a:pt x="2012" y="2242"/>
                    </a:lnTo>
                    <a:cubicBezTo>
                      <a:pt x="2030" y="2261"/>
                      <a:pt x="2051" y="2270"/>
                      <a:pt x="2071" y="2270"/>
                    </a:cubicBezTo>
                    <a:cubicBezTo>
                      <a:pt x="2138" y="2270"/>
                      <a:pt x="2199" y="2180"/>
                      <a:pt x="2139" y="2115"/>
                    </a:cubicBezTo>
                    <a:cubicBezTo>
                      <a:pt x="1488" y="1419"/>
                      <a:pt x="838" y="724"/>
                      <a:pt x="188" y="28"/>
                    </a:cubicBezTo>
                    <a:cubicBezTo>
                      <a:pt x="170" y="8"/>
                      <a:pt x="149" y="0"/>
                      <a:pt x="12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a:extLst>
                  <a:ext uri="{FF2B5EF4-FFF2-40B4-BE49-F238E27FC236}">
                    <a16:creationId xmlns:a16="http://schemas.microsoft.com/office/drawing/2014/main" id="{54425153-F3EF-DF00-4EE7-8DBBFCE0AA72}"/>
                  </a:ext>
                </a:extLst>
              </p:cNvPr>
              <p:cNvSpPr/>
              <p:nvPr/>
            </p:nvSpPr>
            <p:spPr>
              <a:xfrm>
                <a:off x="562375" y="1697725"/>
                <a:ext cx="58675" cy="28550"/>
              </a:xfrm>
              <a:custGeom>
                <a:avLst/>
                <a:gdLst/>
                <a:ahLst/>
                <a:cxnLst/>
                <a:rect l="l" t="t" r="r" b="b"/>
                <a:pathLst>
                  <a:path w="2347" h="1142" extrusionOk="0">
                    <a:moveTo>
                      <a:pt x="2225" y="1"/>
                    </a:moveTo>
                    <a:cubicBezTo>
                      <a:pt x="2216" y="1"/>
                      <a:pt x="2207" y="2"/>
                      <a:pt x="2197" y="5"/>
                    </a:cubicBezTo>
                    <a:cubicBezTo>
                      <a:pt x="1453" y="237"/>
                      <a:pt x="747" y="562"/>
                      <a:pt x="83" y="974"/>
                    </a:cubicBezTo>
                    <a:cubicBezTo>
                      <a:pt x="1" y="1024"/>
                      <a:pt x="51" y="1142"/>
                      <a:pt x="129" y="1142"/>
                    </a:cubicBezTo>
                    <a:cubicBezTo>
                      <a:pt x="143" y="1142"/>
                      <a:pt x="159" y="1137"/>
                      <a:pt x="175" y="1128"/>
                    </a:cubicBezTo>
                    <a:cubicBezTo>
                      <a:pt x="823" y="725"/>
                      <a:pt x="1514" y="406"/>
                      <a:pt x="2245" y="178"/>
                    </a:cubicBezTo>
                    <a:cubicBezTo>
                      <a:pt x="2346" y="147"/>
                      <a:pt x="2315" y="1"/>
                      <a:pt x="22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a:extLst>
                  <a:ext uri="{FF2B5EF4-FFF2-40B4-BE49-F238E27FC236}">
                    <a16:creationId xmlns:a16="http://schemas.microsoft.com/office/drawing/2014/main" id="{AA33735E-A86F-DB1C-62BA-CB3059B7EA16}"/>
                  </a:ext>
                </a:extLst>
              </p:cNvPr>
              <p:cNvSpPr/>
              <p:nvPr/>
            </p:nvSpPr>
            <p:spPr>
              <a:xfrm>
                <a:off x="580750" y="1695225"/>
                <a:ext cx="20600" cy="20075"/>
              </a:xfrm>
              <a:custGeom>
                <a:avLst/>
                <a:gdLst/>
                <a:ahLst/>
                <a:cxnLst/>
                <a:rect l="l" t="t" r="r" b="b"/>
                <a:pathLst>
                  <a:path w="824" h="803" extrusionOk="0">
                    <a:moveTo>
                      <a:pt x="690" y="1"/>
                    </a:moveTo>
                    <a:cubicBezTo>
                      <a:pt x="669" y="1"/>
                      <a:pt x="648" y="8"/>
                      <a:pt x="629" y="25"/>
                    </a:cubicBezTo>
                    <a:cubicBezTo>
                      <a:pt x="420" y="215"/>
                      <a:pt x="228" y="422"/>
                      <a:pt x="54" y="644"/>
                    </a:cubicBezTo>
                    <a:cubicBezTo>
                      <a:pt x="0" y="713"/>
                      <a:pt x="60" y="803"/>
                      <a:pt x="122" y="803"/>
                    </a:cubicBezTo>
                    <a:cubicBezTo>
                      <a:pt x="143" y="803"/>
                      <a:pt x="163" y="793"/>
                      <a:pt x="180" y="771"/>
                    </a:cubicBezTo>
                    <a:cubicBezTo>
                      <a:pt x="355" y="548"/>
                      <a:pt x="547" y="341"/>
                      <a:pt x="758" y="151"/>
                    </a:cubicBezTo>
                    <a:lnTo>
                      <a:pt x="756" y="151"/>
                    </a:lnTo>
                    <a:cubicBezTo>
                      <a:pt x="823" y="90"/>
                      <a:pt x="761" y="1"/>
                      <a:pt x="69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a:extLst>
                  <a:ext uri="{FF2B5EF4-FFF2-40B4-BE49-F238E27FC236}">
                    <a16:creationId xmlns:a16="http://schemas.microsoft.com/office/drawing/2014/main" id="{D8EAB772-09CA-A223-0D30-E82E202D7A4C}"/>
                  </a:ext>
                </a:extLst>
              </p:cNvPr>
              <p:cNvSpPr/>
              <p:nvPr/>
            </p:nvSpPr>
            <p:spPr>
              <a:xfrm>
                <a:off x="490675" y="1809575"/>
                <a:ext cx="78575" cy="117100"/>
              </a:xfrm>
              <a:custGeom>
                <a:avLst/>
                <a:gdLst/>
                <a:ahLst/>
                <a:cxnLst/>
                <a:rect l="l" t="t" r="r" b="b"/>
                <a:pathLst>
                  <a:path w="3143" h="4684" extrusionOk="0">
                    <a:moveTo>
                      <a:pt x="144" y="0"/>
                    </a:moveTo>
                    <a:cubicBezTo>
                      <a:pt x="58" y="0"/>
                      <a:pt x="1" y="122"/>
                      <a:pt x="93" y="162"/>
                    </a:cubicBezTo>
                    <a:cubicBezTo>
                      <a:pt x="920" y="525"/>
                      <a:pt x="1627" y="1115"/>
                      <a:pt x="2128" y="1867"/>
                    </a:cubicBezTo>
                    <a:cubicBezTo>
                      <a:pt x="2368" y="2228"/>
                      <a:pt x="2560" y="2621"/>
                      <a:pt x="2692" y="3036"/>
                    </a:cubicBezTo>
                    <a:cubicBezTo>
                      <a:pt x="2840" y="3498"/>
                      <a:pt x="2999" y="4094"/>
                      <a:pt x="2759" y="4547"/>
                    </a:cubicBezTo>
                    <a:cubicBezTo>
                      <a:pt x="2722" y="4619"/>
                      <a:pt x="2785" y="4684"/>
                      <a:pt x="2845" y="4684"/>
                    </a:cubicBezTo>
                    <a:cubicBezTo>
                      <a:pt x="2872" y="4684"/>
                      <a:pt x="2898" y="4671"/>
                      <a:pt x="2915" y="4639"/>
                    </a:cubicBezTo>
                    <a:cubicBezTo>
                      <a:pt x="3143" y="4206"/>
                      <a:pt x="3055" y="3697"/>
                      <a:pt x="2938" y="3243"/>
                    </a:cubicBezTo>
                    <a:cubicBezTo>
                      <a:pt x="2821" y="2778"/>
                      <a:pt x="2629" y="2332"/>
                      <a:pt x="2377" y="1925"/>
                    </a:cubicBezTo>
                    <a:cubicBezTo>
                      <a:pt x="1859" y="1081"/>
                      <a:pt x="1092" y="406"/>
                      <a:pt x="183" y="9"/>
                    </a:cubicBezTo>
                    <a:cubicBezTo>
                      <a:pt x="169" y="3"/>
                      <a:pt x="156" y="0"/>
                      <a:pt x="14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a:extLst>
                  <a:ext uri="{FF2B5EF4-FFF2-40B4-BE49-F238E27FC236}">
                    <a16:creationId xmlns:a16="http://schemas.microsoft.com/office/drawing/2014/main" id="{BCDA8997-3860-4790-B901-42F56F3608BB}"/>
                  </a:ext>
                </a:extLst>
              </p:cNvPr>
              <p:cNvSpPr/>
              <p:nvPr/>
            </p:nvSpPr>
            <p:spPr>
              <a:xfrm>
                <a:off x="398950" y="1856475"/>
                <a:ext cx="121975" cy="100000"/>
              </a:xfrm>
              <a:custGeom>
                <a:avLst/>
                <a:gdLst/>
                <a:ahLst/>
                <a:cxnLst/>
                <a:rect l="l" t="t" r="r" b="b"/>
                <a:pathLst>
                  <a:path w="4879" h="4000" extrusionOk="0">
                    <a:moveTo>
                      <a:pt x="2980" y="1"/>
                    </a:moveTo>
                    <a:cubicBezTo>
                      <a:pt x="2917" y="1"/>
                      <a:pt x="2862" y="11"/>
                      <a:pt x="2820" y="35"/>
                    </a:cubicBezTo>
                    <a:cubicBezTo>
                      <a:pt x="2478" y="229"/>
                      <a:pt x="194" y="1489"/>
                      <a:pt x="35" y="1913"/>
                    </a:cubicBezTo>
                    <a:cubicBezTo>
                      <a:pt x="1" y="2004"/>
                      <a:pt x="64" y="2040"/>
                      <a:pt x="184" y="2040"/>
                    </a:cubicBezTo>
                    <a:cubicBezTo>
                      <a:pt x="621" y="2040"/>
                      <a:pt x="1809" y="1568"/>
                      <a:pt x="1809" y="1568"/>
                    </a:cubicBezTo>
                    <a:lnTo>
                      <a:pt x="1809" y="1568"/>
                    </a:lnTo>
                    <a:cubicBezTo>
                      <a:pt x="1809" y="1568"/>
                      <a:pt x="200" y="2731"/>
                      <a:pt x="464" y="2967"/>
                    </a:cubicBezTo>
                    <a:cubicBezTo>
                      <a:pt x="491" y="2990"/>
                      <a:pt x="535" y="3001"/>
                      <a:pt x="590" y="3001"/>
                    </a:cubicBezTo>
                    <a:cubicBezTo>
                      <a:pt x="1078" y="3001"/>
                      <a:pt x="2524" y="2174"/>
                      <a:pt x="2525" y="2174"/>
                    </a:cubicBezTo>
                    <a:lnTo>
                      <a:pt x="2525" y="2174"/>
                    </a:lnTo>
                    <a:cubicBezTo>
                      <a:pt x="2524" y="2174"/>
                      <a:pt x="1523" y="3108"/>
                      <a:pt x="1491" y="3390"/>
                    </a:cubicBezTo>
                    <a:cubicBezTo>
                      <a:pt x="1482" y="3465"/>
                      <a:pt x="1522" y="3496"/>
                      <a:pt x="1594" y="3496"/>
                    </a:cubicBezTo>
                    <a:cubicBezTo>
                      <a:pt x="1971" y="3496"/>
                      <a:pt x="3234" y="2650"/>
                      <a:pt x="3234" y="2650"/>
                    </a:cubicBezTo>
                    <a:lnTo>
                      <a:pt x="3234" y="2650"/>
                    </a:lnTo>
                    <a:cubicBezTo>
                      <a:pt x="3234" y="2650"/>
                      <a:pt x="2697" y="3761"/>
                      <a:pt x="2860" y="3945"/>
                    </a:cubicBezTo>
                    <a:cubicBezTo>
                      <a:pt x="2894" y="3983"/>
                      <a:pt x="2977" y="4000"/>
                      <a:pt x="3087" y="4000"/>
                    </a:cubicBezTo>
                    <a:cubicBezTo>
                      <a:pt x="3513" y="4000"/>
                      <a:pt x="4343" y="3752"/>
                      <a:pt x="4285" y="3550"/>
                    </a:cubicBezTo>
                    <a:cubicBezTo>
                      <a:pt x="4249" y="3424"/>
                      <a:pt x="4152" y="3390"/>
                      <a:pt x="4048" y="3390"/>
                    </a:cubicBezTo>
                    <a:cubicBezTo>
                      <a:pt x="3928" y="3390"/>
                      <a:pt x="3797" y="3435"/>
                      <a:pt x="3738" y="3435"/>
                    </a:cubicBezTo>
                    <a:cubicBezTo>
                      <a:pt x="3727" y="3435"/>
                      <a:pt x="3719" y="3434"/>
                      <a:pt x="3714" y="3431"/>
                    </a:cubicBezTo>
                    <a:cubicBezTo>
                      <a:pt x="3647" y="3387"/>
                      <a:pt x="4773" y="3059"/>
                      <a:pt x="4826" y="2629"/>
                    </a:cubicBezTo>
                    <a:cubicBezTo>
                      <a:pt x="4878" y="2199"/>
                      <a:pt x="4285" y="521"/>
                      <a:pt x="4285" y="521"/>
                    </a:cubicBezTo>
                    <a:lnTo>
                      <a:pt x="4284" y="521"/>
                    </a:lnTo>
                    <a:cubicBezTo>
                      <a:pt x="4284" y="521"/>
                      <a:pt x="3423" y="1"/>
                      <a:pt x="298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a:extLst>
                  <a:ext uri="{FF2B5EF4-FFF2-40B4-BE49-F238E27FC236}">
                    <a16:creationId xmlns:a16="http://schemas.microsoft.com/office/drawing/2014/main" id="{26D1BE8B-DDA9-B3DE-B6CE-0ECAAB6BC125}"/>
                  </a:ext>
                </a:extLst>
              </p:cNvPr>
              <p:cNvSpPr/>
              <p:nvPr/>
            </p:nvSpPr>
            <p:spPr>
              <a:xfrm>
                <a:off x="395250" y="1133725"/>
                <a:ext cx="141800" cy="105200"/>
              </a:xfrm>
              <a:custGeom>
                <a:avLst/>
                <a:gdLst/>
                <a:ahLst/>
                <a:cxnLst/>
                <a:rect l="l" t="t" r="r" b="b"/>
                <a:pathLst>
                  <a:path w="5672" h="4208" extrusionOk="0">
                    <a:moveTo>
                      <a:pt x="2797" y="1"/>
                    </a:moveTo>
                    <a:cubicBezTo>
                      <a:pt x="1018" y="1"/>
                      <a:pt x="0" y="2471"/>
                      <a:pt x="1658" y="3682"/>
                    </a:cubicBezTo>
                    <a:cubicBezTo>
                      <a:pt x="1734" y="3740"/>
                      <a:pt x="1817" y="3795"/>
                      <a:pt x="1901" y="3853"/>
                    </a:cubicBezTo>
                    <a:cubicBezTo>
                      <a:pt x="2273" y="4100"/>
                      <a:pt x="2628" y="4207"/>
                      <a:pt x="2954" y="4207"/>
                    </a:cubicBezTo>
                    <a:cubicBezTo>
                      <a:pt x="4754" y="4207"/>
                      <a:pt x="5671" y="955"/>
                      <a:pt x="3609" y="166"/>
                    </a:cubicBezTo>
                    <a:cubicBezTo>
                      <a:pt x="3570" y="151"/>
                      <a:pt x="3532" y="137"/>
                      <a:pt x="3495" y="124"/>
                    </a:cubicBezTo>
                    <a:cubicBezTo>
                      <a:pt x="3253" y="39"/>
                      <a:pt x="3019" y="1"/>
                      <a:pt x="2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a:extLst>
                  <a:ext uri="{FF2B5EF4-FFF2-40B4-BE49-F238E27FC236}">
                    <a16:creationId xmlns:a16="http://schemas.microsoft.com/office/drawing/2014/main" id="{F2CECDD3-97F8-8FC8-D58C-2C13AC8F0D7C}"/>
                  </a:ext>
                </a:extLst>
              </p:cNvPr>
              <p:cNvSpPr/>
              <p:nvPr/>
            </p:nvSpPr>
            <p:spPr>
              <a:xfrm>
                <a:off x="339525" y="1308725"/>
                <a:ext cx="89750" cy="131550"/>
              </a:xfrm>
              <a:custGeom>
                <a:avLst/>
                <a:gdLst/>
                <a:ahLst/>
                <a:cxnLst/>
                <a:rect l="l" t="t" r="r" b="b"/>
                <a:pathLst>
                  <a:path w="3590" h="5262" extrusionOk="0">
                    <a:moveTo>
                      <a:pt x="3263" y="1"/>
                    </a:moveTo>
                    <a:lnTo>
                      <a:pt x="724" y="1259"/>
                    </a:lnTo>
                    <a:lnTo>
                      <a:pt x="530" y="2057"/>
                    </a:lnTo>
                    <a:lnTo>
                      <a:pt x="254" y="3197"/>
                    </a:lnTo>
                    <a:lnTo>
                      <a:pt x="0" y="4240"/>
                    </a:lnTo>
                    <a:cubicBezTo>
                      <a:pt x="218" y="5007"/>
                      <a:pt x="758" y="5261"/>
                      <a:pt x="1358" y="5261"/>
                    </a:cubicBezTo>
                    <a:cubicBezTo>
                      <a:pt x="2289" y="5261"/>
                      <a:pt x="3362" y="4649"/>
                      <a:pt x="3589" y="4394"/>
                    </a:cubicBezTo>
                    <a:lnTo>
                      <a:pt x="3263" y="1"/>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a:extLst>
                  <a:ext uri="{FF2B5EF4-FFF2-40B4-BE49-F238E27FC236}">
                    <a16:creationId xmlns:a16="http://schemas.microsoft.com/office/drawing/2014/main" id="{74A9234E-4D4C-473A-9088-380A52F21496}"/>
                  </a:ext>
                </a:extLst>
              </p:cNvPr>
              <p:cNvSpPr/>
              <p:nvPr/>
            </p:nvSpPr>
            <p:spPr>
              <a:xfrm>
                <a:off x="342200" y="1340950"/>
                <a:ext cx="63475" cy="62825"/>
              </a:xfrm>
              <a:custGeom>
                <a:avLst/>
                <a:gdLst/>
                <a:ahLst/>
                <a:cxnLst/>
                <a:rect l="l" t="t" r="r" b="b"/>
                <a:pathLst>
                  <a:path w="2539" h="2513" extrusionOk="0">
                    <a:moveTo>
                      <a:pt x="2539" y="1"/>
                    </a:moveTo>
                    <a:lnTo>
                      <a:pt x="423" y="768"/>
                    </a:lnTo>
                    <a:lnTo>
                      <a:pt x="1" y="2508"/>
                    </a:lnTo>
                    <a:cubicBezTo>
                      <a:pt x="16" y="2511"/>
                      <a:pt x="32" y="2512"/>
                      <a:pt x="49" y="2512"/>
                    </a:cubicBezTo>
                    <a:cubicBezTo>
                      <a:pt x="422" y="2512"/>
                      <a:pt x="1430" y="1842"/>
                      <a:pt x="253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a:extLst>
                  <a:ext uri="{FF2B5EF4-FFF2-40B4-BE49-F238E27FC236}">
                    <a16:creationId xmlns:a16="http://schemas.microsoft.com/office/drawing/2014/main" id="{96095949-0AE0-83FC-1475-1B4558E80E78}"/>
                  </a:ext>
                </a:extLst>
              </p:cNvPr>
              <p:cNvSpPr/>
              <p:nvPr/>
            </p:nvSpPr>
            <p:spPr>
              <a:xfrm>
                <a:off x="302275" y="1200750"/>
                <a:ext cx="175950" cy="164400"/>
              </a:xfrm>
              <a:custGeom>
                <a:avLst/>
                <a:gdLst/>
                <a:ahLst/>
                <a:cxnLst/>
                <a:rect l="l" t="t" r="r" b="b"/>
                <a:pathLst>
                  <a:path w="7038" h="6576" extrusionOk="0">
                    <a:moveTo>
                      <a:pt x="2779" y="0"/>
                    </a:moveTo>
                    <a:cubicBezTo>
                      <a:pt x="2006" y="0"/>
                      <a:pt x="1250" y="266"/>
                      <a:pt x="667" y="777"/>
                    </a:cubicBezTo>
                    <a:cubicBezTo>
                      <a:pt x="641" y="800"/>
                      <a:pt x="616" y="823"/>
                      <a:pt x="591" y="848"/>
                    </a:cubicBezTo>
                    <a:lnTo>
                      <a:pt x="589" y="848"/>
                    </a:lnTo>
                    <a:cubicBezTo>
                      <a:pt x="196" y="1375"/>
                      <a:pt x="545" y="2190"/>
                      <a:pt x="332" y="3606"/>
                    </a:cubicBezTo>
                    <a:cubicBezTo>
                      <a:pt x="1" y="5827"/>
                      <a:pt x="702" y="6575"/>
                      <a:pt x="2310" y="6575"/>
                    </a:cubicBezTo>
                    <a:cubicBezTo>
                      <a:pt x="2351" y="6575"/>
                      <a:pt x="2392" y="6575"/>
                      <a:pt x="2434" y="6574"/>
                    </a:cubicBezTo>
                    <a:cubicBezTo>
                      <a:pt x="2902" y="6564"/>
                      <a:pt x="3831" y="6263"/>
                      <a:pt x="4400" y="5595"/>
                    </a:cubicBezTo>
                    <a:cubicBezTo>
                      <a:pt x="5039" y="4849"/>
                      <a:pt x="5283" y="4596"/>
                      <a:pt x="5563" y="3806"/>
                    </a:cubicBezTo>
                    <a:cubicBezTo>
                      <a:pt x="5964" y="2670"/>
                      <a:pt x="7038" y="199"/>
                      <a:pt x="2935" y="4"/>
                    </a:cubicBezTo>
                    <a:cubicBezTo>
                      <a:pt x="2883" y="1"/>
                      <a:pt x="2831" y="0"/>
                      <a:pt x="2779"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a:extLst>
                  <a:ext uri="{FF2B5EF4-FFF2-40B4-BE49-F238E27FC236}">
                    <a16:creationId xmlns:a16="http://schemas.microsoft.com/office/drawing/2014/main" id="{7305EEDD-777D-9CE3-D9F4-B1468E90BB17}"/>
                  </a:ext>
                </a:extLst>
              </p:cNvPr>
              <p:cNvSpPr/>
              <p:nvPr/>
            </p:nvSpPr>
            <p:spPr>
              <a:xfrm>
                <a:off x="334000" y="1276350"/>
                <a:ext cx="15675" cy="28300"/>
              </a:xfrm>
              <a:custGeom>
                <a:avLst/>
                <a:gdLst/>
                <a:ahLst/>
                <a:cxnLst/>
                <a:rect l="l" t="t" r="r" b="b"/>
                <a:pathLst>
                  <a:path w="627" h="1132" extrusionOk="0">
                    <a:moveTo>
                      <a:pt x="549" y="0"/>
                    </a:moveTo>
                    <a:cubicBezTo>
                      <a:pt x="514" y="0"/>
                      <a:pt x="484" y="26"/>
                      <a:pt x="478" y="62"/>
                    </a:cubicBezTo>
                    <a:lnTo>
                      <a:pt x="423" y="457"/>
                    </a:lnTo>
                    <a:lnTo>
                      <a:pt x="62" y="534"/>
                    </a:lnTo>
                    <a:cubicBezTo>
                      <a:pt x="35" y="540"/>
                      <a:pt x="14" y="561"/>
                      <a:pt x="7" y="586"/>
                    </a:cubicBezTo>
                    <a:cubicBezTo>
                      <a:pt x="1" y="613"/>
                      <a:pt x="8" y="642"/>
                      <a:pt x="30" y="659"/>
                    </a:cubicBezTo>
                    <a:cubicBezTo>
                      <a:pt x="158" y="774"/>
                      <a:pt x="381" y="995"/>
                      <a:pt x="423" y="1089"/>
                    </a:cubicBezTo>
                    <a:cubicBezTo>
                      <a:pt x="432" y="1112"/>
                      <a:pt x="455" y="1127"/>
                      <a:pt x="478" y="1131"/>
                    </a:cubicBezTo>
                    <a:cubicBezTo>
                      <a:pt x="482" y="1131"/>
                      <a:pt x="485" y="1131"/>
                      <a:pt x="488" y="1131"/>
                    </a:cubicBezTo>
                    <a:cubicBezTo>
                      <a:pt x="499" y="1131"/>
                      <a:pt x="509" y="1129"/>
                      <a:pt x="519" y="1125"/>
                    </a:cubicBezTo>
                    <a:cubicBezTo>
                      <a:pt x="553" y="1110"/>
                      <a:pt x="571" y="1067"/>
                      <a:pt x="553" y="1031"/>
                    </a:cubicBezTo>
                    <a:cubicBezTo>
                      <a:pt x="507" y="924"/>
                      <a:pt x="338" y="753"/>
                      <a:pt x="227" y="647"/>
                    </a:cubicBezTo>
                    <a:lnTo>
                      <a:pt x="501" y="588"/>
                    </a:lnTo>
                    <a:cubicBezTo>
                      <a:pt x="530" y="580"/>
                      <a:pt x="553" y="557"/>
                      <a:pt x="557" y="528"/>
                    </a:cubicBezTo>
                    <a:lnTo>
                      <a:pt x="620" y="81"/>
                    </a:lnTo>
                    <a:cubicBezTo>
                      <a:pt x="626" y="43"/>
                      <a:pt x="599" y="7"/>
                      <a:pt x="559" y="1"/>
                    </a:cubicBezTo>
                    <a:cubicBezTo>
                      <a:pt x="556" y="0"/>
                      <a:pt x="55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a:extLst>
                  <a:ext uri="{FF2B5EF4-FFF2-40B4-BE49-F238E27FC236}">
                    <a16:creationId xmlns:a16="http://schemas.microsoft.com/office/drawing/2014/main" id="{08A47D7E-9712-9376-B766-74FFE867310D}"/>
                  </a:ext>
                </a:extLst>
              </p:cNvPr>
              <p:cNvSpPr/>
              <p:nvPr/>
            </p:nvSpPr>
            <p:spPr>
              <a:xfrm>
                <a:off x="362500" y="1273900"/>
                <a:ext cx="7875" cy="10125"/>
              </a:xfrm>
              <a:custGeom>
                <a:avLst/>
                <a:gdLst/>
                <a:ahLst/>
                <a:cxnLst/>
                <a:rect l="l" t="t" r="r" b="b"/>
                <a:pathLst>
                  <a:path w="315" h="405" extrusionOk="0">
                    <a:moveTo>
                      <a:pt x="151" y="1"/>
                    </a:moveTo>
                    <a:cubicBezTo>
                      <a:pt x="150" y="1"/>
                      <a:pt x="148" y="1"/>
                      <a:pt x="146" y="1"/>
                    </a:cubicBezTo>
                    <a:cubicBezTo>
                      <a:pt x="64" y="5"/>
                      <a:pt x="0" y="99"/>
                      <a:pt x="6" y="210"/>
                    </a:cubicBezTo>
                    <a:cubicBezTo>
                      <a:pt x="12" y="319"/>
                      <a:pt x="82" y="404"/>
                      <a:pt x="162" y="404"/>
                    </a:cubicBezTo>
                    <a:cubicBezTo>
                      <a:pt x="164" y="404"/>
                      <a:pt x="165" y="404"/>
                      <a:pt x="167" y="404"/>
                    </a:cubicBezTo>
                    <a:cubicBezTo>
                      <a:pt x="252" y="400"/>
                      <a:pt x="315" y="306"/>
                      <a:pt x="309" y="195"/>
                    </a:cubicBezTo>
                    <a:cubicBezTo>
                      <a:pt x="302" y="86"/>
                      <a:pt x="23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a:extLst>
                  <a:ext uri="{FF2B5EF4-FFF2-40B4-BE49-F238E27FC236}">
                    <a16:creationId xmlns:a16="http://schemas.microsoft.com/office/drawing/2014/main" id="{476B1B42-CB6F-4090-72D3-89DFB8300F2E}"/>
                  </a:ext>
                </a:extLst>
              </p:cNvPr>
              <p:cNvSpPr/>
              <p:nvPr/>
            </p:nvSpPr>
            <p:spPr>
              <a:xfrm>
                <a:off x="328925" y="1273150"/>
                <a:ext cx="7900" cy="10100"/>
              </a:xfrm>
              <a:custGeom>
                <a:avLst/>
                <a:gdLst/>
                <a:ahLst/>
                <a:cxnLst/>
                <a:rect l="l" t="t" r="r" b="b"/>
                <a:pathLst>
                  <a:path w="316" h="404" extrusionOk="0">
                    <a:moveTo>
                      <a:pt x="156" y="0"/>
                    </a:moveTo>
                    <a:cubicBezTo>
                      <a:pt x="153" y="0"/>
                      <a:pt x="151" y="0"/>
                      <a:pt x="148" y="0"/>
                    </a:cubicBezTo>
                    <a:cubicBezTo>
                      <a:pt x="64" y="4"/>
                      <a:pt x="0" y="98"/>
                      <a:pt x="8" y="209"/>
                    </a:cubicBezTo>
                    <a:cubicBezTo>
                      <a:pt x="14" y="318"/>
                      <a:pt x="82" y="403"/>
                      <a:pt x="164" y="403"/>
                    </a:cubicBezTo>
                    <a:cubicBezTo>
                      <a:pt x="166" y="403"/>
                      <a:pt x="167" y="403"/>
                      <a:pt x="169" y="403"/>
                    </a:cubicBezTo>
                    <a:cubicBezTo>
                      <a:pt x="252" y="397"/>
                      <a:pt x="315" y="303"/>
                      <a:pt x="309" y="194"/>
                    </a:cubicBezTo>
                    <a:cubicBezTo>
                      <a:pt x="304" y="86"/>
                      <a:pt x="235"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a:extLst>
                  <a:ext uri="{FF2B5EF4-FFF2-40B4-BE49-F238E27FC236}">
                    <a16:creationId xmlns:a16="http://schemas.microsoft.com/office/drawing/2014/main" id="{7FC04EBB-2332-F31F-09F9-D0CDAAD7C042}"/>
                  </a:ext>
                </a:extLst>
              </p:cNvPr>
              <p:cNvSpPr/>
              <p:nvPr/>
            </p:nvSpPr>
            <p:spPr>
              <a:xfrm>
                <a:off x="335650" y="1333750"/>
                <a:ext cx="15575" cy="5350"/>
              </a:xfrm>
              <a:custGeom>
                <a:avLst/>
                <a:gdLst/>
                <a:ahLst/>
                <a:cxnLst/>
                <a:rect l="l" t="t" r="r" b="b"/>
                <a:pathLst>
                  <a:path w="623" h="214" extrusionOk="0">
                    <a:moveTo>
                      <a:pt x="514" y="0"/>
                    </a:moveTo>
                    <a:cubicBezTo>
                      <a:pt x="499" y="0"/>
                      <a:pt x="484" y="5"/>
                      <a:pt x="470" y="16"/>
                    </a:cubicBezTo>
                    <a:cubicBezTo>
                      <a:pt x="423" y="54"/>
                      <a:pt x="370" y="69"/>
                      <a:pt x="317" y="69"/>
                    </a:cubicBezTo>
                    <a:cubicBezTo>
                      <a:pt x="253" y="69"/>
                      <a:pt x="188" y="48"/>
                      <a:pt x="127" y="22"/>
                    </a:cubicBezTo>
                    <a:cubicBezTo>
                      <a:pt x="116" y="18"/>
                      <a:pt x="106" y="15"/>
                      <a:pt x="97" y="15"/>
                    </a:cubicBezTo>
                    <a:cubicBezTo>
                      <a:pt x="30" y="15"/>
                      <a:pt x="1" y="126"/>
                      <a:pt x="77" y="158"/>
                    </a:cubicBezTo>
                    <a:cubicBezTo>
                      <a:pt x="155" y="193"/>
                      <a:pt x="237" y="214"/>
                      <a:pt x="318" y="214"/>
                    </a:cubicBezTo>
                    <a:cubicBezTo>
                      <a:pt x="404" y="214"/>
                      <a:pt x="488" y="189"/>
                      <a:pt x="564" y="130"/>
                    </a:cubicBezTo>
                    <a:cubicBezTo>
                      <a:pt x="623" y="82"/>
                      <a:pt x="573" y="0"/>
                      <a:pt x="51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a:extLst>
                  <a:ext uri="{FF2B5EF4-FFF2-40B4-BE49-F238E27FC236}">
                    <a16:creationId xmlns:a16="http://schemas.microsoft.com/office/drawing/2014/main" id="{BC32F3C3-BA28-5D54-A08B-5C6D08E1761F}"/>
                  </a:ext>
                </a:extLst>
              </p:cNvPr>
              <p:cNvSpPr/>
              <p:nvPr/>
            </p:nvSpPr>
            <p:spPr>
              <a:xfrm>
                <a:off x="367000" y="1291825"/>
                <a:ext cx="21700" cy="11200"/>
              </a:xfrm>
              <a:custGeom>
                <a:avLst/>
                <a:gdLst/>
                <a:ahLst/>
                <a:cxnLst/>
                <a:rect l="l" t="t" r="r" b="b"/>
                <a:pathLst>
                  <a:path w="868" h="448" extrusionOk="0">
                    <a:moveTo>
                      <a:pt x="386" y="1"/>
                    </a:moveTo>
                    <a:cubicBezTo>
                      <a:pt x="183" y="1"/>
                      <a:pt x="21" y="78"/>
                      <a:pt x="10" y="188"/>
                    </a:cubicBezTo>
                    <a:cubicBezTo>
                      <a:pt x="1" y="310"/>
                      <a:pt x="181" y="425"/>
                      <a:pt x="415" y="445"/>
                    </a:cubicBezTo>
                    <a:cubicBezTo>
                      <a:pt x="438" y="446"/>
                      <a:pt x="460" y="447"/>
                      <a:pt x="482" y="447"/>
                    </a:cubicBezTo>
                    <a:cubicBezTo>
                      <a:pt x="686" y="447"/>
                      <a:pt x="848" y="370"/>
                      <a:pt x="858" y="260"/>
                    </a:cubicBezTo>
                    <a:cubicBezTo>
                      <a:pt x="868" y="138"/>
                      <a:pt x="687" y="23"/>
                      <a:pt x="453" y="3"/>
                    </a:cubicBezTo>
                    <a:cubicBezTo>
                      <a:pt x="430" y="2"/>
                      <a:pt x="408" y="1"/>
                      <a:pt x="386"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a:extLst>
                  <a:ext uri="{FF2B5EF4-FFF2-40B4-BE49-F238E27FC236}">
                    <a16:creationId xmlns:a16="http://schemas.microsoft.com/office/drawing/2014/main" id="{76E8C060-6C91-B40A-D345-82097207997E}"/>
                  </a:ext>
                </a:extLst>
              </p:cNvPr>
              <p:cNvSpPr/>
              <p:nvPr/>
            </p:nvSpPr>
            <p:spPr>
              <a:xfrm>
                <a:off x="309550" y="1289775"/>
                <a:ext cx="18350" cy="11200"/>
              </a:xfrm>
              <a:custGeom>
                <a:avLst/>
                <a:gdLst/>
                <a:ahLst/>
                <a:cxnLst/>
                <a:rect l="l" t="t" r="r" b="b"/>
                <a:pathLst>
                  <a:path w="734" h="448" extrusionOk="0">
                    <a:moveTo>
                      <a:pt x="249" y="0"/>
                    </a:moveTo>
                    <a:cubicBezTo>
                      <a:pt x="173" y="0"/>
                      <a:pt x="102" y="10"/>
                      <a:pt x="43" y="30"/>
                    </a:cubicBezTo>
                    <a:cubicBezTo>
                      <a:pt x="43" y="36"/>
                      <a:pt x="43" y="39"/>
                      <a:pt x="41" y="43"/>
                    </a:cubicBezTo>
                    <a:cubicBezTo>
                      <a:pt x="25" y="153"/>
                      <a:pt x="12" y="260"/>
                      <a:pt x="0" y="364"/>
                    </a:cubicBezTo>
                    <a:cubicBezTo>
                      <a:pt x="71" y="406"/>
                      <a:pt x="169" y="436"/>
                      <a:pt x="281" y="444"/>
                    </a:cubicBezTo>
                    <a:cubicBezTo>
                      <a:pt x="305" y="446"/>
                      <a:pt x="329" y="447"/>
                      <a:pt x="353" y="447"/>
                    </a:cubicBezTo>
                    <a:cubicBezTo>
                      <a:pt x="554" y="447"/>
                      <a:pt x="713" y="370"/>
                      <a:pt x="722" y="260"/>
                    </a:cubicBezTo>
                    <a:cubicBezTo>
                      <a:pt x="733" y="139"/>
                      <a:pt x="551" y="24"/>
                      <a:pt x="317" y="3"/>
                    </a:cubicBezTo>
                    <a:cubicBezTo>
                      <a:pt x="294" y="1"/>
                      <a:pt x="272" y="0"/>
                      <a:pt x="249"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a:extLst>
                  <a:ext uri="{FF2B5EF4-FFF2-40B4-BE49-F238E27FC236}">
                    <a16:creationId xmlns:a16="http://schemas.microsoft.com/office/drawing/2014/main" id="{3EBFDFEB-6B06-F260-3AD7-8723BCD732D8}"/>
                  </a:ext>
                </a:extLst>
              </p:cNvPr>
              <p:cNvSpPr/>
              <p:nvPr/>
            </p:nvSpPr>
            <p:spPr>
              <a:xfrm>
                <a:off x="301400" y="1186300"/>
                <a:ext cx="161300" cy="121875"/>
              </a:xfrm>
              <a:custGeom>
                <a:avLst/>
                <a:gdLst/>
                <a:ahLst/>
                <a:cxnLst/>
                <a:rect l="l" t="t" r="r" b="b"/>
                <a:pathLst>
                  <a:path w="6452" h="4875" extrusionOk="0">
                    <a:moveTo>
                      <a:pt x="2848" y="0"/>
                    </a:moveTo>
                    <a:cubicBezTo>
                      <a:pt x="2057" y="0"/>
                      <a:pt x="1247" y="257"/>
                      <a:pt x="526" y="923"/>
                    </a:cubicBezTo>
                    <a:cubicBezTo>
                      <a:pt x="1" y="1521"/>
                      <a:pt x="278" y="2768"/>
                      <a:pt x="394" y="2768"/>
                    </a:cubicBezTo>
                    <a:cubicBezTo>
                      <a:pt x="413" y="2768"/>
                      <a:pt x="428" y="2736"/>
                      <a:pt x="434" y="2663"/>
                    </a:cubicBezTo>
                    <a:cubicBezTo>
                      <a:pt x="520" y="1673"/>
                      <a:pt x="997" y="1098"/>
                      <a:pt x="1310" y="1098"/>
                    </a:cubicBezTo>
                    <a:cubicBezTo>
                      <a:pt x="1387" y="1098"/>
                      <a:pt x="1453" y="1132"/>
                      <a:pt x="1502" y="1203"/>
                    </a:cubicBezTo>
                    <a:cubicBezTo>
                      <a:pt x="1502" y="1203"/>
                      <a:pt x="3400" y="3506"/>
                      <a:pt x="4760" y="3506"/>
                    </a:cubicBezTo>
                    <a:cubicBezTo>
                      <a:pt x="4773" y="3506"/>
                      <a:pt x="4787" y="3506"/>
                      <a:pt x="4800" y="3505"/>
                    </a:cubicBezTo>
                    <a:cubicBezTo>
                      <a:pt x="4800" y="3505"/>
                      <a:pt x="5013" y="4533"/>
                      <a:pt x="5765" y="4875"/>
                    </a:cubicBezTo>
                    <a:cubicBezTo>
                      <a:pt x="6344" y="3758"/>
                      <a:pt x="6451" y="2289"/>
                      <a:pt x="5861" y="1171"/>
                    </a:cubicBezTo>
                    <a:cubicBezTo>
                      <a:pt x="5127" y="552"/>
                      <a:pt x="4008" y="0"/>
                      <a:pt x="2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a:extLst>
                  <a:ext uri="{FF2B5EF4-FFF2-40B4-BE49-F238E27FC236}">
                    <a16:creationId xmlns:a16="http://schemas.microsoft.com/office/drawing/2014/main" id="{CE3FCEFD-C8A3-899E-B18B-91F0ABC33993}"/>
                  </a:ext>
                </a:extLst>
              </p:cNvPr>
              <p:cNvSpPr/>
              <p:nvPr/>
            </p:nvSpPr>
            <p:spPr>
              <a:xfrm>
                <a:off x="417675" y="1166375"/>
                <a:ext cx="66825" cy="70425"/>
              </a:xfrm>
              <a:custGeom>
                <a:avLst/>
                <a:gdLst/>
                <a:ahLst/>
                <a:cxnLst/>
                <a:rect l="l" t="t" r="r" b="b"/>
                <a:pathLst>
                  <a:path w="2673" h="2817" extrusionOk="0">
                    <a:moveTo>
                      <a:pt x="129" y="0"/>
                    </a:moveTo>
                    <a:cubicBezTo>
                      <a:pt x="35" y="0"/>
                      <a:pt x="1" y="144"/>
                      <a:pt x="99" y="163"/>
                    </a:cubicBezTo>
                    <a:lnTo>
                      <a:pt x="101" y="163"/>
                    </a:lnTo>
                    <a:cubicBezTo>
                      <a:pt x="1340" y="379"/>
                      <a:pt x="2437" y="1444"/>
                      <a:pt x="2504" y="2737"/>
                    </a:cubicBezTo>
                    <a:cubicBezTo>
                      <a:pt x="2507" y="2790"/>
                      <a:pt x="2550" y="2817"/>
                      <a:pt x="2592" y="2817"/>
                    </a:cubicBezTo>
                    <a:cubicBezTo>
                      <a:pt x="2633" y="2817"/>
                      <a:pt x="2672" y="2790"/>
                      <a:pt x="2669" y="2737"/>
                    </a:cubicBezTo>
                    <a:cubicBezTo>
                      <a:pt x="2600" y="1375"/>
                      <a:pt x="1459" y="232"/>
                      <a:pt x="145" y="1"/>
                    </a:cubicBezTo>
                    <a:cubicBezTo>
                      <a:pt x="140" y="0"/>
                      <a:pt x="134"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a:extLst>
                  <a:ext uri="{FF2B5EF4-FFF2-40B4-BE49-F238E27FC236}">
                    <a16:creationId xmlns:a16="http://schemas.microsoft.com/office/drawing/2014/main" id="{A7C45DC3-1185-C71D-61A7-2B36AFBA6CDD}"/>
                  </a:ext>
                </a:extLst>
              </p:cNvPr>
              <p:cNvSpPr/>
              <p:nvPr/>
            </p:nvSpPr>
            <p:spPr>
              <a:xfrm>
                <a:off x="358975" y="1257525"/>
                <a:ext cx="24525" cy="15400"/>
              </a:xfrm>
              <a:custGeom>
                <a:avLst/>
                <a:gdLst/>
                <a:ahLst/>
                <a:cxnLst/>
                <a:rect l="l" t="t" r="r" b="b"/>
                <a:pathLst>
                  <a:path w="981" h="616" extrusionOk="0">
                    <a:moveTo>
                      <a:pt x="348" y="1"/>
                    </a:moveTo>
                    <a:cubicBezTo>
                      <a:pt x="287" y="1"/>
                      <a:pt x="226" y="9"/>
                      <a:pt x="164" y="27"/>
                    </a:cubicBezTo>
                    <a:cubicBezTo>
                      <a:pt x="0" y="74"/>
                      <a:pt x="29" y="321"/>
                      <a:pt x="176" y="321"/>
                    </a:cubicBezTo>
                    <a:cubicBezTo>
                      <a:pt x="189" y="321"/>
                      <a:pt x="203" y="319"/>
                      <a:pt x="218" y="315"/>
                    </a:cubicBezTo>
                    <a:cubicBezTo>
                      <a:pt x="259" y="303"/>
                      <a:pt x="302" y="297"/>
                      <a:pt x="346" y="297"/>
                    </a:cubicBezTo>
                    <a:cubicBezTo>
                      <a:pt x="484" y="297"/>
                      <a:pt x="621" y="359"/>
                      <a:pt x="663" y="505"/>
                    </a:cubicBezTo>
                    <a:cubicBezTo>
                      <a:pt x="685" y="581"/>
                      <a:pt x="751" y="616"/>
                      <a:pt x="815" y="616"/>
                    </a:cubicBezTo>
                    <a:cubicBezTo>
                      <a:pt x="899" y="616"/>
                      <a:pt x="980" y="555"/>
                      <a:pt x="951" y="451"/>
                    </a:cubicBezTo>
                    <a:cubicBezTo>
                      <a:pt x="869" y="174"/>
                      <a:pt x="62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a:extLst>
                  <a:ext uri="{FF2B5EF4-FFF2-40B4-BE49-F238E27FC236}">
                    <a16:creationId xmlns:a16="http://schemas.microsoft.com/office/drawing/2014/main" id="{FB6A7271-EFD8-ECBE-D9AC-C8EE545D45AD}"/>
                  </a:ext>
                </a:extLst>
              </p:cNvPr>
              <p:cNvSpPr/>
              <p:nvPr/>
            </p:nvSpPr>
            <p:spPr>
              <a:xfrm>
                <a:off x="314700" y="1253300"/>
                <a:ext cx="25850" cy="14950"/>
              </a:xfrm>
              <a:custGeom>
                <a:avLst/>
                <a:gdLst/>
                <a:ahLst/>
                <a:cxnLst/>
                <a:rect l="l" t="t" r="r" b="b"/>
                <a:pathLst>
                  <a:path w="1034" h="598" extrusionOk="0">
                    <a:moveTo>
                      <a:pt x="694" y="1"/>
                    </a:moveTo>
                    <a:cubicBezTo>
                      <a:pt x="461" y="1"/>
                      <a:pt x="269" y="158"/>
                      <a:pt x="101" y="332"/>
                    </a:cubicBezTo>
                    <a:cubicBezTo>
                      <a:pt x="1" y="437"/>
                      <a:pt x="94" y="598"/>
                      <a:pt x="201" y="598"/>
                    </a:cubicBezTo>
                    <a:cubicBezTo>
                      <a:pt x="231" y="598"/>
                      <a:pt x="262" y="586"/>
                      <a:pt x="289" y="557"/>
                    </a:cubicBezTo>
                    <a:lnTo>
                      <a:pt x="291" y="557"/>
                    </a:lnTo>
                    <a:cubicBezTo>
                      <a:pt x="396" y="445"/>
                      <a:pt x="526" y="293"/>
                      <a:pt x="686" y="293"/>
                    </a:cubicBezTo>
                    <a:cubicBezTo>
                      <a:pt x="714" y="293"/>
                      <a:pt x="742" y="297"/>
                      <a:pt x="771" y="307"/>
                    </a:cubicBezTo>
                    <a:cubicBezTo>
                      <a:pt x="788" y="313"/>
                      <a:pt x="805" y="316"/>
                      <a:pt x="820" y="316"/>
                    </a:cubicBezTo>
                    <a:cubicBezTo>
                      <a:pt x="966" y="316"/>
                      <a:pt x="1034" y="86"/>
                      <a:pt x="873" y="31"/>
                    </a:cubicBezTo>
                    <a:cubicBezTo>
                      <a:pt x="810" y="10"/>
                      <a:pt x="751"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a:extLst>
                  <a:ext uri="{FF2B5EF4-FFF2-40B4-BE49-F238E27FC236}">
                    <a16:creationId xmlns:a16="http://schemas.microsoft.com/office/drawing/2014/main" id="{0ED3C84E-9827-2E2B-FA32-86A1E961CB52}"/>
                  </a:ext>
                </a:extLst>
              </p:cNvPr>
              <p:cNvSpPr/>
              <p:nvPr/>
            </p:nvSpPr>
            <p:spPr>
              <a:xfrm>
                <a:off x="325850" y="1308875"/>
                <a:ext cx="38925" cy="21175"/>
              </a:xfrm>
              <a:custGeom>
                <a:avLst/>
                <a:gdLst/>
                <a:ahLst/>
                <a:cxnLst/>
                <a:rect l="l" t="t" r="r" b="b"/>
                <a:pathLst>
                  <a:path w="1557" h="847" extrusionOk="0">
                    <a:moveTo>
                      <a:pt x="1556" y="0"/>
                    </a:moveTo>
                    <a:lnTo>
                      <a:pt x="1556" y="0"/>
                    </a:lnTo>
                    <a:cubicBezTo>
                      <a:pt x="1175" y="66"/>
                      <a:pt x="860" y="87"/>
                      <a:pt x="616" y="87"/>
                    </a:cubicBezTo>
                    <a:cubicBezTo>
                      <a:pt x="213" y="87"/>
                      <a:pt x="1" y="31"/>
                      <a:pt x="1" y="31"/>
                    </a:cubicBezTo>
                    <a:lnTo>
                      <a:pt x="1" y="31"/>
                    </a:lnTo>
                    <a:cubicBezTo>
                      <a:pt x="1" y="31"/>
                      <a:pt x="22" y="785"/>
                      <a:pt x="653" y="843"/>
                    </a:cubicBezTo>
                    <a:cubicBezTo>
                      <a:pt x="680" y="845"/>
                      <a:pt x="706" y="846"/>
                      <a:pt x="732" y="846"/>
                    </a:cubicBezTo>
                    <a:cubicBezTo>
                      <a:pt x="1409" y="846"/>
                      <a:pt x="1556" y="1"/>
                      <a:pt x="1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a:extLst>
                  <a:ext uri="{FF2B5EF4-FFF2-40B4-BE49-F238E27FC236}">
                    <a16:creationId xmlns:a16="http://schemas.microsoft.com/office/drawing/2014/main" id="{D95A47E8-928B-6A98-440B-993427ABE3C8}"/>
                  </a:ext>
                </a:extLst>
              </p:cNvPr>
              <p:cNvSpPr/>
              <p:nvPr/>
            </p:nvSpPr>
            <p:spPr>
              <a:xfrm>
                <a:off x="398025" y="1268675"/>
                <a:ext cx="49050" cy="55100"/>
              </a:xfrm>
              <a:custGeom>
                <a:avLst/>
                <a:gdLst/>
                <a:ahLst/>
                <a:cxnLst/>
                <a:rect l="l" t="t" r="r" b="b"/>
                <a:pathLst>
                  <a:path w="1962" h="2204" extrusionOk="0">
                    <a:moveTo>
                      <a:pt x="1271" y="0"/>
                    </a:moveTo>
                    <a:cubicBezTo>
                      <a:pt x="908" y="0"/>
                      <a:pt x="506" y="435"/>
                      <a:pt x="277" y="730"/>
                    </a:cubicBezTo>
                    <a:cubicBezTo>
                      <a:pt x="83" y="975"/>
                      <a:pt x="1" y="1296"/>
                      <a:pt x="75" y="1599"/>
                    </a:cubicBezTo>
                    <a:cubicBezTo>
                      <a:pt x="137" y="1848"/>
                      <a:pt x="296" y="2092"/>
                      <a:pt x="651" y="2176"/>
                    </a:cubicBezTo>
                    <a:cubicBezTo>
                      <a:pt x="729" y="2195"/>
                      <a:pt x="804" y="2204"/>
                      <a:pt x="875" y="2204"/>
                    </a:cubicBezTo>
                    <a:cubicBezTo>
                      <a:pt x="1447" y="2204"/>
                      <a:pt x="1773" y="1634"/>
                      <a:pt x="1861" y="1175"/>
                    </a:cubicBezTo>
                    <a:cubicBezTo>
                      <a:pt x="1961" y="657"/>
                      <a:pt x="1936" y="139"/>
                      <a:pt x="1365" y="11"/>
                    </a:cubicBezTo>
                    <a:cubicBezTo>
                      <a:pt x="1334" y="4"/>
                      <a:pt x="1303" y="0"/>
                      <a:pt x="127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a:extLst>
                  <a:ext uri="{FF2B5EF4-FFF2-40B4-BE49-F238E27FC236}">
                    <a16:creationId xmlns:a16="http://schemas.microsoft.com/office/drawing/2014/main" id="{FF72F0E9-0AD9-1E7D-CC4D-A1447CE9D665}"/>
                  </a:ext>
                </a:extLst>
              </p:cNvPr>
              <p:cNvSpPr/>
              <p:nvPr/>
            </p:nvSpPr>
            <p:spPr>
              <a:xfrm>
                <a:off x="419125" y="1313750"/>
                <a:ext cx="6800" cy="29025"/>
              </a:xfrm>
              <a:custGeom>
                <a:avLst/>
                <a:gdLst/>
                <a:ahLst/>
                <a:cxnLst/>
                <a:rect l="l" t="t" r="r" b="b"/>
                <a:pathLst>
                  <a:path w="272" h="1161" extrusionOk="0">
                    <a:moveTo>
                      <a:pt x="208" y="0"/>
                    </a:moveTo>
                    <a:cubicBezTo>
                      <a:pt x="181" y="0"/>
                      <a:pt x="157" y="22"/>
                      <a:pt x="152" y="49"/>
                    </a:cubicBezTo>
                    <a:lnTo>
                      <a:pt x="5" y="1096"/>
                    </a:lnTo>
                    <a:cubicBezTo>
                      <a:pt x="1" y="1127"/>
                      <a:pt x="22" y="1156"/>
                      <a:pt x="52" y="1160"/>
                    </a:cubicBezTo>
                    <a:cubicBezTo>
                      <a:pt x="56" y="1160"/>
                      <a:pt x="59" y="1161"/>
                      <a:pt x="62" y="1161"/>
                    </a:cubicBezTo>
                    <a:cubicBezTo>
                      <a:pt x="91" y="1161"/>
                      <a:pt x="114" y="1139"/>
                      <a:pt x="118" y="1112"/>
                    </a:cubicBezTo>
                    <a:lnTo>
                      <a:pt x="267" y="64"/>
                    </a:lnTo>
                    <a:cubicBezTo>
                      <a:pt x="271" y="34"/>
                      <a:pt x="250" y="5"/>
                      <a:pt x="217" y="1"/>
                    </a:cubicBezTo>
                    <a:cubicBezTo>
                      <a:pt x="214" y="1"/>
                      <a:pt x="211"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a:extLst>
                  <a:ext uri="{FF2B5EF4-FFF2-40B4-BE49-F238E27FC236}">
                    <a16:creationId xmlns:a16="http://schemas.microsoft.com/office/drawing/2014/main" id="{1CF58202-063A-9D61-40C6-815F212087F5}"/>
                  </a:ext>
                </a:extLst>
              </p:cNvPr>
              <p:cNvSpPr/>
              <p:nvPr/>
            </p:nvSpPr>
            <p:spPr>
              <a:xfrm>
                <a:off x="410025" y="1337225"/>
                <a:ext cx="19825" cy="18575"/>
              </a:xfrm>
              <a:custGeom>
                <a:avLst/>
                <a:gdLst/>
                <a:ahLst/>
                <a:cxnLst/>
                <a:rect l="l" t="t" r="r" b="b"/>
                <a:pathLst>
                  <a:path w="793" h="743" extrusionOk="0">
                    <a:moveTo>
                      <a:pt x="396" y="0"/>
                    </a:moveTo>
                    <a:cubicBezTo>
                      <a:pt x="214" y="0"/>
                      <a:pt x="55" y="133"/>
                      <a:pt x="29" y="319"/>
                    </a:cubicBezTo>
                    <a:cubicBezTo>
                      <a:pt x="0" y="522"/>
                      <a:pt x="140" y="710"/>
                      <a:pt x="344" y="739"/>
                    </a:cubicBezTo>
                    <a:cubicBezTo>
                      <a:pt x="361" y="741"/>
                      <a:pt x="379" y="742"/>
                      <a:pt x="396" y="742"/>
                    </a:cubicBezTo>
                    <a:cubicBezTo>
                      <a:pt x="578" y="742"/>
                      <a:pt x="737" y="608"/>
                      <a:pt x="764" y="422"/>
                    </a:cubicBezTo>
                    <a:cubicBezTo>
                      <a:pt x="792" y="221"/>
                      <a:pt x="650" y="33"/>
                      <a:pt x="449" y="4"/>
                    </a:cubicBezTo>
                    <a:cubicBezTo>
                      <a:pt x="431" y="1"/>
                      <a:pt x="414"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a:extLst>
                  <a:ext uri="{FF2B5EF4-FFF2-40B4-BE49-F238E27FC236}">
                    <a16:creationId xmlns:a16="http://schemas.microsoft.com/office/drawing/2014/main" id="{C1813414-BF8E-FF79-EBC5-EE03344E51CB}"/>
                  </a:ext>
                </a:extLst>
              </p:cNvPr>
              <p:cNvSpPr/>
              <p:nvPr/>
            </p:nvSpPr>
            <p:spPr>
              <a:xfrm>
                <a:off x="415350" y="1279575"/>
                <a:ext cx="22250" cy="29875"/>
              </a:xfrm>
              <a:custGeom>
                <a:avLst/>
                <a:gdLst/>
                <a:ahLst/>
                <a:cxnLst/>
                <a:rect l="l" t="t" r="r" b="b"/>
                <a:pathLst>
                  <a:path w="890" h="1195" extrusionOk="0">
                    <a:moveTo>
                      <a:pt x="670" y="1"/>
                    </a:moveTo>
                    <a:cubicBezTo>
                      <a:pt x="501" y="1"/>
                      <a:pt x="343" y="103"/>
                      <a:pt x="230" y="238"/>
                    </a:cubicBezTo>
                    <a:cubicBezTo>
                      <a:pt x="21" y="490"/>
                      <a:pt x="0" y="821"/>
                      <a:pt x="21" y="1136"/>
                    </a:cubicBezTo>
                    <a:cubicBezTo>
                      <a:pt x="24" y="1175"/>
                      <a:pt x="55" y="1194"/>
                      <a:pt x="86" y="1194"/>
                    </a:cubicBezTo>
                    <a:cubicBezTo>
                      <a:pt x="120" y="1194"/>
                      <a:pt x="155" y="1172"/>
                      <a:pt x="152" y="1128"/>
                    </a:cubicBezTo>
                    <a:cubicBezTo>
                      <a:pt x="136" y="912"/>
                      <a:pt x="136" y="687"/>
                      <a:pt x="226" y="488"/>
                    </a:cubicBezTo>
                    <a:cubicBezTo>
                      <a:pt x="297" y="334"/>
                      <a:pt x="468" y="127"/>
                      <a:pt x="660" y="127"/>
                    </a:cubicBezTo>
                    <a:cubicBezTo>
                      <a:pt x="693" y="127"/>
                      <a:pt x="726" y="133"/>
                      <a:pt x="760" y="146"/>
                    </a:cubicBezTo>
                    <a:cubicBezTo>
                      <a:pt x="768" y="149"/>
                      <a:pt x="777" y="151"/>
                      <a:pt x="785" y="151"/>
                    </a:cubicBezTo>
                    <a:cubicBezTo>
                      <a:pt x="850" y="151"/>
                      <a:pt x="889" y="57"/>
                      <a:pt x="821" y="29"/>
                    </a:cubicBezTo>
                    <a:cubicBezTo>
                      <a:pt x="771" y="10"/>
                      <a:pt x="720"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8">
              <a:extLst>
                <a:ext uri="{FF2B5EF4-FFF2-40B4-BE49-F238E27FC236}">
                  <a16:creationId xmlns:a16="http://schemas.microsoft.com/office/drawing/2014/main" id="{6AEB2075-BD01-8F97-F4E4-4B30834304F1}"/>
                </a:ext>
              </a:extLst>
            </p:cNvPr>
            <p:cNvGrpSpPr/>
            <p:nvPr/>
          </p:nvGrpSpPr>
          <p:grpSpPr>
            <a:xfrm>
              <a:off x="4013670" y="1313512"/>
              <a:ext cx="267669" cy="218487"/>
              <a:chOff x="5717825" y="3704150"/>
              <a:chExt cx="191575" cy="156375"/>
            </a:xfrm>
          </p:grpSpPr>
          <p:sp>
            <p:nvSpPr>
              <p:cNvPr id="531" name="Google Shape;531;p28">
                <a:extLst>
                  <a:ext uri="{FF2B5EF4-FFF2-40B4-BE49-F238E27FC236}">
                    <a16:creationId xmlns:a16="http://schemas.microsoft.com/office/drawing/2014/main" id="{F6592C60-E039-FE05-DF3A-CBA866BDEFF5}"/>
                  </a:ext>
                </a:extLst>
              </p:cNvPr>
              <p:cNvSpPr/>
              <p:nvPr/>
            </p:nvSpPr>
            <p:spPr>
              <a:xfrm>
                <a:off x="5747375" y="3704150"/>
                <a:ext cx="162025" cy="137400"/>
              </a:xfrm>
              <a:custGeom>
                <a:avLst/>
                <a:gdLst/>
                <a:ahLst/>
                <a:cxnLst/>
                <a:rect l="l" t="t" r="r" b="b"/>
                <a:pathLst>
                  <a:path w="6481" h="5496" extrusionOk="0">
                    <a:moveTo>
                      <a:pt x="194" y="0"/>
                    </a:moveTo>
                    <a:cubicBezTo>
                      <a:pt x="87" y="0"/>
                      <a:pt x="0" y="86"/>
                      <a:pt x="0" y="194"/>
                    </a:cubicBezTo>
                    <a:lnTo>
                      <a:pt x="0" y="5302"/>
                    </a:lnTo>
                    <a:cubicBezTo>
                      <a:pt x="0" y="5410"/>
                      <a:pt x="87" y="5496"/>
                      <a:pt x="194" y="5496"/>
                    </a:cubicBezTo>
                    <a:lnTo>
                      <a:pt x="6286" y="5496"/>
                    </a:lnTo>
                    <a:cubicBezTo>
                      <a:pt x="6394" y="5496"/>
                      <a:pt x="6480" y="5410"/>
                      <a:pt x="6480" y="5302"/>
                    </a:cubicBezTo>
                    <a:lnTo>
                      <a:pt x="6480" y="194"/>
                    </a:lnTo>
                    <a:cubicBezTo>
                      <a:pt x="6480" y="86"/>
                      <a:pt x="6394"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a:extLst>
                  <a:ext uri="{FF2B5EF4-FFF2-40B4-BE49-F238E27FC236}">
                    <a16:creationId xmlns:a16="http://schemas.microsoft.com/office/drawing/2014/main" id="{BE9354DF-9319-680A-D72E-17603070B951}"/>
                  </a:ext>
                </a:extLst>
              </p:cNvPr>
              <p:cNvSpPr/>
              <p:nvPr/>
            </p:nvSpPr>
            <p:spPr>
              <a:xfrm>
                <a:off x="5717825" y="3806375"/>
                <a:ext cx="64000" cy="54150"/>
              </a:xfrm>
              <a:custGeom>
                <a:avLst/>
                <a:gdLst/>
                <a:ahLst/>
                <a:cxnLst/>
                <a:rect l="l" t="t" r="r" b="b"/>
                <a:pathLst>
                  <a:path w="2560" h="2166" extrusionOk="0">
                    <a:moveTo>
                      <a:pt x="1190" y="1"/>
                    </a:moveTo>
                    <a:lnTo>
                      <a:pt x="79" y="1879"/>
                    </a:lnTo>
                    <a:cubicBezTo>
                      <a:pt x="0" y="2012"/>
                      <a:pt x="104" y="2166"/>
                      <a:pt x="241" y="2166"/>
                    </a:cubicBezTo>
                    <a:cubicBezTo>
                      <a:pt x="263" y="2166"/>
                      <a:pt x="286" y="2162"/>
                      <a:pt x="310" y="2153"/>
                    </a:cubicBezTo>
                    <a:lnTo>
                      <a:pt x="2560" y="1298"/>
                    </a:lnTo>
                    <a:lnTo>
                      <a:pt x="11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a:extLst>
                  <a:ext uri="{FF2B5EF4-FFF2-40B4-BE49-F238E27FC236}">
                    <a16:creationId xmlns:a16="http://schemas.microsoft.com/office/drawing/2014/main" id="{A57686AD-6BC8-9C87-4938-4B6DE706E290}"/>
                  </a:ext>
                </a:extLst>
              </p:cNvPr>
              <p:cNvSpPr/>
              <p:nvPr/>
            </p:nvSpPr>
            <p:spPr>
              <a:xfrm>
                <a:off x="5786125" y="3739900"/>
                <a:ext cx="93450" cy="62825"/>
              </a:xfrm>
              <a:custGeom>
                <a:avLst/>
                <a:gdLst/>
                <a:ahLst/>
                <a:cxnLst/>
                <a:rect l="l" t="t" r="r" b="b"/>
                <a:pathLst>
                  <a:path w="3738" h="2513" extrusionOk="0">
                    <a:moveTo>
                      <a:pt x="3593" y="1"/>
                    </a:moveTo>
                    <a:cubicBezTo>
                      <a:pt x="3566" y="1"/>
                      <a:pt x="3540" y="9"/>
                      <a:pt x="3516" y="26"/>
                    </a:cubicBezTo>
                    <a:lnTo>
                      <a:pt x="576" y="2176"/>
                    </a:lnTo>
                    <a:lnTo>
                      <a:pt x="265" y="1217"/>
                    </a:lnTo>
                    <a:cubicBezTo>
                      <a:pt x="248" y="1163"/>
                      <a:pt x="198" y="1128"/>
                      <a:pt x="144" y="1128"/>
                    </a:cubicBezTo>
                    <a:cubicBezTo>
                      <a:pt x="131" y="1128"/>
                      <a:pt x="117" y="1130"/>
                      <a:pt x="104" y="1135"/>
                    </a:cubicBezTo>
                    <a:cubicBezTo>
                      <a:pt x="37" y="1156"/>
                      <a:pt x="0" y="1229"/>
                      <a:pt x="21" y="1296"/>
                    </a:cubicBezTo>
                    <a:lnTo>
                      <a:pt x="386" y="2424"/>
                    </a:lnTo>
                    <a:cubicBezTo>
                      <a:pt x="399" y="2462"/>
                      <a:pt x="430" y="2493"/>
                      <a:pt x="468" y="2506"/>
                    </a:cubicBezTo>
                    <a:cubicBezTo>
                      <a:pt x="482" y="2510"/>
                      <a:pt x="495" y="2512"/>
                      <a:pt x="509" y="2512"/>
                    </a:cubicBezTo>
                    <a:cubicBezTo>
                      <a:pt x="535" y="2512"/>
                      <a:pt x="560" y="2504"/>
                      <a:pt x="583" y="2487"/>
                    </a:cubicBezTo>
                    <a:lnTo>
                      <a:pt x="3668" y="231"/>
                    </a:lnTo>
                    <a:cubicBezTo>
                      <a:pt x="3724" y="191"/>
                      <a:pt x="3737" y="110"/>
                      <a:pt x="3695" y="53"/>
                    </a:cubicBezTo>
                    <a:cubicBezTo>
                      <a:pt x="3670" y="19"/>
                      <a:pt x="3632" y="1"/>
                      <a:pt x="3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8">
              <a:extLst>
                <a:ext uri="{FF2B5EF4-FFF2-40B4-BE49-F238E27FC236}">
                  <a16:creationId xmlns:a16="http://schemas.microsoft.com/office/drawing/2014/main" id="{1144A14D-FED0-2BD4-8733-E1554084570E}"/>
                </a:ext>
              </a:extLst>
            </p:cNvPr>
            <p:cNvGrpSpPr/>
            <p:nvPr/>
          </p:nvGrpSpPr>
          <p:grpSpPr>
            <a:xfrm>
              <a:off x="1998818" y="1314021"/>
              <a:ext cx="574253" cy="902668"/>
              <a:chOff x="5007550" y="3794525"/>
              <a:chExt cx="470275" cy="739225"/>
            </a:xfrm>
          </p:grpSpPr>
          <p:sp>
            <p:nvSpPr>
              <p:cNvPr id="535" name="Google Shape;535;p28">
                <a:extLst>
                  <a:ext uri="{FF2B5EF4-FFF2-40B4-BE49-F238E27FC236}">
                    <a16:creationId xmlns:a16="http://schemas.microsoft.com/office/drawing/2014/main" id="{E4268EF6-E6D7-3DE3-36C2-2E596F3F44ED}"/>
                  </a:ext>
                </a:extLst>
              </p:cNvPr>
              <p:cNvSpPr/>
              <p:nvPr/>
            </p:nvSpPr>
            <p:spPr>
              <a:xfrm>
                <a:off x="5007550" y="3794525"/>
                <a:ext cx="470275" cy="575900"/>
              </a:xfrm>
              <a:custGeom>
                <a:avLst/>
                <a:gdLst/>
                <a:ahLst/>
                <a:cxnLst/>
                <a:rect l="l" t="t" r="r" b="b"/>
                <a:pathLst>
                  <a:path w="18811" h="23036" extrusionOk="0">
                    <a:moveTo>
                      <a:pt x="9344" y="1"/>
                    </a:moveTo>
                    <a:cubicBezTo>
                      <a:pt x="9308" y="1"/>
                      <a:pt x="9273" y="1"/>
                      <a:pt x="9239" y="3"/>
                    </a:cubicBezTo>
                    <a:cubicBezTo>
                      <a:pt x="4117" y="95"/>
                      <a:pt x="1" y="4281"/>
                      <a:pt x="14" y="9421"/>
                    </a:cubicBezTo>
                    <a:cubicBezTo>
                      <a:pt x="18" y="11129"/>
                      <a:pt x="478" y="12730"/>
                      <a:pt x="1280" y="14110"/>
                    </a:cubicBezTo>
                    <a:cubicBezTo>
                      <a:pt x="2339" y="15934"/>
                      <a:pt x="3363" y="17779"/>
                      <a:pt x="4328" y="19655"/>
                    </a:cubicBezTo>
                    <a:cubicBezTo>
                      <a:pt x="4660" y="20300"/>
                      <a:pt x="4984" y="20946"/>
                      <a:pt x="5301" y="21598"/>
                    </a:cubicBezTo>
                    <a:lnTo>
                      <a:pt x="5999" y="23035"/>
                    </a:lnTo>
                    <a:lnTo>
                      <a:pt x="11702" y="23022"/>
                    </a:lnTo>
                    <a:lnTo>
                      <a:pt x="12891" y="23018"/>
                    </a:lnTo>
                    <a:lnTo>
                      <a:pt x="13900" y="20919"/>
                    </a:lnTo>
                    <a:cubicBezTo>
                      <a:pt x="14420" y="19838"/>
                      <a:pt x="14965" y="18769"/>
                      <a:pt x="15531" y="17710"/>
                    </a:cubicBezTo>
                    <a:cubicBezTo>
                      <a:pt x="16177" y="16498"/>
                      <a:pt x="16850" y="15299"/>
                      <a:pt x="17541" y="14110"/>
                    </a:cubicBezTo>
                    <a:cubicBezTo>
                      <a:pt x="18350" y="12717"/>
                      <a:pt x="18811" y="11098"/>
                      <a:pt x="18807" y="9374"/>
                    </a:cubicBezTo>
                    <a:cubicBezTo>
                      <a:pt x="18794" y="4271"/>
                      <a:pt x="14683" y="112"/>
                      <a:pt x="9617" y="3"/>
                    </a:cubicBezTo>
                    <a:cubicBezTo>
                      <a:pt x="9525" y="1"/>
                      <a:pt x="9434" y="1"/>
                      <a:pt x="9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a:extLst>
                  <a:ext uri="{FF2B5EF4-FFF2-40B4-BE49-F238E27FC236}">
                    <a16:creationId xmlns:a16="http://schemas.microsoft.com/office/drawing/2014/main" id="{A5416A6C-BCFA-E5FE-11F8-B4E658436392}"/>
                  </a:ext>
                </a:extLst>
              </p:cNvPr>
              <p:cNvSpPr/>
              <p:nvPr/>
            </p:nvSpPr>
            <p:spPr>
              <a:xfrm>
                <a:off x="5115750" y="3794525"/>
                <a:ext cx="362075" cy="575900"/>
              </a:xfrm>
              <a:custGeom>
                <a:avLst/>
                <a:gdLst/>
                <a:ahLst/>
                <a:cxnLst/>
                <a:rect l="l" t="t" r="r" b="b"/>
                <a:pathLst>
                  <a:path w="14483" h="23036" extrusionOk="0">
                    <a:moveTo>
                      <a:pt x="5016" y="1"/>
                    </a:moveTo>
                    <a:cubicBezTo>
                      <a:pt x="4980" y="1"/>
                      <a:pt x="4945" y="1"/>
                      <a:pt x="4911" y="3"/>
                    </a:cubicBezTo>
                    <a:cubicBezTo>
                      <a:pt x="6856" y="596"/>
                      <a:pt x="12074" y="3266"/>
                      <a:pt x="11339" y="9410"/>
                    </a:cubicBezTo>
                    <a:cubicBezTo>
                      <a:pt x="10681" y="14901"/>
                      <a:pt x="6388" y="19716"/>
                      <a:pt x="1046" y="19716"/>
                    </a:cubicBezTo>
                    <a:cubicBezTo>
                      <a:pt x="701" y="19716"/>
                      <a:pt x="352" y="19696"/>
                      <a:pt x="0" y="19655"/>
                    </a:cubicBezTo>
                    <a:lnTo>
                      <a:pt x="0" y="19655"/>
                    </a:lnTo>
                    <a:cubicBezTo>
                      <a:pt x="332" y="20300"/>
                      <a:pt x="656" y="20946"/>
                      <a:pt x="973" y="21598"/>
                    </a:cubicBezTo>
                    <a:lnTo>
                      <a:pt x="1671" y="23035"/>
                    </a:lnTo>
                    <a:lnTo>
                      <a:pt x="7374" y="23022"/>
                    </a:lnTo>
                    <a:lnTo>
                      <a:pt x="8563" y="23018"/>
                    </a:lnTo>
                    <a:lnTo>
                      <a:pt x="9572" y="20919"/>
                    </a:lnTo>
                    <a:cubicBezTo>
                      <a:pt x="10092" y="19838"/>
                      <a:pt x="10637" y="18769"/>
                      <a:pt x="11203" y="17710"/>
                    </a:cubicBezTo>
                    <a:cubicBezTo>
                      <a:pt x="11849" y="16498"/>
                      <a:pt x="12522" y="15299"/>
                      <a:pt x="13213" y="14110"/>
                    </a:cubicBezTo>
                    <a:cubicBezTo>
                      <a:pt x="14022" y="12717"/>
                      <a:pt x="14483" y="11098"/>
                      <a:pt x="14479" y="9374"/>
                    </a:cubicBezTo>
                    <a:cubicBezTo>
                      <a:pt x="14464" y="4271"/>
                      <a:pt x="10355" y="112"/>
                      <a:pt x="5287" y="3"/>
                    </a:cubicBezTo>
                    <a:cubicBezTo>
                      <a:pt x="5197" y="1"/>
                      <a:pt x="5106" y="1"/>
                      <a:pt x="5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a:extLst>
                  <a:ext uri="{FF2B5EF4-FFF2-40B4-BE49-F238E27FC236}">
                    <a16:creationId xmlns:a16="http://schemas.microsoft.com/office/drawing/2014/main" id="{D0451AD9-5F07-0223-F1A4-1B8C363A3866}"/>
                  </a:ext>
                </a:extLst>
              </p:cNvPr>
              <p:cNvSpPr/>
              <p:nvPr/>
            </p:nvSpPr>
            <p:spPr>
              <a:xfrm>
                <a:off x="5157550" y="4067575"/>
                <a:ext cx="38050" cy="302600"/>
              </a:xfrm>
              <a:custGeom>
                <a:avLst/>
                <a:gdLst/>
                <a:ahLst/>
                <a:cxnLst/>
                <a:rect l="l" t="t" r="r" b="b"/>
                <a:pathLst>
                  <a:path w="1522" h="12104" extrusionOk="0">
                    <a:moveTo>
                      <a:pt x="128" y="1"/>
                    </a:moveTo>
                    <a:cubicBezTo>
                      <a:pt x="123" y="1"/>
                      <a:pt x="119" y="1"/>
                      <a:pt x="114" y="1"/>
                    </a:cubicBezTo>
                    <a:cubicBezTo>
                      <a:pt x="49" y="7"/>
                      <a:pt x="1" y="67"/>
                      <a:pt x="8" y="132"/>
                    </a:cubicBezTo>
                    <a:lnTo>
                      <a:pt x="1278" y="11998"/>
                    </a:lnTo>
                    <a:cubicBezTo>
                      <a:pt x="1286" y="12060"/>
                      <a:pt x="1338" y="12104"/>
                      <a:pt x="1397" y="12104"/>
                    </a:cubicBezTo>
                    <a:lnTo>
                      <a:pt x="1411" y="12104"/>
                    </a:lnTo>
                    <a:cubicBezTo>
                      <a:pt x="1476" y="12096"/>
                      <a:pt x="1522" y="12038"/>
                      <a:pt x="1516" y="11973"/>
                    </a:cubicBezTo>
                    <a:lnTo>
                      <a:pt x="244" y="107"/>
                    </a:lnTo>
                    <a:cubicBezTo>
                      <a:pt x="239" y="46"/>
                      <a:pt x="187"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a:extLst>
                  <a:ext uri="{FF2B5EF4-FFF2-40B4-BE49-F238E27FC236}">
                    <a16:creationId xmlns:a16="http://schemas.microsoft.com/office/drawing/2014/main" id="{A1F3CD00-956E-C852-0D50-7703EAF21784}"/>
                  </a:ext>
                </a:extLst>
              </p:cNvPr>
              <p:cNvSpPr/>
              <p:nvPr/>
            </p:nvSpPr>
            <p:spPr>
              <a:xfrm>
                <a:off x="5293550" y="4067575"/>
                <a:ext cx="38125" cy="302600"/>
              </a:xfrm>
              <a:custGeom>
                <a:avLst/>
                <a:gdLst/>
                <a:ahLst/>
                <a:cxnLst/>
                <a:rect l="l" t="t" r="r" b="b"/>
                <a:pathLst>
                  <a:path w="1525" h="12104" extrusionOk="0">
                    <a:moveTo>
                      <a:pt x="1397" y="1"/>
                    </a:moveTo>
                    <a:cubicBezTo>
                      <a:pt x="1338" y="1"/>
                      <a:pt x="1286" y="46"/>
                      <a:pt x="1280" y="107"/>
                    </a:cubicBezTo>
                    <a:lnTo>
                      <a:pt x="1137" y="1436"/>
                    </a:lnTo>
                    <a:lnTo>
                      <a:pt x="1137" y="1438"/>
                    </a:lnTo>
                    <a:lnTo>
                      <a:pt x="1056" y="2196"/>
                    </a:lnTo>
                    <a:lnTo>
                      <a:pt x="9" y="11973"/>
                    </a:lnTo>
                    <a:cubicBezTo>
                      <a:pt x="1" y="12038"/>
                      <a:pt x="49" y="12096"/>
                      <a:pt x="114" y="12104"/>
                    </a:cubicBezTo>
                    <a:lnTo>
                      <a:pt x="128" y="12104"/>
                    </a:lnTo>
                    <a:cubicBezTo>
                      <a:pt x="187" y="12104"/>
                      <a:pt x="239" y="12060"/>
                      <a:pt x="246" y="11998"/>
                    </a:cubicBezTo>
                    <a:lnTo>
                      <a:pt x="1372" y="1482"/>
                    </a:lnTo>
                    <a:lnTo>
                      <a:pt x="1445" y="782"/>
                    </a:lnTo>
                    <a:lnTo>
                      <a:pt x="1516" y="132"/>
                    </a:lnTo>
                    <a:cubicBezTo>
                      <a:pt x="1524" y="67"/>
                      <a:pt x="1476" y="7"/>
                      <a:pt x="1411" y="1"/>
                    </a:cubicBezTo>
                    <a:cubicBezTo>
                      <a:pt x="1406" y="1"/>
                      <a:pt x="1402"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a:extLst>
                  <a:ext uri="{FF2B5EF4-FFF2-40B4-BE49-F238E27FC236}">
                    <a16:creationId xmlns:a16="http://schemas.microsoft.com/office/drawing/2014/main" id="{D2BD094A-2A3B-F27B-89D4-6B532A0758E2}"/>
                  </a:ext>
                </a:extLst>
              </p:cNvPr>
              <p:cNvSpPr/>
              <p:nvPr/>
            </p:nvSpPr>
            <p:spPr>
              <a:xfrm>
                <a:off x="5164425" y="4086600"/>
                <a:ext cx="165325" cy="36500"/>
              </a:xfrm>
              <a:custGeom>
                <a:avLst/>
                <a:gdLst/>
                <a:ahLst/>
                <a:cxnLst/>
                <a:rect l="l" t="t" r="r" b="b"/>
                <a:pathLst>
                  <a:path w="6613" h="1460" extrusionOk="0">
                    <a:moveTo>
                      <a:pt x="5469" y="0"/>
                    </a:moveTo>
                    <a:cubicBezTo>
                      <a:pt x="5319" y="0"/>
                      <a:pt x="5193" y="98"/>
                      <a:pt x="5156" y="244"/>
                    </a:cubicBezTo>
                    <a:lnTo>
                      <a:pt x="4922" y="1157"/>
                    </a:lnTo>
                    <a:cubicBezTo>
                      <a:pt x="4907" y="1216"/>
                      <a:pt x="4857" y="1220"/>
                      <a:pt x="4840" y="1220"/>
                    </a:cubicBezTo>
                    <a:cubicBezTo>
                      <a:pt x="4825" y="1220"/>
                      <a:pt x="4775" y="1216"/>
                      <a:pt x="4759" y="1157"/>
                    </a:cubicBezTo>
                    <a:lnTo>
                      <a:pt x="4525" y="244"/>
                    </a:lnTo>
                    <a:cubicBezTo>
                      <a:pt x="4506" y="171"/>
                      <a:pt x="4466" y="111"/>
                      <a:pt x="4410" y="67"/>
                    </a:cubicBezTo>
                    <a:cubicBezTo>
                      <a:pt x="4355" y="25"/>
                      <a:pt x="4287" y="2"/>
                      <a:pt x="4211" y="2"/>
                    </a:cubicBezTo>
                    <a:cubicBezTo>
                      <a:pt x="4063" y="2"/>
                      <a:pt x="3936" y="98"/>
                      <a:pt x="3900" y="244"/>
                    </a:cubicBezTo>
                    <a:lnTo>
                      <a:pt x="3664" y="1157"/>
                    </a:lnTo>
                    <a:cubicBezTo>
                      <a:pt x="3651" y="1216"/>
                      <a:pt x="3599" y="1220"/>
                      <a:pt x="3583" y="1220"/>
                    </a:cubicBezTo>
                    <a:cubicBezTo>
                      <a:pt x="3568" y="1220"/>
                      <a:pt x="3516" y="1216"/>
                      <a:pt x="3501" y="1157"/>
                    </a:cubicBezTo>
                    <a:lnTo>
                      <a:pt x="3267" y="244"/>
                    </a:lnTo>
                    <a:cubicBezTo>
                      <a:pt x="3230" y="98"/>
                      <a:pt x="3106" y="2"/>
                      <a:pt x="2954" y="2"/>
                    </a:cubicBezTo>
                    <a:cubicBezTo>
                      <a:pt x="2805" y="2"/>
                      <a:pt x="2680" y="100"/>
                      <a:pt x="2642" y="244"/>
                    </a:cubicBezTo>
                    <a:lnTo>
                      <a:pt x="2408" y="1157"/>
                    </a:lnTo>
                    <a:cubicBezTo>
                      <a:pt x="2394" y="1214"/>
                      <a:pt x="2342" y="1220"/>
                      <a:pt x="2327" y="1220"/>
                    </a:cubicBezTo>
                    <a:cubicBezTo>
                      <a:pt x="2312" y="1220"/>
                      <a:pt x="2260" y="1214"/>
                      <a:pt x="2244" y="1157"/>
                    </a:cubicBezTo>
                    <a:lnTo>
                      <a:pt x="2010" y="244"/>
                    </a:lnTo>
                    <a:cubicBezTo>
                      <a:pt x="1993" y="171"/>
                      <a:pt x="1953" y="111"/>
                      <a:pt x="1897" y="67"/>
                    </a:cubicBezTo>
                    <a:cubicBezTo>
                      <a:pt x="1842" y="27"/>
                      <a:pt x="1773" y="2"/>
                      <a:pt x="1698" y="2"/>
                    </a:cubicBezTo>
                    <a:cubicBezTo>
                      <a:pt x="1548" y="2"/>
                      <a:pt x="1423" y="100"/>
                      <a:pt x="1385" y="244"/>
                    </a:cubicBezTo>
                    <a:lnTo>
                      <a:pt x="1151" y="1157"/>
                    </a:lnTo>
                    <a:cubicBezTo>
                      <a:pt x="1138" y="1214"/>
                      <a:pt x="1086" y="1220"/>
                      <a:pt x="1070" y="1220"/>
                    </a:cubicBezTo>
                    <a:cubicBezTo>
                      <a:pt x="1055" y="1220"/>
                      <a:pt x="1003" y="1214"/>
                      <a:pt x="988" y="1157"/>
                    </a:cubicBezTo>
                    <a:lnTo>
                      <a:pt x="756" y="244"/>
                    </a:lnTo>
                    <a:cubicBezTo>
                      <a:pt x="737" y="173"/>
                      <a:pt x="696" y="111"/>
                      <a:pt x="641" y="69"/>
                    </a:cubicBezTo>
                    <a:cubicBezTo>
                      <a:pt x="585" y="27"/>
                      <a:pt x="518" y="2"/>
                      <a:pt x="441" y="2"/>
                    </a:cubicBezTo>
                    <a:cubicBezTo>
                      <a:pt x="292" y="2"/>
                      <a:pt x="167" y="100"/>
                      <a:pt x="129" y="246"/>
                    </a:cubicBezTo>
                    <a:lnTo>
                      <a:pt x="0" y="746"/>
                    </a:lnTo>
                    <a:lnTo>
                      <a:pt x="63" y="1341"/>
                    </a:lnTo>
                    <a:cubicBezTo>
                      <a:pt x="92" y="1304"/>
                      <a:pt x="113" y="1262"/>
                      <a:pt x="127" y="1216"/>
                    </a:cubicBezTo>
                    <a:lnTo>
                      <a:pt x="361" y="305"/>
                    </a:lnTo>
                    <a:cubicBezTo>
                      <a:pt x="376" y="246"/>
                      <a:pt x="426" y="240"/>
                      <a:pt x="441" y="240"/>
                    </a:cubicBezTo>
                    <a:cubicBezTo>
                      <a:pt x="459" y="240"/>
                      <a:pt x="508" y="246"/>
                      <a:pt x="524" y="305"/>
                    </a:cubicBezTo>
                    <a:lnTo>
                      <a:pt x="758" y="1214"/>
                    </a:lnTo>
                    <a:cubicBezTo>
                      <a:pt x="777" y="1287"/>
                      <a:pt x="817" y="1349"/>
                      <a:pt x="871" y="1391"/>
                    </a:cubicBezTo>
                    <a:cubicBezTo>
                      <a:pt x="927" y="1433"/>
                      <a:pt x="996" y="1458"/>
                      <a:pt x="1070" y="1458"/>
                    </a:cubicBezTo>
                    <a:cubicBezTo>
                      <a:pt x="1220" y="1458"/>
                      <a:pt x="1347" y="1360"/>
                      <a:pt x="1383" y="1214"/>
                    </a:cubicBezTo>
                    <a:lnTo>
                      <a:pt x="1617" y="303"/>
                    </a:lnTo>
                    <a:cubicBezTo>
                      <a:pt x="1633" y="244"/>
                      <a:pt x="1682" y="240"/>
                      <a:pt x="1698" y="240"/>
                    </a:cubicBezTo>
                    <a:cubicBezTo>
                      <a:pt x="1713" y="240"/>
                      <a:pt x="1765" y="244"/>
                      <a:pt x="1780" y="303"/>
                    </a:cubicBezTo>
                    <a:lnTo>
                      <a:pt x="2014" y="1214"/>
                    </a:lnTo>
                    <a:cubicBezTo>
                      <a:pt x="2051" y="1360"/>
                      <a:pt x="2177" y="1458"/>
                      <a:pt x="2327" y="1458"/>
                    </a:cubicBezTo>
                    <a:cubicBezTo>
                      <a:pt x="2477" y="1458"/>
                      <a:pt x="2601" y="1360"/>
                      <a:pt x="2640" y="1216"/>
                    </a:cubicBezTo>
                    <a:lnTo>
                      <a:pt x="2872" y="303"/>
                    </a:lnTo>
                    <a:cubicBezTo>
                      <a:pt x="2887" y="244"/>
                      <a:pt x="2939" y="240"/>
                      <a:pt x="2956" y="240"/>
                    </a:cubicBezTo>
                    <a:cubicBezTo>
                      <a:pt x="2970" y="240"/>
                      <a:pt x="3021" y="244"/>
                      <a:pt x="3037" y="303"/>
                    </a:cubicBezTo>
                    <a:lnTo>
                      <a:pt x="3271" y="1216"/>
                    </a:lnTo>
                    <a:cubicBezTo>
                      <a:pt x="3307" y="1362"/>
                      <a:pt x="3434" y="1460"/>
                      <a:pt x="3583" y="1460"/>
                    </a:cubicBezTo>
                    <a:cubicBezTo>
                      <a:pt x="3733" y="1460"/>
                      <a:pt x="3860" y="1362"/>
                      <a:pt x="3896" y="1216"/>
                    </a:cubicBezTo>
                    <a:lnTo>
                      <a:pt x="4130" y="303"/>
                    </a:lnTo>
                    <a:cubicBezTo>
                      <a:pt x="4145" y="244"/>
                      <a:pt x="4195" y="240"/>
                      <a:pt x="4213" y="240"/>
                    </a:cubicBezTo>
                    <a:cubicBezTo>
                      <a:pt x="4228" y="240"/>
                      <a:pt x="4278" y="244"/>
                      <a:pt x="4293" y="303"/>
                    </a:cubicBezTo>
                    <a:lnTo>
                      <a:pt x="4527" y="1216"/>
                    </a:lnTo>
                    <a:cubicBezTo>
                      <a:pt x="4566" y="1362"/>
                      <a:pt x="4692" y="1460"/>
                      <a:pt x="4840" y="1460"/>
                    </a:cubicBezTo>
                    <a:cubicBezTo>
                      <a:pt x="4989" y="1460"/>
                      <a:pt x="5116" y="1362"/>
                      <a:pt x="5153" y="1216"/>
                    </a:cubicBezTo>
                    <a:lnTo>
                      <a:pt x="5387" y="303"/>
                    </a:lnTo>
                    <a:cubicBezTo>
                      <a:pt x="5402" y="244"/>
                      <a:pt x="5454" y="240"/>
                      <a:pt x="5469" y="240"/>
                    </a:cubicBezTo>
                    <a:cubicBezTo>
                      <a:pt x="5484" y="240"/>
                      <a:pt x="5536" y="244"/>
                      <a:pt x="5552" y="303"/>
                    </a:cubicBezTo>
                    <a:lnTo>
                      <a:pt x="5786" y="1216"/>
                    </a:lnTo>
                    <a:cubicBezTo>
                      <a:pt x="5822" y="1360"/>
                      <a:pt x="5949" y="1458"/>
                      <a:pt x="6096" y="1458"/>
                    </a:cubicBezTo>
                    <a:cubicBezTo>
                      <a:pt x="6142" y="1458"/>
                      <a:pt x="6183" y="1450"/>
                      <a:pt x="6221" y="1435"/>
                    </a:cubicBezTo>
                    <a:cubicBezTo>
                      <a:pt x="6313" y="1398"/>
                      <a:pt x="6384" y="1320"/>
                      <a:pt x="6411" y="1216"/>
                    </a:cubicBezTo>
                    <a:lnTo>
                      <a:pt x="6537" y="721"/>
                    </a:lnTo>
                    <a:lnTo>
                      <a:pt x="6612" y="21"/>
                    </a:lnTo>
                    <a:lnTo>
                      <a:pt x="6610" y="21"/>
                    </a:lnTo>
                    <a:cubicBezTo>
                      <a:pt x="6514" y="56"/>
                      <a:pt x="6440" y="136"/>
                      <a:pt x="6413" y="242"/>
                    </a:cubicBezTo>
                    <a:lnTo>
                      <a:pt x="6302" y="673"/>
                    </a:lnTo>
                    <a:lnTo>
                      <a:pt x="6302" y="677"/>
                    </a:lnTo>
                    <a:lnTo>
                      <a:pt x="6179" y="1157"/>
                    </a:lnTo>
                    <a:cubicBezTo>
                      <a:pt x="6163" y="1214"/>
                      <a:pt x="6112" y="1220"/>
                      <a:pt x="6096" y="1220"/>
                    </a:cubicBezTo>
                    <a:cubicBezTo>
                      <a:pt x="6081" y="1220"/>
                      <a:pt x="6029" y="1214"/>
                      <a:pt x="6016" y="1157"/>
                    </a:cubicBezTo>
                    <a:lnTo>
                      <a:pt x="5782" y="244"/>
                    </a:lnTo>
                    <a:cubicBezTo>
                      <a:pt x="5743" y="98"/>
                      <a:pt x="5619" y="0"/>
                      <a:pt x="5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a:extLst>
                  <a:ext uri="{FF2B5EF4-FFF2-40B4-BE49-F238E27FC236}">
                    <a16:creationId xmlns:a16="http://schemas.microsoft.com/office/drawing/2014/main" id="{52BA77E9-D069-746C-8357-75E9A00AB258}"/>
                  </a:ext>
                </a:extLst>
              </p:cNvPr>
              <p:cNvSpPr/>
              <p:nvPr/>
            </p:nvSpPr>
            <p:spPr>
              <a:xfrm>
                <a:off x="5203775" y="4455750"/>
                <a:ext cx="78025" cy="78000"/>
              </a:xfrm>
              <a:custGeom>
                <a:avLst/>
                <a:gdLst/>
                <a:ahLst/>
                <a:cxnLst/>
                <a:rect l="l" t="t" r="r" b="b"/>
                <a:pathLst>
                  <a:path w="3121" h="3120" extrusionOk="0">
                    <a:moveTo>
                      <a:pt x="1561" y="1"/>
                    </a:moveTo>
                    <a:cubicBezTo>
                      <a:pt x="699" y="1"/>
                      <a:pt x="1" y="699"/>
                      <a:pt x="1" y="1560"/>
                    </a:cubicBezTo>
                    <a:cubicBezTo>
                      <a:pt x="1" y="2422"/>
                      <a:pt x="699" y="3120"/>
                      <a:pt x="1561" y="3120"/>
                    </a:cubicBezTo>
                    <a:cubicBezTo>
                      <a:pt x="2422" y="3120"/>
                      <a:pt x="3120" y="2422"/>
                      <a:pt x="3120" y="1560"/>
                    </a:cubicBezTo>
                    <a:cubicBezTo>
                      <a:pt x="3120" y="699"/>
                      <a:pt x="2422"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a:extLst>
                  <a:ext uri="{FF2B5EF4-FFF2-40B4-BE49-F238E27FC236}">
                    <a16:creationId xmlns:a16="http://schemas.microsoft.com/office/drawing/2014/main" id="{49AA8A4C-D5B0-383E-36A7-88D1F2325F08}"/>
                  </a:ext>
                </a:extLst>
              </p:cNvPr>
              <p:cNvSpPr/>
              <p:nvPr/>
            </p:nvSpPr>
            <p:spPr>
              <a:xfrm>
                <a:off x="5128775" y="4367175"/>
                <a:ext cx="235650" cy="54750"/>
              </a:xfrm>
              <a:custGeom>
                <a:avLst/>
                <a:gdLst/>
                <a:ahLst/>
                <a:cxnLst/>
                <a:rect l="l" t="t" r="r" b="b"/>
                <a:pathLst>
                  <a:path w="9426" h="2190" extrusionOk="0">
                    <a:moveTo>
                      <a:pt x="76" y="1"/>
                    </a:moveTo>
                    <a:cubicBezTo>
                      <a:pt x="33" y="1"/>
                      <a:pt x="1" y="35"/>
                      <a:pt x="1" y="76"/>
                    </a:cubicBezTo>
                    <a:lnTo>
                      <a:pt x="1" y="2115"/>
                    </a:lnTo>
                    <a:cubicBezTo>
                      <a:pt x="1" y="2155"/>
                      <a:pt x="33" y="2189"/>
                      <a:pt x="76" y="2189"/>
                    </a:cubicBezTo>
                    <a:lnTo>
                      <a:pt x="9350" y="2189"/>
                    </a:lnTo>
                    <a:cubicBezTo>
                      <a:pt x="9391" y="2189"/>
                      <a:pt x="9425" y="2155"/>
                      <a:pt x="9425" y="2115"/>
                    </a:cubicBezTo>
                    <a:lnTo>
                      <a:pt x="9425" y="76"/>
                    </a:lnTo>
                    <a:cubicBezTo>
                      <a:pt x="9425" y="35"/>
                      <a:pt x="9391" y="1"/>
                      <a:pt x="9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a:extLst>
                  <a:ext uri="{FF2B5EF4-FFF2-40B4-BE49-F238E27FC236}">
                    <a16:creationId xmlns:a16="http://schemas.microsoft.com/office/drawing/2014/main" id="{8C478686-FDE1-E4A3-3166-33181953AF3E}"/>
                  </a:ext>
                </a:extLst>
              </p:cNvPr>
              <p:cNvSpPr/>
              <p:nvPr/>
            </p:nvSpPr>
            <p:spPr>
              <a:xfrm>
                <a:off x="5128775" y="4421900"/>
                <a:ext cx="235650" cy="54750"/>
              </a:xfrm>
              <a:custGeom>
                <a:avLst/>
                <a:gdLst/>
                <a:ahLst/>
                <a:cxnLst/>
                <a:rect l="l" t="t" r="r" b="b"/>
                <a:pathLst>
                  <a:path w="9426" h="2190" extrusionOk="0">
                    <a:moveTo>
                      <a:pt x="76" y="0"/>
                    </a:moveTo>
                    <a:cubicBezTo>
                      <a:pt x="33" y="0"/>
                      <a:pt x="1" y="35"/>
                      <a:pt x="1" y="75"/>
                    </a:cubicBezTo>
                    <a:lnTo>
                      <a:pt x="1" y="2114"/>
                    </a:lnTo>
                    <a:cubicBezTo>
                      <a:pt x="1" y="2155"/>
                      <a:pt x="33" y="2189"/>
                      <a:pt x="76" y="2189"/>
                    </a:cubicBezTo>
                    <a:lnTo>
                      <a:pt x="9350" y="2189"/>
                    </a:lnTo>
                    <a:cubicBezTo>
                      <a:pt x="9391" y="2189"/>
                      <a:pt x="9425" y="2155"/>
                      <a:pt x="9425" y="2114"/>
                    </a:cubicBezTo>
                    <a:lnTo>
                      <a:pt x="9425" y="75"/>
                    </a:lnTo>
                    <a:cubicBezTo>
                      <a:pt x="9425" y="35"/>
                      <a:pt x="9391" y="0"/>
                      <a:pt x="9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a:extLst>
                  <a:ext uri="{FF2B5EF4-FFF2-40B4-BE49-F238E27FC236}">
                    <a16:creationId xmlns:a16="http://schemas.microsoft.com/office/drawing/2014/main" id="{143F6391-D178-7A3C-B437-BB00877BE4A8}"/>
                  </a:ext>
                </a:extLst>
              </p:cNvPr>
              <p:cNvSpPr/>
              <p:nvPr/>
            </p:nvSpPr>
            <p:spPr>
              <a:xfrm>
                <a:off x="5187675" y="4458500"/>
                <a:ext cx="117850" cy="36275"/>
              </a:xfrm>
              <a:custGeom>
                <a:avLst/>
                <a:gdLst/>
                <a:ahLst/>
                <a:cxnLst/>
                <a:rect l="l" t="t" r="r" b="b"/>
                <a:pathLst>
                  <a:path w="4714" h="1451" extrusionOk="0">
                    <a:moveTo>
                      <a:pt x="50" y="0"/>
                    </a:moveTo>
                    <a:cubicBezTo>
                      <a:pt x="23" y="0"/>
                      <a:pt x="0" y="23"/>
                      <a:pt x="0" y="50"/>
                    </a:cubicBezTo>
                    <a:lnTo>
                      <a:pt x="0" y="1400"/>
                    </a:lnTo>
                    <a:cubicBezTo>
                      <a:pt x="0" y="1427"/>
                      <a:pt x="23" y="1450"/>
                      <a:pt x="50" y="1450"/>
                    </a:cubicBezTo>
                    <a:lnTo>
                      <a:pt x="4664" y="1450"/>
                    </a:lnTo>
                    <a:cubicBezTo>
                      <a:pt x="4691" y="1450"/>
                      <a:pt x="4714" y="1427"/>
                      <a:pt x="4714" y="1400"/>
                    </a:cubicBezTo>
                    <a:lnTo>
                      <a:pt x="4714" y="50"/>
                    </a:lnTo>
                    <a:cubicBezTo>
                      <a:pt x="4714" y="23"/>
                      <a:pt x="4691" y="0"/>
                      <a:pt x="4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28">
              <a:extLst>
                <a:ext uri="{FF2B5EF4-FFF2-40B4-BE49-F238E27FC236}">
                  <a16:creationId xmlns:a16="http://schemas.microsoft.com/office/drawing/2014/main" id="{F0844135-77AB-E9C4-C44B-861BE5DCF961}"/>
                </a:ext>
              </a:extLst>
            </p:cNvPr>
            <p:cNvSpPr/>
            <p:nvPr/>
          </p:nvSpPr>
          <p:spPr>
            <a:xfrm>
              <a:off x="3976123" y="2366077"/>
              <a:ext cx="184300" cy="180413"/>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a:extLst>
                <a:ext uri="{FF2B5EF4-FFF2-40B4-BE49-F238E27FC236}">
                  <a16:creationId xmlns:a16="http://schemas.microsoft.com/office/drawing/2014/main" id="{C0072EC9-B241-85C9-C1FE-834BF956E9FA}"/>
                </a:ext>
              </a:extLst>
            </p:cNvPr>
            <p:cNvGrpSpPr/>
            <p:nvPr/>
          </p:nvGrpSpPr>
          <p:grpSpPr>
            <a:xfrm>
              <a:off x="888262" y="2232099"/>
              <a:ext cx="433831" cy="339205"/>
              <a:chOff x="4408425" y="3794200"/>
              <a:chExt cx="310500" cy="242775"/>
            </a:xfrm>
          </p:grpSpPr>
          <p:sp>
            <p:nvSpPr>
              <p:cNvPr id="546" name="Google Shape;546;p28">
                <a:extLst>
                  <a:ext uri="{FF2B5EF4-FFF2-40B4-BE49-F238E27FC236}">
                    <a16:creationId xmlns:a16="http://schemas.microsoft.com/office/drawing/2014/main" id="{D38CE2AF-B966-0317-B2C8-5C9C9A291DAE}"/>
                  </a:ext>
                </a:extLst>
              </p:cNvPr>
              <p:cNvSpPr/>
              <p:nvPr/>
            </p:nvSpPr>
            <p:spPr>
              <a:xfrm>
                <a:off x="4408425" y="3831500"/>
                <a:ext cx="258025" cy="205425"/>
              </a:xfrm>
              <a:custGeom>
                <a:avLst/>
                <a:gdLst/>
                <a:ahLst/>
                <a:cxnLst/>
                <a:rect l="l" t="t" r="r" b="b"/>
                <a:pathLst>
                  <a:path w="10321" h="8217" extrusionOk="0">
                    <a:moveTo>
                      <a:pt x="3087" y="1"/>
                    </a:moveTo>
                    <a:lnTo>
                      <a:pt x="528" y="11"/>
                    </a:lnTo>
                    <a:cubicBezTo>
                      <a:pt x="237" y="11"/>
                      <a:pt x="1" y="248"/>
                      <a:pt x="3" y="540"/>
                    </a:cubicBezTo>
                    <a:lnTo>
                      <a:pt x="26" y="7400"/>
                    </a:lnTo>
                    <a:cubicBezTo>
                      <a:pt x="28" y="7851"/>
                      <a:pt x="394" y="8217"/>
                      <a:pt x="845" y="8217"/>
                    </a:cubicBezTo>
                    <a:cubicBezTo>
                      <a:pt x="846" y="8217"/>
                      <a:pt x="848" y="8217"/>
                      <a:pt x="849" y="8217"/>
                    </a:cubicBezTo>
                    <a:lnTo>
                      <a:pt x="9826" y="8186"/>
                    </a:lnTo>
                    <a:cubicBezTo>
                      <a:pt x="10098" y="8184"/>
                      <a:pt x="10321" y="7962"/>
                      <a:pt x="10319" y="7687"/>
                    </a:cubicBezTo>
                    <a:lnTo>
                      <a:pt x="10298" y="1300"/>
                    </a:lnTo>
                    <a:cubicBezTo>
                      <a:pt x="10296" y="1062"/>
                      <a:pt x="10104" y="870"/>
                      <a:pt x="9866" y="870"/>
                    </a:cubicBezTo>
                    <a:lnTo>
                      <a:pt x="4631" y="889"/>
                    </a:lnTo>
                    <a:lnTo>
                      <a:pt x="3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a:extLst>
                  <a:ext uri="{FF2B5EF4-FFF2-40B4-BE49-F238E27FC236}">
                    <a16:creationId xmlns:a16="http://schemas.microsoft.com/office/drawing/2014/main" id="{AC03F89E-39D4-8F77-7FCE-5270514B4453}"/>
                  </a:ext>
                </a:extLst>
              </p:cNvPr>
              <p:cNvSpPr/>
              <p:nvPr/>
            </p:nvSpPr>
            <p:spPr>
              <a:xfrm>
                <a:off x="4408725" y="3912750"/>
                <a:ext cx="257725" cy="124225"/>
              </a:xfrm>
              <a:custGeom>
                <a:avLst/>
                <a:gdLst/>
                <a:ahLst/>
                <a:cxnLst/>
                <a:rect l="l" t="t" r="r" b="b"/>
                <a:pathLst>
                  <a:path w="10309" h="4969" extrusionOk="0">
                    <a:moveTo>
                      <a:pt x="10292" y="0"/>
                    </a:moveTo>
                    <a:lnTo>
                      <a:pt x="0" y="37"/>
                    </a:lnTo>
                    <a:lnTo>
                      <a:pt x="16" y="4474"/>
                    </a:lnTo>
                    <a:cubicBezTo>
                      <a:pt x="16" y="4748"/>
                      <a:pt x="238" y="4969"/>
                      <a:pt x="513" y="4969"/>
                    </a:cubicBezTo>
                    <a:lnTo>
                      <a:pt x="9814" y="4936"/>
                    </a:lnTo>
                    <a:cubicBezTo>
                      <a:pt x="10086" y="4936"/>
                      <a:pt x="10309" y="4712"/>
                      <a:pt x="10307" y="4439"/>
                    </a:cubicBezTo>
                    <a:lnTo>
                      <a:pt x="10307" y="4437"/>
                    </a:lnTo>
                    <a:lnTo>
                      <a:pt x="10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a:extLst>
                  <a:ext uri="{FF2B5EF4-FFF2-40B4-BE49-F238E27FC236}">
                    <a16:creationId xmlns:a16="http://schemas.microsoft.com/office/drawing/2014/main" id="{CB585326-6B98-C76F-A41A-BFD7EAB512A3}"/>
                  </a:ext>
                </a:extLst>
              </p:cNvPr>
              <p:cNvSpPr/>
              <p:nvPr/>
            </p:nvSpPr>
            <p:spPr>
              <a:xfrm>
                <a:off x="4422925" y="3880675"/>
                <a:ext cx="228000" cy="32950"/>
              </a:xfrm>
              <a:custGeom>
                <a:avLst/>
                <a:gdLst/>
                <a:ahLst/>
                <a:cxnLst/>
                <a:rect l="l" t="t" r="r" b="b"/>
                <a:pathLst>
                  <a:path w="9120" h="1318" extrusionOk="0">
                    <a:moveTo>
                      <a:pt x="8935" y="0"/>
                    </a:moveTo>
                    <a:lnTo>
                      <a:pt x="180" y="31"/>
                    </a:lnTo>
                    <a:cubicBezTo>
                      <a:pt x="81" y="31"/>
                      <a:pt x="0" y="111"/>
                      <a:pt x="0" y="211"/>
                    </a:cubicBezTo>
                    <a:lnTo>
                      <a:pt x="4" y="1318"/>
                    </a:lnTo>
                    <a:lnTo>
                      <a:pt x="9119" y="1285"/>
                    </a:lnTo>
                    <a:lnTo>
                      <a:pt x="9116" y="180"/>
                    </a:lnTo>
                    <a:cubicBezTo>
                      <a:pt x="9116" y="81"/>
                      <a:pt x="9035" y="0"/>
                      <a:pt x="8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a:extLst>
                  <a:ext uri="{FF2B5EF4-FFF2-40B4-BE49-F238E27FC236}">
                    <a16:creationId xmlns:a16="http://schemas.microsoft.com/office/drawing/2014/main" id="{017B6A79-2ED0-1666-A94D-974D4D85F26D}"/>
                  </a:ext>
                </a:extLst>
              </p:cNvPr>
              <p:cNvSpPr/>
              <p:nvPr/>
            </p:nvSpPr>
            <p:spPr>
              <a:xfrm>
                <a:off x="4621550" y="3892425"/>
                <a:ext cx="10100" cy="20500"/>
              </a:xfrm>
              <a:custGeom>
                <a:avLst/>
                <a:gdLst/>
                <a:ahLst/>
                <a:cxnLst/>
                <a:rect l="l" t="t" r="r" b="b"/>
                <a:pathLst>
                  <a:path w="404" h="820" extrusionOk="0">
                    <a:moveTo>
                      <a:pt x="200" y="0"/>
                    </a:moveTo>
                    <a:cubicBezTo>
                      <a:pt x="89" y="0"/>
                      <a:pt x="1" y="90"/>
                      <a:pt x="1" y="202"/>
                    </a:cubicBezTo>
                    <a:lnTo>
                      <a:pt x="2" y="819"/>
                    </a:lnTo>
                    <a:lnTo>
                      <a:pt x="403" y="819"/>
                    </a:lnTo>
                    <a:lnTo>
                      <a:pt x="400" y="200"/>
                    </a:lnTo>
                    <a:cubicBezTo>
                      <a:pt x="400"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a:extLst>
                  <a:ext uri="{FF2B5EF4-FFF2-40B4-BE49-F238E27FC236}">
                    <a16:creationId xmlns:a16="http://schemas.microsoft.com/office/drawing/2014/main" id="{0268FEF2-6EEA-A09B-5433-E04410598841}"/>
                  </a:ext>
                </a:extLst>
              </p:cNvPr>
              <p:cNvSpPr/>
              <p:nvPr/>
            </p:nvSpPr>
            <p:spPr>
              <a:xfrm>
                <a:off x="4598975" y="3892500"/>
                <a:ext cx="10075" cy="20525"/>
              </a:xfrm>
              <a:custGeom>
                <a:avLst/>
                <a:gdLst/>
                <a:ahLst/>
                <a:cxnLst/>
                <a:rect l="l" t="t" r="r" b="b"/>
                <a:pathLst>
                  <a:path w="403" h="821" extrusionOk="0">
                    <a:moveTo>
                      <a:pt x="200" y="1"/>
                    </a:moveTo>
                    <a:cubicBezTo>
                      <a:pt x="90" y="1"/>
                      <a:pt x="0" y="91"/>
                      <a:pt x="0" y="200"/>
                    </a:cubicBezTo>
                    <a:lnTo>
                      <a:pt x="4" y="820"/>
                    </a:lnTo>
                    <a:lnTo>
                      <a:pt x="403" y="818"/>
                    </a:lnTo>
                    <a:lnTo>
                      <a:pt x="401" y="200"/>
                    </a:lnTo>
                    <a:cubicBezTo>
                      <a:pt x="401" y="89"/>
                      <a:pt x="31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a:extLst>
                  <a:ext uri="{FF2B5EF4-FFF2-40B4-BE49-F238E27FC236}">
                    <a16:creationId xmlns:a16="http://schemas.microsoft.com/office/drawing/2014/main" id="{F70D5593-024B-C16B-B69A-A19245E0AF18}"/>
                  </a:ext>
                </a:extLst>
              </p:cNvPr>
              <p:cNvSpPr/>
              <p:nvPr/>
            </p:nvSpPr>
            <p:spPr>
              <a:xfrm>
                <a:off x="4576425" y="3892550"/>
                <a:ext cx="10100" cy="20550"/>
              </a:xfrm>
              <a:custGeom>
                <a:avLst/>
                <a:gdLst/>
                <a:ahLst/>
                <a:cxnLst/>
                <a:rect l="l" t="t" r="r" b="b"/>
                <a:pathLst>
                  <a:path w="404" h="822" extrusionOk="0">
                    <a:moveTo>
                      <a:pt x="200" y="1"/>
                    </a:moveTo>
                    <a:cubicBezTo>
                      <a:pt x="91" y="3"/>
                      <a:pt x="0" y="93"/>
                      <a:pt x="0" y="202"/>
                    </a:cubicBezTo>
                    <a:lnTo>
                      <a:pt x="2" y="822"/>
                    </a:lnTo>
                    <a:lnTo>
                      <a:pt x="403" y="820"/>
                    </a:lnTo>
                    <a:lnTo>
                      <a:pt x="401" y="200"/>
                    </a:lnTo>
                    <a:cubicBezTo>
                      <a:pt x="399" y="91"/>
                      <a:pt x="30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a:extLst>
                  <a:ext uri="{FF2B5EF4-FFF2-40B4-BE49-F238E27FC236}">
                    <a16:creationId xmlns:a16="http://schemas.microsoft.com/office/drawing/2014/main" id="{87343F99-E88A-BAE4-2FEC-20298ACD34AD}"/>
                  </a:ext>
                </a:extLst>
              </p:cNvPr>
              <p:cNvSpPr/>
              <p:nvPr/>
            </p:nvSpPr>
            <p:spPr>
              <a:xfrm>
                <a:off x="4553875" y="3892650"/>
                <a:ext cx="10100" cy="20500"/>
              </a:xfrm>
              <a:custGeom>
                <a:avLst/>
                <a:gdLst/>
                <a:ahLst/>
                <a:cxnLst/>
                <a:rect l="l" t="t" r="r" b="b"/>
                <a:pathLst>
                  <a:path w="404" h="820" extrusionOk="0">
                    <a:moveTo>
                      <a:pt x="200" y="1"/>
                    </a:moveTo>
                    <a:cubicBezTo>
                      <a:pt x="91" y="1"/>
                      <a:pt x="1" y="91"/>
                      <a:pt x="1" y="202"/>
                    </a:cubicBezTo>
                    <a:lnTo>
                      <a:pt x="3" y="820"/>
                    </a:lnTo>
                    <a:lnTo>
                      <a:pt x="404" y="820"/>
                    </a:lnTo>
                    <a:lnTo>
                      <a:pt x="400" y="200"/>
                    </a:lnTo>
                    <a:lnTo>
                      <a:pt x="402" y="200"/>
                    </a:lnTo>
                    <a:cubicBezTo>
                      <a:pt x="400" y="91"/>
                      <a:pt x="310"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a:extLst>
                  <a:ext uri="{FF2B5EF4-FFF2-40B4-BE49-F238E27FC236}">
                    <a16:creationId xmlns:a16="http://schemas.microsoft.com/office/drawing/2014/main" id="{BB41CC06-C12E-876C-7CE9-5274588B6488}"/>
                  </a:ext>
                </a:extLst>
              </p:cNvPr>
              <p:cNvSpPr/>
              <p:nvPr/>
            </p:nvSpPr>
            <p:spPr>
              <a:xfrm>
                <a:off x="4531300" y="3892750"/>
                <a:ext cx="10100" cy="20500"/>
              </a:xfrm>
              <a:custGeom>
                <a:avLst/>
                <a:gdLst/>
                <a:ahLst/>
                <a:cxnLst/>
                <a:rect l="l" t="t" r="r" b="b"/>
                <a:pathLst>
                  <a:path w="404" h="820" extrusionOk="0">
                    <a:moveTo>
                      <a:pt x="203" y="1"/>
                    </a:moveTo>
                    <a:cubicBezTo>
                      <a:pt x="202" y="1"/>
                      <a:pt x="201" y="1"/>
                      <a:pt x="200" y="1"/>
                    </a:cubicBezTo>
                    <a:cubicBezTo>
                      <a:pt x="91" y="1"/>
                      <a:pt x="0" y="91"/>
                      <a:pt x="2" y="200"/>
                    </a:cubicBezTo>
                    <a:lnTo>
                      <a:pt x="4" y="820"/>
                    </a:lnTo>
                    <a:lnTo>
                      <a:pt x="403" y="818"/>
                    </a:lnTo>
                    <a:lnTo>
                      <a:pt x="401" y="200"/>
                    </a:lnTo>
                    <a:cubicBezTo>
                      <a:pt x="401" y="90"/>
                      <a:pt x="313"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a:extLst>
                  <a:ext uri="{FF2B5EF4-FFF2-40B4-BE49-F238E27FC236}">
                    <a16:creationId xmlns:a16="http://schemas.microsoft.com/office/drawing/2014/main" id="{49455184-7DC5-C1AB-FE7E-A75D5C7056A0}"/>
                  </a:ext>
                </a:extLst>
              </p:cNvPr>
              <p:cNvSpPr/>
              <p:nvPr/>
            </p:nvSpPr>
            <p:spPr>
              <a:xfrm>
                <a:off x="4508750" y="3892800"/>
                <a:ext cx="10100" cy="20550"/>
              </a:xfrm>
              <a:custGeom>
                <a:avLst/>
                <a:gdLst/>
                <a:ahLst/>
                <a:cxnLst/>
                <a:rect l="l" t="t" r="r" b="b"/>
                <a:pathLst>
                  <a:path w="404" h="822" extrusionOk="0">
                    <a:moveTo>
                      <a:pt x="200" y="0"/>
                    </a:moveTo>
                    <a:cubicBezTo>
                      <a:pt x="91" y="2"/>
                      <a:pt x="1" y="93"/>
                      <a:pt x="1" y="202"/>
                    </a:cubicBezTo>
                    <a:lnTo>
                      <a:pt x="3" y="821"/>
                    </a:lnTo>
                    <a:lnTo>
                      <a:pt x="404" y="820"/>
                    </a:lnTo>
                    <a:lnTo>
                      <a:pt x="402" y="200"/>
                    </a:lnTo>
                    <a:cubicBezTo>
                      <a:pt x="400" y="91"/>
                      <a:pt x="310"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a:extLst>
                  <a:ext uri="{FF2B5EF4-FFF2-40B4-BE49-F238E27FC236}">
                    <a16:creationId xmlns:a16="http://schemas.microsoft.com/office/drawing/2014/main" id="{89D37EB2-A581-8659-A230-7C6A94CB00B2}"/>
                  </a:ext>
                </a:extLst>
              </p:cNvPr>
              <p:cNvSpPr/>
              <p:nvPr/>
            </p:nvSpPr>
            <p:spPr>
              <a:xfrm>
                <a:off x="4486225" y="3892900"/>
                <a:ext cx="10050" cy="20500"/>
              </a:xfrm>
              <a:custGeom>
                <a:avLst/>
                <a:gdLst/>
                <a:ahLst/>
                <a:cxnLst/>
                <a:rect l="l" t="t" r="r" b="b"/>
                <a:pathLst>
                  <a:path w="402" h="820" extrusionOk="0">
                    <a:moveTo>
                      <a:pt x="200" y="0"/>
                    </a:moveTo>
                    <a:cubicBezTo>
                      <a:pt x="88" y="0"/>
                      <a:pt x="0" y="90"/>
                      <a:pt x="0" y="202"/>
                    </a:cubicBezTo>
                    <a:lnTo>
                      <a:pt x="2" y="819"/>
                    </a:lnTo>
                    <a:lnTo>
                      <a:pt x="401" y="817"/>
                    </a:lnTo>
                    <a:lnTo>
                      <a:pt x="399" y="200"/>
                    </a:lnTo>
                    <a:cubicBezTo>
                      <a:pt x="399" y="89"/>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a:extLst>
                  <a:ext uri="{FF2B5EF4-FFF2-40B4-BE49-F238E27FC236}">
                    <a16:creationId xmlns:a16="http://schemas.microsoft.com/office/drawing/2014/main" id="{4C938FB4-ADBD-8F19-A581-70BE4F459057}"/>
                  </a:ext>
                </a:extLst>
              </p:cNvPr>
              <p:cNvSpPr/>
              <p:nvPr/>
            </p:nvSpPr>
            <p:spPr>
              <a:xfrm>
                <a:off x="4463625" y="3893000"/>
                <a:ext cx="10100" cy="20500"/>
              </a:xfrm>
              <a:custGeom>
                <a:avLst/>
                <a:gdLst/>
                <a:ahLst/>
                <a:cxnLst/>
                <a:rect l="l" t="t" r="r" b="b"/>
                <a:pathLst>
                  <a:path w="404" h="820" extrusionOk="0">
                    <a:moveTo>
                      <a:pt x="204" y="0"/>
                    </a:moveTo>
                    <a:cubicBezTo>
                      <a:pt x="203" y="0"/>
                      <a:pt x="201" y="0"/>
                      <a:pt x="200" y="0"/>
                    </a:cubicBezTo>
                    <a:cubicBezTo>
                      <a:pt x="91" y="0"/>
                      <a:pt x="1" y="90"/>
                      <a:pt x="1" y="200"/>
                    </a:cubicBezTo>
                    <a:lnTo>
                      <a:pt x="5" y="819"/>
                    </a:lnTo>
                    <a:lnTo>
                      <a:pt x="404" y="817"/>
                    </a:lnTo>
                    <a:lnTo>
                      <a:pt x="402" y="198"/>
                    </a:lnTo>
                    <a:cubicBezTo>
                      <a:pt x="402" y="90"/>
                      <a:pt x="313"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a:extLst>
                  <a:ext uri="{FF2B5EF4-FFF2-40B4-BE49-F238E27FC236}">
                    <a16:creationId xmlns:a16="http://schemas.microsoft.com/office/drawing/2014/main" id="{4C646D8B-086A-4FA9-C808-A60A7B787184}"/>
                  </a:ext>
                </a:extLst>
              </p:cNvPr>
              <p:cNvSpPr/>
              <p:nvPr/>
            </p:nvSpPr>
            <p:spPr>
              <a:xfrm>
                <a:off x="4441100" y="3893050"/>
                <a:ext cx="10075" cy="20500"/>
              </a:xfrm>
              <a:custGeom>
                <a:avLst/>
                <a:gdLst/>
                <a:ahLst/>
                <a:cxnLst/>
                <a:rect l="l" t="t" r="r" b="b"/>
                <a:pathLst>
                  <a:path w="403" h="820" extrusionOk="0">
                    <a:moveTo>
                      <a:pt x="200" y="0"/>
                    </a:moveTo>
                    <a:cubicBezTo>
                      <a:pt x="90" y="0"/>
                      <a:pt x="0" y="90"/>
                      <a:pt x="0" y="201"/>
                    </a:cubicBezTo>
                    <a:lnTo>
                      <a:pt x="2" y="819"/>
                    </a:lnTo>
                    <a:lnTo>
                      <a:pt x="403" y="819"/>
                    </a:lnTo>
                    <a:lnTo>
                      <a:pt x="401" y="200"/>
                    </a:lnTo>
                    <a:cubicBezTo>
                      <a:pt x="399"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a:extLst>
                  <a:ext uri="{FF2B5EF4-FFF2-40B4-BE49-F238E27FC236}">
                    <a16:creationId xmlns:a16="http://schemas.microsoft.com/office/drawing/2014/main" id="{09487AD9-FB69-F0EC-6F7B-474E0219557E}"/>
                  </a:ext>
                </a:extLst>
              </p:cNvPr>
              <p:cNvSpPr/>
              <p:nvPr/>
            </p:nvSpPr>
            <p:spPr>
              <a:xfrm>
                <a:off x="4591300" y="3794200"/>
                <a:ext cx="127625" cy="116025"/>
              </a:xfrm>
              <a:custGeom>
                <a:avLst/>
                <a:gdLst/>
                <a:ahLst/>
                <a:cxnLst/>
                <a:rect l="l" t="t" r="r" b="b"/>
                <a:pathLst>
                  <a:path w="5105" h="4641" extrusionOk="0">
                    <a:moveTo>
                      <a:pt x="2550" y="1"/>
                    </a:moveTo>
                    <a:cubicBezTo>
                      <a:pt x="1501" y="1"/>
                      <a:pt x="548" y="719"/>
                      <a:pt x="296" y="1785"/>
                    </a:cubicBezTo>
                    <a:cubicBezTo>
                      <a:pt x="0" y="3031"/>
                      <a:pt x="771" y="4282"/>
                      <a:pt x="2016" y="4577"/>
                    </a:cubicBezTo>
                    <a:cubicBezTo>
                      <a:pt x="2196" y="4620"/>
                      <a:pt x="2376" y="4641"/>
                      <a:pt x="2553" y="4641"/>
                    </a:cubicBezTo>
                    <a:cubicBezTo>
                      <a:pt x="3604" y="4641"/>
                      <a:pt x="4556" y="3922"/>
                      <a:pt x="4809" y="2855"/>
                    </a:cubicBezTo>
                    <a:cubicBezTo>
                      <a:pt x="5105" y="1610"/>
                      <a:pt x="4333" y="359"/>
                      <a:pt x="3087" y="64"/>
                    </a:cubicBezTo>
                    <a:cubicBezTo>
                      <a:pt x="2907" y="21"/>
                      <a:pt x="2727" y="1"/>
                      <a:pt x="2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a:extLst>
                  <a:ext uri="{FF2B5EF4-FFF2-40B4-BE49-F238E27FC236}">
                    <a16:creationId xmlns:a16="http://schemas.microsoft.com/office/drawing/2014/main" id="{2068C82E-A065-CD28-81BA-165DA9D2F493}"/>
                  </a:ext>
                </a:extLst>
              </p:cNvPr>
              <p:cNvSpPr/>
              <p:nvPr/>
            </p:nvSpPr>
            <p:spPr>
              <a:xfrm>
                <a:off x="4623075" y="3824950"/>
                <a:ext cx="70475" cy="55125"/>
              </a:xfrm>
              <a:custGeom>
                <a:avLst/>
                <a:gdLst/>
                <a:ahLst/>
                <a:cxnLst/>
                <a:rect l="l" t="t" r="r" b="b"/>
                <a:pathLst>
                  <a:path w="2819" h="2205" extrusionOk="0">
                    <a:moveTo>
                      <a:pt x="2571" y="1"/>
                    </a:moveTo>
                    <a:cubicBezTo>
                      <a:pt x="2514" y="1"/>
                      <a:pt x="2456" y="22"/>
                      <a:pt x="2412" y="65"/>
                    </a:cubicBezTo>
                    <a:lnTo>
                      <a:pt x="816" y="1661"/>
                    </a:lnTo>
                    <a:lnTo>
                      <a:pt x="408" y="1253"/>
                    </a:lnTo>
                    <a:cubicBezTo>
                      <a:pt x="363" y="1209"/>
                      <a:pt x="306" y="1187"/>
                      <a:pt x="248" y="1187"/>
                    </a:cubicBezTo>
                    <a:cubicBezTo>
                      <a:pt x="191" y="1187"/>
                      <a:pt x="133" y="1209"/>
                      <a:pt x="89" y="1253"/>
                    </a:cubicBezTo>
                    <a:cubicBezTo>
                      <a:pt x="1" y="1339"/>
                      <a:pt x="1" y="1483"/>
                      <a:pt x="89" y="1571"/>
                    </a:cubicBezTo>
                    <a:lnTo>
                      <a:pt x="657" y="2139"/>
                    </a:lnTo>
                    <a:cubicBezTo>
                      <a:pt x="699" y="2181"/>
                      <a:pt x="757" y="2204"/>
                      <a:pt x="816" y="2204"/>
                    </a:cubicBezTo>
                    <a:lnTo>
                      <a:pt x="818" y="2204"/>
                    </a:lnTo>
                    <a:cubicBezTo>
                      <a:pt x="878" y="2204"/>
                      <a:pt x="933" y="2181"/>
                      <a:pt x="975" y="2139"/>
                    </a:cubicBezTo>
                    <a:lnTo>
                      <a:pt x="2731" y="384"/>
                    </a:lnTo>
                    <a:cubicBezTo>
                      <a:pt x="2819" y="296"/>
                      <a:pt x="2819" y="154"/>
                      <a:pt x="2731" y="65"/>
                    </a:cubicBezTo>
                    <a:cubicBezTo>
                      <a:pt x="2686" y="22"/>
                      <a:pt x="2629"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a:extLst>
                <a:ext uri="{FF2B5EF4-FFF2-40B4-BE49-F238E27FC236}">
                  <a16:creationId xmlns:a16="http://schemas.microsoft.com/office/drawing/2014/main" id="{2DBBA6B5-E1AE-5F47-A2A5-65550B4EFC1C}"/>
                </a:ext>
              </a:extLst>
            </p:cNvPr>
            <p:cNvGrpSpPr/>
            <p:nvPr/>
          </p:nvGrpSpPr>
          <p:grpSpPr>
            <a:xfrm>
              <a:off x="649446" y="3026681"/>
              <a:ext cx="1291759" cy="510594"/>
              <a:chOff x="408013" y="4288375"/>
              <a:chExt cx="1284438" cy="507700"/>
            </a:xfrm>
          </p:grpSpPr>
          <p:sp>
            <p:nvSpPr>
              <p:cNvPr id="561" name="Google Shape;561;p28">
                <a:extLst>
                  <a:ext uri="{FF2B5EF4-FFF2-40B4-BE49-F238E27FC236}">
                    <a16:creationId xmlns:a16="http://schemas.microsoft.com/office/drawing/2014/main" id="{3F0801A2-91D4-0405-1B93-6E00CD13AB81}"/>
                  </a:ext>
                </a:extLst>
              </p:cNvPr>
              <p:cNvSpPr/>
              <p:nvPr/>
            </p:nvSpPr>
            <p:spPr>
              <a:xfrm>
                <a:off x="408013" y="428865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a:extLst>
                  <a:ext uri="{FF2B5EF4-FFF2-40B4-BE49-F238E27FC236}">
                    <a16:creationId xmlns:a16="http://schemas.microsoft.com/office/drawing/2014/main" id="{477D224B-6D71-6321-A512-05C8B5CD0F45}"/>
                  </a:ext>
                </a:extLst>
              </p:cNvPr>
              <p:cNvSpPr/>
              <p:nvPr/>
            </p:nvSpPr>
            <p:spPr>
              <a:xfrm>
                <a:off x="408025" y="4626950"/>
                <a:ext cx="1028000" cy="169125"/>
              </a:xfrm>
              <a:custGeom>
                <a:avLst/>
                <a:gdLst/>
                <a:ahLst/>
                <a:cxnLst/>
                <a:rect l="l" t="t" r="r" b="b"/>
                <a:pathLst>
                  <a:path w="41120" h="6765" extrusionOk="0">
                    <a:moveTo>
                      <a:pt x="3382" y="1"/>
                    </a:moveTo>
                    <a:cubicBezTo>
                      <a:pt x="2450" y="1"/>
                      <a:pt x="1604" y="378"/>
                      <a:pt x="992" y="990"/>
                    </a:cubicBezTo>
                    <a:cubicBezTo>
                      <a:pt x="380" y="1602"/>
                      <a:pt x="0" y="2448"/>
                      <a:pt x="0" y="3382"/>
                    </a:cubicBezTo>
                    <a:cubicBezTo>
                      <a:pt x="0" y="5245"/>
                      <a:pt x="1506" y="6755"/>
                      <a:pt x="3365"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a:extLst>
                  <a:ext uri="{FF2B5EF4-FFF2-40B4-BE49-F238E27FC236}">
                    <a16:creationId xmlns:a16="http://schemas.microsoft.com/office/drawing/2014/main" id="{60B400CF-C5F6-98F6-454E-3D86E1E8807F}"/>
                  </a:ext>
                </a:extLst>
              </p:cNvPr>
              <p:cNvSpPr/>
              <p:nvPr/>
            </p:nvSpPr>
            <p:spPr>
              <a:xfrm>
                <a:off x="529575" y="4626950"/>
                <a:ext cx="1028025" cy="169125"/>
              </a:xfrm>
              <a:custGeom>
                <a:avLst/>
                <a:gdLst/>
                <a:ahLst/>
                <a:cxnLst/>
                <a:rect l="l" t="t" r="r" b="b"/>
                <a:pathLst>
                  <a:path w="41121" h="6765" extrusionOk="0">
                    <a:moveTo>
                      <a:pt x="336" y="1"/>
                    </a:moveTo>
                    <a:cubicBezTo>
                      <a:pt x="152" y="1"/>
                      <a:pt x="1" y="150"/>
                      <a:pt x="1" y="336"/>
                    </a:cubicBezTo>
                    <a:lnTo>
                      <a:pt x="1" y="6429"/>
                    </a:lnTo>
                    <a:cubicBezTo>
                      <a:pt x="1" y="6615"/>
                      <a:pt x="152" y="6764"/>
                      <a:pt x="336"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a:extLst>
                  <a:ext uri="{FF2B5EF4-FFF2-40B4-BE49-F238E27FC236}">
                    <a16:creationId xmlns:a16="http://schemas.microsoft.com/office/drawing/2014/main" id="{D5DD1F09-47FF-6028-21C5-69D0E60431B7}"/>
                  </a:ext>
                </a:extLst>
              </p:cNvPr>
              <p:cNvSpPr/>
              <p:nvPr/>
            </p:nvSpPr>
            <p:spPr>
              <a:xfrm>
                <a:off x="604775" y="4659325"/>
                <a:ext cx="952825" cy="104375"/>
              </a:xfrm>
              <a:custGeom>
                <a:avLst/>
                <a:gdLst/>
                <a:ahLst/>
                <a:cxnLst/>
                <a:rect l="l" t="t" r="r" b="b"/>
                <a:pathLst>
                  <a:path w="38113" h="4175" extrusionOk="0">
                    <a:moveTo>
                      <a:pt x="2034" y="0"/>
                    </a:moveTo>
                    <a:cubicBezTo>
                      <a:pt x="912" y="0"/>
                      <a:pt x="1" y="910"/>
                      <a:pt x="1" y="2034"/>
                    </a:cubicBezTo>
                    <a:lnTo>
                      <a:pt x="1" y="2141"/>
                    </a:lnTo>
                    <a:cubicBezTo>
                      <a:pt x="1" y="3263"/>
                      <a:pt x="912" y="4174"/>
                      <a:pt x="2034" y="4174"/>
                    </a:cubicBezTo>
                    <a:lnTo>
                      <a:pt x="38112" y="4174"/>
                    </a:lnTo>
                    <a:lnTo>
                      <a:pt x="38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a:extLst>
                  <a:ext uri="{FF2B5EF4-FFF2-40B4-BE49-F238E27FC236}">
                    <a16:creationId xmlns:a16="http://schemas.microsoft.com/office/drawing/2014/main" id="{EB858666-43E7-A59D-15E7-73E3287F20D4}"/>
                  </a:ext>
                </a:extLst>
              </p:cNvPr>
              <p:cNvSpPr/>
              <p:nvPr/>
            </p:nvSpPr>
            <p:spPr>
              <a:xfrm>
                <a:off x="661275" y="4737500"/>
                <a:ext cx="893875" cy="4150"/>
              </a:xfrm>
              <a:custGeom>
                <a:avLst/>
                <a:gdLst/>
                <a:ahLst/>
                <a:cxnLst/>
                <a:rect l="l" t="t" r="r" b="b"/>
                <a:pathLst>
                  <a:path w="35755" h="166" extrusionOk="0">
                    <a:moveTo>
                      <a:pt x="83" y="0"/>
                    </a:moveTo>
                    <a:cubicBezTo>
                      <a:pt x="37" y="0"/>
                      <a:pt x="0" y="37"/>
                      <a:pt x="0" y="83"/>
                    </a:cubicBezTo>
                    <a:cubicBezTo>
                      <a:pt x="0" y="129"/>
                      <a:pt x="37" y="165"/>
                      <a:pt x="83" y="165"/>
                    </a:cubicBezTo>
                    <a:lnTo>
                      <a:pt x="35672" y="165"/>
                    </a:lnTo>
                    <a:cubicBezTo>
                      <a:pt x="35718" y="165"/>
                      <a:pt x="35755" y="129"/>
                      <a:pt x="35755" y="83"/>
                    </a:cubicBezTo>
                    <a:cubicBezTo>
                      <a:pt x="35755" y="37"/>
                      <a:pt x="35718" y="0"/>
                      <a:pt x="35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a:extLst>
                  <a:ext uri="{FF2B5EF4-FFF2-40B4-BE49-F238E27FC236}">
                    <a16:creationId xmlns:a16="http://schemas.microsoft.com/office/drawing/2014/main" id="{A4E79A0F-BE36-7E8E-B426-DC379DFA6D9C}"/>
                  </a:ext>
                </a:extLst>
              </p:cNvPr>
              <p:cNvSpPr/>
              <p:nvPr/>
            </p:nvSpPr>
            <p:spPr>
              <a:xfrm>
                <a:off x="661275" y="4709000"/>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a:extLst>
                  <a:ext uri="{FF2B5EF4-FFF2-40B4-BE49-F238E27FC236}">
                    <a16:creationId xmlns:a16="http://schemas.microsoft.com/office/drawing/2014/main" id="{59F7F77B-D939-978C-7BDE-F7A89361D4F8}"/>
                  </a:ext>
                </a:extLst>
              </p:cNvPr>
              <p:cNvSpPr/>
              <p:nvPr/>
            </p:nvSpPr>
            <p:spPr>
              <a:xfrm>
                <a:off x="661275" y="4681325"/>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a:extLst>
                  <a:ext uri="{FF2B5EF4-FFF2-40B4-BE49-F238E27FC236}">
                    <a16:creationId xmlns:a16="http://schemas.microsoft.com/office/drawing/2014/main" id="{CB55DA7C-D072-A41F-E498-C69D3F0D9C3C}"/>
                  </a:ext>
                </a:extLst>
              </p:cNvPr>
              <p:cNvSpPr/>
              <p:nvPr/>
            </p:nvSpPr>
            <p:spPr>
              <a:xfrm>
                <a:off x="602725" y="4657200"/>
                <a:ext cx="458950" cy="56375"/>
              </a:xfrm>
              <a:custGeom>
                <a:avLst/>
                <a:gdLst/>
                <a:ahLst/>
                <a:cxnLst/>
                <a:rect l="l" t="t" r="r" b="b"/>
                <a:pathLst>
                  <a:path w="18358" h="2255" extrusionOk="0">
                    <a:moveTo>
                      <a:pt x="2170" y="1"/>
                    </a:moveTo>
                    <a:cubicBezTo>
                      <a:pt x="973" y="1"/>
                      <a:pt x="0" y="975"/>
                      <a:pt x="0" y="2172"/>
                    </a:cubicBezTo>
                    <a:cubicBezTo>
                      <a:pt x="0" y="2218"/>
                      <a:pt x="37" y="2255"/>
                      <a:pt x="83" y="2255"/>
                    </a:cubicBezTo>
                    <a:cubicBezTo>
                      <a:pt x="129" y="2255"/>
                      <a:pt x="165" y="2218"/>
                      <a:pt x="165" y="2172"/>
                    </a:cubicBezTo>
                    <a:cubicBezTo>
                      <a:pt x="165" y="1068"/>
                      <a:pt x="1065" y="168"/>
                      <a:pt x="2170" y="168"/>
                    </a:cubicBezTo>
                    <a:lnTo>
                      <a:pt x="18275" y="168"/>
                    </a:lnTo>
                    <a:cubicBezTo>
                      <a:pt x="18321" y="168"/>
                      <a:pt x="18358" y="131"/>
                      <a:pt x="18358" y="85"/>
                    </a:cubicBezTo>
                    <a:cubicBezTo>
                      <a:pt x="18358" y="39"/>
                      <a:pt x="18321" y="1"/>
                      <a:pt x="18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a:extLst>
                  <a:ext uri="{FF2B5EF4-FFF2-40B4-BE49-F238E27FC236}">
                    <a16:creationId xmlns:a16="http://schemas.microsoft.com/office/drawing/2014/main" id="{DFEBD456-FD59-E732-E901-76755BCD4F1E}"/>
                  </a:ext>
                </a:extLst>
              </p:cNvPr>
              <p:cNvSpPr/>
              <p:nvPr/>
            </p:nvSpPr>
            <p:spPr>
              <a:xfrm>
                <a:off x="1147250" y="4761600"/>
                <a:ext cx="412450" cy="4200"/>
              </a:xfrm>
              <a:custGeom>
                <a:avLst/>
                <a:gdLst/>
                <a:ahLst/>
                <a:cxnLst/>
                <a:rect l="l" t="t" r="r" b="b"/>
                <a:pathLst>
                  <a:path w="16498" h="168" extrusionOk="0">
                    <a:moveTo>
                      <a:pt x="83" y="1"/>
                    </a:moveTo>
                    <a:cubicBezTo>
                      <a:pt x="37" y="1"/>
                      <a:pt x="1" y="37"/>
                      <a:pt x="1" y="83"/>
                    </a:cubicBezTo>
                    <a:cubicBezTo>
                      <a:pt x="1" y="130"/>
                      <a:pt x="37" y="168"/>
                      <a:pt x="83" y="168"/>
                    </a:cubicBezTo>
                    <a:lnTo>
                      <a:pt x="16413" y="168"/>
                    </a:lnTo>
                    <a:cubicBezTo>
                      <a:pt x="16459" y="168"/>
                      <a:pt x="16498" y="130"/>
                      <a:pt x="16498" y="83"/>
                    </a:cubicBezTo>
                    <a:cubicBezTo>
                      <a:pt x="16498" y="37"/>
                      <a:pt x="16459" y="1"/>
                      <a:pt x="16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a:extLst>
                  <a:ext uri="{FF2B5EF4-FFF2-40B4-BE49-F238E27FC236}">
                    <a16:creationId xmlns:a16="http://schemas.microsoft.com/office/drawing/2014/main" id="{6E47283C-77A8-D225-78A3-809B46281EA6}"/>
                  </a:ext>
                </a:extLst>
              </p:cNvPr>
              <p:cNvSpPr/>
              <p:nvPr/>
            </p:nvSpPr>
            <p:spPr>
              <a:xfrm>
                <a:off x="540275" y="445780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a:extLst>
                  <a:ext uri="{FF2B5EF4-FFF2-40B4-BE49-F238E27FC236}">
                    <a16:creationId xmlns:a16="http://schemas.microsoft.com/office/drawing/2014/main" id="{E00BCBA0-5243-69CB-6B8E-5553F99B7465}"/>
                  </a:ext>
                </a:extLst>
              </p:cNvPr>
              <p:cNvSpPr/>
              <p:nvPr/>
            </p:nvSpPr>
            <p:spPr>
              <a:xfrm>
                <a:off x="664425" y="4457800"/>
                <a:ext cx="1028025" cy="169175"/>
              </a:xfrm>
              <a:custGeom>
                <a:avLst/>
                <a:gdLst/>
                <a:ahLst/>
                <a:cxnLst/>
                <a:rect l="l" t="t" r="r" b="b"/>
                <a:pathLst>
                  <a:path w="41121" h="6767" extrusionOk="0">
                    <a:moveTo>
                      <a:pt x="337" y="1"/>
                    </a:moveTo>
                    <a:cubicBezTo>
                      <a:pt x="152" y="1"/>
                      <a:pt x="1" y="152"/>
                      <a:pt x="1" y="337"/>
                    </a:cubicBezTo>
                    <a:lnTo>
                      <a:pt x="1" y="6431"/>
                    </a:lnTo>
                    <a:cubicBezTo>
                      <a:pt x="1" y="6615"/>
                      <a:pt x="152" y="6767"/>
                      <a:pt x="337"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a:extLst>
                  <a:ext uri="{FF2B5EF4-FFF2-40B4-BE49-F238E27FC236}">
                    <a16:creationId xmlns:a16="http://schemas.microsoft.com/office/drawing/2014/main" id="{DE320A70-FD09-DE93-9709-36A839D7A2BB}"/>
                  </a:ext>
                </a:extLst>
              </p:cNvPr>
              <p:cNvSpPr/>
              <p:nvPr/>
            </p:nvSpPr>
            <p:spPr>
              <a:xfrm>
                <a:off x="739625" y="4490175"/>
                <a:ext cx="952825" cy="104425"/>
              </a:xfrm>
              <a:custGeom>
                <a:avLst/>
                <a:gdLst/>
                <a:ahLst/>
                <a:cxnLst/>
                <a:rect l="l" t="t" r="r" b="b"/>
                <a:pathLst>
                  <a:path w="38113" h="4177" extrusionOk="0">
                    <a:moveTo>
                      <a:pt x="2034" y="1"/>
                    </a:moveTo>
                    <a:cubicBezTo>
                      <a:pt x="912" y="1"/>
                      <a:pt x="1" y="912"/>
                      <a:pt x="1" y="2036"/>
                    </a:cubicBezTo>
                    <a:lnTo>
                      <a:pt x="1" y="2142"/>
                    </a:lnTo>
                    <a:cubicBezTo>
                      <a:pt x="1" y="3266"/>
                      <a:pt x="912" y="4177"/>
                      <a:pt x="2034" y="4177"/>
                    </a:cubicBezTo>
                    <a:lnTo>
                      <a:pt x="38112" y="4177"/>
                    </a:lnTo>
                    <a:lnTo>
                      <a:pt x="38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a:extLst>
                  <a:ext uri="{FF2B5EF4-FFF2-40B4-BE49-F238E27FC236}">
                    <a16:creationId xmlns:a16="http://schemas.microsoft.com/office/drawing/2014/main" id="{3C814558-FC39-88D7-0531-BFECB641D091}"/>
                  </a:ext>
                </a:extLst>
              </p:cNvPr>
              <p:cNvSpPr/>
              <p:nvPr/>
            </p:nvSpPr>
            <p:spPr>
              <a:xfrm>
                <a:off x="789750" y="45683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a:extLst>
                  <a:ext uri="{FF2B5EF4-FFF2-40B4-BE49-F238E27FC236}">
                    <a16:creationId xmlns:a16="http://schemas.microsoft.com/office/drawing/2014/main" id="{37D56A1E-5197-7609-2BD0-A44542ED8B65}"/>
                  </a:ext>
                </a:extLst>
              </p:cNvPr>
              <p:cNvSpPr/>
              <p:nvPr/>
            </p:nvSpPr>
            <p:spPr>
              <a:xfrm>
                <a:off x="789750" y="4539900"/>
                <a:ext cx="898725" cy="4200"/>
              </a:xfrm>
              <a:custGeom>
                <a:avLst/>
                <a:gdLst/>
                <a:ahLst/>
                <a:cxnLst/>
                <a:rect l="l" t="t" r="r" b="b"/>
                <a:pathLst>
                  <a:path w="35949" h="168" extrusionOk="0">
                    <a:moveTo>
                      <a:pt x="83" y="1"/>
                    </a:moveTo>
                    <a:cubicBezTo>
                      <a:pt x="37" y="1"/>
                      <a:pt x="0" y="37"/>
                      <a:pt x="0" y="83"/>
                    </a:cubicBezTo>
                    <a:cubicBezTo>
                      <a:pt x="0" y="129"/>
                      <a:pt x="37" y="168"/>
                      <a:pt x="83" y="168"/>
                    </a:cubicBezTo>
                    <a:lnTo>
                      <a:pt x="35864" y="168"/>
                    </a:lnTo>
                    <a:cubicBezTo>
                      <a:pt x="35910" y="168"/>
                      <a:pt x="35948" y="129"/>
                      <a:pt x="35948" y="83"/>
                    </a:cubicBezTo>
                    <a:cubicBezTo>
                      <a:pt x="35948" y="37"/>
                      <a:pt x="35910" y="1"/>
                      <a:pt x="3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a:extLst>
                  <a:ext uri="{FF2B5EF4-FFF2-40B4-BE49-F238E27FC236}">
                    <a16:creationId xmlns:a16="http://schemas.microsoft.com/office/drawing/2014/main" id="{579E048A-795D-4542-BB73-77A7BA2A0B78}"/>
                  </a:ext>
                </a:extLst>
              </p:cNvPr>
              <p:cNvSpPr/>
              <p:nvPr/>
            </p:nvSpPr>
            <p:spPr>
              <a:xfrm>
                <a:off x="789750" y="45122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a:extLst>
                  <a:ext uri="{FF2B5EF4-FFF2-40B4-BE49-F238E27FC236}">
                    <a16:creationId xmlns:a16="http://schemas.microsoft.com/office/drawing/2014/main" id="{381AAC17-BF4E-FEEA-FDD8-40C8CD782227}"/>
                  </a:ext>
                </a:extLst>
              </p:cNvPr>
              <p:cNvSpPr/>
              <p:nvPr/>
            </p:nvSpPr>
            <p:spPr>
              <a:xfrm>
                <a:off x="548000" y="4288375"/>
                <a:ext cx="1028000" cy="169125"/>
              </a:xfrm>
              <a:custGeom>
                <a:avLst/>
                <a:gdLst/>
                <a:ahLst/>
                <a:cxnLst/>
                <a:rect l="l" t="t" r="r" b="b"/>
                <a:pathLst>
                  <a:path w="41120" h="6765" extrusionOk="0">
                    <a:moveTo>
                      <a:pt x="336" y="1"/>
                    </a:moveTo>
                    <a:cubicBezTo>
                      <a:pt x="150" y="1"/>
                      <a:pt x="0" y="150"/>
                      <a:pt x="0" y="336"/>
                    </a:cubicBezTo>
                    <a:lnTo>
                      <a:pt x="0" y="6429"/>
                    </a:lnTo>
                    <a:cubicBezTo>
                      <a:pt x="0" y="6615"/>
                      <a:pt x="150" y="6765"/>
                      <a:pt x="336" y="6765"/>
                    </a:cubicBezTo>
                    <a:lnTo>
                      <a:pt x="41120" y="6765"/>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a:extLst>
                  <a:ext uri="{FF2B5EF4-FFF2-40B4-BE49-F238E27FC236}">
                    <a16:creationId xmlns:a16="http://schemas.microsoft.com/office/drawing/2014/main" id="{6D863CDA-C1A5-4825-842A-9E300FED6B1B}"/>
                  </a:ext>
                </a:extLst>
              </p:cNvPr>
              <p:cNvSpPr/>
              <p:nvPr/>
            </p:nvSpPr>
            <p:spPr>
              <a:xfrm>
                <a:off x="623150" y="4320750"/>
                <a:ext cx="952850" cy="104375"/>
              </a:xfrm>
              <a:custGeom>
                <a:avLst/>
                <a:gdLst/>
                <a:ahLst/>
                <a:cxnLst/>
                <a:rect l="l" t="t" r="r" b="b"/>
                <a:pathLst>
                  <a:path w="38114" h="4175" extrusionOk="0">
                    <a:moveTo>
                      <a:pt x="2036" y="1"/>
                    </a:moveTo>
                    <a:cubicBezTo>
                      <a:pt x="911" y="1"/>
                      <a:pt x="0" y="912"/>
                      <a:pt x="0" y="2034"/>
                    </a:cubicBezTo>
                    <a:lnTo>
                      <a:pt x="0" y="2141"/>
                    </a:lnTo>
                    <a:cubicBezTo>
                      <a:pt x="0" y="3265"/>
                      <a:pt x="911" y="4175"/>
                      <a:pt x="2036" y="4175"/>
                    </a:cubicBezTo>
                    <a:lnTo>
                      <a:pt x="38114" y="4175"/>
                    </a:lnTo>
                    <a:lnTo>
                      <a:pt x="3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a:extLst>
                  <a:ext uri="{FF2B5EF4-FFF2-40B4-BE49-F238E27FC236}">
                    <a16:creationId xmlns:a16="http://schemas.microsoft.com/office/drawing/2014/main" id="{695E4EEC-8E17-AE90-FF96-78D7198BC6F7}"/>
                  </a:ext>
                </a:extLst>
              </p:cNvPr>
              <p:cNvSpPr/>
              <p:nvPr/>
            </p:nvSpPr>
            <p:spPr>
              <a:xfrm>
                <a:off x="673250" y="4398925"/>
                <a:ext cx="898725" cy="4150"/>
              </a:xfrm>
              <a:custGeom>
                <a:avLst/>
                <a:gdLst/>
                <a:ahLst/>
                <a:cxnLst/>
                <a:rect l="l" t="t" r="r" b="b"/>
                <a:pathLst>
                  <a:path w="35949" h="166" extrusionOk="0">
                    <a:moveTo>
                      <a:pt x="85" y="0"/>
                    </a:moveTo>
                    <a:cubicBezTo>
                      <a:pt x="39" y="0"/>
                      <a:pt x="1" y="37"/>
                      <a:pt x="1" y="83"/>
                    </a:cubicBezTo>
                    <a:cubicBezTo>
                      <a:pt x="1" y="129"/>
                      <a:pt x="39" y="165"/>
                      <a:pt x="85" y="165"/>
                    </a:cubicBezTo>
                    <a:lnTo>
                      <a:pt x="35866" y="165"/>
                    </a:lnTo>
                    <a:cubicBezTo>
                      <a:pt x="35912" y="165"/>
                      <a:pt x="35949" y="129"/>
                      <a:pt x="35949" y="83"/>
                    </a:cubicBezTo>
                    <a:cubicBezTo>
                      <a:pt x="35949" y="37"/>
                      <a:pt x="35912" y="0"/>
                      <a:pt x="35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a:extLst>
                  <a:ext uri="{FF2B5EF4-FFF2-40B4-BE49-F238E27FC236}">
                    <a16:creationId xmlns:a16="http://schemas.microsoft.com/office/drawing/2014/main" id="{C5D76270-67BD-F96F-78E7-91CFB790A10A}"/>
                  </a:ext>
                </a:extLst>
              </p:cNvPr>
              <p:cNvSpPr/>
              <p:nvPr/>
            </p:nvSpPr>
            <p:spPr>
              <a:xfrm>
                <a:off x="673250" y="4370425"/>
                <a:ext cx="898725" cy="4200"/>
              </a:xfrm>
              <a:custGeom>
                <a:avLst/>
                <a:gdLst/>
                <a:ahLst/>
                <a:cxnLst/>
                <a:rect l="l" t="t" r="r" b="b"/>
                <a:pathLst>
                  <a:path w="35949" h="168" extrusionOk="0">
                    <a:moveTo>
                      <a:pt x="85" y="1"/>
                    </a:moveTo>
                    <a:cubicBezTo>
                      <a:pt x="39" y="1"/>
                      <a:pt x="1" y="39"/>
                      <a:pt x="1" y="85"/>
                    </a:cubicBezTo>
                    <a:cubicBezTo>
                      <a:pt x="1" y="131"/>
                      <a:pt x="39" y="168"/>
                      <a:pt x="85" y="168"/>
                    </a:cubicBezTo>
                    <a:lnTo>
                      <a:pt x="35866" y="168"/>
                    </a:lnTo>
                    <a:cubicBezTo>
                      <a:pt x="35912" y="168"/>
                      <a:pt x="35949" y="131"/>
                      <a:pt x="35949" y="85"/>
                    </a:cubicBezTo>
                    <a:cubicBezTo>
                      <a:pt x="35949" y="39"/>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a:extLst>
                  <a:ext uri="{FF2B5EF4-FFF2-40B4-BE49-F238E27FC236}">
                    <a16:creationId xmlns:a16="http://schemas.microsoft.com/office/drawing/2014/main" id="{34B55E4C-2EB1-5FF3-E6BF-E2650D6C4A16}"/>
                  </a:ext>
                </a:extLst>
              </p:cNvPr>
              <p:cNvSpPr/>
              <p:nvPr/>
            </p:nvSpPr>
            <p:spPr>
              <a:xfrm>
                <a:off x="673250" y="4342800"/>
                <a:ext cx="898725" cy="4150"/>
              </a:xfrm>
              <a:custGeom>
                <a:avLst/>
                <a:gdLst/>
                <a:ahLst/>
                <a:cxnLst/>
                <a:rect l="l" t="t" r="r" b="b"/>
                <a:pathLst>
                  <a:path w="35949" h="166" extrusionOk="0">
                    <a:moveTo>
                      <a:pt x="85" y="1"/>
                    </a:moveTo>
                    <a:cubicBezTo>
                      <a:pt x="39" y="1"/>
                      <a:pt x="1" y="37"/>
                      <a:pt x="1" y="83"/>
                    </a:cubicBezTo>
                    <a:cubicBezTo>
                      <a:pt x="1" y="130"/>
                      <a:pt x="39" y="166"/>
                      <a:pt x="85" y="166"/>
                    </a:cubicBezTo>
                    <a:lnTo>
                      <a:pt x="35866" y="166"/>
                    </a:lnTo>
                    <a:cubicBezTo>
                      <a:pt x="35912" y="166"/>
                      <a:pt x="35949" y="130"/>
                      <a:pt x="35949" y="83"/>
                    </a:cubicBezTo>
                    <a:cubicBezTo>
                      <a:pt x="35949" y="37"/>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8">
              <a:extLst>
                <a:ext uri="{FF2B5EF4-FFF2-40B4-BE49-F238E27FC236}">
                  <a16:creationId xmlns:a16="http://schemas.microsoft.com/office/drawing/2014/main" id="{85B6EC92-3BC0-F738-4BB2-D6645EFDD317}"/>
                </a:ext>
              </a:extLst>
            </p:cNvPr>
            <p:cNvGrpSpPr/>
            <p:nvPr/>
          </p:nvGrpSpPr>
          <p:grpSpPr>
            <a:xfrm>
              <a:off x="1408274" y="1996720"/>
              <a:ext cx="986617" cy="1540556"/>
              <a:chOff x="1929475" y="3160175"/>
              <a:chExt cx="981025" cy="1531825"/>
            </a:xfrm>
          </p:grpSpPr>
          <p:sp>
            <p:nvSpPr>
              <p:cNvPr id="582" name="Google Shape;582;p28">
                <a:extLst>
                  <a:ext uri="{FF2B5EF4-FFF2-40B4-BE49-F238E27FC236}">
                    <a16:creationId xmlns:a16="http://schemas.microsoft.com/office/drawing/2014/main" id="{18B5BEB2-620C-B705-4156-420F8147D49E}"/>
                  </a:ext>
                </a:extLst>
              </p:cNvPr>
              <p:cNvSpPr/>
              <p:nvPr/>
            </p:nvSpPr>
            <p:spPr>
              <a:xfrm>
                <a:off x="2645950" y="4493550"/>
                <a:ext cx="110800" cy="118050"/>
              </a:xfrm>
              <a:custGeom>
                <a:avLst/>
                <a:gdLst/>
                <a:ahLst/>
                <a:cxnLst/>
                <a:rect l="l" t="t" r="r" b="b"/>
                <a:pathLst>
                  <a:path w="4432" h="4722" extrusionOk="0">
                    <a:moveTo>
                      <a:pt x="3461" y="0"/>
                    </a:moveTo>
                    <a:lnTo>
                      <a:pt x="0" y="286"/>
                    </a:lnTo>
                    <a:lnTo>
                      <a:pt x="1725" y="4391"/>
                    </a:lnTo>
                    <a:lnTo>
                      <a:pt x="4432" y="4721"/>
                    </a:lnTo>
                    <a:lnTo>
                      <a:pt x="346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a:extLst>
                  <a:ext uri="{FF2B5EF4-FFF2-40B4-BE49-F238E27FC236}">
                    <a16:creationId xmlns:a16="http://schemas.microsoft.com/office/drawing/2014/main" id="{7CB85E04-9E8B-522D-BA8E-9EF2C0FBC9E8}"/>
                  </a:ext>
                </a:extLst>
              </p:cNvPr>
              <p:cNvSpPr/>
              <p:nvPr/>
            </p:nvSpPr>
            <p:spPr>
              <a:xfrm>
                <a:off x="2422625" y="4015850"/>
                <a:ext cx="362600" cy="533725"/>
              </a:xfrm>
              <a:custGeom>
                <a:avLst/>
                <a:gdLst/>
                <a:ahLst/>
                <a:cxnLst/>
                <a:rect l="l" t="t" r="r" b="b"/>
                <a:pathLst>
                  <a:path w="14504" h="21349" extrusionOk="0">
                    <a:moveTo>
                      <a:pt x="8308" y="1"/>
                    </a:moveTo>
                    <a:lnTo>
                      <a:pt x="0" y="3513"/>
                    </a:lnTo>
                    <a:lnTo>
                      <a:pt x="8500" y="21349"/>
                    </a:lnTo>
                    <a:lnTo>
                      <a:pt x="14504" y="21109"/>
                    </a:lnTo>
                    <a:lnTo>
                      <a:pt x="83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a:extLst>
                  <a:ext uri="{FF2B5EF4-FFF2-40B4-BE49-F238E27FC236}">
                    <a16:creationId xmlns:a16="http://schemas.microsoft.com/office/drawing/2014/main" id="{CA327E6C-1DB0-021E-5FCD-6CFE4D9C1E9E}"/>
                  </a:ext>
                </a:extLst>
              </p:cNvPr>
              <p:cNvSpPr/>
              <p:nvPr/>
            </p:nvSpPr>
            <p:spPr>
              <a:xfrm>
                <a:off x="2562600" y="4320550"/>
                <a:ext cx="89650" cy="191300"/>
              </a:xfrm>
              <a:custGeom>
                <a:avLst/>
                <a:gdLst/>
                <a:ahLst/>
                <a:cxnLst/>
                <a:rect l="l" t="t" r="r" b="b"/>
                <a:pathLst>
                  <a:path w="3586" h="7652" extrusionOk="0">
                    <a:moveTo>
                      <a:pt x="105" y="1"/>
                    </a:moveTo>
                    <a:cubicBezTo>
                      <a:pt x="92" y="1"/>
                      <a:pt x="80" y="3"/>
                      <a:pt x="68" y="9"/>
                    </a:cubicBezTo>
                    <a:cubicBezTo>
                      <a:pt x="22" y="30"/>
                      <a:pt x="0" y="84"/>
                      <a:pt x="22" y="130"/>
                    </a:cubicBezTo>
                    <a:lnTo>
                      <a:pt x="346" y="845"/>
                    </a:lnTo>
                    <a:cubicBezTo>
                      <a:pt x="361" y="880"/>
                      <a:pt x="394" y="899"/>
                      <a:pt x="428" y="899"/>
                    </a:cubicBezTo>
                    <a:cubicBezTo>
                      <a:pt x="442" y="899"/>
                      <a:pt x="453" y="897"/>
                      <a:pt x="467" y="891"/>
                    </a:cubicBezTo>
                    <a:cubicBezTo>
                      <a:pt x="513" y="870"/>
                      <a:pt x="532" y="816"/>
                      <a:pt x="511" y="770"/>
                    </a:cubicBezTo>
                    <a:lnTo>
                      <a:pt x="187" y="55"/>
                    </a:lnTo>
                    <a:cubicBezTo>
                      <a:pt x="172" y="21"/>
                      <a:pt x="140" y="1"/>
                      <a:pt x="105" y="1"/>
                    </a:cubicBezTo>
                    <a:close/>
                    <a:moveTo>
                      <a:pt x="753" y="1434"/>
                    </a:moveTo>
                    <a:cubicBezTo>
                      <a:pt x="741" y="1434"/>
                      <a:pt x="728" y="1436"/>
                      <a:pt x="716" y="1442"/>
                    </a:cubicBezTo>
                    <a:cubicBezTo>
                      <a:pt x="670" y="1463"/>
                      <a:pt x="649" y="1517"/>
                      <a:pt x="670" y="1563"/>
                    </a:cubicBezTo>
                    <a:lnTo>
                      <a:pt x="994" y="2280"/>
                    </a:lnTo>
                    <a:cubicBezTo>
                      <a:pt x="1009" y="2313"/>
                      <a:pt x="1042" y="2332"/>
                      <a:pt x="1077" y="2332"/>
                    </a:cubicBezTo>
                    <a:cubicBezTo>
                      <a:pt x="1090" y="2332"/>
                      <a:pt x="1103" y="2330"/>
                      <a:pt x="1115" y="2324"/>
                    </a:cubicBezTo>
                    <a:cubicBezTo>
                      <a:pt x="1161" y="2303"/>
                      <a:pt x="1180" y="2249"/>
                      <a:pt x="1159" y="2205"/>
                    </a:cubicBezTo>
                    <a:lnTo>
                      <a:pt x="835" y="1488"/>
                    </a:lnTo>
                    <a:cubicBezTo>
                      <a:pt x="821" y="1454"/>
                      <a:pt x="788" y="1434"/>
                      <a:pt x="753" y="1434"/>
                    </a:cubicBezTo>
                    <a:close/>
                    <a:moveTo>
                      <a:pt x="1403" y="2868"/>
                    </a:moveTo>
                    <a:cubicBezTo>
                      <a:pt x="1390" y="2868"/>
                      <a:pt x="1377" y="2871"/>
                      <a:pt x="1364" y="2877"/>
                    </a:cubicBezTo>
                    <a:cubicBezTo>
                      <a:pt x="1318" y="2896"/>
                      <a:pt x="1297" y="2950"/>
                      <a:pt x="1318" y="2996"/>
                    </a:cubicBezTo>
                    <a:lnTo>
                      <a:pt x="1642" y="3713"/>
                    </a:lnTo>
                    <a:cubicBezTo>
                      <a:pt x="1658" y="3746"/>
                      <a:pt x="1690" y="3767"/>
                      <a:pt x="1725" y="3767"/>
                    </a:cubicBezTo>
                    <a:cubicBezTo>
                      <a:pt x="1738" y="3767"/>
                      <a:pt x="1752" y="3763"/>
                      <a:pt x="1763" y="3757"/>
                    </a:cubicBezTo>
                    <a:cubicBezTo>
                      <a:pt x="1809" y="3738"/>
                      <a:pt x="1829" y="3684"/>
                      <a:pt x="1807" y="3638"/>
                    </a:cubicBezTo>
                    <a:lnTo>
                      <a:pt x="1483" y="2921"/>
                    </a:lnTo>
                    <a:cubicBezTo>
                      <a:pt x="1469" y="2887"/>
                      <a:pt x="1437" y="2868"/>
                      <a:pt x="1403" y="2868"/>
                    </a:cubicBezTo>
                    <a:close/>
                    <a:moveTo>
                      <a:pt x="2050" y="4301"/>
                    </a:moveTo>
                    <a:cubicBezTo>
                      <a:pt x="2038" y="4301"/>
                      <a:pt x="2025" y="4304"/>
                      <a:pt x="2013" y="4310"/>
                    </a:cubicBezTo>
                    <a:cubicBezTo>
                      <a:pt x="1967" y="4331"/>
                      <a:pt x="1946" y="4384"/>
                      <a:pt x="1967" y="4428"/>
                    </a:cubicBezTo>
                    <a:lnTo>
                      <a:pt x="2291" y="5146"/>
                    </a:lnTo>
                    <a:cubicBezTo>
                      <a:pt x="2306" y="5180"/>
                      <a:pt x="2339" y="5200"/>
                      <a:pt x="2373" y="5200"/>
                    </a:cubicBezTo>
                    <a:cubicBezTo>
                      <a:pt x="2387" y="5200"/>
                      <a:pt x="2400" y="5198"/>
                      <a:pt x="2412" y="5192"/>
                    </a:cubicBezTo>
                    <a:cubicBezTo>
                      <a:pt x="2458" y="5171"/>
                      <a:pt x="2477" y="5117"/>
                      <a:pt x="2456" y="5071"/>
                    </a:cubicBezTo>
                    <a:lnTo>
                      <a:pt x="2132" y="4354"/>
                    </a:lnTo>
                    <a:cubicBezTo>
                      <a:pt x="2118" y="4321"/>
                      <a:pt x="2085" y="4301"/>
                      <a:pt x="2050" y="4301"/>
                    </a:cubicBezTo>
                    <a:close/>
                    <a:moveTo>
                      <a:pt x="2698" y="5734"/>
                    </a:moveTo>
                    <a:cubicBezTo>
                      <a:pt x="2686" y="5734"/>
                      <a:pt x="2673" y="5737"/>
                      <a:pt x="2661" y="5742"/>
                    </a:cubicBezTo>
                    <a:cubicBezTo>
                      <a:pt x="2615" y="5764"/>
                      <a:pt x="2594" y="5817"/>
                      <a:pt x="2615" y="5863"/>
                    </a:cubicBezTo>
                    <a:lnTo>
                      <a:pt x="2939" y="6579"/>
                    </a:lnTo>
                    <a:cubicBezTo>
                      <a:pt x="2955" y="6613"/>
                      <a:pt x="2987" y="6633"/>
                      <a:pt x="3022" y="6633"/>
                    </a:cubicBezTo>
                    <a:cubicBezTo>
                      <a:pt x="3035" y="6633"/>
                      <a:pt x="3049" y="6631"/>
                      <a:pt x="3060" y="6625"/>
                    </a:cubicBezTo>
                    <a:cubicBezTo>
                      <a:pt x="3106" y="6604"/>
                      <a:pt x="3125" y="6550"/>
                      <a:pt x="3104" y="6504"/>
                    </a:cubicBezTo>
                    <a:lnTo>
                      <a:pt x="2780" y="5789"/>
                    </a:lnTo>
                    <a:cubicBezTo>
                      <a:pt x="2766" y="5755"/>
                      <a:pt x="2733" y="5734"/>
                      <a:pt x="2698" y="5734"/>
                    </a:cubicBezTo>
                    <a:close/>
                    <a:moveTo>
                      <a:pt x="3346" y="7168"/>
                    </a:moveTo>
                    <a:cubicBezTo>
                      <a:pt x="3334" y="7168"/>
                      <a:pt x="3321" y="7170"/>
                      <a:pt x="3309" y="7175"/>
                    </a:cubicBezTo>
                    <a:cubicBezTo>
                      <a:pt x="3263" y="7197"/>
                      <a:pt x="3242" y="7250"/>
                      <a:pt x="3263" y="7296"/>
                    </a:cubicBezTo>
                    <a:lnTo>
                      <a:pt x="3400" y="7597"/>
                    </a:lnTo>
                    <a:cubicBezTo>
                      <a:pt x="3415" y="7630"/>
                      <a:pt x="3448" y="7651"/>
                      <a:pt x="3482" y="7651"/>
                    </a:cubicBezTo>
                    <a:cubicBezTo>
                      <a:pt x="3495" y="7651"/>
                      <a:pt x="3509" y="7647"/>
                      <a:pt x="3520" y="7643"/>
                    </a:cubicBezTo>
                    <a:cubicBezTo>
                      <a:pt x="3566" y="7622"/>
                      <a:pt x="3586" y="7569"/>
                      <a:pt x="3565" y="7523"/>
                    </a:cubicBezTo>
                    <a:lnTo>
                      <a:pt x="3428" y="7221"/>
                    </a:lnTo>
                    <a:cubicBezTo>
                      <a:pt x="3414" y="7187"/>
                      <a:pt x="3381" y="7168"/>
                      <a:pt x="3346" y="71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a:extLst>
                  <a:ext uri="{FF2B5EF4-FFF2-40B4-BE49-F238E27FC236}">
                    <a16:creationId xmlns:a16="http://schemas.microsoft.com/office/drawing/2014/main" id="{85501E46-52D1-7C58-F066-2B6396E51E26}"/>
                  </a:ext>
                </a:extLst>
              </p:cNvPr>
              <p:cNvSpPr/>
              <p:nvPr/>
            </p:nvSpPr>
            <p:spPr>
              <a:xfrm>
                <a:off x="2607200" y="4506725"/>
                <a:ext cx="188100" cy="54450"/>
              </a:xfrm>
              <a:custGeom>
                <a:avLst/>
                <a:gdLst/>
                <a:ahLst/>
                <a:cxnLst/>
                <a:rect l="l" t="t" r="r" b="b"/>
                <a:pathLst>
                  <a:path w="7524" h="2178" extrusionOk="0">
                    <a:moveTo>
                      <a:pt x="6927" y="1"/>
                    </a:moveTo>
                    <a:lnTo>
                      <a:pt x="0" y="223"/>
                    </a:lnTo>
                    <a:lnTo>
                      <a:pt x="896" y="2178"/>
                    </a:lnTo>
                    <a:lnTo>
                      <a:pt x="7524" y="1957"/>
                    </a:lnTo>
                    <a:lnTo>
                      <a:pt x="69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a:extLst>
                  <a:ext uri="{FF2B5EF4-FFF2-40B4-BE49-F238E27FC236}">
                    <a16:creationId xmlns:a16="http://schemas.microsoft.com/office/drawing/2014/main" id="{0B799EE2-5A60-7E7F-DB74-A518F17AE3A7}"/>
                  </a:ext>
                </a:extLst>
              </p:cNvPr>
              <p:cNvSpPr/>
              <p:nvPr/>
            </p:nvSpPr>
            <p:spPr>
              <a:xfrm>
                <a:off x="2679825" y="4593600"/>
                <a:ext cx="230675" cy="98400"/>
              </a:xfrm>
              <a:custGeom>
                <a:avLst/>
                <a:gdLst/>
                <a:ahLst/>
                <a:cxnLst/>
                <a:rect l="l" t="t" r="r" b="b"/>
                <a:pathLst>
                  <a:path w="9227" h="3936" extrusionOk="0">
                    <a:moveTo>
                      <a:pt x="153" y="1"/>
                    </a:moveTo>
                    <a:cubicBezTo>
                      <a:pt x="60" y="1"/>
                      <a:pt x="1" y="56"/>
                      <a:pt x="17" y="213"/>
                    </a:cubicBezTo>
                    <a:cubicBezTo>
                      <a:pt x="55" y="619"/>
                      <a:pt x="261" y="2495"/>
                      <a:pt x="360" y="3420"/>
                    </a:cubicBezTo>
                    <a:cubicBezTo>
                      <a:pt x="395" y="3733"/>
                      <a:pt x="416" y="3936"/>
                      <a:pt x="416" y="3936"/>
                    </a:cubicBezTo>
                    <a:lnTo>
                      <a:pt x="9226" y="3936"/>
                    </a:lnTo>
                    <a:cubicBezTo>
                      <a:pt x="9188" y="3746"/>
                      <a:pt x="9146" y="3573"/>
                      <a:pt x="9096" y="3420"/>
                    </a:cubicBezTo>
                    <a:cubicBezTo>
                      <a:pt x="8779" y="2424"/>
                      <a:pt x="8219" y="2114"/>
                      <a:pt x="7590" y="2073"/>
                    </a:cubicBezTo>
                    <a:cubicBezTo>
                      <a:pt x="6865" y="2027"/>
                      <a:pt x="4174" y="1166"/>
                      <a:pt x="4174" y="1166"/>
                    </a:cubicBezTo>
                    <a:cubicBezTo>
                      <a:pt x="4174" y="1166"/>
                      <a:pt x="4227" y="335"/>
                      <a:pt x="3733" y="170"/>
                    </a:cubicBezTo>
                    <a:cubicBezTo>
                      <a:pt x="3662" y="147"/>
                      <a:pt x="3580" y="137"/>
                      <a:pt x="3491" y="137"/>
                    </a:cubicBezTo>
                    <a:cubicBezTo>
                      <a:pt x="2948" y="137"/>
                      <a:pt x="2142" y="506"/>
                      <a:pt x="2142" y="506"/>
                    </a:cubicBezTo>
                    <a:lnTo>
                      <a:pt x="824" y="349"/>
                    </a:lnTo>
                    <a:cubicBezTo>
                      <a:pt x="824" y="349"/>
                      <a:pt x="38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a:extLst>
                  <a:ext uri="{FF2B5EF4-FFF2-40B4-BE49-F238E27FC236}">
                    <a16:creationId xmlns:a16="http://schemas.microsoft.com/office/drawing/2014/main" id="{DDC315A6-E2D5-0135-9ADD-904B7B98757A}"/>
                  </a:ext>
                </a:extLst>
              </p:cNvPr>
              <p:cNvSpPr/>
              <p:nvPr/>
            </p:nvSpPr>
            <p:spPr>
              <a:xfrm>
                <a:off x="2688825" y="4679050"/>
                <a:ext cx="221675" cy="12950"/>
              </a:xfrm>
              <a:custGeom>
                <a:avLst/>
                <a:gdLst/>
                <a:ahLst/>
                <a:cxnLst/>
                <a:rect l="l" t="t" r="r" b="b"/>
                <a:pathLst>
                  <a:path w="8867" h="518" extrusionOk="0">
                    <a:moveTo>
                      <a:pt x="0" y="0"/>
                    </a:moveTo>
                    <a:cubicBezTo>
                      <a:pt x="35" y="315"/>
                      <a:pt x="56" y="518"/>
                      <a:pt x="56" y="518"/>
                    </a:cubicBezTo>
                    <a:lnTo>
                      <a:pt x="8866"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a:extLst>
                  <a:ext uri="{FF2B5EF4-FFF2-40B4-BE49-F238E27FC236}">
                    <a16:creationId xmlns:a16="http://schemas.microsoft.com/office/drawing/2014/main" id="{678B59F7-C0DC-CD1C-0D49-1BAA13C9C55A}"/>
                  </a:ext>
                </a:extLst>
              </p:cNvPr>
              <p:cNvSpPr/>
              <p:nvPr/>
            </p:nvSpPr>
            <p:spPr>
              <a:xfrm>
                <a:off x="2683025" y="4625875"/>
                <a:ext cx="31625" cy="52275"/>
              </a:xfrm>
              <a:custGeom>
                <a:avLst/>
                <a:gdLst/>
                <a:ahLst/>
                <a:cxnLst/>
                <a:rect l="l" t="t" r="r" b="b"/>
                <a:pathLst>
                  <a:path w="1265" h="2091" extrusionOk="0">
                    <a:moveTo>
                      <a:pt x="101" y="0"/>
                    </a:moveTo>
                    <a:cubicBezTo>
                      <a:pt x="40" y="0"/>
                      <a:pt x="0" y="90"/>
                      <a:pt x="65" y="126"/>
                    </a:cubicBezTo>
                    <a:cubicBezTo>
                      <a:pt x="729" y="502"/>
                      <a:pt x="1115" y="1252"/>
                      <a:pt x="783" y="1987"/>
                    </a:cubicBezTo>
                    <a:cubicBezTo>
                      <a:pt x="758" y="2041"/>
                      <a:pt x="805" y="2091"/>
                      <a:pt x="849" y="2091"/>
                    </a:cubicBezTo>
                    <a:cubicBezTo>
                      <a:pt x="869" y="2091"/>
                      <a:pt x="888" y="2081"/>
                      <a:pt x="900" y="2056"/>
                    </a:cubicBezTo>
                    <a:cubicBezTo>
                      <a:pt x="1264" y="1254"/>
                      <a:pt x="869" y="426"/>
                      <a:pt x="134"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a:extLst>
                  <a:ext uri="{FF2B5EF4-FFF2-40B4-BE49-F238E27FC236}">
                    <a16:creationId xmlns:a16="http://schemas.microsoft.com/office/drawing/2014/main" id="{6502E12A-233C-B2E1-AF08-97ADFA0FCCF4}"/>
                  </a:ext>
                </a:extLst>
              </p:cNvPr>
              <p:cNvSpPr/>
              <p:nvPr/>
            </p:nvSpPr>
            <p:spPr>
              <a:xfrm>
                <a:off x="2772550" y="4622800"/>
                <a:ext cx="38475" cy="14525"/>
              </a:xfrm>
              <a:custGeom>
                <a:avLst/>
                <a:gdLst/>
                <a:ahLst/>
                <a:cxnLst/>
                <a:rect l="l" t="t" r="r" b="b"/>
                <a:pathLst>
                  <a:path w="1539" h="581" extrusionOk="0">
                    <a:moveTo>
                      <a:pt x="894" y="1"/>
                    </a:moveTo>
                    <a:cubicBezTo>
                      <a:pt x="567" y="1"/>
                      <a:pt x="252" y="178"/>
                      <a:pt x="35" y="481"/>
                    </a:cubicBezTo>
                    <a:cubicBezTo>
                      <a:pt x="0" y="532"/>
                      <a:pt x="47" y="581"/>
                      <a:pt x="96" y="581"/>
                    </a:cubicBezTo>
                    <a:cubicBezTo>
                      <a:pt x="117" y="581"/>
                      <a:pt x="138" y="572"/>
                      <a:pt x="154" y="550"/>
                    </a:cubicBezTo>
                    <a:cubicBezTo>
                      <a:pt x="341" y="287"/>
                      <a:pt x="609" y="139"/>
                      <a:pt x="888" y="139"/>
                    </a:cubicBezTo>
                    <a:cubicBezTo>
                      <a:pt x="1064" y="139"/>
                      <a:pt x="1244" y="197"/>
                      <a:pt x="1412" y="322"/>
                    </a:cubicBezTo>
                    <a:cubicBezTo>
                      <a:pt x="1425" y="332"/>
                      <a:pt x="1437" y="336"/>
                      <a:pt x="1448" y="336"/>
                    </a:cubicBezTo>
                    <a:cubicBezTo>
                      <a:pt x="1502" y="336"/>
                      <a:pt x="1538" y="248"/>
                      <a:pt x="1481" y="205"/>
                    </a:cubicBezTo>
                    <a:cubicBezTo>
                      <a:pt x="1294" y="65"/>
                      <a:pt x="1092"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a:extLst>
                  <a:ext uri="{FF2B5EF4-FFF2-40B4-BE49-F238E27FC236}">
                    <a16:creationId xmlns:a16="http://schemas.microsoft.com/office/drawing/2014/main" id="{B530893B-EC17-CA44-9596-A89F781C54B3}"/>
                  </a:ext>
                </a:extLst>
              </p:cNvPr>
              <p:cNvSpPr/>
              <p:nvPr/>
            </p:nvSpPr>
            <p:spPr>
              <a:xfrm>
                <a:off x="2791500" y="4628500"/>
                <a:ext cx="38475" cy="14525"/>
              </a:xfrm>
              <a:custGeom>
                <a:avLst/>
                <a:gdLst/>
                <a:ahLst/>
                <a:cxnLst/>
                <a:rect l="l" t="t" r="r" b="b"/>
                <a:pathLst>
                  <a:path w="1539" h="581" extrusionOk="0">
                    <a:moveTo>
                      <a:pt x="895" y="1"/>
                    </a:moveTo>
                    <a:cubicBezTo>
                      <a:pt x="568" y="1"/>
                      <a:pt x="253" y="178"/>
                      <a:pt x="37" y="484"/>
                    </a:cubicBezTo>
                    <a:cubicBezTo>
                      <a:pt x="0" y="533"/>
                      <a:pt x="48" y="581"/>
                      <a:pt x="96" y="581"/>
                    </a:cubicBezTo>
                    <a:cubicBezTo>
                      <a:pt x="117" y="581"/>
                      <a:pt x="139" y="572"/>
                      <a:pt x="154" y="551"/>
                    </a:cubicBezTo>
                    <a:cubicBezTo>
                      <a:pt x="342" y="287"/>
                      <a:pt x="609" y="139"/>
                      <a:pt x="888" y="139"/>
                    </a:cubicBezTo>
                    <a:cubicBezTo>
                      <a:pt x="1064" y="139"/>
                      <a:pt x="1244" y="198"/>
                      <a:pt x="1412" y="324"/>
                    </a:cubicBezTo>
                    <a:cubicBezTo>
                      <a:pt x="1424" y="333"/>
                      <a:pt x="1436"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a:extLst>
                  <a:ext uri="{FF2B5EF4-FFF2-40B4-BE49-F238E27FC236}">
                    <a16:creationId xmlns:a16="http://schemas.microsoft.com/office/drawing/2014/main" id="{BD293F46-BEDC-362D-8ACD-3EB508F64CDB}"/>
                  </a:ext>
                </a:extLst>
              </p:cNvPr>
              <p:cNvSpPr/>
              <p:nvPr/>
            </p:nvSpPr>
            <p:spPr>
              <a:xfrm>
                <a:off x="2811100" y="4634250"/>
                <a:ext cx="38475" cy="14525"/>
              </a:xfrm>
              <a:custGeom>
                <a:avLst/>
                <a:gdLst/>
                <a:ahLst/>
                <a:cxnLst/>
                <a:rect l="l" t="t" r="r" b="b"/>
                <a:pathLst>
                  <a:path w="1539" h="581" extrusionOk="0">
                    <a:moveTo>
                      <a:pt x="894" y="0"/>
                    </a:moveTo>
                    <a:cubicBezTo>
                      <a:pt x="567" y="0"/>
                      <a:pt x="252" y="178"/>
                      <a:pt x="35" y="482"/>
                    </a:cubicBezTo>
                    <a:cubicBezTo>
                      <a:pt x="0" y="532"/>
                      <a:pt x="48" y="581"/>
                      <a:pt x="97" y="581"/>
                    </a:cubicBezTo>
                    <a:cubicBezTo>
                      <a:pt x="118" y="581"/>
                      <a:pt x="139" y="572"/>
                      <a:pt x="154" y="551"/>
                    </a:cubicBezTo>
                    <a:cubicBezTo>
                      <a:pt x="341" y="286"/>
                      <a:pt x="608" y="138"/>
                      <a:pt x="887" y="138"/>
                    </a:cubicBezTo>
                    <a:cubicBezTo>
                      <a:pt x="1063" y="138"/>
                      <a:pt x="1244" y="197"/>
                      <a:pt x="1413" y="323"/>
                    </a:cubicBezTo>
                    <a:cubicBezTo>
                      <a:pt x="1425" y="332"/>
                      <a:pt x="1437" y="336"/>
                      <a:pt x="1448" y="336"/>
                    </a:cubicBezTo>
                    <a:cubicBezTo>
                      <a:pt x="1502" y="336"/>
                      <a:pt x="1539" y="248"/>
                      <a:pt x="1482" y="206"/>
                    </a:cubicBezTo>
                    <a:cubicBezTo>
                      <a:pt x="1294" y="65"/>
                      <a:pt x="1092"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a:extLst>
                  <a:ext uri="{FF2B5EF4-FFF2-40B4-BE49-F238E27FC236}">
                    <a16:creationId xmlns:a16="http://schemas.microsoft.com/office/drawing/2014/main" id="{72B1007C-D96F-9F93-FA06-2AF898B2110E}"/>
                  </a:ext>
                </a:extLst>
              </p:cNvPr>
              <p:cNvSpPr/>
              <p:nvPr/>
            </p:nvSpPr>
            <p:spPr>
              <a:xfrm>
                <a:off x="2128250" y="3662650"/>
                <a:ext cx="195875" cy="326825"/>
              </a:xfrm>
              <a:custGeom>
                <a:avLst/>
                <a:gdLst/>
                <a:ahLst/>
                <a:cxnLst/>
                <a:rect l="l" t="t" r="r" b="b"/>
                <a:pathLst>
                  <a:path w="7835" h="13073" extrusionOk="0">
                    <a:moveTo>
                      <a:pt x="4467" y="1"/>
                    </a:moveTo>
                    <a:lnTo>
                      <a:pt x="1" y="546"/>
                    </a:lnTo>
                    <a:cubicBezTo>
                      <a:pt x="1" y="546"/>
                      <a:pt x="622" y="8336"/>
                      <a:pt x="1610" y="10829"/>
                    </a:cubicBezTo>
                    <a:cubicBezTo>
                      <a:pt x="2267" y="12484"/>
                      <a:pt x="3065" y="13072"/>
                      <a:pt x="3868" y="13072"/>
                    </a:cubicBezTo>
                    <a:cubicBezTo>
                      <a:pt x="5838" y="13072"/>
                      <a:pt x="7835" y="9533"/>
                      <a:pt x="7835" y="9533"/>
                    </a:cubicBezTo>
                    <a:lnTo>
                      <a:pt x="5215" y="5779"/>
                    </a:lnTo>
                    <a:lnTo>
                      <a:pt x="4467"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a:extLst>
                  <a:ext uri="{FF2B5EF4-FFF2-40B4-BE49-F238E27FC236}">
                    <a16:creationId xmlns:a16="http://schemas.microsoft.com/office/drawing/2014/main" id="{DA231BEB-8EA8-C2AB-FF1B-B8A67E70F559}"/>
                  </a:ext>
                </a:extLst>
              </p:cNvPr>
              <p:cNvSpPr/>
              <p:nvPr/>
            </p:nvSpPr>
            <p:spPr>
              <a:xfrm>
                <a:off x="2228825" y="3805850"/>
                <a:ext cx="30025" cy="9775"/>
              </a:xfrm>
              <a:custGeom>
                <a:avLst/>
                <a:gdLst/>
                <a:ahLst/>
                <a:cxnLst/>
                <a:rect l="l" t="t" r="r" b="b"/>
                <a:pathLst>
                  <a:path w="1201" h="391" extrusionOk="0">
                    <a:moveTo>
                      <a:pt x="1069" y="0"/>
                    </a:moveTo>
                    <a:cubicBezTo>
                      <a:pt x="1062" y="0"/>
                      <a:pt x="1054" y="1"/>
                      <a:pt x="1046" y="3"/>
                    </a:cubicBezTo>
                    <a:cubicBezTo>
                      <a:pt x="735" y="68"/>
                      <a:pt x="424" y="133"/>
                      <a:pt x="116" y="200"/>
                    </a:cubicBezTo>
                    <a:cubicBezTo>
                      <a:pt x="1" y="223"/>
                      <a:pt x="28" y="391"/>
                      <a:pt x="133" y="391"/>
                    </a:cubicBezTo>
                    <a:cubicBezTo>
                      <a:pt x="140" y="391"/>
                      <a:pt x="148" y="390"/>
                      <a:pt x="156" y="388"/>
                    </a:cubicBezTo>
                    <a:cubicBezTo>
                      <a:pt x="467" y="323"/>
                      <a:pt x="777" y="258"/>
                      <a:pt x="1086" y="193"/>
                    </a:cubicBezTo>
                    <a:cubicBezTo>
                      <a:pt x="1201" y="167"/>
                      <a:pt x="1173" y="0"/>
                      <a:pt x="1069"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a:extLst>
                  <a:ext uri="{FF2B5EF4-FFF2-40B4-BE49-F238E27FC236}">
                    <a16:creationId xmlns:a16="http://schemas.microsoft.com/office/drawing/2014/main" id="{70F0E538-4EE2-F0B7-EFDA-14CDC497A38A}"/>
                  </a:ext>
                </a:extLst>
              </p:cNvPr>
              <p:cNvSpPr/>
              <p:nvPr/>
            </p:nvSpPr>
            <p:spPr>
              <a:xfrm>
                <a:off x="2311925" y="3635325"/>
                <a:ext cx="195400" cy="296850"/>
              </a:xfrm>
              <a:custGeom>
                <a:avLst/>
                <a:gdLst/>
                <a:ahLst/>
                <a:cxnLst/>
                <a:rect l="l" t="t" r="r" b="b"/>
                <a:pathLst>
                  <a:path w="7816" h="11874" extrusionOk="0">
                    <a:moveTo>
                      <a:pt x="3615" y="0"/>
                    </a:moveTo>
                    <a:lnTo>
                      <a:pt x="346" y="1871"/>
                    </a:lnTo>
                    <a:cubicBezTo>
                      <a:pt x="346" y="1871"/>
                      <a:pt x="1" y="11096"/>
                      <a:pt x="2191" y="11706"/>
                    </a:cubicBezTo>
                    <a:cubicBezTo>
                      <a:pt x="2603" y="11820"/>
                      <a:pt x="3065" y="11874"/>
                      <a:pt x="3537" y="11874"/>
                    </a:cubicBezTo>
                    <a:cubicBezTo>
                      <a:pt x="5579" y="11874"/>
                      <a:pt x="7816" y="10864"/>
                      <a:pt x="7079" y="9342"/>
                    </a:cubicBezTo>
                    <a:cubicBezTo>
                      <a:pt x="6172" y="7466"/>
                      <a:pt x="3615" y="0"/>
                      <a:pt x="3615"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a:extLst>
                  <a:ext uri="{FF2B5EF4-FFF2-40B4-BE49-F238E27FC236}">
                    <a16:creationId xmlns:a16="http://schemas.microsoft.com/office/drawing/2014/main" id="{7A7E8E7A-3788-0A1C-7A2E-C35D4B084B66}"/>
                  </a:ext>
                </a:extLst>
              </p:cNvPr>
              <p:cNvSpPr/>
              <p:nvPr/>
            </p:nvSpPr>
            <p:spPr>
              <a:xfrm>
                <a:off x="2204375" y="3463750"/>
                <a:ext cx="222575" cy="257350"/>
              </a:xfrm>
              <a:custGeom>
                <a:avLst/>
                <a:gdLst/>
                <a:ahLst/>
                <a:cxnLst/>
                <a:rect l="l" t="t" r="r" b="b"/>
                <a:pathLst>
                  <a:path w="8903" h="10294" extrusionOk="0">
                    <a:moveTo>
                      <a:pt x="4921" y="0"/>
                    </a:moveTo>
                    <a:cubicBezTo>
                      <a:pt x="3572" y="0"/>
                      <a:pt x="2352" y="685"/>
                      <a:pt x="2352" y="685"/>
                    </a:cubicBezTo>
                    <a:cubicBezTo>
                      <a:pt x="2352" y="685"/>
                      <a:pt x="0" y="5831"/>
                      <a:pt x="1544" y="10293"/>
                    </a:cubicBezTo>
                    <a:lnTo>
                      <a:pt x="8866" y="8296"/>
                    </a:lnTo>
                    <a:cubicBezTo>
                      <a:pt x="8866" y="8296"/>
                      <a:pt x="8903" y="5012"/>
                      <a:pt x="8001" y="2407"/>
                    </a:cubicBezTo>
                    <a:cubicBezTo>
                      <a:pt x="7345" y="510"/>
                      <a:pt x="6084" y="0"/>
                      <a:pt x="4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a:extLst>
                  <a:ext uri="{FF2B5EF4-FFF2-40B4-BE49-F238E27FC236}">
                    <a16:creationId xmlns:a16="http://schemas.microsoft.com/office/drawing/2014/main" id="{01EB754A-2249-5BDD-6FAA-27D40762DF45}"/>
                  </a:ext>
                </a:extLst>
              </p:cNvPr>
              <p:cNvSpPr/>
              <p:nvPr/>
            </p:nvSpPr>
            <p:spPr>
              <a:xfrm>
                <a:off x="2359375" y="3645425"/>
                <a:ext cx="66475" cy="19300"/>
              </a:xfrm>
              <a:custGeom>
                <a:avLst/>
                <a:gdLst/>
                <a:ahLst/>
                <a:cxnLst/>
                <a:rect l="l" t="t" r="r" b="b"/>
                <a:pathLst>
                  <a:path w="2659" h="772" extrusionOk="0">
                    <a:moveTo>
                      <a:pt x="2541" y="0"/>
                    </a:moveTo>
                    <a:cubicBezTo>
                      <a:pt x="2534" y="0"/>
                      <a:pt x="2526" y="1"/>
                      <a:pt x="2519" y="3"/>
                    </a:cubicBezTo>
                    <a:cubicBezTo>
                      <a:pt x="1711" y="204"/>
                      <a:pt x="903" y="406"/>
                      <a:pt x="96" y="607"/>
                    </a:cubicBezTo>
                    <a:cubicBezTo>
                      <a:pt x="0" y="632"/>
                      <a:pt x="30" y="771"/>
                      <a:pt x="117" y="771"/>
                    </a:cubicBezTo>
                    <a:cubicBezTo>
                      <a:pt x="124" y="771"/>
                      <a:pt x="132" y="771"/>
                      <a:pt x="140" y="768"/>
                    </a:cubicBezTo>
                    <a:cubicBezTo>
                      <a:pt x="948" y="567"/>
                      <a:pt x="1755" y="366"/>
                      <a:pt x="2563" y="162"/>
                    </a:cubicBezTo>
                    <a:cubicBezTo>
                      <a:pt x="2658" y="139"/>
                      <a:pt x="2628" y="0"/>
                      <a:pt x="2541" y="0"/>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a:extLst>
                  <a:ext uri="{FF2B5EF4-FFF2-40B4-BE49-F238E27FC236}">
                    <a16:creationId xmlns:a16="http://schemas.microsoft.com/office/drawing/2014/main" id="{2F712875-1472-80F6-34FE-28936FFB6DC0}"/>
                  </a:ext>
                </a:extLst>
              </p:cNvPr>
              <p:cNvSpPr/>
              <p:nvPr/>
            </p:nvSpPr>
            <p:spPr>
              <a:xfrm>
                <a:off x="1960225" y="3379675"/>
                <a:ext cx="424000" cy="537425"/>
              </a:xfrm>
              <a:custGeom>
                <a:avLst/>
                <a:gdLst/>
                <a:ahLst/>
                <a:cxnLst/>
                <a:rect l="l" t="t" r="r" b="b"/>
                <a:pathLst>
                  <a:path w="16960" h="21497" extrusionOk="0">
                    <a:moveTo>
                      <a:pt x="8721" y="0"/>
                    </a:moveTo>
                    <a:cubicBezTo>
                      <a:pt x="8721" y="0"/>
                      <a:pt x="7543" y="395"/>
                      <a:pt x="6160" y="1027"/>
                    </a:cubicBezTo>
                    <a:cubicBezTo>
                      <a:pt x="4391" y="1832"/>
                      <a:pt x="2289" y="3021"/>
                      <a:pt x="1896" y="4259"/>
                    </a:cubicBezTo>
                    <a:cubicBezTo>
                      <a:pt x="1295" y="6154"/>
                      <a:pt x="883" y="8137"/>
                      <a:pt x="601" y="10060"/>
                    </a:cubicBezTo>
                    <a:lnTo>
                      <a:pt x="601" y="10061"/>
                    </a:lnTo>
                    <a:cubicBezTo>
                      <a:pt x="405" y="11395"/>
                      <a:pt x="273" y="12695"/>
                      <a:pt x="186" y="13915"/>
                    </a:cubicBezTo>
                    <a:cubicBezTo>
                      <a:pt x="98" y="15143"/>
                      <a:pt x="56" y="16286"/>
                      <a:pt x="41" y="17295"/>
                    </a:cubicBezTo>
                    <a:cubicBezTo>
                      <a:pt x="0" y="19821"/>
                      <a:pt x="129" y="21496"/>
                      <a:pt x="129" y="21496"/>
                    </a:cubicBezTo>
                    <a:lnTo>
                      <a:pt x="15663" y="20570"/>
                    </a:lnTo>
                    <a:cubicBezTo>
                      <a:pt x="14890" y="20311"/>
                      <a:pt x="15168" y="16956"/>
                      <a:pt x="15705" y="13357"/>
                    </a:cubicBezTo>
                    <a:cubicBezTo>
                      <a:pt x="15717" y="13274"/>
                      <a:pt x="15730" y="13190"/>
                      <a:pt x="15743" y="13108"/>
                    </a:cubicBezTo>
                    <a:lnTo>
                      <a:pt x="15743" y="13104"/>
                    </a:lnTo>
                    <a:cubicBezTo>
                      <a:pt x="15954" y="11711"/>
                      <a:pt x="16112" y="10320"/>
                      <a:pt x="16351" y="9041"/>
                    </a:cubicBezTo>
                    <a:cubicBezTo>
                      <a:pt x="16797" y="6658"/>
                      <a:pt x="16718" y="4706"/>
                      <a:pt x="16802" y="4341"/>
                    </a:cubicBezTo>
                    <a:cubicBezTo>
                      <a:pt x="16960" y="3676"/>
                      <a:pt x="15022" y="2484"/>
                      <a:pt x="12663" y="1508"/>
                    </a:cubicBezTo>
                    <a:cubicBezTo>
                      <a:pt x="10633" y="668"/>
                      <a:pt x="8721" y="0"/>
                      <a:pt x="8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a:extLst>
                  <a:ext uri="{FF2B5EF4-FFF2-40B4-BE49-F238E27FC236}">
                    <a16:creationId xmlns:a16="http://schemas.microsoft.com/office/drawing/2014/main" id="{962280ED-0808-A3B3-4CAD-0B0E9E76D126}"/>
                  </a:ext>
                </a:extLst>
              </p:cNvPr>
              <p:cNvSpPr/>
              <p:nvPr/>
            </p:nvSpPr>
            <p:spPr>
              <a:xfrm>
                <a:off x="2125925" y="3437900"/>
                <a:ext cx="155800" cy="57200"/>
              </a:xfrm>
              <a:custGeom>
                <a:avLst/>
                <a:gdLst/>
                <a:ahLst/>
                <a:cxnLst/>
                <a:rect l="l" t="t" r="r" b="b"/>
                <a:pathLst>
                  <a:path w="6232" h="2288" extrusionOk="0">
                    <a:moveTo>
                      <a:pt x="101" y="0"/>
                    </a:moveTo>
                    <a:cubicBezTo>
                      <a:pt x="49" y="0"/>
                      <a:pt x="1" y="62"/>
                      <a:pt x="50" y="104"/>
                    </a:cubicBezTo>
                    <a:cubicBezTo>
                      <a:pt x="959" y="911"/>
                      <a:pt x="1935" y="1732"/>
                      <a:pt x="3119" y="2097"/>
                    </a:cubicBezTo>
                    <a:cubicBezTo>
                      <a:pt x="3518" y="2219"/>
                      <a:pt x="3937" y="2287"/>
                      <a:pt x="4354" y="2287"/>
                    </a:cubicBezTo>
                    <a:cubicBezTo>
                      <a:pt x="4997" y="2287"/>
                      <a:pt x="5634" y="2125"/>
                      <a:pt x="6177" y="1749"/>
                    </a:cubicBezTo>
                    <a:cubicBezTo>
                      <a:pt x="6231" y="1710"/>
                      <a:pt x="6184" y="1639"/>
                      <a:pt x="6128" y="1639"/>
                    </a:cubicBezTo>
                    <a:cubicBezTo>
                      <a:pt x="6116" y="1639"/>
                      <a:pt x="6103" y="1643"/>
                      <a:pt x="6090" y="1652"/>
                    </a:cubicBezTo>
                    <a:cubicBezTo>
                      <a:pt x="5576" y="2006"/>
                      <a:pt x="4971" y="2159"/>
                      <a:pt x="4359" y="2159"/>
                    </a:cubicBezTo>
                    <a:cubicBezTo>
                      <a:pt x="3909" y="2159"/>
                      <a:pt x="3456" y="2076"/>
                      <a:pt x="3035" y="1932"/>
                    </a:cubicBezTo>
                    <a:cubicBezTo>
                      <a:pt x="1928" y="1554"/>
                      <a:pt x="1007" y="783"/>
                      <a:pt x="146" y="17"/>
                    </a:cubicBezTo>
                    <a:cubicBezTo>
                      <a:pt x="132" y="5"/>
                      <a:pt x="11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a:extLst>
                  <a:ext uri="{FF2B5EF4-FFF2-40B4-BE49-F238E27FC236}">
                    <a16:creationId xmlns:a16="http://schemas.microsoft.com/office/drawing/2014/main" id="{D17CB9AA-1105-33C7-FEAD-2B9F3D7B3B99}"/>
                  </a:ext>
                </a:extLst>
              </p:cNvPr>
              <p:cNvSpPr/>
              <p:nvPr/>
            </p:nvSpPr>
            <p:spPr>
              <a:xfrm>
                <a:off x="2114200" y="3379675"/>
                <a:ext cx="165125" cy="94800"/>
              </a:xfrm>
              <a:custGeom>
                <a:avLst/>
                <a:gdLst/>
                <a:ahLst/>
                <a:cxnLst/>
                <a:rect l="l" t="t" r="r" b="b"/>
                <a:pathLst>
                  <a:path w="6605" h="3792" extrusionOk="0">
                    <a:moveTo>
                      <a:pt x="2562" y="0"/>
                    </a:moveTo>
                    <a:cubicBezTo>
                      <a:pt x="2562" y="0"/>
                      <a:pt x="1382" y="395"/>
                      <a:pt x="1" y="1027"/>
                    </a:cubicBezTo>
                    <a:cubicBezTo>
                      <a:pt x="808" y="1918"/>
                      <a:pt x="2441" y="3440"/>
                      <a:pt x="4384" y="3752"/>
                    </a:cubicBezTo>
                    <a:cubicBezTo>
                      <a:pt x="4547" y="3779"/>
                      <a:pt x="4699" y="3791"/>
                      <a:pt x="4841" y="3791"/>
                    </a:cubicBezTo>
                    <a:cubicBezTo>
                      <a:pt x="6236" y="3791"/>
                      <a:pt x="6605" y="2581"/>
                      <a:pt x="6504" y="1508"/>
                    </a:cubicBezTo>
                    <a:cubicBezTo>
                      <a:pt x="4474" y="668"/>
                      <a:pt x="2562" y="0"/>
                      <a:pt x="2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a:extLst>
                  <a:ext uri="{FF2B5EF4-FFF2-40B4-BE49-F238E27FC236}">
                    <a16:creationId xmlns:a16="http://schemas.microsoft.com/office/drawing/2014/main" id="{7EF26DDA-7022-898B-7C78-4179DA6EECBF}"/>
                  </a:ext>
                </a:extLst>
              </p:cNvPr>
              <p:cNvSpPr/>
              <p:nvPr/>
            </p:nvSpPr>
            <p:spPr>
              <a:xfrm>
                <a:off x="1953600" y="3635325"/>
                <a:ext cx="487000" cy="430075"/>
              </a:xfrm>
              <a:custGeom>
                <a:avLst/>
                <a:gdLst/>
                <a:ahLst/>
                <a:cxnLst/>
                <a:rect l="l" t="t" r="r" b="b"/>
                <a:pathLst>
                  <a:path w="19480" h="17203" extrusionOk="0">
                    <a:moveTo>
                      <a:pt x="1178" y="0"/>
                    </a:moveTo>
                    <a:cubicBezTo>
                      <a:pt x="1178" y="0"/>
                      <a:pt x="906" y="1554"/>
                      <a:pt x="643" y="3710"/>
                    </a:cubicBezTo>
                    <a:cubicBezTo>
                      <a:pt x="519" y="4729"/>
                      <a:pt x="396" y="5882"/>
                      <a:pt x="304" y="7069"/>
                    </a:cubicBezTo>
                    <a:cubicBezTo>
                      <a:pt x="1" y="11034"/>
                      <a:pt x="50" y="15387"/>
                      <a:pt x="1554" y="16401"/>
                    </a:cubicBezTo>
                    <a:cubicBezTo>
                      <a:pt x="2283" y="16893"/>
                      <a:pt x="4660" y="17203"/>
                      <a:pt x="7386" y="17203"/>
                    </a:cubicBezTo>
                    <a:cubicBezTo>
                      <a:pt x="12756" y="17203"/>
                      <a:pt x="19480" y="16001"/>
                      <a:pt x="17639" y="12617"/>
                    </a:cubicBezTo>
                    <a:cubicBezTo>
                      <a:pt x="15786" y="9210"/>
                      <a:pt x="15930" y="4270"/>
                      <a:pt x="15993" y="3121"/>
                    </a:cubicBezTo>
                    <a:cubicBezTo>
                      <a:pt x="16001" y="2983"/>
                      <a:pt x="16006" y="2901"/>
                      <a:pt x="16008" y="2882"/>
                    </a:cubicBezTo>
                    <a:lnTo>
                      <a:pt x="16008" y="2878"/>
                    </a:lnTo>
                    <a:lnTo>
                      <a:pt x="1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a:extLst>
                  <a:ext uri="{FF2B5EF4-FFF2-40B4-BE49-F238E27FC236}">
                    <a16:creationId xmlns:a16="http://schemas.microsoft.com/office/drawing/2014/main" id="{9B9534BB-F470-48A7-210B-A4D638D0B464}"/>
                  </a:ext>
                </a:extLst>
              </p:cNvPr>
              <p:cNvSpPr/>
              <p:nvPr/>
            </p:nvSpPr>
            <p:spPr>
              <a:xfrm>
                <a:off x="2300325" y="3429450"/>
                <a:ext cx="74825" cy="138750"/>
              </a:xfrm>
              <a:custGeom>
                <a:avLst/>
                <a:gdLst/>
                <a:ahLst/>
                <a:cxnLst/>
                <a:rect l="l" t="t" r="r" b="b"/>
                <a:pathLst>
                  <a:path w="2993" h="5550" extrusionOk="0">
                    <a:moveTo>
                      <a:pt x="158" y="0"/>
                    </a:moveTo>
                    <a:cubicBezTo>
                      <a:pt x="106" y="259"/>
                      <a:pt x="75" y="522"/>
                      <a:pt x="64" y="787"/>
                    </a:cubicBezTo>
                    <a:cubicBezTo>
                      <a:pt x="1" y="2304"/>
                      <a:pt x="609" y="3802"/>
                      <a:pt x="1773" y="4788"/>
                    </a:cubicBezTo>
                    <a:lnTo>
                      <a:pt x="1775" y="4788"/>
                    </a:lnTo>
                    <a:cubicBezTo>
                      <a:pt x="2139" y="5097"/>
                      <a:pt x="2542" y="5352"/>
                      <a:pt x="2972" y="5550"/>
                    </a:cubicBezTo>
                    <a:cubicBezTo>
                      <a:pt x="2980" y="5487"/>
                      <a:pt x="2987" y="5423"/>
                      <a:pt x="2993" y="5360"/>
                    </a:cubicBezTo>
                    <a:cubicBezTo>
                      <a:pt x="2218" y="4995"/>
                      <a:pt x="1535" y="4435"/>
                      <a:pt x="1050" y="3720"/>
                    </a:cubicBezTo>
                    <a:cubicBezTo>
                      <a:pt x="330" y="2657"/>
                      <a:pt x="96" y="1328"/>
                      <a:pt x="330" y="83"/>
                    </a:cubicBezTo>
                    <a:cubicBezTo>
                      <a:pt x="273" y="56"/>
                      <a:pt x="215" y="29"/>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a:extLst>
                  <a:ext uri="{FF2B5EF4-FFF2-40B4-BE49-F238E27FC236}">
                    <a16:creationId xmlns:a16="http://schemas.microsoft.com/office/drawing/2014/main" id="{F88F6767-2937-8E45-2FC3-3AB2B6E3089C}"/>
                  </a:ext>
                </a:extLst>
              </p:cNvPr>
              <p:cNvSpPr/>
              <p:nvPr/>
            </p:nvSpPr>
            <p:spPr>
              <a:xfrm>
                <a:off x="2033250" y="3564325"/>
                <a:ext cx="332600" cy="165775"/>
              </a:xfrm>
              <a:custGeom>
                <a:avLst/>
                <a:gdLst/>
                <a:ahLst/>
                <a:cxnLst/>
                <a:rect l="l" t="t" r="r" b="b"/>
                <a:pathLst>
                  <a:path w="13304" h="6631" extrusionOk="0">
                    <a:moveTo>
                      <a:pt x="8270" y="1"/>
                    </a:moveTo>
                    <a:cubicBezTo>
                      <a:pt x="7245" y="1"/>
                      <a:pt x="6233" y="296"/>
                      <a:pt x="5324" y="765"/>
                    </a:cubicBezTo>
                    <a:cubicBezTo>
                      <a:pt x="3998" y="1452"/>
                      <a:pt x="2945" y="2474"/>
                      <a:pt x="2030" y="3625"/>
                    </a:cubicBezTo>
                    <a:cubicBezTo>
                      <a:pt x="1303" y="4536"/>
                      <a:pt x="665" y="5528"/>
                      <a:pt x="45" y="6497"/>
                    </a:cubicBezTo>
                    <a:cubicBezTo>
                      <a:pt x="1" y="6566"/>
                      <a:pt x="64" y="6631"/>
                      <a:pt x="127" y="6631"/>
                    </a:cubicBezTo>
                    <a:cubicBezTo>
                      <a:pt x="155" y="6631"/>
                      <a:pt x="183" y="6618"/>
                      <a:pt x="202" y="6589"/>
                    </a:cubicBezTo>
                    <a:cubicBezTo>
                      <a:pt x="841" y="5591"/>
                      <a:pt x="1484" y="4586"/>
                      <a:pt x="2228" y="3663"/>
                    </a:cubicBezTo>
                    <a:cubicBezTo>
                      <a:pt x="2399" y="3450"/>
                      <a:pt x="2575" y="3241"/>
                      <a:pt x="2759" y="3038"/>
                    </a:cubicBezTo>
                    <a:cubicBezTo>
                      <a:pt x="4169" y="1475"/>
                      <a:pt x="6137" y="184"/>
                      <a:pt x="8270" y="184"/>
                    </a:cubicBezTo>
                    <a:cubicBezTo>
                      <a:pt x="8630" y="184"/>
                      <a:pt x="8995" y="220"/>
                      <a:pt x="9362" y="299"/>
                    </a:cubicBezTo>
                    <a:cubicBezTo>
                      <a:pt x="10908" y="629"/>
                      <a:pt x="12166" y="1523"/>
                      <a:pt x="13269" y="2604"/>
                    </a:cubicBezTo>
                    <a:cubicBezTo>
                      <a:pt x="13281" y="2530"/>
                      <a:pt x="13292" y="2455"/>
                      <a:pt x="13304" y="2382"/>
                    </a:cubicBezTo>
                    <a:cubicBezTo>
                      <a:pt x="12968" y="2058"/>
                      <a:pt x="12615" y="1753"/>
                      <a:pt x="12239" y="1471"/>
                    </a:cubicBezTo>
                    <a:cubicBezTo>
                      <a:pt x="11246" y="728"/>
                      <a:pt x="10085" y="168"/>
                      <a:pt x="8840" y="32"/>
                    </a:cubicBezTo>
                    <a:cubicBezTo>
                      <a:pt x="8650" y="11"/>
                      <a:pt x="8460" y="1"/>
                      <a:pt x="8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a:extLst>
                  <a:ext uri="{FF2B5EF4-FFF2-40B4-BE49-F238E27FC236}">
                    <a16:creationId xmlns:a16="http://schemas.microsoft.com/office/drawing/2014/main" id="{3E432611-7476-6067-1D1D-93E36A6723AC}"/>
                  </a:ext>
                </a:extLst>
              </p:cNvPr>
              <p:cNvSpPr/>
              <p:nvPr/>
            </p:nvSpPr>
            <p:spPr>
              <a:xfrm>
                <a:off x="1957625" y="3679275"/>
                <a:ext cx="396625" cy="204825"/>
              </a:xfrm>
              <a:custGeom>
                <a:avLst/>
                <a:gdLst/>
                <a:ahLst/>
                <a:cxnLst/>
                <a:rect l="l" t="t" r="r" b="b"/>
                <a:pathLst>
                  <a:path w="15865" h="8193" extrusionOk="0">
                    <a:moveTo>
                      <a:pt x="12439" y="0"/>
                    </a:moveTo>
                    <a:cubicBezTo>
                      <a:pt x="11930" y="0"/>
                      <a:pt x="11443" y="62"/>
                      <a:pt x="10977" y="176"/>
                    </a:cubicBezTo>
                    <a:cubicBezTo>
                      <a:pt x="7706" y="970"/>
                      <a:pt x="5389" y="4287"/>
                      <a:pt x="2878" y="6330"/>
                    </a:cubicBezTo>
                    <a:cubicBezTo>
                      <a:pt x="2055" y="6999"/>
                      <a:pt x="1154" y="7582"/>
                      <a:pt x="160" y="7964"/>
                    </a:cubicBezTo>
                    <a:cubicBezTo>
                      <a:pt x="120" y="7979"/>
                      <a:pt x="79" y="7995"/>
                      <a:pt x="39" y="8008"/>
                    </a:cubicBezTo>
                    <a:cubicBezTo>
                      <a:pt x="28" y="8012"/>
                      <a:pt x="16" y="8018"/>
                      <a:pt x="5" y="8020"/>
                    </a:cubicBezTo>
                    <a:cubicBezTo>
                      <a:pt x="3" y="8077"/>
                      <a:pt x="3" y="8135"/>
                      <a:pt x="1" y="8192"/>
                    </a:cubicBezTo>
                    <a:cubicBezTo>
                      <a:pt x="56" y="8173"/>
                      <a:pt x="112" y="8152"/>
                      <a:pt x="166" y="8131"/>
                    </a:cubicBezTo>
                    <a:cubicBezTo>
                      <a:pt x="1077" y="7786"/>
                      <a:pt x="1934" y="7295"/>
                      <a:pt x="2728" y="6677"/>
                    </a:cubicBezTo>
                    <a:cubicBezTo>
                      <a:pt x="4384" y="5394"/>
                      <a:pt x="5725" y="3763"/>
                      <a:pt x="7328" y="2424"/>
                    </a:cubicBezTo>
                    <a:cubicBezTo>
                      <a:pt x="8537" y="1413"/>
                      <a:pt x="9945" y="548"/>
                      <a:pt x="11491" y="274"/>
                    </a:cubicBezTo>
                    <a:cubicBezTo>
                      <a:pt x="11823" y="215"/>
                      <a:pt x="12161" y="184"/>
                      <a:pt x="12505" y="184"/>
                    </a:cubicBezTo>
                    <a:cubicBezTo>
                      <a:pt x="12666" y="184"/>
                      <a:pt x="12829" y="191"/>
                      <a:pt x="12993" y="205"/>
                    </a:cubicBezTo>
                    <a:cubicBezTo>
                      <a:pt x="13935" y="289"/>
                      <a:pt x="14848" y="596"/>
                      <a:pt x="15654" y="1083"/>
                    </a:cubicBezTo>
                    <a:cubicBezTo>
                      <a:pt x="15713" y="1118"/>
                      <a:pt x="15774" y="1158"/>
                      <a:pt x="15836" y="1196"/>
                    </a:cubicBezTo>
                    <a:cubicBezTo>
                      <a:pt x="15838" y="1198"/>
                      <a:pt x="15840" y="1198"/>
                      <a:pt x="15842" y="1200"/>
                    </a:cubicBezTo>
                    <a:cubicBezTo>
                      <a:pt x="15844" y="1158"/>
                      <a:pt x="15845" y="1133"/>
                      <a:pt x="15847" y="1124"/>
                    </a:cubicBezTo>
                    <a:lnTo>
                      <a:pt x="15847" y="1120"/>
                    </a:lnTo>
                    <a:cubicBezTo>
                      <a:pt x="15853" y="1081"/>
                      <a:pt x="15859" y="1041"/>
                      <a:pt x="15865" y="1003"/>
                    </a:cubicBezTo>
                    <a:cubicBezTo>
                      <a:pt x="14992" y="448"/>
                      <a:pt x="13987" y="105"/>
                      <a:pt x="12949" y="21"/>
                    </a:cubicBezTo>
                    <a:cubicBezTo>
                      <a:pt x="12776" y="7"/>
                      <a:pt x="12606" y="0"/>
                      <a:pt x="12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a:extLst>
                  <a:ext uri="{FF2B5EF4-FFF2-40B4-BE49-F238E27FC236}">
                    <a16:creationId xmlns:a16="http://schemas.microsoft.com/office/drawing/2014/main" id="{9A6E7EB7-FD56-93EE-21D0-F6973D8A47F5}"/>
                  </a:ext>
                </a:extLst>
              </p:cNvPr>
              <p:cNvSpPr/>
              <p:nvPr/>
            </p:nvSpPr>
            <p:spPr>
              <a:xfrm>
                <a:off x="2208000" y="3759050"/>
                <a:ext cx="145000" cy="273875"/>
              </a:xfrm>
              <a:custGeom>
                <a:avLst/>
                <a:gdLst/>
                <a:ahLst/>
                <a:cxnLst/>
                <a:rect l="l" t="t" r="r" b="b"/>
                <a:pathLst>
                  <a:path w="5800" h="10955" extrusionOk="0">
                    <a:moveTo>
                      <a:pt x="5070" y="1"/>
                    </a:moveTo>
                    <a:cubicBezTo>
                      <a:pt x="4942" y="1"/>
                      <a:pt x="4815" y="7"/>
                      <a:pt x="4689" y="18"/>
                    </a:cubicBezTo>
                    <a:cubicBezTo>
                      <a:pt x="3371" y="141"/>
                      <a:pt x="2130" y="833"/>
                      <a:pt x="1286" y="1846"/>
                    </a:cubicBezTo>
                    <a:cubicBezTo>
                      <a:pt x="400" y="2909"/>
                      <a:pt x="1" y="4290"/>
                      <a:pt x="118" y="5661"/>
                    </a:cubicBezTo>
                    <a:cubicBezTo>
                      <a:pt x="120" y="5684"/>
                      <a:pt x="122" y="5707"/>
                      <a:pt x="126" y="5730"/>
                    </a:cubicBezTo>
                    <a:cubicBezTo>
                      <a:pt x="400" y="8560"/>
                      <a:pt x="2773" y="10683"/>
                      <a:pt x="5558" y="10954"/>
                    </a:cubicBezTo>
                    <a:cubicBezTo>
                      <a:pt x="5562" y="10954"/>
                      <a:pt x="5565" y="10954"/>
                      <a:pt x="5568" y="10954"/>
                    </a:cubicBezTo>
                    <a:cubicBezTo>
                      <a:pt x="5675" y="10954"/>
                      <a:pt x="5670" y="10783"/>
                      <a:pt x="5558" y="10773"/>
                    </a:cubicBezTo>
                    <a:cubicBezTo>
                      <a:pt x="4119" y="10633"/>
                      <a:pt x="2742" y="9979"/>
                      <a:pt x="1750" y="8924"/>
                    </a:cubicBezTo>
                    <a:cubicBezTo>
                      <a:pt x="918" y="8038"/>
                      <a:pt x="429" y="6893"/>
                      <a:pt x="317" y="5719"/>
                    </a:cubicBezTo>
                    <a:cubicBezTo>
                      <a:pt x="177" y="4269"/>
                      <a:pt x="613" y="2774"/>
                      <a:pt x="1681" y="1679"/>
                    </a:cubicBezTo>
                    <a:cubicBezTo>
                      <a:pt x="2554" y="785"/>
                      <a:pt x="3774" y="194"/>
                      <a:pt x="5034" y="181"/>
                    </a:cubicBezTo>
                    <a:cubicBezTo>
                      <a:pt x="5050" y="181"/>
                      <a:pt x="5066" y="181"/>
                      <a:pt x="5082" y="181"/>
                    </a:cubicBezTo>
                    <a:cubicBezTo>
                      <a:pt x="5227" y="181"/>
                      <a:pt x="5374" y="189"/>
                      <a:pt x="5520" y="208"/>
                    </a:cubicBezTo>
                    <a:cubicBezTo>
                      <a:pt x="5614" y="217"/>
                      <a:pt x="5708" y="231"/>
                      <a:pt x="5800" y="250"/>
                    </a:cubicBezTo>
                    <a:cubicBezTo>
                      <a:pt x="5798" y="187"/>
                      <a:pt x="5796" y="127"/>
                      <a:pt x="5794" y="66"/>
                    </a:cubicBezTo>
                    <a:cubicBezTo>
                      <a:pt x="5710" y="50"/>
                      <a:pt x="5625" y="37"/>
                      <a:pt x="5541" y="27"/>
                    </a:cubicBezTo>
                    <a:cubicBezTo>
                      <a:pt x="5384" y="9"/>
                      <a:pt x="5226" y="1"/>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a:extLst>
                  <a:ext uri="{FF2B5EF4-FFF2-40B4-BE49-F238E27FC236}">
                    <a16:creationId xmlns:a16="http://schemas.microsoft.com/office/drawing/2014/main" id="{87C231D7-53C1-2114-9F4C-21136A4123E6}"/>
                  </a:ext>
                </a:extLst>
              </p:cNvPr>
              <p:cNvSpPr/>
              <p:nvPr/>
            </p:nvSpPr>
            <p:spPr>
              <a:xfrm>
                <a:off x="1960025" y="3806450"/>
                <a:ext cx="228775" cy="222425"/>
              </a:xfrm>
              <a:custGeom>
                <a:avLst/>
                <a:gdLst/>
                <a:ahLst/>
                <a:cxnLst/>
                <a:rect l="l" t="t" r="r" b="b"/>
                <a:pathLst>
                  <a:path w="9151" h="8897" extrusionOk="0">
                    <a:moveTo>
                      <a:pt x="6826" y="1"/>
                    </a:moveTo>
                    <a:cubicBezTo>
                      <a:pt x="6685" y="1"/>
                      <a:pt x="6542" y="12"/>
                      <a:pt x="6400" y="34"/>
                    </a:cubicBezTo>
                    <a:cubicBezTo>
                      <a:pt x="4727" y="297"/>
                      <a:pt x="3340" y="1659"/>
                      <a:pt x="2310" y="2910"/>
                    </a:cubicBezTo>
                    <a:cubicBezTo>
                      <a:pt x="1934" y="3366"/>
                      <a:pt x="1574" y="3857"/>
                      <a:pt x="1213" y="4362"/>
                    </a:cubicBezTo>
                    <a:cubicBezTo>
                      <a:pt x="814" y="4920"/>
                      <a:pt x="415" y="5495"/>
                      <a:pt x="1" y="6054"/>
                    </a:cubicBezTo>
                    <a:lnTo>
                      <a:pt x="1" y="6056"/>
                    </a:lnTo>
                    <a:cubicBezTo>
                      <a:pt x="8" y="6142"/>
                      <a:pt x="18" y="6230"/>
                      <a:pt x="27" y="6315"/>
                    </a:cubicBezTo>
                    <a:cubicBezTo>
                      <a:pt x="513" y="5670"/>
                      <a:pt x="969" y="5002"/>
                      <a:pt x="1441" y="4348"/>
                    </a:cubicBezTo>
                    <a:cubicBezTo>
                      <a:pt x="1675" y="4020"/>
                      <a:pt x="1915" y="3698"/>
                      <a:pt x="2164" y="3382"/>
                    </a:cubicBezTo>
                    <a:cubicBezTo>
                      <a:pt x="3164" y="2104"/>
                      <a:pt x="4441" y="738"/>
                      <a:pt x="6060" y="293"/>
                    </a:cubicBezTo>
                    <a:cubicBezTo>
                      <a:pt x="6310" y="225"/>
                      <a:pt x="6564" y="188"/>
                      <a:pt x="6813" y="188"/>
                    </a:cubicBezTo>
                    <a:cubicBezTo>
                      <a:pt x="7463" y="188"/>
                      <a:pt x="8076" y="439"/>
                      <a:pt x="8475" y="1026"/>
                    </a:cubicBezTo>
                    <a:cubicBezTo>
                      <a:pt x="9022" y="1828"/>
                      <a:pt x="8993" y="2846"/>
                      <a:pt x="8855" y="3765"/>
                    </a:cubicBezTo>
                    <a:cubicBezTo>
                      <a:pt x="8850" y="3813"/>
                      <a:pt x="8842" y="3859"/>
                      <a:pt x="8834" y="3907"/>
                    </a:cubicBezTo>
                    <a:cubicBezTo>
                      <a:pt x="8556" y="5635"/>
                      <a:pt x="7911" y="7289"/>
                      <a:pt x="6970" y="8764"/>
                    </a:cubicBezTo>
                    <a:cubicBezTo>
                      <a:pt x="6926" y="8832"/>
                      <a:pt x="6988" y="8896"/>
                      <a:pt x="7052" y="8896"/>
                    </a:cubicBezTo>
                    <a:cubicBezTo>
                      <a:pt x="7080" y="8896"/>
                      <a:pt x="7108" y="8884"/>
                      <a:pt x="7127" y="8854"/>
                    </a:cubicBezTo>
                    <a:cubicBezTo>
                      <a:pt x="8067" y="7385"/>
                      <a:pt x="8788" y="5653"/>
                      <a:pt x="9034" y="3894"/>
                    </a:cubicBezTo>
                    <a:cubicBezTo>
                      <a:pt x="9078" y="3581"/>
                      <a:pt x="9107" y="3266"/>
                      <a:pt x="9118" y="2952"/>
                    </a:cubicBezTo>
                    <a:cubicBezTo>
                      <a:pt x="9151" y="2139"/>
                      <a:pt x="8984" y="1287"/>
                      <a:pt x="8424" y="667"/>
                    </a:cubicBezTo>
                    <a:cubicBezTo>
                      <a:pt x="8005" y="205"/>
                      <a:pt x="7426" y="1"/>
                      <a:pt x="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a:extLst>
                  <a:ext uri="{FF2B5EF4-FFF2-40B4-BE49-F238E27FC236}">
                    <a16:creationId xmlns:a16="http://schemas.microsoft.com/office/drawing/2014/main" id="{3A526587-2AA3-0C6E-7D6F-39ABDCCB341F}"/>
                  </a:ext>
                </a:extLst>
              </p:cNvPr>
              <p:cNvSpPr/>
              <p:nvPr/>
            </p:nvSpPr>
            <p:spPr>
              <a:xfrm>
                <a:off x="1972025" y="3950775"/>
                <a:ext cx="136250" cy="107375"/>
              </a:xfrm>
              <a:custGeom>
                <a:avLst/>
                <a:gdLst/>
                <a:ahLst/>
                <a:cxnLst/>
                <a:rect l="l" t="t" r="r" b="b"/>
                <a:pathLst>
                  <a:path w="5450" h="4295" extrusionOk="0">
                    <a:moveTo>
                      <a:pt x="3495" y="1"/>
                    </a:moveTo>
                    <a:cubicBezTo>
                      <a:pt x="2953" y="1"/>
                      <a:pt x="2405" y="215"/>
                      <a:pt x="1949" y="482"/>
                    </a:cubicBezTo>
                    <a:cubicBezTo>
                      <a:pt x="1103" y="981"/>
                      <a:pt x="426" y="1731"/>
                      <a:pt x="0" y="2607"/>
                    </a:cubicBezTo>
                    <a:cubicBezTo>
                      <a:pt x="31" y="2688"/>
                      <a:pt x="62" y="2765"/>
                      <a:pt x="96" y="2838"/>
                    </a:cubicBezTo>
                    <a:cubicBezTo>
                      <a:pt x="624" y="1650"/>
                      <a:pt x="1613" y="630"/>
                      <a:pt x="2864" y="279"/>
                    </a:cubicBezTo>
                    <a:cubicBezTo>
                      <a:pt x="3061" y="224"/>
                      <a:pt x="3255" y="196"/>
                      <a:pt x="3442" y="196"/>
                    </a:cubicBezTo>
                    <a:cubicBezTo>
                      <a:pt x="4196" y="196"/>
                      <a:pt x="4829" y="639"/>
                      <a:pt x="5049" y="1458"/>
                    </a:cubicBezTo>
                    <a:cubicBezTo>
                      <a:pt x="5298" y="2391"/>
                      <a:pt x="4911" y="3333"/>
                      <a:pt x="4562" y="4186"/>
                    </a:cubicBezTo>
                    <a:cubicBezTo>
                      <a:pt x="4534" y="4251"/>
                      <a:pt x="4588" y="4295"/>
                      <a:pt x="4644" y="4295"/>
                    </a:cubicBezTo>
                    <a:cubicBezTo>
                      <a:pt x="4681" y="4295"/>
                      <a:pt x="4719" y="4276"/>
                      <a:pt x="4736" y="4234"/>
                    </a:cubicBezTo>
                    <a:cubicBezTo>
                      <a:pt x="5084" y="3386"/>
                      <a:pt x="5450" y="2469"/>
                      <a:pt x="5254" y="1537"/>
                    </a:cubicBezTo>
                    <a:cubicBezTo>
                      <a:pt x="5122" y="904"/>
                      <a:pt x="4729" y="321"/>
                      <a:pt x="4100" y="100"/>
                    </a:cubicBezTo>
                    <a:cubicBezTo>
                      <a:pt x="3903" y="31"/>
                      <a:pt x="3699"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a:extLst>
                  <a:ext uri="{FF2B5EF4-FFF2-40B4-BE49-F238E27FC236}">
                    <a16:creationId xmlns:a16="http://schemas.microsoft.com/office/drawing/2014/main" id="{CFA03324-C420-2709-D2D7-E1CBA692C6F5}"/>
                  </a:ext>
                </a:extLst>
              </p:cNvPr>
              <p:cNvSpPr/>
              <p:nvPr/>
            </p:nvSpPr>
            <p:spPr>
              <a:xfrm>
                <a:off x="2120900" y="3943875"/>
                <a:ext cx="220575" cy="38625"/>
              </a:xfrm>
              <a:custGeom>
                <a:avLst/>
                <a:gdLst/>
                <a:ahLst/>
                <a:cxnLst/>
                <a:rect l="l" t="t" r="r" b="b"/>
                <a:pathLst>
                  <a:path w="8823" h="1545" extrusionOk="0">
                    <a:moveTo>
                      <a:pt x="108" y="0"/>
                    </a:moveTo>
                    <a:cubicBezTo>
                      <a:pt x="46" y="0"/>
                      <a:pt x="1" y="86"/>
                      <a:pt x="67" y="119"/>
                    </a:cubicBezTo>
                    <a:cubicBezTo>
                      <a:pt x="1928" y="1060"/>
                      <a:pt x="3997" y="1545"/>
                      <a:pt x="6071" y="1545"/>
                    </a:cubicBezTo>
                    <a:cubicBezTo>
                      <a:pt x="6966" y="1545"/>
                      <a:pt x="7862" y="1455"/>
                      <a:pt x="8743" y="1272"/>
                    </a:cubicBezTo>
                    <a:cubicBezTo>
                      <a:pt x="8822" y="1256"/>
                      <a:pt x="8803" y="1140"/>
                      <a:pt x="8731" y="1140"/>
                    </a:cubicBezTo>
                    <a:cubicBezTo>
                      <a:pt x="8726" y="1140"/>
                      <a:pt x="8721" y="1141"/>
                      <a:pt x="8716" y="1142"/>
                    </a:cubicBezTo>
                    <a:cubicBezTo>
                      <a:pt x="7843" y="1323"/>
                      <a:pt x="6955" y="1412"/>
                      <a:pt x="6068" y="1412"/>
                    </a:cubicBezTo>
                    <a:cubicBezTo>
                      <a:pt x="4020" y="1412"/>
                      <a:pt x="1977" y="936"/>
                      <a:pt x="139" y="8"/>
                    </a:cubicBezTo>
                    <a:cubicBezTo>
                      <a:pt x="129" y="3"/>
                      <a:pt x="1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a:extLst>
                  <a:ext uri="{FF2B5EF4-FFF2-40B4-BE49-F238E27FC236}">
                    <a16:creationId xmlns:a16="http://schemas.microsoft.com/office/drawing/2014/main" id="{62AE4E3E-7239-05B3-F969-BBCAAD8A70DE}"/>
                  </a:ext>
                </a:extLst>
              </p:cNvPr>
              <p:cNvSpPr/>
              <p:nvPr/>
            </p:nvSpPr>
            <p:spPr>
              <a:xfrm>
                <a:off x="1980550" y="3606550"/>
                <a:ext cx="41350" cy="436275"/>
              </a:xfrm>
              <a:custGeom>
                <a:avLst/>
                <a:gdLst/>
                <a:ahLst/>
                <a:cxnLst/>
                <a:rect l="l" t="t" r="r" b="b"/>
                <a:pathLst>
                  <a:path w="1654" h="17451" extrusionOk="0">
                    <a:moveTo>
                      <a:pt x="1569" y="1"/>
                    </a:moveTo>
                    <a:cubicBezTo>
                      <a:pt x="1544" y="1"/>
                      <a:pt x="1520" y="14"/>
                      <a:pt x="1510" y="45"/>
                    </a:cubicBezTo>
                    <a:cubicBezTo>
                      <a:pt x="781" y="2327"/>
                      <a:pt x="380" y="4714"/>
                      <a:pt x="189" y="7098"/>
                    </a:cubicBezTo>
                    <a:cubicBezTo>
                      <a:pt x="1" y="9427"/>
                      <a:pt x="10" y="11786"/>
                      <a:pt x="300" y="14107"/>
                    </a:cubicBezTo>
                    <a:cubicBezTo>
                      <a:pt x="438" y="15220"/>
                      <a:pt x="643" y="16329"/>
                      <a:pt x="977" y="17401"/>
                    </a:cubicBezTo>
                    <a:cubicBezTo>
                      <a:pt x="987" y="17435"/>
                      <a:pt x="1017" y="17451"/>
                      <a:pt x="1045" y="17451"/>
                    </a:cubicBezTo>
                    <a:cubicBezTo>
                      <a:pt x="1085" y="17451"/>
                      <a:pt x="1123" y="17421"/>
                      <a:pt x="1107" y="17372"/>
                    </a:cubicBezTo>
                    <a:cubicBezTo>
                      <a:pt x="490" y="15377"/>
                      <a:pt x="275" y="13256"/>
                      <a:pt x="215" y="11176"/>
                    </a:cubicBezTo>
                    <a:cubicBezTo>
                      <a:pt x="145" y="8761"/>
                      <a:pt x="309" y="6333"/>
                      <a:pt x="714" y="3952"/>
                    </a:cubicBezTo>
                    <a:cubicBezTo>
                      <a:pt x="935" y="2646"/>
                      <a:pt x="1234" y="1351"/>
                      <a:pt x="1637" y="89"/>
                    </a:cubicBezTo>
                    <a:cubicBezTo>
                      <a:pt x="1654" y="37"/>
                      <a:pt x="1610"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a:extLst>
                  <a:ext uri="{FF2B5EF4-FFF2-40B4-BE49-F238E27FC236}">
                    <a16:creationId xmlns:a16="http://schemas.microsoft.com/office/drawing/2014/main" id="{75241C53-504A-9CB6-4364-C0884D37AA27}"/>
                  </a:ext>
                </a:extLst>
              </p:cNvPr>
              <p:cNvSpPr/>
              <p:nvPr/>
            </p:nvSpPr>
            <p:spPr>
              <a:xfrm>
                <a:off x="2027650" y="3822675"/>
                <a:ext cx="320175" cy="101550"/>
              </a:xfrm>
              <a:custGeom>
                <a:avLst/>
                <a:gdLst/>
                <a:ahLst/>
                <a:cxnLst/>
                <a:rect l="l" t="t" r="r" b="b"/>
                <a:pathLst>
                  <a:path w="12807" h="4062" extrusionOk="0">
                    <a:moveTo>
                      <a:pt x="12705" y="1"/>
                    </a:moveTo>
                    <a:cubicBezTo>
                      <a:pt x="12691" y="1"/>
                      <a:pt x="12676" y="6"/>
                      <a:pt x="12663" y="16"/>
                    </a:cubicBezTo>
                    <a:cubicBezTo>
                      <a:pt x="9943" y="2205"/>
                      <a:pt x="6574" y="3546"/>
                      <a:pt x="3100" y="3859"/>
                    </a:cubicBezTo>
                    <a:cubicBezTo>
                      <a:pt x="2583" y="3905"/>
                      <a:pt x="2065" y="3928"/>
                      <a:pt x="1546" y="3928"/>
                    </a:cubicBezTo>
                    <a:cubicBezTo>
                      <a:pt x="1061" y="3928"/>
                      <a:pt x="576" y="3908"/>
                      <a:pt x="92" y="3868"/>
                    </a:cubicBezTo>
                    <a:cubicBezTo>
                      <a:pt x="90" y="3868"/>
                      <a:pt x="88" y="3868"/>
                      <a:pt x="85" y="3868"/>
                    </a:cubicBezTo>
                    <a:cubicBezTo>
                      <a:pt x="6" y="3868"/>
                      <a:pt x="1" y="3995"/>
                      <a:pt x="85" y="4002"/>
                    </a:cubicBezTo>
                    <a:cubicBezTo>
                      <a:pt x="564" y="4042"/>
                      <a:pt x="1044" y="4062"/>
                      <a:pt x="1523" y="4062"/>
                    </a:cubicBezTo>
                    <a:cubicBezTo>
                      <a:pt x="4577" y="4062"/>
                      <a:pt x="7623" y="3268"/>
                      <a:pt x="10292" y="1777"/>
                    </a:cubicBezTo>
                    <a:cubicBezTo>
                      <a:pt x="11157" y="1294"/>
                      <a:pt x="11980" y="738"/>
                      <a:pt x="12753" y="116"/>
                    </a:cubicBezTo>
                    <a:cubicBezTo>
                      <a:pt x="12807" y="73"/>
                      <a:pt x="12760" y="1"/>
                      <a:pt x="1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a:extLst>
                  <a:ext uri="{FF2B5EF4-FFF2-40B4-BE49-F238E27FC236}">
                    <a16:creationId xmlns:a16="http://schemas.microsoft.com/office/drawing/2014/main" id="{5F548783-E422-9CB1-1AC3-7C7E28163C6C}"/>
                  </a:ext>
                </a:extLst>
              </p:cNvPr>
              <p:cNvSpPr/>
              <p:nvPr/>
            </p:nvSpPr>
            <p:spPr>
              <a:xfrm>
                <a:off x="2355900" y="3580575"/>
                <a:ext cx="21675" cy="109575"/>
              </a:xfrm>
              <a:custGeom>
                <a:avLst/>
                <a:gdLst/>
                <a:ahLst/>
                <a:cxnLst/>
                <a:rect l="l" t="t" r="r" b="b"/>
                <a:pathLst>
                  <a:path w="867" h="4383" extrusionOk="0">
                    <a:moveTo>
                      <a:pt x="797" y="0"/>
                    </a:moveTo>
                    <a:cubicBezTo>
                      <a:pt x="765" y="0"/>
                      <a:pt x="731" y="20"/>
                      <a:pt x="726" y="61"/>
                    </a:cubicBezTo>
                    <a:cubicBezTo>
                      <a:pt x="532" y="1486"/>
                      <a:pt x="198" y="2889"/>
                      <a:pt x="7" y="4314"/>
                    </a:cubicBezTo>
                    <a:cubicBezTo>
                      <a:pt x="1" y="4359"/>
                      <a:pt x="34" y="4383"/>
                      <a:pt x="70" y="4383"/>
                    </a:cubicBezTo>
                    <a:cubicBezTo>
                      <a:pt x="102" y="4383"/>
                      <a:pt x="135" y="4363"/>
                      <a:pt x="141" y="4322"/>
                    </a:cubicBezTo>
                    <a:cubicBezTo>
                      <a:pt x="335" y="2896"/>
                      <a:pt x="668" y="1494"/>
                      <a:pt x="860" y="69"/>
                    </a:cubicBezTo>
                    <a:cubicBezTo>
                      <a:pt x="866" y="24"/>
                      <a:pt x="832"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a:extLst>
                  <a:ext uri="{FF2B5EF4-FFF2-40B4-BE49-F238E27FC236}">
                    <a16:creationId xmlns:a16="http://schemas.microsoft.com/office/drawing/2014/main" id="{9B0AD68E-6A1C-EEAC-8A8B-79A2BCB797D5}"/>
                  </a:ext>
                </a:extLst>
              </p:cNvPr>
              <p:cNvSpPr/>
              <p:nvPr/>
            </p:nvSpPr>
            <p:spPr>
              <a:xfrm>
                <a:off x="2138750" y="3393525"/>
                <a:ext cx="139500" cy="167500"/>
              </a:xfrm>
              <a:custGeom>
                <a:avLst/>
                <a:gdLst/>
                <a:ahLst/>
                <a:cxnLst/>
                <a:rect l="l" t="t" r="r" b="b"/>
                <a:pathLst>
                  <a:path w="5580" h="6700" extrusionOk="0">
                    <a:moveTo>
                      <a:pt x="112" y="0"/>
                    </a:moveTo>
                    <a:cubicBezTo>
                      <a:pt x="60" y="0"/>
                      <a:pt x="1" y="46"/>
                      <a:pt x="12" y="114"/>
                    </a:cubicBezTo>
                    <a:cubicBezTo>
                      <a:pt x="208" y="1246"/>
                      <a:pt x="410" y="2383"/>
                      <a:pt x="791" y="3469"/>
                    </a:cubicBezTo>
                    <a:cubicBezTo>
                      <a:pt x="1104" y="4351"/>
                      <a:pt x="1539" y="5232"/>
                      <a:pt x="2186" y="5920"/>
                    </a:cubicBezTo>
                    <a:cubicBezTo>
                      <a:pt x="2568" y="6327"/>
                      <a:pt x="3125" y="6700"/>
                      <a:pt x="3688" y="6700"/>
                    </a:cubicBezTo>
                    <a:cubicBezTo>
                      <a:pt x="3902" y="6700"/>
                      <a:pt x="4118" y="6646"/>
                      <a:pt x="4325" y="6519"/>
                    </a:cubicBezTo>
                    <a:cubicBezTo>
                      <a:pt x="5079" y="6057"/>
                      <a:pt x="5282" y="4965"/>
                      <a:pt x="5408" y="4167"/>
                    </a:cubicBezTo>
                    <a:cubicBezTo>
                      <a:pt x="5579" y="3085"/>
                      <a:pt x="5537" y="1984"/>
                      <a:pt x="5301" y="916"/>
                    </a:cubicBezTo>
                    <a:cubicBezTo>
                      <a:pt x="5291" y="871"/>
                      <a:pt x="5257" y="851"/>
                      <a:pt x="5222" y="851"/>
                    </a:cubicBezTo>
                    <a:cubicBezTo>
                      <a:pt x="5169" y="851"/>
                      <a:pt x="5112" y="896"/>
                      <a:pt x="5127" y="964"/>
                    </a:cubicBezTo>
                    <a:cubicBezTo>
                      <a:pt x="5380" y="2111"/>
                      <a:pt x="5403" y="3300"/>
                      <a:pt x="5173" y="4453"/>
                    </a:cubicBezTo>
                    <a:cubicBezTo>
                      <a:pt x="5021" y="5218"/>
                      <a:pt x="4737" y="6421"/>
                      <a:pt x="3786" y="6517"/>
                    </a:cubicBezTo>
                    <a:cubicBezTo>
                      <a:pt x="3743" y="6521"/>
                      <a:pt x="3701" y="6523"/>
                      <a:pt x="3660" y="6523"/>
                    </a:cubicBezTo>
                    <a:cubicBezTo>
                      <a:pt x="2802" y="6523"/>
                      <a:pt x="2124" y="5645"/>
                      <a:pt x="1712" y="4992"/>
                    </a:cubicBezTo>
                    <a:cubicBezTo>
                      <a:pt x="784" y="3519"/>
                      <a:pt x="479" y="1756"/>
                      <a:pt x="187" y="66"/>
                    </a:cubicBezTo>
                    <a:cubicBezTo>
                      <a:pt x="179" y="20"/>
                      <a:pt x="147"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a:extLst>
                  <a:ext uri="{FF2B5EF4-FFF2-40B4-BE49-F238E27FC236}">
                    <a16:creationId xmlns:a16="http://schemas.microsoft.com/office/drawing/2014/main" id="{7C02078D-6787-2949-7074-9A77A85D6485}"/>
                  </a:ext>
                </a:extLst>
              </p:cNvPr>
              <p:cNvSpPr/>
              <p:nvPr/>
            </p:nvSpPr>
            <p:spPr>
              <a:xfrm>
                <a:off x="2169875" y="3160175"/>
                <a:ext cx="238475" cy="172975"/>
              </a:xfrm>
              <a:custGeom>
                <a:avLst/>
                <a:gdLst/>
                <a:ahLst/>
                <a:cxnLst/>
                <a:rect l="l" t="t" r="r" b="b"/>
                <a:pathLst>
                  <a:path w="9539" h="6919" extrusionOk="0">
                    <a:moveTo>
                      <a:pt x="1583" y="1"/>
                    </a:moveTo>
                    <a:cubicBezTo>
                      <a:pt x="1560" y="1"/>
                      <a:pt x="1538" y="3"/>
                      <a:pt x="1518" y="8"/>
                    </a:cubicBezTo>
                    <a:cubicBezTo>
                      <a:pt x="1169" y="96"/>
                      <a:pt x="1449" y="718"/>
                      <a:pt x="1449" y="718"/>
                    </a:cubicBezTo>
                    <a:cubicBezTo>
                      <a:pt x="1449" y="718"/>
                      <a:pt x="1310" y="674"/>
                      <a:pt x="1170" y="674"/>
                    </a:cubicBezTo>
                    <a:cubicBezTo>
                      <a:pt x="1027" y="674"/>
                      <a:pt x="883" y="719"/>
                      <a:pt x="883" y="900"/>
                    </a:cubicBezTo>
                    <a:cubicBezTo>
                      <a:pt x="883" y="1184"/>
                      <a:pt x="1112" y="1270"/>
                      <a:pt x="1112" y="1270"/>
                    </a:cubicBezTo>
                    <a:cubicBezTo>
                      <a:pt x="1112" y="1270"/>
                      <a:pt x="1" y="2172"/>
                      <a:pt x="308" y="3507"/>
                    </a:cubicBezTo>
                    <a:cubicBezTo>
                      <a:pt x="617" y="4842"/>
                      <a:pt x="778" y="6076"/>
                      <a:pt x="438" y="6438"/>
                    </a:cubicBezTo>
                    <a:cubicBezTo>
                      <a:pt x="203" y="6688"/>
                      <a:pt x="672" y="6918"/>
                      <a:pt x="938" y="6918"/>
                    </a:cubicBezTo>
                    <a:cubicBezTo>
                      <a:pt x="1056" y="6918"/>
                      <a:pt x="1134" y="6874"/>
                      <a:pt x="1094" y="6766"/>
                    </a:cubicBezTo>
                    <a:cubicBezTo>
                      <a:pt x="743" y="5815"/>
                      <a:pt x="6040" y="4011"/>
                      <a:pt x="6040" y="4011"/>
                    </a:cubicBezTo>
                    <a:lnTo>
                      <a:pt x="6041" y="4011"/>
                    </a:lnTo>
                    <a:cubicBezTo>
                      <a:pt x="6041" y="4011"/>
                      <a:pt x="6462" y="4052"/>
                      <a:pt x="6984" y="4052"/>
                    </a:cubicBezTo>
                    <a:cubicBezTo>
                      <a:pt x="7695" y="4052"/>
                      <a:pt x="8594" y="3977"/>
                      <a:pt x="8875" y="3618"/>
                    </a:cubicBezTo>
                    <a:cubicBezTo>
                      <a:pt x="9360" y="2997"/>
                      <a:pt x="7860" y="2947"/>
                      <a:pt x="7860" y="2947"/>
                    </a:cubicBezTo>
                    <a:cubicBezTo>
                      <a:pt x="7860" y="2947"/>
                      <a:pt x="9538" y="2076"/>
                      <a:pt x="8934" y="1575"/>
                    </a:cubicBezTo>
                    <a:cubicBezTo>
                      <a:pt x="8821" y="1481"/>
                      <a:pt x="8691" y="1443"/>
                      <a:pt x="8556" y="1443"/>
                    </a:cubicBezTo>
                    <a:cubicBezTo>
                      <a:pt x="7970" y="1443"/>
                      <a:pt x="7273" y="2157"/>
                      <a:pt x="7273" y="2157"/>
                    </a:cubicBezTo>
                    <a:cubicBezTo>
                      <a:pt x="7273" y="2157"/>
                      <a:pt x="8286" y="1017"/>
                      <a:pt x="7860" y="641"/>
                    </a:cubicBezTo>
                    <a:cubicBezTo>
                      <a:pt x="7790" y="579"/>
                      <a:pt x="7710" y="553"/>
                      <a:pt x="7624" y="553"/>
                    </a:cubicBezTo>
                    <a:cubicBezTo>
                      <a:pt x="7187" y="553"/>
                      <a:pt x="6615" y="1226"/>
                      <a:pt x="6615" y="1226"/>
                    </a:cubicBezTo>
                    <a:cubicBezTo>
                      <a:pt x="6615" y="1226"/>
                      <a:pt x="5414" y="535"/>
                      <a:pt x="3838" y="535"/>
                    </a:cubicBezTo>
                    <a:cubicBezTo>
                      <a:pt x="3504" y="535"/>
                      <a:pt x="3154" y="566"/>
                      <a:pt x="2794" y="641"/>
                    </a:cubicBezTo>
                    <a:cubicBezTo>
                      <a:pt x="2794" y="641"/>
                      <a:pt x="197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a:extLst>
                  <a:ext uri="{FF2B5EF4-FFF2-40B4-BE49-F238E27FC236}">
                    <a16:creationId xmlns:a16="http://schemas.microsoft.com/office/drawing/2014/main" id="{3A1DD9E1-D289-25F0-D28A-7E6F70A73B6A}"/>
                  </a:ext>
                </a:extLst>
              </p:cNvPr>
              <p:cNvSpPr/>
              <p:nvPr/>
            </p:nvSpPr>
            <p:spPr>
              <a:xfrm>
                <a:off x="2154550" y="3309075"/>
                <a:ext cx="109600" cy="140200"/>
              </a:xfrm>
              <a:custGeom>
                <a:avLst/>
                <a:gdLst/>
                <a:ahLst/>
                <a:cxnLst/>
                <a:rect l="l" t="t" r="r" b="b"/>
                <a:pathLst>
                  <a:path w="4384" h="5608" extrusionOk="0">
                    <a:moveTo>
                      <a:pt x="1665" y="1"/>
                    </a:moveTo>
                    <a:cubicBezTo>
                      <a:pt x="1255" y="1401"/>
                      <a:pt x="687" y="2533"/>
                      <a:pt x="0" y="3459"/>
                    </a:cubicBezTo>
                    <a:cubicBezTo>
                      <a:pt x="0" y="3459"/>
                      <a:pt x="965" y="5608"/>
                      <a:pt x="2919" y="5608"/>
                    </a:cubicBezTo>
                    <a:cubicBezTo>
                      <a:pt x="3243" y="5608"/>
                      <a:pt x="3595" y="5548"/>
                      <a:pt x="3975" y="5410"/>
                    </a:cubicBezTo>
                    <a:lnTo>
                      <a:pt x="4166" y="3663"/>
                    </a:lnTo>
                    <a:lnTo>
                      <a:pt x="4295" y="2508"/>
                    </a:lnTo>
                    <a:lnTo>
                      <a:pt x="4383" y="1700"/>
                    </a:lnTo>
                    <a:lnTo>
                      <a:pt x="166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a:extLst>
                  <a:ext uri="{FF2B5EF4-FFF2-40B4-BE49-F238E27FC236}">
                    <a16:creationId xmlns:a16="http://schemas.microsoft.com/office/drawing/2014/main" id="{BEAE7F9A-AE4C-CF4F-1CB3-5220A4A77297}"/>
                  </a:ext>
                </a:extLst>
              </p:cNvPr>
              <p:cNvSpPr/>
              <p:nvPr/>
            </p:nvSpPr>
            <p:spPr>
              <a:xfrm>
                <a:off x="2202300" y="3343175"/>
                <a:ext cx="59650" cy="68450"/>
              </a:xfrm>
              <a:custGeom>
                <a:avLst/>
                <a:gdLst/>
                <a:ahLst/>
                <a:cxnLst/>
                <a:rect l="l" t="t" r="r" b="b"/>
                <a:pathLst>
                  <a:path w="2386" h="2738" extrusionOk="0">
                    <a:moveTo>
                      <a:pt x="1" y="0"/>
                    </a:moveTo>
                    <a:lnTo>
                      <a:pt x="1" y="0"/>
                    </a:lnTo>
                    <a:cubicBezTo>
                      <a:pt x="673" y="2083"/>
                      <a:pt x="1760" y="2738"/>
                      <a:pt x="2207" y="2738"/>
                    </a:cubicBezTo>
                    <a:cubicBezTo>
                      <a:pt x="2207" y="2738"/>
                      <a:pt x="2208" y="2738"/>
                      <a:pt x="2209" y="2738"/>
                    </a:cubicBezTo>
                    <a:lnTo>
                      <a:pt x="2385" y="1144"/>
                    </a:lnTo>
                    <a:lnTo>
                      <a:pt x="1" y="0"/>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a:extLst>
                  <a:ext uri="{FF2B5EF4-FFF2-40B4-BE49-F238E27FC236}">
                    <a16:creationId xmlns:a16="http://schemas.microsoft.com/office/drawing/2014/main" id="{203875E2-6396-FBC0-CF9C-3AD289235E5D}"/>
                  </a:ext>
                </a:extLst>
              </p:cNvPr>
              <p:cNvSpPr/>
              <p:nvPr/>
            </p:nvSpPr>
            <p:spPr>
              <a:xfrm>
                <a:off x="2193000" y="3205175"/>
                <a:ext cx="151900" cy="180425"/>
              </a:xfrm>
              <a:custGeom>
                <a:avLst/>
                <a:gdLst/>
                <a:ahLst/>
                <a:cxnLst/>
                <a:rect l="l" t="t" r="r" b="b"/>
                <a:pathLst>
                  <a:path w="6076" h="7217" extrusionOk="0">
                    <a:moveTo>
                      <a:pt x="2677" y="0"/>
                    </a:moveTo>
                    <a:cubicBezTo>
                      <a:pt x="1487" y="0"/>
                      <a:pt x="920" y="724"/>
                      <a:pt x="605" y="1519"/>
                    </a:cubicBezTo>
                    <a:cubicBezTo>
                      <a:pt x="352" y="2152"/>
                      <a:pt x="259" y="2831"/>
                      <a:pt x="135" y="3226"/>
                    </a:cubicBezTo>
                    <a:cubicBezTo>
                      <a:pt x="98" y="3349"/>
                      <a:pt x="68" y="3464"/>
                      <a:pt x="48" y="3575"/>
                    </a:cubicBezTo>
                    <a:cubicBezTo>
                      <a:pt x="2" y="3832"/>
                      <a:pt x="0" y="4070"/>
                      <a:pt x="39" y="4325"/>
                    </a:cubicBezTo>
                    <a:cubicBezTo>
                      <a:pt x="81" y="4613"/>
                      <a:pt x="171" y="4924"/>
                      <a:pt x="298" y="5317"/>
                    </a:cubicBezTo>
                    <a:cubicBezTo>
                      <a:pt x="321" y="5384"/>
                      <a:pt x="344" y="5455"/>
                      <a:pt x="369" y="5530"/>
                    </a:cubicBezTo>
                    <a:cubicBezTo>
                      <a:pt x="630" y="6305"/>
                      <a:pt x="1320" y="6794"/>
                      <a:pt x="2063" y="7044"/>
                    </a:cubicBezTo>
                    <a:cubicBezTo>
                      <a:pt x="2415" y="7161"/>
                      <a:pt x="2724" y="7217"/>
                      <a:pt x="2998" y="7217"/>
                    </a:cubicBezTo>
                    <a:cubicBezTo>
                      <a:pt x="4022" y="7217"/>
                      <a:pt x="4542" y="6437"/>
                      <a:pt x="4925" y="5221"/>
                    </a:cubicBezTo>
                    <a:cubicBezTo>
                      <a:pt x="5013" y="4945"/>
                      <a:pt x="5092" y="4646"/>
                      <a:pt x="5170" y="4329"/>
                    </a:cubicBezTo>
                    <a:cubicBezTo>
                      <a:pt x="5487" y="3033"/>
                      <a:pt x="6076" y="2451"/>
                      <a:pt x="5922" y="1857"/>
                    </a:cubicBezTo>
                    <a:lnTo>
                      <a:pt x="5920" y="1857"/>
                    </a:lnTo>
                    <a:cubicBezTo>
                      <a:pt x="5907" y="1826"/>
                      <a:pt x="5893" y="1797"/>
                      <a:pt x="5878" y="1768"/>
                    </a:cubicBezTo>
                    <a:cubicBezTo>
                      <a:pt x="5533" y="1080"/>
                      <a:pt x="4921" y="560"/>
                      <a:pt x="4194" y="303"/>
                    </a:cubicBezTo>
                    <a:cubicBezTo>
                      <a:pt x="4054" y="253"/>
                      <a:pt x="3919" y="209"/>
                      <a:pt x="3787" y="172"/>
                    </a:cubicBezTo>
                    <a:cubicBezTo>
                      <a:pt x="3758" y="165"/>
                      <a:pt x="3728" y="155"/>
                      <a:pt x="3699" y="149"/>
                    </a:cubicBezTo>
                    <a:cubicBezTo>
                      <a:pt x="3685" y="146"/>
                      <a:pt x="3674" y="142"/>
                      <a:pt x="3662" y="140"/>
                    </a:cubicBezTo>
                    <a:cubicBezTo>
                      <a:pt x="3628" y="130"/>
                      <a:pt x="3595" y="121"/>
                      <a:pt x="3563" y="115"/>
                    </a:cubicBezTo>
                    <a:cubicBezTo>
                      <a:pt x="3540" y="109"/>
                      <a:pt x="3515" y="103"/>
                      <a:pt x="3492" y="98"/>
                    </a:cubicBezTo>
                    <a:cubicBezTo>
                      <a:pt x="3438" y="86"/>
                      <a:pt x="3386" y="75"/>
                      <a:pt x="3334" y="65"/>
                    </a:cubicBezTo>
                    <a:cubicBezTo>
                      <a:pt x="3097" y="21"/>
                      <a:pt x="2878" y="0"/>
                      <a:pt x="267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a:extLst>
                  <a:ext uri="{FF2B5EF4-FFF2-40B4-BE49-F238E27FC236}">
                    <a16:creationId xmlns:a16="http://schemas.microsoft.com/office/drawing/2014/main" id="{3D76D0AB-D5D4-2BD4-8BAC-C711C3A2DB6C}"/>
                  </a:ext>
                </a:extLst>
              </p:cNvPr>
              <p:cNvSpPr/>
              <p:nvPr/>
            </p:nvSpPr>
            <p:spPr>
              <a:xfrm>
                <a:off x="2202100" y="3285875"/>
                <a:ext cx="114075" cy="99725"/>
              </a:xfrm>
              <a:custGeom>
                <a:avLst/>
                <a:gdLst/>
                <a:ahLst/>
                <a:cxnLst/>
                <a:rect l="l" t="t" r="r" b="b"/>
                <a:pathLst>
                  <a:path w="4563" h="3989" extrusionOk="0">
                    <a:moveTo>
                      <a:pt x="1685" y="0"/>
                    </a:moveTo>
                    <a:lnTo>
                      <a:pt x="1200" y="259"/>
                    </a:lnTo>
                    <a:cubicBezTo>
                      <a:pt x="1200" y="259"/>
                      <a:pt x="1254" y="994"/>
                      <a:pt x="914" y="1826"/>
                    </a:cubicBezTo>
                    <a:cubicBezTo>
                      <a:pt x="706" y="2238"/>
                      <a:pt x="395" y="2293"/>
                      <a:pt x="196" y="2293"/>
                    </a:cubicBezTo>
                    <a:cubicBezTo>
                      <a:pt x="124" y="2293"/>
                      <a:pt x="67" y="2286"/>
                      <a:pt x="34" y="2286"/>
                    </a:cubicBezTo>
                    <a:cubicBezTo>
                      <a:pt x="12" y="2286"/>
                      <a:pt x="1" y="2289"/>
                      <a:pt x="5" y="2300"/>
                    </a:cubicBezTo>
                    <a:cubicBezTo>
                      <a:pt x="266" y="3077"/>
                      <a:pt x="956" y="3566"/>
                      <a:pt x="1701" y="3816"/>
                    </a:cubicBezTo>
                    <a:cubicBezTo>
                      <a:pt x="2053" y="3933"/>
                      <a:pt x="2362" y="3989"/>
                      <a:pt x="2635" y="3989"/>
                    </a:cubicBezTo>
                    <a:cubicBezTo>
                      <a:pt x="3658" y="3989"/>
                      <a:pt x="4178" y="3209"/>
                      <a:pt x="4563" y="1993"/>
                    </a:cubicBezTo>
                    <a:cubicBezTo>
                      <a:pt x="3366" y="1374"/>
                      <a:pt x="2696" y="1084"/>
                      <a:pt x="1898" y="929"/>
                    </a:cubicBezTo>
                    <a:cubicBezTo>
                      <a:pt x="1346" y="821"/>
                      <a:pt x="1685"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a:extLst>
                  <a:ext uri="{FF2B5EF4-FFF2-40B4-BE49-F238E27FC236}">
                    <a16:creationId xmlns:a16="http://schemas.microsoft.com/office/drawing/2014/main" id="{0DA085AE-0E63-5362-ABB9-B21866910C76}"/>
                  </a:ext>
                </a:extLst>
              </p:cNvPr>
              <p:cNvSpPr/>
              <p:nvPr/>
            </p:nvSpPr>
            <p:spPr>
              <a:xfrm>
                <a:off x="2282925" y="3288225"/>
                <a:ext cx="18875" cy="30025"/>
              </a:xfrm>
              <a:custGeom>
                <a:avLst/>
                <a:gdLst/>
                <a:ahLst/>
                <a:cxnLst/>
                <a:rect l="l" t="t" r="r" b="b"/>
                <a:pathLst>
                  <a:path w="755" h="1201" extrusionOk="0">
                    <a:moveTo>
                      <a:pt x="486" y="1"/>
                    </a:moveTo>
                    <a:cubicBezTo>
                      <a:pt x="454" y="1"/>
                      <a:pt x="424" y="21"/>
                      <a:pt x="413" y="54"/>
                    </a:cubicBezTo>
                    <a:lnTo>
                      <a:pt x="240" y="614"/>
                    </a:lnTo>
                    <a:cubicBezTo>
                      <a:pt x="234" y="635"/>
                      <a:pt x="236" y="658"/>
                      <a:pt x="248" y="675"/>
                    </a:cubicBezTo>
                    <a:cubicBezTo>
                      <a:pt x="259" y="695"/>
                      <a:pt x="278" y="708"/>
                      <a:pt x="301" y="710"/>
                    </a:cubicBezTo>
                    <a:cubicBezTo>
                      <a:pt x="355" y="720"/>
                      <a:pt x="510" y="762"/>
                      <a:pt x="570" y="846"/>
                    </a:cubicBezTo>
                    <a:cubicBezTo>
                      <a:pt x="591" y="879"/>
                      <a:pt x="599" y="911"/>
                      <a:pt x="591" y="952"/>
                    </a:cubicBezTo>
                    <a:cubicBezTo>
                      <a:pt x="585" y="980"/>
                      <a:pt x="572" y="1000"/>
                      <a:pt x="547" y="1015"/>
                    </a:cubicBezTo>
                    <a:cubicBezTo>
                      <a:pt x="506" y="1040"/>
                      <a:pt x="443" y="1049"/>
                      <a:pt x="373" y="1049"/>
                    </a:cubicBezTo>
                    <a:cubicBezTo>
                      <a:pt x="279" y="1049"/>
                      <a:pt x="174" y="1032"/>
                      <a:pt x="104" y="1013"/>
                    </a:cubicBezTo>
                    <a:cubicBezTo>
                      <a:pt x="97" y="1011"/>
                      <a:pt x="90" y="1010"/>
                      <a:pt x="83" y="1010"/>
                    </a:cubicBezTo>
                    <a:cubicBezTo>
                      <a:pt x="50" y="1010"/>
                      <a:pt x="19" y="1032"/>
                      <a:pt x="10" y="1065"/>
                    </a:cubicBezTo>
                    <a:cubicBezTo>
                      <a:pt x="0" y="1105"/>
                      <a:pt x="23" y="1147"/>
                      <a:pt x="64" y="1159"/>
                    </a:cubicBezTo>
                    <a:cubicBezTo>
                      <a:pt x="87" y="1165"/>
                      <a:pt x="227" y="1201"/>
                      <a:pt x="372" y="1201"/>
                    </a:cubicBezTo>
                    <a:cubicBezTo>
                      <a:pt x="463" y="1201"/>
                      <a:pt x="557" y="1188"/>
                      <a:pt x="627" y="1143"/>
                    </a:cubicBezTo>
                    <a:cubicBezTo>
                      <a:pt x="687" y="1105"/>
                      <a:pt x="725" y="1049"/>
                      <a:pt x="739" y="980"/>
                    </a:cubicBezTo>
                    <a:cubicBezTo>
                      <a:pt x="754" y="900"/>
                      <a:pt x="739" y="823"/>
                      <a:pt x="693" y="760"/>
                    </a:cubicBezTo>
                    <a:cubicBezTo>
                      <a:pt x="622" y="658"/>
                      <a:pt x="495" y="606"/>
                      <a:pt x="409" y="581"/>
                    </a:cubicBezTo>
                    <a:lnTo>
                      <a:pt x="558" y="98"/>
                    </a:lnTo>
                    <a:cubicBezTo>
                      <a:pt x="570" y="60"/>
                      <a:pt x="547" y="17"/>
                      <a:pt x="509" y="4"/>
                    </a:cubicBezTo>
                    <a:cubicBezTo>
                      <a:pt x="501" y="2"/>
                      <a:pt x="494"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a:extLst>
                  <a:ext uri="{FF2B5EF4-FFF2-40B4-BE49-F238E27FC236}">
                    <a16:creationId xmlns:a16="http://schemas.microsoft.com/office/drawing/2014/main" id="{7CCA559C-A781-99C8-8888-0141E9BEBCA3}"/>
                  </a:ext>
                </a:extLst>
              </p:cNvPr>
              <p:cNvSpPr/>
              <p:nvPr/>
            </p:nvSpPr>
            <p:spPr>
              <a:xfrm>
                <a:off x="2165725" y="3199550"/>
                <a:ext cx="181950" cy="94850"/>
              </a:xfrm>
              <a:custGeom>
                <a:avLst/>
                <a:gdLst/>
                <a:ahLst/>
                <a:cxnLst/>
                <a:rect l="l" t="t" r="r" b="b"/>
                <a:pathLst>
                  <a:path w="7278" h="3794" extrusionOk="0">
                    <a:moveTo>
                      <a:pt x="4326" y="1"/>
                    </a:moveTo>
                    <a:cubicBezTo>
                      <a:pt x="3356" y="1"/>
                      <a:pt x="2354" y="378"/>
                      <a:pt x="1592" y="961"/>
                    </a:cubicBezTo>
                    <a:cubicBezTo>
                      <a:pt x="0" y="2183"/>
                      <a:pt x="1997" y="2749"/>
                      <a:pt x="1997" y="2749"/>
                    </a:cubicBezTo>
                    <a:lnTo>
                      <a:pt x="2411" y="3580"/>
                    </a:lnTo>
                    <a:cubicBezTo>
                      <a:pt x="2485" y="3726"/>
                      <a:pt x="2620" y="3794"/>
                      <a:pt x="2754" y="3794"/>
                    </a:cubicBezTo>
                    <a:cubicBezTo>
                      <a:pt x="2935" y="3794"/>
                      <a:pt x="3115" y="3671"/>
                      <a:pt x="3140" y="3453"/>
                    </a:cubicBezTo>
                    <a:cubicBezTo>
                      <a:pt x="3246" y="2544"/>
                      <a:pt x="3131" y="1951"/>
                      <a:pt x="3459" y="1897"/>
                    </a:cubicBezTo>
                    <a:cubicBezTo>
                      <a:pt x="3888" y="1825"/>
                      <a:pt x="3936" y="1205"/>
                      <a:pt x="3936" y="1205"/>
                    </a:cubicBezTo>
                    <a:cubicBezTo>
                      <a:pt x="3936" y="1205"/>
                      <a:pt x="5009" y="1721"/>
                      <a:pt x="5839" y="2281"/>
                    </a:cubicBezTo>
                    <a:cubicBezTo>
                      <a:pt x="5927" y="2341"/>
                      <a:pt x="6050" y="2362"/>
                      <a:pt x="6177" y="2362"/>
                    </a:cubicBezTo>
                    <a:cubicBezTo>
                      <a:pt x="6475" y="2362"/>
                      <a:pt x="6802" y="2249"/>
                      <a:pt x="6802" y="2249"/>
                    </a:cubicBezTo>
                    <a:lnTo>
                      <a:pt x="6867" y="2931"/>
                    </a:lnTo>
                    <a:cubicBezTo>
                      <a:pt x="7278" y="2337"/>
                      <a:pt x="7038" y="1564"/>
                      <a:pt x="7038" y="1564"/>
                    </a:cubicBezTo>
                    <a:cubicBezTo>
                      <a:pt x="6405" y="448"/>
                      <a:pt x="5384" y="1"/>
                      <a:pt x="4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a:extLst>
                  <a:ext uri="{FF2B5EF4-FFF2-40B4-BE49-F238E27FC236}">
                    <a16:creationId xmlns:a16="http://schemas.microsoft.com/office/drawing/2014/main" id="{73BC66D2-477B-3569-00E2-07233A46829B}"/>
                  </a:ext>
                </a:extLst>
              </p:cNvPr>
              <p:cNvSpPr/>
              <p:nvPr/>
            </p:nvSpPr>
            <p:spPr>
              <a:xfrm>
                <a:off x="2273425" y="3286275"/>
                <a:ext cx="9275" cy="9875"/>
              </a:xfrm>
              <a:custGeom>
                <a:avLst/>
                <a:gdLst/>
                <a:ahLst/>
                <a:cxnLst/>
                <a:rect l="l" t="t" r="r" b="b"/>
                <a:pathLst>
                  <a:path w="371" h="395" extrusionOk="0">
                    <a:moveTo>
                      <a:pt x="219" y="1"/>
                    </a:moveTo>
                    <a:cubicBezTo>
                      <a:pt x="152" y="1"/>
                      <a:pt x="81" y="53"/>
                      <a:pt x="45" y="136"/>
                    </a:cubicBezTo>
                    <a:cubicBezTo>
                      <a:pt x="0" y="239"/>
                      <a:pt x="25" y="351"/>
                      <a:pt x="102" y="385"/>
                    </a:cubicBezTo>
                    <a:cubicBezTo>
                      <a:pt x="117" y="391"/>
                      <a:pt x="133" y="394"/>
                      <a:pt x="149" y="394"/>
                    </a:cubicBezTo>
                    <a:cubicBezTo>
                      <a:pt x="215" y="394"/>
                      <a:pt x="287" y="342"/>
                      <a:pt x="325" y="260"/>
                    </a:cubicBezTo>
                    <a:cubicBezTo>
                      <a:pt x="371" y="157"/>
                      <a:pt x="346" y="46"/>
                      <a:pt x="267" y="11"/>
                    </a:cubicBezTo>
                    <a:cubicBezTo>
                      <a:pt x="252" y="4"/>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a:extLst>
                  <a:ext uri="{FF2B5EF4-FFF2-40B4-BE49-F238E27FC236}">
                    <a16:creationId xmlns:a16="http://schemas.microsoft.com/office/drawing/2014/main" id="{9E4D997B-8BA5-C3A4-7CEB-AAD95480EB00}"/>
                  </a:ext>
                </a:extLst>
              </p:cNvPr>
              <p:cNvSpPr/>
              <p:nvPr/>
            </p:nvSpPr>
            <p:spPr>
              <a:xfrm>
                <a:off x="2305400" y="3297650"/>
                <a:ext cx="9350" cy="9850"/>
              </a:xfrm>
              <a:custGeom>
                <a:avLst/>
                <a:gdLst/>
                <a:ahLst/>
                <a:cxnLst/>
                <a:rect l="l" t="t" r="r" b="b"/>
                <a:pathLst>
                  <a:path w="374" h="394" extrusionOk="0">
                    <a:moveTo>
                      <a:pt x="221" y="0"/>
                    </a:moveTo>
                    <a:cubicBezTo>
                      <a:pt x="155" y="0"/>
                      <a:pt x="84" y="53"/>
                      <a:pt x="47" y="135"/>
                    </a:cubicBezTo>
                    <a:cubicBezTo>
                      <a:pt x="1" y="237"/>
                      <a:pt x="28" y="348"/>
                      <a:pt x="104" y="383"/>
                    </a:cubicBezTo>
                    <a:cubicBezTo>
                      <a:pt x="120" y="390"/>
                      <a:pt x="136" y="393"/>
                      <a:pt x="153" y="393"/>
                    </a:cubicBezTo>
                    <a:cubicBezTo>
                      <a:pt x="219" y="393"/>
                      <a:pt x="290" y="341"/>
                      <a:pt x="327" y="258"/>
                    </a:cubicBezTo>
                    <a:cubicBezTo>
                      <a:pt x="373" y="155"/>
                      <a:pt x="346" y="43"/>
                      <a:pt x="269" y="11"/>
                    </a:cubicBezTo>
                    <a:cubicBezTo>
                      <a:pt x="254" y="4"/>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a:extLst>
                  <a:ext uri="{FF2B5EF4-FFF2-40B4-BE49-F238E27FC236}">
                    <a16:creationId xmlns:a16="http://schemas.microsoft.com/office/drawing/2014/main" id="{23B43652-096E-6489-C62D-DF8A2B3799CB}"/>
                  </a:ext>
                </a:extLst>
              </p:cNvPr>
              <p:cNvSpPr/>
              <p:nvPr/>
            </p:nvSpPr>
            <p:spPr>
              <a:xfrm>
                <a:off x="2248825" y="3295650"/>
                <a:ext cx="20650" cy="11500"/>
              </a:xfrm>
              <a:custGeom>
                <a:avLst/>
                <a:gdLst/>
                <a:ahLst/>
                <a:cxnLst/>
                <a:rect l="l" t="t" r="r" b="b"/>
                <a:pathLst>
                  <a:path w="826" h="460" extrusionOk="0">
                    <a:moveTo>
                      <a:pt x="271" y="0"/>
                    </a:moveTo>
                    <a:cubicBezTo>
                      <a:pt x="150" y="0"/>
                      <a:pt x="58" y="40"/>
                      <a:pt x="35" y="112"/>
                    </a:cubicBezTo>
                    <a:cubicBezTo>
                      <a:pt x="0" y="221"/>
                      <a:pt x="142" y="363"/>
                      <a:pt x="351" y="426"/>
                    </a:cubicBezTo>
                    <a:cubicBezTo>
                      <a:pt x="423" y="449"/>
                      <a:pt x="493" y="459"/>
                      <a:pt x="555" y="459"/>
                    </a:cubicBezTo>
                    <a:cubicBezTo>
                      <a:pt x="676" y="459"/>
                      <a:pt x="769" y="420"/>
                      <a:pt x="791" y="348"/>
                    </a:cubicBezTo>
                    <a:cubicBezTo>
                      <a:pt x="825" y="240"/>
                      <a:pt x="683" y="98"/>
                      <a:pt x="474" y="33"/>
                    </a:cubicBezTo>
                    <a:cubicBezTo>
                      <a:pt x="403" y="11"/>
                      <a:pt x="333" y="0"/>
                      <a:pt x="271"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a:extLst>
                  <a:ext uri="{FF2B5EF4-FFF2-40B4-BE49-F238E27FC236}">
                    <a16:creationId xmlns:a16="http://schemas.microsoft.com/office/drawing/2014/main" id="{9E408779-EFC2-C82F-D3B4-599A9F643EEE}"/>
                  </a:ext>
                </a:extLst>
              </p:cNvPr>
              <p:cNvSpPr/>
              <p:nvPr/>
            </p:nvSpPr>
            <p:spPr>
              <a:xfrm>
                <a:off x="2302050" y="3315350"/>
                <a:ext cx="18550" cy="11500"/>
              </a:xfrm>
              <a:custGeom>
                <a:avLst/>
                <a:gdLst/>
                <a:ahLst/>
                <a:cxnLst/>
                <a:rect l="l" t="t" r="r" b="b"/>
                <a:pathLst>
                  <a:path w="742" h="460" extrusionOk="0">
                    <a:moveTo>
                      <a:pt x="271" y="1"/>
                    </a:moveTo>
                    <a:cubicBezTo>
                      <a:pt x="150" y="1"/>
                      <a:pt x="58" y="40"/>
                      <a:pt x="35" y="112"/>
                    </a:cubicBezTo>
                    <a:cubicBezTo>
                      <a:pt x="1" y="221"/>
                      <a:pt x="143" y="362"/>
                      <a:pt x="352" y="427"/>
                    </a:cubicBezTo>
                    <a:cubicBezTo>
                      <a:pt x="422" y="449"/>
                      <a:pt x="491" y="460"/>
                      <a:pt x="554" y="460"/>
                    </a:cubicBezTo>
                    <a:cubicBezTo>
                      <a:pt x="598" y="460"/>
                      <a:pt x="639" y="454"/>
                      <a:pt x="674" y="444"/>
                    </a:cubicBezTo>
                    <a:lnTo>
                      <a:pt x="741" y="193"/>
                    </a:lnTo>
                    <a:cubicBezTo>
                      <a:pt x="683" y="127"/>
                      <a:pt x="589" y="70"/>
                      <a:pt x="474" y="33"/>
                    </a:cubicBezTo>
                    <a:cubicBezTo>
                      <a:pt x="403" y="11"/>
                      <a:pt x="333" y="1"/>
                      <a:pt x="271"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a:extLst>
                  <a:ext uri="{FF2B5EF4-FFF2-40B4-BE49-F238E27FC236}">
                    <a16:creationId xmlns:a16="http://schemas.microsoft.com/office/drawing/2014/main" id="{4BB6AD7E-C039-396A-086C-EE5B3545C014}"/>
                  </a:ext>
                </a:extLst>
              </p:cNvPr>
              <p:cNvSpPr/>
              <p:nvPr/>
            </p:nvSpPr>
            <p:spPr>
              <a:xfrm>
                <a:off x="2264850" y="3265800"/>
                <a:ext cx="26625" cy="13050"/>
              </a:xfrm>
              <a:custGeom>
                <a:avLst/>
                <a:gdLst/>
                <a:ahLst/>
                <a:cxnLst/>
                <a:rect l="l" t="t" r="r" b="b"/>
                <a:pathLst>
                  <a:path w="1065" h="522" extrusionOk="0">
                    <a:moveTo>
                      <a:pt x="557" y="0"/>
                    </a:moveTo>
                    <a:cubicBezTo>
                      <a:pt x="371" y="0"/>
                      <a:pt x="187" y="83"/>
                      <a:pt x="61" y="241"/>
                    </a:cubicBezTo>
                    <a:cubicBezTo>
                      <a:pt x="0" y="320"/>
                      <a:pt x="40" y="444"/>
                      <a:pt x="115" y="492"/>
                    </a:cubicBezTo>
                    <a:cubicBezTo>
                      <a:pt x="146" y="512"/>
                      <a:pt x="178" y="521"/>
                      <a:pt x="209" y="521"/>
                    </a:cubicBezTo>
                    <a:cubicBezTo>
                      <a:pt x="270" y="521"/>
                      <a:pt x="328" y="489"/>
                      <a:pt x="368" y="439"/>
                    </a:cubicBezTo>
                    <a:cubicBezTo>
                      <a:pt x="412" y="383"/>
                      <a:pt x="471" y="361"/>
                      <a:pt x="533" y="361"/>
                    </a:cubicBezTo>
                    <a:cubicBezTo>
                      <a:pt x="612" y="361"/>
                      <a:pt x="695" y="398"/>
                      <a:pt x="756" y="446"/>
                    </a:cubicBezTo>
                    <a:lnTo>
                      <a:pt x="756" y="444"/>
                    </a:lnTo>
                    <a:cubicBezTo>
                      <a:pt x="782" y="466"/>
                      <a:pt x="814" y="476"/>
                      <a:pt x="847" y="476"/>
                    </a:cubicBezTo>
                    <a:cubicBezTo>
                      <a:pt x="909" y="476"/>
                      <a:pt x="974" y="441"/>
                      <a:pt x="1007" y="391"/>
                    </a:cubicBezTo>
                    <a:cubicBezTo>
                      <a:pt x="1065" y="303"/>
                      <a:pt x="1028" y="199"/>
                      <a:pt x="953" y="139"/>
                    </a:cubicBezTo>
                    <a:cubicBezTo>
                      <a:pt x="834" y="46"/>
                      <a:pt x="695"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a:extLst>
                  <a:ext uri="{FF2B5EF4-FFF2-40B4-BE49-F238E27FC236}">
                    <a16:creationId xmlns:a16="http://schemas.microsoft.com/office/drawing/2014/main" id="{10791B40-7458-3AA6-F14E-8853433B1866}"/>
                  </a:ext>
                </a:extLst>
              </p:cNvPr>
              <p:cNvSpPr/>
              <p:nvPr/>
            </p:nvSpPr>
            <p:spPr>
              <a:xfrm>
                <a:off x="2305125" y="3276700"/>
                <a:ext cx="23500" cy="17700"/>
              </a:xfrm>
              <a:custGeom>
                <a:avLst/>
                <a:gdLst/>
                <a:ahLst/>
                <a:cxnLst/>
                <a:rect l="l" t="t" r="r" b="b"/>
                <a:pathLst>
                  <a:path w="940" h="708" extrusionOk="0">
                    <a:moveTo>
                      <a:pt x="233" y="1"/>
                    </a:moveTo>
                    <a:cubicBezTo>
                      <a:pt x="10" y="1"/>
                      <a:pt x="0" y="352"/>
                      <a:pt x="232" y="363"/>
                    </a:cubicBezTo>
                    <a:cubicBezTo>
                      <a:pt x="399" y="373"/>
                      <a:pt x="493" y="459"/>
                      <a:pt x="557" y="609"/>
                    </a:cubicBezTo>
                    <a:cubicBezTo>
                      <a:pt x="586" y="679"/>
                      <a:pt x="640" y="708"/>
                      <a:pt x="696" y="708"/>
                    </a:cubicBezTo>
                    <a:cubicBezTo>
                      <a:pt x="813" y="708"/>
                      <a:pt x="940" y="584"/>
                      <a:pt x="879" y="440"/>
                    </a:cubicBezTo>
                    <a:cubicBezTo>
                      <a:pt x="766" y="172"/>
                      <a:pt x="532" y="14"/>
                      <a:pt x="244" y="1"/>
                    </a:cubicBezTo>
                    <a:cubicBezTo>
                      <a:pt x="240" y="1"/>
                      <a:pt x="237"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a:extLst>
                  <a:ext uri="{FF2B5EF4-FFF2-40B4-BE49-F238E27FC236}">
                    <a16:creationId xmlns:a16="http://schemas.microsoft.com/office/drawing/2014/main" id="{5FC7A1B3-E9B1-EBCA-7E94-46994B142519}"/>
                  </a:ext>
                </a:extLst>
              </p:cNvPr>
              <p:cNvSpPr/>
              <p:nvPr/>
            </p:nvSpPr>
            <p:spPr>
              <a:xfrm>
                <a:off x="2193000" y="3294550"/>
                <a:ext cx="16850" cy="18775"/>
              </a:xfrm>
              <a:custGeom>
                <a:avLst/>
                <a:gdLst/>
                <a:ahLst/>
                <a:cxnLst/>
                <a:rect l="l" t="t" r="r" b="b"/>
                <a:pathLst>
                  <a:path w="674" h="751" extrusionOk="0">
                    <a:moveTo>
                      <a:pt x="48" y="0"/>
                    </a:moveTo>
                    <a:cubicBezTo>
                      <a:pt x="2" y="257"/>
                      <a:pt x="0" y="495"/>
                      <a:pt x="39" y="750"/>
                    </a:cubicBezTo>
                    <a:cubicBezTo>
                      <a:pt x="265" y="716"/>
                      <a:pt x="482" y="616"/>
                      <a:pt x="674" y="432"/>
                    </a:cubicBezTo>
                    <a:cubicBezTo>
                      <a:pt x="392" y="349"/>
                      <a:pt x="187" y="194"/>
                      <a:pt x="48"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a:extLst>
                  <a:ext uri="{FF2B5EF4-FFF2-40B4-BE49-F238E27FC236}">
                    <a16:creationId xmlns:a16="http://schemas.microsoft.com/office/drawing/2014/main" id="{290D51C4-5D0E-6791-A4E1-A7FE85436203}"/>
                  </a:ext>
                </a:extLst>
              </p:cNvPr>
              <p:cNvSpPr/>
              <p:nvPr/>
            </p:nvSpPr>
            <p:spPr>
              <a:xfrm>
                <a:off x="2260950" y="3321925"/>
                <a:ext cx="39550" cy="30800"/>
              </a:xfrm>
              <a:custGeom>
                <a:avLst/>
                <a:gdLst/>
                <a:ahLst/>
                <a:cxnLst/>
                <a:rect l="l" t="t" r="r" b="b"/>
                <a:pathLst>
                  <a:path w="1582" h="1232" extrusionOk="0">
                    <a:moveTo>
                      <a:pt x="248" y="1"/>
                    </a:moveTo>
                    <a:lnTo>
                      <a:pt x="248" y="1"/>
                    </a:lnTo>
                    <a:cubicBezTo>
                      <a:pt x="248" y="1"/>
                      <a:pt x="1" y="1002"/>
                      <a:pt x="666" y="1207"/>
                    </a:cubicBezTo>
                    <a:cubicBezTo>
                      <a:pt x="721" y="1224"/>
                      <a:pt x="774" y="1232"/>
                      <a:pt x="825" y="1232"/>
                    </a:cubicBezTo>
                    <a:cubicBezTo>
                      <a:pt x="1297" y="1232"/>
                      <a:pt x="1581" y="576"/>
                      <a:pt x="1581" y="576"/>
                    </a:cubicBezTo>
                    <a:cubicBezTo>
                      <a:pt x="1581" y="576"/>
                      <a:pt x="1132" y="379"/>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a:extLst>
                  <a:ext uri="{FF2B5EF4-FFF2-40B4-BE49-F238E27FC236}">
                    <a16:creationId xmlns:a16="http://schemas.microsoft.com/office/drawing/2014/main" id="{A6357F5F-2D15-91C2-05D1-08E2831A82D1}"/>
                  </a:ext>
                </a:extLst>
              </p:cNvPr>
              <p:cNvSpPr/>
              <p:nvPr/>
            </p:nvSpPr>
            <p:spPr>
              <a:xfrm>
                <a:off x="2266700" y="3354100"/>
                <a:ext cx="13325" cy="7425"/>
              </a:xfrm>
              <a:custGeom>
                <a:avLst/>
                <a:gdLst/>
                <a:ahLst/>
                <a:cxnLst/>
                <a:rect l="l" t="t" r="r" b="b"/>
                <a:pathLst>
                  <a:path w="533" h="297" extrusionOk="0">
                    <a:moveTo>
                      <a:pt x="94" y="1"/>
                    </a:moveTo>
                    <a:cubicBezTo>
                      <a:pt x="48" y="1"/>
                      <a:pt x="1" y="47"/>
                      <a:pt x="30" y="99"/>
                    </a:cubicBezTo>
                    <a:cubicBezTo>
                      <a:pt x="113" y="245"/>
                      <a:pt x="264" y="296"/>
                      <a:pt x="423" y="296"/>
                    </a:cubicBezTo>
                    <a:cubicBezTo>
                      <a:pt x="429" y="296"/>
                      <a:pt x="434" y="296"/>
                      <a:pt x="440" y="296"/>
                    </a:cubicBezTo>
                    <a:cubicBezTo>
                      <a:pt x="528" y="294"/>
                      <a:pt x="532" y="160"/>
                      <a:pt x="446" y="160"/>
                    </a:cubicBezTo>
                    <a:cubicBezTo>
                      <a:pt x="445" y="160"/>
                      <a:pt x="445" y="160"/>
                      <a:pt x="444" y="160"/>
                    </a:cubicBezTo>
                    <a:cubicBezTo>
                      <a:pt x="439" y="160"/>
                      <a:pt x="434" y="160"/>
                      <a:pt x="429" y="160"/>
                    </a:cubicBezTo>
                    <a:cubicBezTo>
                      <a:pt x="321" y="160"/>
                      <a:pt x="209" y="138"/>
                      <a:pt x="150" y="35"/>
                    </a:cubicBezTo>
                    <a:cubicBezTo>
                      <a:pt x="137" y="11"/>
                      <a:pt x="115" y="1"/>
                      <a:pt x="94"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a:extLst>
                  <a:ext uri="{FF2B5EF4-FFF2-40B4-BE49-F238E27FC236}">
                    <a16:creationId xmlns:a16="http://schemas.microsoft.com/office/drawing/2014/main" id="{B5AA781D-5A4E-C721-DC7E-6510292B5708}"/>
                  </a:ext>
                </a:extLst>
              </p:cNvPr>
              <p:cNvSpPr/>
              <p:nvPr/>
            </p:nvSpPr>
            <p:spPr>
              <a:xfrm>
                <a:off x="2184550" y="3242600"/>
                <a:ext cx="52450" cy="64700"/>
              </a:xfrm>
              <a:custGeom>
                <a:avLst/>
                <a:gdLst/>
                <a:ahLst/>
                <a:cxnLst/>
                <a:rect l="l" t="t" r="r" b="b"/>
                <a:pathLst>
                  <a:path w="2098" h="2588" extrusionOk="0">
                    <a:moveTo>
                      <a:pt x="962" y="0"/>
                    </a:moveTo>
                    <a:cubicBezTo>
                      <a:pt x="434" y="0"/>
                      <a:pt x="221" y="487"/>
                      <a:pt x="116" y="1018"/>
                    </a:cubicBezTo>
                    <a:cubicBezTo>
                      <a:pt x="1" y="1601"/>
                      <a:pt x="139" y="2452"/>
                      <a:pt x="950" y="2575"/>
                    </a:cubicBezTo>
                    <a:cubicBezTo>
                      <a:pt x="1004" y="2583"/>
                      <a:pt x="1055" y="2587"/>
                      <a:pt x="1103" y="2587"/>
                    </a:cubicBezTo>
                    <a:cubicBezTo>
                      <a:pt x="1426" y="2587"/>
                      <a:pt x="1648" y="2420"/>
                      <a:pt x="1794" y="2216"/>
                    </a:cubicBezTo>
                    <a:cubicBezTo>
                      <a:pt x="2000" y="1931"/>
                      <a:pt x="2098" y="1372"/>
                      <a:pt x="2002" y="1033"/>
                    </a:cubicBezTo>
                    <a:cubicBezTo>
                      <a:pt x="1877" y="594"/>
                      <a:pt x="1564" y="87"/>
                      <a:pt x="1123" y="14"/>
                    </a:cubicBezTo>
                    <a:cubicBezTo>
                      <a:pt x="1066" y="5"/>
                      <a:pt x="1013" y="0"/>
                      <a:pt x="96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a:extLst>
                  <a:ext uri="{FF2B5EF4-FFF2-40B4-BE49-F238E27FC236}">
                    <a16:creationId xmlns:a16="http://schemas.microsoft.com/office/drawing/2014/main" id="{CF50D308-7F17-FC91-AFC4-51D0557F6FEB}"/>
                  </a:ext>
                </a:extLst>
              </p:cNvPr>
              <p:cNvSpPr/>
              <p:nvPr/>
            </p:nvSpPr>
            <p:spPr>
              <a:xfrm>
                <a:off x="2202425" y="3253300"/>
                <a:ext cx="19275" cy="39050"/>
              </a:xfrm>
              <a:custGeom>
                <a:avLst/>
                <a:gdLst/>
                <a:ahLst/>
                <a:cxnLst/>
                <a:rect l="l" t="t" r="r" b="b"/>
                <a:pathLst>
                  <a:path w="771" h="1562" extrusionOk="0">
                    <a:moveTo>
                      <a:pt x="104" y="1"/>
                    </a:moveTo>
                    <a:cubicBezTo>
                      <a:pt x="102" y="1"/>
                      <a:pt x="100" y="1"/>
                      <a:pt x="97" y="1"/>
                    </a:cubicBezTo>
                    <a:cubicBezTo>
                      <a:pt x="0" y="3"/>
                      <a:pt x="18" y="150"/>
                      <a:pt x="113" y="150"/>
                    </a:cubicBezTo>
                    <a:cubicBezTo>
                      <a:pt x="113" y="150"/>
                      <a:pt x="114" y="150"/>
                      <a:pt x="115" y="150"/>
                    </a:cubicBezTo>
                    <a:cubicBezTo>
                      <a:pt x="116" y="150"/>
                      <a:pt x="118" y="150"/>
                      <a:pt x="119" y="150"/>
                    </a:cubicBezTo>
                    <a:cubicBezTo>
                      <a:pt x="402" y="150"/>
                      <a:pt x="535" y="510"/>
                      <a:pt x="550" y="735"/>
                    </a:cubicBezTo>
                    <a:cubicBezTo>
                      <a:pt x="567" y="990"/>
                      <a:pt x="475" y="1232"/>
                      <a:pt x="372" y="1459"/>
                    </a:cubicBezTo>
                    <a:cubicBezTo>
                      <a:pt x="345" y="1515"/>
                      <a:pt x="395" y="1561"/>
                      <a:pt x="445" y="1561"/>
                    </a:cubicBezTo>
                    <a:cubicBezTo>
                      <a:pt x="470" y="1561"/>
                      <a:pt x="496" y="1548"/>
                      <a:pt x="510" y="1518"/>
                    </a:cubicBezTo>
                    <a:cubicBezTo>
                      <a:pt x="659" y="1190"/>
                      <a:pt x="771" y="822"/>
                      <a:pt x="650" y="465"/>
                    </a:cubicBezTo>
                    <a:cubicBezTo>
                      <a:pt x="564" y="220"/>
                      <a:pt x="37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a:extLst>
                  <a:ext uri="{FF2B5EF4-FFF2-40B4-BE49-F238E27FC236}">
                    <a16:creationId xmlns:a16="http://schemas.microsoft.com/office/drawing/2014/main" id="{B865FC6A-EF94-3E86-CA6D-7E6A08D4A66E}"/>
                  </a:ext>
                </a:extLst>
              </p:cNvPr>
              <p:cNvSpPr/>
              <p:nvPr/>
            </p:nvSpPr>
            <p:spPr>
              <a:xfrm>
                <a:off x="2282450" y="4484325"/>
                <a:ext cx="141200" cy="127275"/>
              </a:xfrm>
              <a:custGeom>
                <a:avLst/>
                <a:gdLst/>
                <a:ahLst/>
                <a:cxnLst/>
                <a:rect l="l" t="t" r="r" b="b"/>
                <a:pathLst>
                  <a:path w="5648" h="5091" extrusionOk="0">
                    <a:moveTo>
                      <a:pt x="1715" y="1"/>
                    </a:moveTo>
                    <a:lnTo>
                      <a:pt x="0" y="4760"/>
                    </a:lnTo>
                    <a:lnTo>
                      <a:pt x="2707" y="5090"/>
                    </a:lnTo>
                    <a:lnTo>
                      <a:pt x="5647" y="216"/>
                    </a:lnTo>
                    <a:lnTo>
                      <a:pt x="171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a:extLst>
                  <a:ext uri="{FF2B5EF4-FFF2-40B4-BE49-F238E27FC236}">
                    <a16:creationId xmlns:a16="http://schemas.microsoft.com/office/drawing/2014/main" id="{215486E0-5029-EBFA-D6A6-74224F46584F}"/>
                  </a:ext>
                </a:extLst>
              </p:cNvPr>
              <p:cNvSpPr/>
              <p:nvPr/>
            </p:nvSpPr>
            <p:spPr>
              <a:xfrm>
                <a:off x="2273200" y="4593600"/>
                <a:ext cx="230675" cy="98400"/>
              </a:xfrm>
              <a:custGeom>
                <a:avLst/>
                <a:gdLst/>
                <a:ahLst/>
                <a:cxnLst/>
                <a:rect l="l" t="t" r="r" b="b"/>
                <a:pathLst>
                  <a:path w="9227" h="3936" extrusionOk="0">
                    <a:moveTo>
                      <a:pt x="153" y="1"/>
                    </a:moveTo>
                    <a:cubicBezTo>
                      <a:pt x="60" y="1"/>
                      <a:pt x="0" y="56"/>
                      <a:pt x="15" y="213"/>
                    </a:cubicBezTo>
                    <a:cubicBezTo>
                      <a:pt x="55" y="619"/>
                      <a:pt x="261" y="2495"/>
                      <a:pt x="360" y="3420"/>
                    </a:cubicBezTo>
                    <a:cubicBezTo>
                      <a:pt x="395" y="3733"/>
                      <a:pt x="416" y="3936"/>
                      <a:pt x="416" y="3936"/>
                    </a:cubicBezTo>
                    <a:lnTo>
                      <a:pt x="9227" y="3936"/>
                    </a:lnTo>
                    <a:cubicBezTo>
                      <a:pt x="9188" y="3746"/>
                      <a:pt x="9146" y="3573"/>
                      <a:pt x="9096" y="3420"/>
                    </a:cubicBezTo>
                    <a:cubicBezTo>
                      <a:pt x="8780" y="2424"/>
                      <a:pt x="8220" y="2114"/>
                      <a:pt x="7590" y="2073"/>
                    </a:cubicBezTo>
                    <a:cubicBezTo>
                      <a:pt x="6865" y="2027"/>
                      <a:pt x="4174" y="1166"/>
                      <a:pt x="4174" y="1166"/>
                    </a:cubicBezTo>
                    <a:cubicBezTo>
                      <a:pt x="4174" y="1166"/>
                      <a:pt x="4228" y="335"/>
                      <a:pt x="3733" y="170"/>
                    </a:cubicBezTo>
                    <a:cubicBezTo>
                      <a:pt x="3662" y="147"/>
                      <a:pt x="3580" y="137"/>
                      <a:pt x="3491" y="137"/>
                    </a:cubicBezTo>
                    <a:cubicBezTo>
                      <a:pt x="2948" y="137"/>
                      <a:pt x="2142" y="506"/>
                      <a:pt x="2142" y="506"/>
                    </a:cubicBezTo>
                    <a:lnTo>
                      <a:pt x="825" y="349"/>
                    </a:lnTo>
                    <a:cubicBezTo>
                      <a:pt x="825" y="349"/>
                      <a:pt x="38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a:extLst>
                  <a:ext uri="{FF2B5EF4-FFF2-40B4-BE49-F238E27FC236}">
                    <a16:creationId xmlns:a16="http://schemas.microsoft.com/office/drawing/2014/main" id="{7C3D6641-6325-CBC1-A129-523481F34B4C}"/>
                  </a:ext>
                </a:extLst>
              </p:cNvPr>
              <p:cNvSpPr/>
              <p:nvPr/>
            </p:nvSpPr>
            <p:spPr>
              <a:xfrm>
                <a:off x="2282200" y="4679050"/>
                <a:ext cx="221675" cy="12950"/>
              </a:xfrm>
              <a:custGeom>
                <a:avLst/>
                <a:gdLst/>
                <a:ahLst/>
                <a:cxnLst/>
                <a:rect l="l" t="t" r="r" b="b"/>
                <a:pathLst>
                  <a:path w="8867" h="518" extrusionOk="0">
                    <a:moveTo>
                      <a:pt x="0" y="0"/>
                    </a:moveTo>
                    <a:cubicBezTo>
                      <a:pt x="35" y="315"/>
                      <a:pt x="56" y="518"/>
                      <a:pt x="56" y="518"/>
                    </a:cubicBezTo>
                    <a:lnTo>
                      <a:pt x="8867"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a:extLst>
                  <a:ext uri="{FF2B5EF4-FFF2-40B4-BE49-F238E27FC236}">
                    <a16:creationId xmlns:a16="http://schemas.microsoft.com/office/drawing/2014/main" id="{28F43188-1C30-691A-E434-51C84A46C61E}"/>
                  </a:ext>
                </a:extLst>
              </p:cNvPr>
              <p:cNvSpPr/>
              <p:nvPr/>
            </p:nvSpPr>
            <p:spPr>
              <a:xfrm>
                <a:off x="2276400" y="4625875"/>
                <a:ext cx="31625" cy="52275"/>
              </a:xfrm>
              <a:custGeom>
                <a:avLst/>
                <a:gdLst/>
                <a:ahLst/>
                <a:cxnLst/>
                <a:rect l="l" t="t" r="r" b="b"/>
                <a:pathLst>
                  <a:path w="1265" h="2091" extrusionOk="0">
                    <a:moveTo>
                      <a:pt x="101" y="0"/>
                    </a:moveTo>
                    <a:cubicBezTo>
                      <a:pt x="41" y="0"/>
                      <a:pt x="0" y="90"/>
                      <a:pt x="66" y="126"/>
                    </a:cubicBezTo>
                    <a:cubicBezTo>
                      <a:pt x="729" y="502"/>
                      <a:pt x="1115" y="1252"/>
                      <a:pt x="781" y="1987"/>
                    </a:cubicBezTo>
                    <a:cubicBezTo>
                      <a:pt x="757" y="2041"/>
                      <a:pt x="805" y="2091"/>
                      <a:pt x="849" y="2091"/>
                    </a:cubicBezTo>
                    <a:cubicBezTo>
                      <a:pt x="869" y="2091"/>
                      <a:pt x="889" y="2081"/>
                      <a:pt x="900" y="2056"/>
                    </a:cubicBezTo>
                    <a:cubicBezTo>
                      <a:pt x="1264" y="1254"/>
                      <a:pt x="869" y="426"/>
                      <a:pt x="135"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a:extLst>
                  <a:ext uri="{FF2B5EF4-FFF2-40B4-BE49-F238E27FC236}">
                    <a16:creationId xmlns:a16="http://schemas.microsoft.com/office/drawing/2014/main" id="{8A861DD3-DE39-116F-BE09-01020443D150}"/>
                  </a:ext>
                </a:extLst>
              </p:cNvPr>
              <p:cNvSpPr/>
              <p:nvPr/>
            </p:nvSpPr>
            <p:spPr>
              <a:xfrm>
                <a:off x="2365925" y="4622800"/>
                <a:ext cx="38475" cy="14525"/>
              </a:xfrm>
              <a:custGeom>
                <a:avLst/>
                <a:gdLst/>
                <a:ahLst/>
                <a:cxnLst/>
                <a:rect l="l" t="t" r="r" b="b"/>
                <a:pathLst>
                  <a:path w="1539" h="581" extrusionOk="0">
                    <a:moveTo>
                      <a:pt x="893" y="1"/>
                    </a:moveTo>
                    <a:cubicBezTo>
                      <a:pt x="566" y="1"/>
                      <a:pt x="252" y="178"/>
                      <a:pt x="35" y="481"/>
                    </a:cubicBezTo>
                    <a:cubicBezTo>
                      <a:pt x="0" y="532"/>
                      <a:pt x="47" y="581"/>
                      <a:pt x="96" y="581"/>
                    </a:cubicBezTo>
                    <a:cubicBezTo>
                      <a:pt x="116" y="581"/>
                      <a:pt x="137" y="572"/>
                      <a:pt x="152" y="550"/>
                    </a:cubicBezTo>
                    <a:cubicBezTo>
                      <a:pt x="341" y="287"/>
                      <a:pt x="609" y="139"/>
                      <a:pt x="888" y="139"/>
                    </a:cubicBezTo>
                    <a:cubicBezTo>
                      <a:pt x="1063" y="139"/>
                      <a:pt x="1243" y="197"/>
                      <a:pt x="1411" y="322"/>
                    </a:cubicBezTo>
                    <a:cubicBezTo>
                      <a:pt x="1423" y="332"/>
                      <a:pt x="1436" y="336"/>
                      <a:pt x="1447" y="336"/>
                    </a:cubicBezTo>
                    <a:cubicBezTo>
                      <a:pt x="1502" y="336"/>
                      <a:pt x="1538" y="248"/>
                      <a:pt x="1480" y="205"/>
                    </a:cubicBezTo>
                    <a:cubicBezTo>
                      <a:pt x="1292" y="65"/>
                      <a:pt x="1090" y="1"/>
                      <a:pt x="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a:extLst>
                  <a:ext uri="{FF2B5EF4-FFF2-40B4-BE49-F238E27FC236}">
                    <a16:creationId xmlns:a16="http://schemas.microsoft.com/office/drawing/2014/main" id="{D7406477-94E3-5ABC-7504-D6E47058EE3C}"/>
                  </a:ext>
                </a:extLst>
              </p:cNvPr>
              <p:cNvSpPr/>
              <p:nvPr/>
            </p:nvSpPr>
            <p:spPr>
              <a:xfrm>
                <a:off x="2384875" y="4628500"/>
                <a:ext cx="38475" cy="14525"/>
              </a:xfrm>
              <a:custGeom>
                <a:avLst/>
                <a:gdLst/>
                <a:ahLst/>
                <a:cxnLst/>
                <a:rect l="l" t="t" r="r" b="b"/>
                <a:pathLst>
                  <a:path w="1539" h="581" extrusionOk="0">
                    <a:moveTo>
                      <a:pt x="895" y="1"/>
                    </a:moveTo>
                    <a:cubicBezTo>
                      <a:pt x="568" y="1"/>
                      <a:pt x="253" y="178"/>
                      <a:pt x="37" y="484"/>
                    </a:cubicBezTo>
                    <a:cubicBezTo>
                      <a:pt x="1" y="533"/>
                      <a:pt x="48" y="581"/>
                      <a:pt x="97" y="581"/>
                    </a:cubicBezTo>
                    <a:cubicBezTo>
                      <a:pt x="118" y="581"/>
                      <a:pt x="139" y="572"/>
                      <a:pt x="154" y="551"/>
                    </a:cubicBezTo>
                    <a:cubicBezTo>
                      <a:pt x="342" y="287"/>
                      <a:pt x="610" y="139"/>
                      <a:pt x="888" y="139"/>
                    </a:cubicBezTo>
                    <a:cubicBezTo>
                      <a:pt x="1064" y="139"/>
                      <a:pt x="1244" y="198"/>
                      <a:pt x="1412" y="324"/>
                    </a:cubicBezTo>
                    <a:cubicBezTo>
                      <a:pt x="1424" y="333"/>
                      <a:pt x="1437"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a:extLst>
                  <a:ext uri="{FF2B5EF4-FFF2-40B4-BE49-F238E27FC236}">
                    <a16:creationId xmlns:a16="http://schemas.microsoft.com/office/drawing/2014/main" id="{89694321-6722-7F5A-1D88-B6AFB1D3B4B0}"/>
                  </a:ext>
                </a:extLst>
              </p:cNvPr>
              <p:cNvSpPr/>
              <p:nvPr/>
            </p:nvSpPr>
            <p:spPr>
              <a:xfrm>
                <a:off x="2404475" y="4634250"/>
                <a:ext cx="38475" cy="14525"/>
              </a:xfrm>
              <a:custGeom>
                <a:avLst/>
                <a:gdLst/>
                <a:ahLst/>
                <a:cxnLst/>
                <a:rect l="l" t="t" r="r" b="b"/>
                <a:pathLst>
                  <a:path w="1539" h="581" extrusionOk="0">
                    <a:moveTo>
                      <a:pt x="894" y="0"/>
                    </a:moveTo>
                    <a:cubicBezTo>
                      <a:pt x="566" y="0"/>
                      <a:pt x="252" y="178"/>
                      <a:pt x="35" y="482"/>
                    </a:cubicBezTo>
                    <a:cubicBezTo>
                      <a:pt x="0" y="532"/>
                      <a:pt x="48" y="581"/>
                      <a:pt x="97" y="581"/>
                    </a:cubicBezTo>
                    <a:cubicBezTo>
                      <a:pt x="118" y="581"/>
                      <a:pt x="139" y="572"/>
                      <a:pt x="154" y="551"/>
                    </a:cubicBezTo>
                    <a:cubicBezTo>
                      <a:pt x="341" y="286"/>
                      <a:pt x="609" y="138"/>
                      <a:pt x="888" y="138"/>
                    </a:cubicBezTo>
                    <a:cubicBezTo>
                      <a:pt x="1064" y="138"/>
                      <a:pt x="1244" y="197"/>
                      <a:pt x="1413" y="323"/>
                    </a:cubicBezTo>
                    <a:cubicBezTo>
                      <a:pt x="1425" y="332"/>
                      <a:pt x="1437" y="336"/>
                      <a:pt x="1448" y="336"/>
                    </a:cubicBezTo>
                    <a:cubicBezTo>
                      <a:pt x="1502" y="336"/>
                      <a:pt x="1539" y="248"/>
                      <a:pt x="1482" y="206"/>
                    </a:cubicBezTo>
                    <a:cubicBezTo>
                      <a:pt x="1293" y="65"/>
                      <a:pt x="1091"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a:extLst>
                  <a:ext uri="{FF2B5EF4-FFF2-40B4-BE49-F238E27FC236}">
                    <a16:creationId xmlns:a16="http://schemas.microsoft.com/office/drawing/2014/main" id="{2A9282A5-756D-1AC4-AC86-C59B828B0EDC}"/>
                  </a:ext>
                </a:extLst>
              </p:cNvPr>
              <p:cNvSpPr/>
              <p:nvPr/>
            </p:nvSpPr>
            <p:spPr>
              <a:xfrm>
                <a:off x="1968525" y="3929225"/>
                <a:ext cx="738825" cy="600350"/>
              </a:xfrm>
              <a:custGeom>
                <a:avLst/>
                <a:gdLst/>
                <a:ahLst/>
                <a:cxnLst/>
                <a:rect l="l" t="t" r="r" b="b"/>
                <a:pathLst>
                  <a:path w="29553" h="24014" extrusionOk="0">
                    <a:moveTo>
                      <a:pt x="21752" y="0"/>
                    </a:moveTo>
                    <a:cubicBezTo>
                      <a:pt x="13166" y="0"/>
                      <a:pt x="265" y="3763"/>
                      <a:pt x="265" y="3763"/>
                    </a:cubicBezTo>
                    <a:cubicBezTo>
                      <a:pt x="265" y="3763"/>
                      <a:pt x="0" y="7268"/>
                      <a:pt x="3541" y="9899"/>
                    </a:cubicBezTo>
                    <a:cubicBezTo>
                      <a:pt x="4641" y="10716"/>
                      <a:pt x="6714" y="10984"/>
                      <a:pt x="8959" y="10984"/>
                    </a:cubicBezTo>
                    <a:cubicBezTo>
                      <a:pt x="13219" y="10984"/>
                      <a:pt x="18095" y="10020"/>
                      <a:pt x="18095" y="10020"/>
                    </a:cubicBezTo>
                    <a:lnTo>
                      <a:pt x="18095" y="10020"/>
                    </a:lnTo>
                    <a:lnTo>
                      <a:pt x="12849" y="23695"/>
                    </a:lnTo>
                    <a:lnTo>
                      <a:pt x="18845" y="24014"/>
                    </a:lnTo>
                    <a:cubicBezTo>
                      <a:pt x="18845" y="24014"/>
                      <a:pt x="29553" y="6968"/>
                      <a:pt x="29229" y="3425"/>
                    </a:cubicBezTo>
                    <a:cubicBezTo>
                      <a:pt x="28994" y="865"/>
                      <a:pt x="25869" y="0"/>
                      <a:pt x="21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a:extLst>
                  <a:ext uri="{FF2B5EF4-FFF2-40B4-BE49-F238E27FC236}">
                    <a16:creationId xmlns:a16="http://schemas.microsoft.com/office/drawing/2014/main" id="{D469CE9B-C336-BBAC-C2FA-815559367560}"/>
                  </a:ext>
                </a:extLst>
              </p:cNvPr>
              <p:cNvSpPr/>
              <p:nvPr/>
            </p:nvSpPr>
            <p:spPr>
              <a:xfrm>
                <a:off x="2607400" y="3999600"/>
                <a:ext cx="91450" cy="17200"/>
              </a:xfrm>
              <a:custGeom>
                <a:avLst/>
                <a:gdLst/>
                <a:ahLst/>
                <a:cxnLst/>
                <a:rect l="l" t="t" r="r" b="b"/>
                <a:pathLst>
                  <a:path w="3658" h="688" extrusionOk="0">
                    <a:moveTo>
                      <a:pt x="132" y="1"/>
                    </a:moveTo>
                    <a:cubicBezTo>
                      <a:pt x="53" y="1"/>
                      <a:pt x="0" y="121"/>
                      <a:pt x="84" y="171"/>
                    </a:cubicBezTo>
                    <a:cubicBezTo>
                      <a:pt x="666" y="515"/>
                      <a:pt x="1321" y="687"/>
                      <a:pt x="1978" y="687"/>
                    </a:cubicBezTo>
                    <a:cubicBezTo>
                      <a:pt x="2519" y="687"/>
                      <a:pt x="3062" y="570"/>
                      <a:pt x="3566" y="334"/>
                    </a:cubicBezTo>
                    <a:cubicBezTo>
                      <a:pt x="3657" y="291"/>
                      <a:pt x="3601" y="167"/>
                      <a:pt x="3515" y="167"/>
                    </a:cubicBezTo>
                    <a:cubicBezTo>
                      <a:pt x="3502" y="167"/>
                      <a:pt x="3488" y="170"/>
                      <a:pt x="3474" y="177"/>
                    </a:cubicBezTo>
                    <a:cubicBezTo>
                      <a:pt x="3002" y="398"/>
                      <a:pt x="2492" y="508"/>
                      <a:pt x="1984" y="508"/>
                    </a:cubicBezTo>
                    <a:cubicBezTo>
                      <a:pt x="1356" y="508"/>
                      <a:pt x="730" y="341"/>
                      <a:pt x="177" y="14"/>
                    </a:cubicBezTo>
                    <a:cubicBezTo>
                      <a:pt x="161" y="5"/>
                      <a:pt x="14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a:extLst>
                  <a:ext uri="{FF2B5EF4-FFF2-40B4-BE49-F238E27FC236}">
                    <a16:creationId xmlns:a16="http://schemas.microsoft.com/office/drawing/2014/main" id="{74DDA457-9DB1-6104-D724-93C044D3035F}"/>
                  </a:ext>
                </a:extLst>
              </p:cNvPr>
              <p:cNvSpPr/>
              <p:nvPr/>
            </p:nvSpPr>
            <p:spPr>
              <a:xfrm>
                <a:off x="2022800" y="4022700"/>
                <a:ext cx="483725" cy="459800"/>
              </a:xfrm>
              <a:custGeom>
                <a:avLst/>
                <a:gdLst/>
                <a:ahLst/>
                <a:cxnLst/>
                <a:rect l="l" t="t" r="r" b="b"/>
                <a:pathLst>
                  <a:path w="19349" h="18392" extrusionOk="0">
                    <a:moveTo>
                      <a:pt x="18005" y="0"/>
                    </a:moveTo>
                    <a:cubicBezTo>
                      <a:pt x="17998" y="0"/>
                      <a:pt x="17991" y="1"/>
                      <a:pt x="17984" y="3"/>
                    </a:cubicBezTo>
                    <a:cubicBezTo>
                      <a:pt x="17731" y="60"/>
                      <a:pt x="17485" y="185"/>
                      <a:pt x="17255" y="373"/>
                    </a:cubicBezTo>
                    <a:cubicBezTo>
                      <a:pt x="17215" y="404"/>
                      <a:pt x="17209" y="461"/>
                      <a:pt x="17242" y="500"/>
                    </a:cubicBezTo>
                    <a:cubicBezTo>
                      <a:pt x="17259" y="523"/>
                      <a:pt x="17286" y="534"/>
                      <a:pt x="17313" y="534"/>
                    </a:cubicBezTo>
                    <a:cubicBezTo>
                      <a:pt x="17332" y="534"/>
                      <a:pt x="17353" y="527"/>
                      <a:pt x="17368" y="513"/>
                    </a:cubicBezTo>
                    <a:cubicBezTo>
                      <a:pt x="17579" y="344"/>
                      <a:pt x="17800" y="231"/>
                      <a:pt x="18026" y="179"/>
                    </a:cubicBezTo>
                    <a:cubicBezTo>
                      <a:pt x="18074" y="168"/>
                      <a:pt x="18105" y="120"/>
                      <a:pt x="18094" y="70"/>
                    </a:cubicBezTo>
                    <a:cubicBezTo>
                      <a:pt x="18084" y="29"/>
                      <a:pt x="18047" y="0"/>
                      <a:pt x="18005" y="0"/>
                    </a:cubicBezTo>
                    <a:close/>
                    <a:moveTo>
                      <a:pt x="18778" y="38"/>
                    </a:moveTo>
                    <a:cubicBezTo>
                      <a:pt x="18743" y="38"/>
                      <a:pt x="18710" y="59"/>
                      <a:pt x="18694" y="93"/>
                    </a:cubicBezTo>
                    <a:cubicBezTo>
                      <a:pt x="18675" y="139"/>
                      <a:pt x="18696" y="193"/>
                      <a:pt x="18742" y="212"/>
                    </a:cubicBezTo>
                    <a:cubicBezTo>
                      <a:pt x="18945" y="300"/>
                      <a:pt x="19074" y="479"/>
                      <a:pt x="19137" y="757"/>
                    </a:cubicBezTo>
                    <a:lnTo>
                      <a:pt x="19135" y="757"/>
                    </a:lnTo>
                    <a:cubicBezTo>
                      <a:pt x="19145" y="799"/>
                      <a:pt x="19183" y="828"/>
                      <a:pt x="19225" y="828"/>
                    </a:cubicBezTo>
                    <a:cubicBezTo>
                      <a:pt x="19231" y="828"/>
                      <a:pt x="19237" y="828"/>
                      <a:pt x="19245" y="826"/>
                    </a:cubicBezTo>
                    <a:cubicBezTo>
                      <a:pt x="19292" y="814"/>
                      <a:pt x="19325" y="766"/>
                      <a:pt x="19314" y="718"/>
                    </a:cubicBezTo>
                    <a:cubicBezTo>
                      <a:pt x="19239" y="383"/>
                      <a:pt x="19070" y="156"/>
                      <a:pt x="18813" y="45"/>
                    </a:cubicBezTo>
                    <a:cubicBezTo>
                      <a:pt x="18801" y="40"/>
                      <a:pt x="18790" y="38"/>
                      <a:pt x="18778" y="38"/>
                    </a:cubicBezTo>
                    <a:close/>
                    <a:moveTo>
                      <a:pt x="16778" y="927"/>
                    </a:moveTo>
                    <a:cubicBezTo>
                      <a:pt x="16750" y="927"/>
                      <a:pt x="16723" y="940"/>
                      <a:pt x="16705" y="964"/>
                    </a:cubicBezTo>
                    <a:cubicBezTo>
                      <a:pt x="16561" y="1162"/>
                      <a:pt x="16423" y="1382"/>
                      <a:pt x="16283" y="1643"/>
                    </a:cubicBezTo>
                    <a:cubicBezTo>
                      <a:pt x="16258" y="1687"/>
                      <a:pt x="16275" y="1743"/>
                      <a:pt x="16319" y="1766"/>
                    </a:cubicBezTo>
                    <a:cubicBezTo>
                      <a:pt x="16333" y="1773"/>
                      <a:pt x="16348" y="1777"/>
                      <a:pt x="16361" y="1777"/>
                    </a:cubicBezTo>
                    <a:cubicBezTo>
                      <a:pt x="16394" y="1777"/>
                      <a:pt x="16425" y="1760"/>
                      <a:pt x="16442" y="1729"/>
                    </a:cubicBezTo>
                    <a:cubicBezTo>
                      <a:pt x="16578" y="1476"/>
                      <a:pt x="16712" y="1261"/>
                      <a:pt x="16852" y="1071"/>
                    </a:cubicBezTo>
                    <a:cubicBezTo>
                      <a:pt x="16881" y="1031"/>
                      <a:pt x="16872" y="975"/>
                      <a:pt x="16831" y="945"/>
                    </a:cubicBezTo>
                    <a:cubicBezTo>
                      <a:pt x="16815" y="933"/>
                      <a:pt x="16796" y="927"/>
                      <a:pt x="16778" y="927"/>
                    </a:cubicBezTo>
                    <a:close/>
                    <a:moveTo>
                      <a:pt x="97" y="1036"/>
                    </a:moveTo>
                    <a:cubicBezTo>
                      <a:pt x="94" y="1036"/>
                      <a:pt x="90" y="1036"/>
                      <a:pt x="87" y="1037"/>
                    </a:cubicBezTo>
                    <a:cubicBezTo>
                      <a:pt x="37" y="1043"/>
                      <a:pt x="1" y="1089"/>
                      <a:pt x="6" y="1138"/>
                    </a:cubicBezTo>
                    <a:cubicBezTo>
                      <a:pt x="8" y="1150"/>
                      <a:pt x="45" y="1463"/>
                      <a:pt x="185" y="1923"/>
                    </a:cubicBezTo>
                    <a:cubicBezTo>
                      <a:pt x="196" y="1963"/>
                      <a:pt x="233" y="1988"/>
                      <a:pt x="271" y="1988"/>
                    </a:cubicBezTo>
                    <a:cubicBezTo>
                      <a:pt x="281" y="1988"/>
                      <a:pt x="288" y="1986"/>
                      <a:pt x="298" y="1984"/>
                    </a:cubicBezTo>
                    <a:cubicBezTo>
                      <a:pt x="346" y="1969"/>
                      <a:pt x="373" y="1919"/>
                      <a:pt x="359" y="1871"/>
                    </a:cubicBezTo>
                    <a:cubicBezTo>
                      <a:pt x="225" y="1426"/>
                      <a:pt x="187" y="1119"/>
                      <a:pt x="187" y="1117"/>
                    </a:cubicBezTo>
                    <a:cubicBezTo>
                      <a:pt x="181" y="1071"/>
                      <a:pt x="143" y="1036"/>
                      <a:pt x="97" y="1036"/>
                    </a:cubicBezTo>
                    <a:close/>
                    <a:moveTo>
                      <a:pt x="19254" y="1430"/>
                    </a:moveTo>
                    <a:cubicBezTo>
                      <a:pt x="19206" y="1430"/>
                      <a:pt x="19166" y="1465"/>
                      <a:pt x="19162" y="1513"/>
                    </a:cubicBezTo>
                    <a:cubicBezTo>
                      <a:pt x="19141" y="1739"/>
                      <a:pt x="19099" y="1996"/>
                      <a:pt x="19037" y="2278"/>
                    </a:cubicBezTo>
                    <a:cubicBezTo>
                      <a:pt x="19026" y="2326"/>
                      <a:pt x="19057" y="2376"/>
                      <a:pt x="19106" y="2385"/>
                    </a:cubicBezTo>
                    <a:cubicBezTo>
                      <a:pt x="19112" y="2387"/>
                      <a:pt x="19120" y="2387"/>
                      <a:pt x="19126" y="2387"/>
                    </a:cubicBezTo>
                    <a:cubicBezTo>
                      <a:pt x="19168" y="2387"/>
                      <a:pt x="19204" y="2358"/>
                      <a:pt x="19214" y="2316"/>
                    </a:cubicBezTo>
                    <a:cubicBezTo>
                      <a:pt x="19277" y="2029"/>
                      <a:pt x="19321" y="1762"/>
                      <a:pt x="19342" y="1530"/>
                    </a:cubicBezTo>
                    <a:cubicBezTo>
                      <a:pt x="19348" y="1480"/>
                      <a:pt x="19312" y="1436"/>
                      <a:pt x="19262" y="1430"/>
                    </a:cubicBezTo>
                    <a:cubicBezTo>
                      <a:pt x="19259" y="1430"/>
                      <a:pt x="19257" y="1430"/>
                      <a:pt x="19254" y="1430"/>
                    </a:cubicBezTo>
                    <a:close/>
                    <a:moveTo>
                      <a:pt x="16018" y="2303"/>
                    </a:moveTo>
                    <a:cubicBezTo>
                      <a:pt x="15983" y="2303"/>
                      <a:pt x="15949" y="2323"/>
                      <a:pt x="15934" y="2357"/>
                    </a:cubicBezTo>
                    <a:cubicBezTo>
                      <a:pt x="15822" y="2604"/>
                      <a:pt x="15721" y="2851"/>
                      <a:pt x="15625" y="3084"/>
                    </a:cubicBezTo>
                    <a:cubicBezTo>
                      <a:pt x="15606" y="3130"/>
                      <a:pt x="15627" y="3183"/>
                      <a:pt x="15673" y="3203"/>
                    </a:cubicBezTo>
                    <a:cubicBezTo>
                      <a:pt x="15684" y="3208"/>
                      <a:pt x="15696" y="3210"/>
                      <a:pt x="15707" y="3210"/>
                    </a:cubicBezTo>
                    <a:cubicBezTo>
                      <a:pt x="15744" y="3210"/>
                      <a:pt x="15778" y="3189"/>
                      <a:pt x="15792" y="3153"/>
                    </a:cubicBezTo>
                    <a:cubicBezTo>
                      <a:pt x="15888" y="2922"/>
                      <a:pt x="15989" y="2675"/>
                      <a:pt x="16099" y="2431"/>
                    </a:cubicBezTo>
                    <a:cubicBezTo>
                      <a:pt x="16120" y="2385"/>
                      <a:pt x="16099" y="2332"/>
                      <a:pt x="16054" y="2311"/>
                    </a:cubicBezTo>
                    <a:cubicBezTo>
                      <a:pt x="16042" y="2306"/>
                      <a:pt x="16030" y="2303"/>
                      <a:pt x="16018" y="2303"/>
                    </a:cubicBezTo>
                    <a:close/>
                    <a:moveTo>
                      <a:pt x="546" y="2544"/>
                    </a:moveTo>
                    <a:cubicBezTo>
                      <a:pt x="534" y="2544"/>
                      <a:pt x="521" y="2547"/>
                      <a:pt x="509" y="2552"/>
                    </a:cubicBezTo>
                    <a:cubicBezTo>
                      <a:pt x="465" y="2573"/>
                      <a:pt x="444" y="2627"/>
                      <a:pt x="465" y="2673"/>
                    </a:cubicBezTo>
                    <a:cubicBezTo>
                      <a:pt x="574" y="2919"/>
                      <a:pt x="701" y="3156"/>
                      <a:pt x="839" y="3377"/>
                    </a:cubicBezTo>
                    <a:cubicBezTo>
                      <a:pt x="856" y="3406"/>
                      <a:pt x="887" y="3421"/>
                      <a:pt x="916" y="3421"/>
                    </a:cubicBezTo>
                    <a:cubicBezTo>
                      <a:pt x="933" y="3421"/>
                      <a:pt x="950" y="3415"/>
                      <a:pt x="964" y="3406"/>
                    </a:cubicBezTo>
                    <a:cubicBezTo>
                      <a:pt x="1008" y="3381"/>
                      <a:pt x="1019" y="3323"/>
                      <a:pt x="992" y="3281"/>
                    </a:cubicBezTo>
                    <a:cubicBezTo>
                      <a:pt x="860" y="3068"/>
                      <a:pt x="737" y="2838"/>
                      <a:pt x="630" y="2598"/>
                    </a:cubicBezTo>
                    <a:cubicBezTo>
                      <a:pt x="614" y="2564"/>
                      <a:pt x="581" y="2544"/>
                      <a:pt x="546" y="2544"/>
                    </a:cubicBezTo>
                    <a:close/>
                    <a:moveTo>
                      <a:pt x="18928" y="2969"/>
                    </a:moveTo>
                    <a:cubicBezTo>
                      <a:pt x="18889" y="2969"/>
                      <a:pt x="18852" y="2994"/>
                      <a:pt x="18840" y="3034"/>
                    </a:cubicBezTo>
                    <a:cubicBezTo>
                      <a:pt x="18773" y="3266"/>
                      <a:pt x="18692" y="3517"/>
                      <a:pt x="18604" y="3780"/>
                    </a:cubicBezTo>
                    <a:cubicBezTo>
                      <a:pt x="18587" y="3828"/>
                      <a:pt x="18611" y="3880"/>
                      <a:pt x="18659" y="3895"/>
                    </a:cubicBezTo>
                    <a:cubicBezTo>
                      <a:pt x="18669" y="3899"/>
                      <a:pt x="18681" y="3901"/>
                      <a:pt x="18690" y="3901"/>
                    </a:cubicBezTo>
                    <a:cubicBezTo>
                      <a:pt x="18727" y="3901"/>
                      <a:pt x="18763" y="3876"/>
                      <a:pt x="18775" y="3837"/>
                    </a:cubicBezTo>
                    <a:cubicBezTo>
                      <a:pt x="18865" y="3573"/>
                      <a:pt x="18945" y="3320"/>
                      <a:pt x="19014" y="3086"/>
                    </a:cubicBezTo>
                    <a:cubicBezTo>
                      <a:pt x="19030" y="3036"/>
                      <a:pt x="19001" y="2986"/>
                      <a:pt x="18953" y="2972"/>
                    </a:cubicBezTo>
                    <a:cubicBezTo>
                      <a:pt x="18945" y="2970"/>
                      <a:pt x="18936" y="2969"/>
                      <a:pt x="18928" y="2969"/>
                    </a:cubicBezTo>
                    <a:close/>
                    <a:moveTo>
                      <a:pt x="15400" y="3752"/>
                    </a:moveTo>
                    <a:cubicBezTo>
                      <a:pt x="15366" y="3752"/>
                      <a:pt x="15333" y="3772"/>
                      <a:pt x="15318" y="3805"/>
                    </a:cubicBezTo>
                    <a:cubicBezTo>
                      <a:pt x="15235" y="3981"/>
                      <a:pt x="15166" y="4110"/>
                      <a:pt x="15105" y="4198"/>
                    </a:cubicBezTo>
                    <a:cubicBezTo>
                      <a:pt x="15065" y="4256"/>
                      <a:pt x="14992" y="4317"/>
                      <a:pt x="14886" y="4380"/>
                    </a:cubicBezTo>
                    <a:cubicBezTo>
                      <a:pt x="14844" y="4407"/>
                      <a:pt x="14831" y="4463"/>
                      <a:pt x="14856" y="4505"/>
                    </a:cubicBezTo>
                    <a:cubicBezTo>
                      <a:pt x="14873" y="4534"/>
                      <a:pt x="14904" y="4549"/>
                      <a:pt x="14934" y="4549"/>
                    </a:cubicBezTo>
                    <a:cubicBezTo>
                      <a:pt x="14950" y="4549"/>
                      <a:pt x="14967" y="4545"/>
                      <a:pt x="14980" y="4536"/>
                    </a:cubicBezTo>
                    <a:cubicBezTo>
                      <a:pt x="15109" y="4459"/>
                      <a:pt x="15199" y="4382"/>
                      <a:pt x="15255" y="4302"/>
                    </a:cubicBezTo>
                    <a:cubicBezTo>
                      <a:pt x="15322" y="4204"/>
                      <a:pt x="15395" y="4070"/>
                      <a:pt x="15483" y="3882"/>
                    </a:cubicBezTo>
                    <a:cubicBezTo>
                      <a:pt x="15502" y="3836"/>
                      <a:pt x="15483" y="3782"/>
                      <a:pt x="15437" y="3761"/>
                    </a:cubicBezTo>
                    <a:cubicBezTo>
                      <a:pt x="15425" y="3755"/>
                      <a:pt x="15413" y="3752"/>
                      <a:pt x="15400" y="3752"/>
                    </a:cubicBezTo>
                    <a:close/>
                    <a:moveTo>
                      <a:pt x="1382" y="3871"/>
                    </a:moveTo>
                    <a:cubicBezTo>
                      <a:pt x="1361" y="3871"/>
                      <a:pt x="1340" y="3878"/>
                      <a:pt x="1322" y="3893"/>
                    </a:cubicBezTo>
                    <a:cubicBezTo>
                      <a:pt x="1286" y="3928"/>
                      <a:pt x="1280" y="3983"/>
                      <a:pt x="1315" y="4022"/>
                    </a:cubicBezTo>
                    <a:cubicBezTo>
                      <a:pt x="1491" y="4225"/>
                      <a:pt x="1683" y="4415"/>
                      <a:pt x="1886" y="4582"/>
                    </a:cubicBezTo>
                    <a:cubicBezTo>
                      <a:pt x="1904" y="4595"/>
                      <a:pt x="1925" y="4603"/>
                      <a:pt x="1944" y="4603"/>
                    </a:cubicBezTo>
                    <a:cubicBezTo>
                      <a:pt x="1971" y="4603"/>
                      <a:pt x="1996" y="4591"/>
                      <a:pt x="2015" y="4568"/>
                    </a:cubicBezTo>
                    <a:cubicBezTo>
                      <a:pt x="2045" y="4530"/>
                      <a:pt x="2040" y="4472"/>
                      <a:pt x="2001" y="4442"/>
                    </a:cubicBezTo>
                    <a:cubicBezTo>
                      <a:pt x="1806" y="4281"/>
                      <a:pt x="1622" y="4098"/>
                      <a:pt x="1451" y="3903"/>
                    </a:cubicBezTo>
                    <a:cubicBezTo>
                      <a:pt x="1433" y="3882"/>
                      <a:pt x="1408" y="3871"/>
                      <a:pt x="1382" y="3871"/>
                    </a:cubicBezTo>
                    <a:close/>
                    <a:moveTo>
                      <a:pt x="14210" y="4673"/>
                    </a:moveTo>
                    <a:cubicBezTo>
                      <a:pt x="14201" y="4673"/>
                      <a:pt x="14191" y="4675"/>
                      <a:pt x="14182" y="4678"/>
                    </a:cubicBezTo>
                    <a:cubicBezTo>
                      <a:pt x="13964" y="4749"/>
                      <a:pt x="13710" y="4818"/>
                      <a:pt x="13430" y="4885"/>
                    </a:cubicBezTo>
                    <a:cubicBezTo>
                      <a:pt x="13382" y="4896"/>
                      <a:pt x="13352" y="4946"/>
                      <a:pt x="13363" y="4994"/>
                    </a:cubicBezTo>
                    <a:cubicBezTo>
                      <a:pt x="13373" y="5036"/>
                      <a:pt x="13411" y="5063"/>
                      <a:pt x="13451" y="5063"/>
                    </a:cubicBezTo>
                    <a:cubicBezTo>
                      <a:pt x="13459" y="5063"/>
                      <a:pt x="13465" y="5063"/>
                      <a:pt x="13472" y="5061"/>
                    </a:cubicBezTo>
                    <a:cubicBezTo>
                      <a:pt x="13758" y="4994"/>
                      <a:pt x="14015" y="4923"/>
                      <a:pt x="14238" y="4850"/>
                    </a:cubicBezTo>
                    <a:cubicBezTo>
                      <a:pt x="14286" y="4835"/>
                      <a:pt x="14313" y="4783"/>
                      <a:pt x="14297" y="4735"/>
                    </a:cubicBezTo>
                    <a:cubicBezTo>
                      <a:pt x="14285" y="4698"/>
                      <a:pt x="14249" y="4673"/>
                      <a:pt x="14210" y="4673"/>
                    </a:cubicBezTo>
                    <a:close/>
                    <a:moveTo>
                      <a:pt x="12682" y="5046"/>
                    </a:moveTo>
                    <a:cubicBezTo>
                      <a:pt x="12677" y="5046"/>
                      <a:pt x="12671" y="5047"/>
                      <a:pt x="12665" y="5048"/>
                    </a:cubicBezTo>
                    <a:cubicBezTo>
                      <a:pt x="12421" y="5094"/>
                      <a:pt x="12160" y="5138"/>
                      <a:pt x="11892" y="5180"/>
                    </a:cubicBezTo>
                    <a:cubicBezTo>
                      <a:pt x="11842" y="5188"/>
                      <a:pt x="11807" y="5234"/>
                      <a:pt x="11815" y="5284"/>
                    </a:cubicBezTo>
                    <a:lnTo>
                      <a:pt x="11815" y="5282"/>
                    </a:lnTo>
                    <a:cubicBezTo>
                      <a:pt x="11823" y="5328"/>
                      <a:pt x="11861" y="5361"/>
                      <a:pt x="11905" y="5361"/>
                    </a:cubicBezTo>
                    <a:cubicBezTo>
                      <a:pt x="11909" y="5361"/>
                      <a:pt x="11915" y="5359"/>
                      <a:pt x="11919" y="5359"/>
                    </a:cubicBezTo>
                    <a:cubicBezTo>
                      <a:pt x="12191" y="5316"/>
                      <a:pt x="12452" y="5272"/>
                      <a:pt x="12698" y="5226"/>
                    </a:cubicBezTo>
                    <a:cubicBezTo>
                      <a:pt x="12747" y="5217"/>
                      <a:pt x="12780" y="5169"/>
                      <a:pt x="12770" y="5119"/>
                    </a:cubicBezTo>
                    <a:cubicBezTo>
                      <a:pt x="12762" y="5077"/>
                      <a:pt x="12725" y="5046"/>
                      <a:pt x="12682" y="5046"/>
                    </a:cubicBezTo>
                    <a:close/>
                    <a:moveTo>
                      <a:pt x="2592" y="4863"/>
                    </a:moveTo>
                    <a:cubicBezTo>
                      <a:pt x="2560" y="4863"/>
                      <a:pt x="2530" y="4880"/>
                      <a:pt x="2514" y="4910"/>
                    </a:cubicBezTo>
                    <a:cubicBezTo>
                      <a:pt x="2489" y="4954"/>
                      <a:pt x="2504" y="5010"/>
                      <a:pt x="2548" y="5034"/>
                    </a:cubicBezTo>
                    <a:cubicBezTo>
                      <a:pt x="2776" y="5163"/>
                      <a:pt x="3022" y="5274"/>
                      <a:pt x="3277" y="5364"/>
                    </a:cubicBezTo>
                    <a:cubicBezTo>
                      <a:pt x="3287" y="5368"/>
                      <a:pt x="3296" y="5370"/>
                      <a:pt x="3308" y="5370"/>
                    </a:cubicBezTo>
                    <a:cubicBezTo>
                      <a:pt x="3344" y="5370"/>
                      <a:pt x="3379" y="5347"/>
                      <a:pt x="3392" y="5309"/>
                    </a:cubicBezTo>
                    <a:cubicBezTo>
                      <a:pt x="3409" y="5263"/>
                      <a:pt x="3384" y="5211"/>
                      <a:pt x="3336" y="5194"/>
                    </a:cubicBezTo>
                    <a:cubicBezTo>
                      <a:pt x="3093" y="5107"/>
                      <a:pt x="2857" y="5000"/>
                      <a:pt x="2636" y="4875"/>
                    </a:cubicBezTo>
                    <a:cubicBezTo>
                      <a:pt x="2622" y="4867"/>
                      <a:pt x="2607" y="4863"/>
                      <a:pt x="2592" y="4863"/>
                    </a:cubicBezTo>
                    <a:close/>
                    <a:moveTo>
                      <a:pt x="18424" y="4459"/>
                    </a:moveTo>
                    <a:cubicBezTo>
                      <a:pt x="18387" y="4459"/>
                      <a:pt x="18352" y="4481"/>
                      <a:pt x="18339" y="4518"/>
                    </a:cubicBezTo>
                    <a:cubicBezTo>
                      <a:pt x="18253" y="4749"/>
                      <a:pt x="18159" y="4994"/>
                      <a:pt x="18055" y="5251"/>
                    </a:cubicBezTo>
                    <a:cubicBezTo>
                      <a:pt x="18038" y="5297"/>
                      <a:pt x="18061" y="5351"/>
                      <a:pt x="18107" y="5368"/>
                    </a:cubicBezTo>
                    <a:cubicBezTo>
                      <a:pt x="18118" y="5372"/>
                      <a:pt x="18128" y="5374"/>
                      <a:pt x="18140" y="5374"/>
                    </a:cubicBezTo>
                    <a:cubicBezTo>
                      <a:pt x="18176" y="5374"/>
                      <a:pt x="18211" y="5353"/>
                      <a:pt x="18224" y="5318"/>
                    </a:cubicBezTo>
                    <a:cubicBezTo>
                      <a:pt x="18328" y="5059"/>
                      <a:pt x="18423" y="4812"/>
                      <a:pt x="18510" y="4582"/>
                    </a:cubicBezTo>
                    <a:cubicBezTo>
                      <a:pt x="18527" y="4536"/>
                      <a:pt x="18502" y="4482"/>
                      <a:pt x="18456" y="4465"/>
                    </a:cubicBezTo>
                    <a:cubicBezTo>
                      <a:pt x="18445" y="4461"/>
                      <a:pt x="18434" y="4459"/>
                      <a:pt x="18424" y="4459"/>
                    </a:cubicBezTo>
                    <a:close/>
                    <a:moveTo>
                      <a:pt x="11128" y="5289"/>
                    </a:moveTo>
                    <a:cubicBezTo>
                      <a:pt x="11124" y="5289"/>
                      <a:pt x="11119" y="5289"/>
                      <a:pt x="11115" y="5290"/>
                    </a:cubicBezTo>
                    <a:cubicBezTo>
                      <a:pt x="10862" y="5320"/>
                      <a:pt x="10599" y="5351"/>
                      <a:pt x="10334" y="5378"/>
                    </a:cubicBezTo>
                    <a:cubicBezTo>
                      <a:pt x="10284" y="5384"/>
                      <a:pt x="10248" y="5428"/>
                      <a:pt x="10254" y="5478"/>
                    </a:cubicBezTo>
                    <a:cubicBezTo>
                      <a:pt x="10259" y="5524"/>
                      <a:pt x="10298" y="5560"/>
                      <a:pt x="10344" y="5560"/>
                    </a:cubicBezTo>
                    <a:cubicBezTo>
                      <a:pt x="10348" y="5560"/>
                      <a:pt x="10350" y="5558"/>
                      <a:pt x="10353" y="5558"/>
                    </a:cubicBezTo>
                    <a:cubicBezTo>
                      <a:pt x="10618" y="5531"/>
                      <a:pt x="10883" y="5501"/>
                      <a:pt x="11138" y="5468"/>
                    </a:cubicBezTo>
                    <a:cubicBezTo>
                      <a:pt x="11188" y="5462"/>
                      <a:pt x="11222" y="5416"/>
                      <a:pt x="11217" y="5368"/>
                    </a:cubicBezTo>
                    <a:cubicBezTo>
                      <a:pt x="11211" y="5323"/>
                      <a:pt x="11173" y="5289"/>
                      <a:pt x="11128" y="5289"/>
                    </a:cubicBezTo>
                    <a:close/>
                    <a:moveTo>
                      <a:pt x="4064" y="5393"/>
                    </a:moveTo>
                    <a:cubicBezTo>
                      <a:pt x="4022" y="5393"/>
                      <a:pt x="3984" y="5424"/>
                      <a:pt x="3975" y="5466"/>
                    </a:cubicBezTo>
                    <a:cubicBezTo>
                      <a:pt x="3966" y="5516"/>
                      <a:pt x="3998" y="5564"/>
                      <a:pt x="4048" y="5573"/>
                    </a:cubicBezTo>
                    <a:cubicBezTo>
                      <a:pt x="4238" y="5610"/>
                      <a:pt x="4438" y="5637"/>
                      <a:pt x="4639" y="5656"/>
                    </a:cubicBezTo>
                    <a:cubicBezTo>
                      <a:pt x="4704" y="5662"/>
                      <a:pt x="4769" y="5666"/>
                      <a:pt x="4837" y="5671"/>
                    </a:cubicBezTo>
                    <a:lnTo>
                      <a:pt x="4844" y="5671"/>
                    </a:lnTo>
                    <a:cubicBezTo>
                      <a:pt x="4890" y="5671"/>
                      <a:pt x="4931" y="5637"/>
                      <a:pt x="4934" y="5589"/>
                    </a:cubicBezTo>
                    <a:cubicBezTo>
                      <a:pt x="4938" y="5539"/>
                      <a:pt x="4900" y="5495"/>
                      <a:pt x="4850" y="5491"/>
                    </a:cubicBezTo>
                    <a:cubicBezTo>
                      <a:pt x="4785" y="5485"/>
                      <a:pt x="4720" y="5479"/>
                      <a:pt x="4654" y="5474"/>
                    </a:cubicBezTo>
                    <a:cubicBezTo>
                      <a:pt x="4459" y="5456"/>
                      <a:pt x="4267" y="5430"/>
                      <a:pt x="4081" y="5395"/>
                    </a:cubicBezTo>
                    <a:cubicBezTo>
                      <a:pt x="4075" y="5394"/>
                      <a:pt x="4069" y="5393"/>
                      <a:pt x="4064" y="5393"/>
                    </a:cubicBezTo>
                    <a:close/>
                    <a:moveTo>
                      <a:pt x="9560" y="5449"/>
                    </a:moveTo>
                    <a:cubicBezTo>
                      <a:pt x="9558" y="5449"/>
                      <a:pt x="9556" y="5449"/>
                      <a:pt x="9554" y="5449"/>
                    </a:cubicBezTo>
                    <a:cubicBezTo>
                      <a:pt x="9295" y="5470"/>
                      <a:pt x="9032" y="5489"/>
                      <a:pt x="8769" y="5504"/>
                    </a:cubicBezTo>
                    <a:cubicBezTo>
                      <a:pt x="8719" y="5506"/>
                      <a:pt x="8681" y="5550"/>
                      <a:pt x="8685" y="5600"/>
                    </a:cubicBezTo>
                    <a:cubicBezTo>
                      <a:pt x="8688" y="5648"/>
                      <a:pt x="8729" y="5685"/>
                      <a:pt x="8775" y="5685"/>
                    </a:cubicBezTo>
                    <a:lnTo>
                      <a:pt x="8780" y="5685"/>
                    </a:lnTo>
                    <a:cubicBezTo>
                      <a:pt x="9043" y="5669"/>
                      <a:pt x="9308" y="5652"/>
                      <a:pt x="9567" y="5631"/>
                    </a:cubicBezTo>
                    <a:cubicBezTo>
                      <a:pt x="9619" y="5627"/>
                      <a:pt x="9655" y="5583"/>
                      <a:pt x="9651" y="5533"/>
                    </a:cubicBezTo>
                    <a:cubicBezTo>
                      <a:pt x="9648" y="5486"/>
                      <a:pt x="9607" y="5449"/>
                      <a:pt x="9560" y="5449"/>
                    </a:cubicBezTo>
                    <a:close/>
                    <a:moveTo>
                      <a:pt x="5629" y="5539"/>
                    </a:moveTo>
                    <a:cubicBezTo>
                      <a:pt x="5581" y="5539"/>
                      <a:pt x="5540" y="5577"/>
                      <a:pt x="5539" y="5625"/>
                    </a:cubicBezTo>
                    <a:cubicBezTo>
                      <a:pt x="5537" y="5675"/>
                      <a:pt x="5575" y="5717"/>
                      <a:pt x="5625" y="5719"/>
                    </a:cubicBezTo>
                    <a:cubicBezTo>
                      <a:pt x="5880" y="5731"/>
                      <a:pt x="6145" y="5738"/>
                      <a:pt x="6413" y="5742"/>
                    </a:cubicBezTo>
                    <a:lnTo>
                      <a:pt x="6415" y="5742"/>
                    </a:lnTo>
                    <a:cubicBezTo>
                      <a:pt x="6465" y="5742"/>
                      <a:pt x="6505" y="5702"/>
                      <a:pt x="6505" y="5652"/>
                    </a:cubicBezTo>
                    <a:cubicBezTo>
                      <a:pt x="6507" y="5602"/>
                      <a:pt x="6467" y="5560"/>
                      <a:pt x="6417" y="5560"/>
                    </a:cubicBezTo>
                    <a:cubicBezTo>
                      <a:pt x="6149" y="5556"/>
                      <a:pt x="5886" y="5549"/>
                      <a:pt x="5633" y="5539"/>
                    </a:cubicBezTo>
                    <a:cubicBezTo>
                      <a:pt x="5631" y="5539"/>
                      <a:pt x="5630" y="5539"/>
                      <a:pt x="5629" y="5539"/>
                    </a:cubicBezTo>
                    <a:close/>
                    <a:moveTo>
                      <a:pt x="7993" y="5541"/>
                    </a:moveTo>
                    <a:cubicBezTo>
                      <a:pt x="7991" y="5541"/>
                      <a:pt x="7988" y="5541"/>
                      <a:pt x="7986" y="5541"/>
                    </a:cubicBezTo>
                    <a:cubicBezTo>
                      <a:pt x="7722" y="5550"/>
                      <a:pt x="7457" y="5558"/>
                      <a:pt x="7202" y="5560"/>
                    </a:cubicBezTo>
                    <a:cubicBezTo>
                      <a:pt x="7150" y="5562"/>
                      <a:pt x="7110" y="5602"/>
                      <a:pt x="7112" y="5652"/>
                    </a:cubicBezTo>
                    <a:cubicBezTo>
                      <a:pt x="7112" y="5702"/>
                      <a:pt x="7152" y="5742"/>
                      <a:pt x="7202" y="5742"/>
                    </a:cubicBezTo>
                    <a:lnTo>
                      <a:pt x="7204" y="5742"/>
                    </a:lnTo>
                    <a:cubicBezTo>
                      <a:pt x="7461" y="5738"/>
                      <a:pt x="7727" y="5733"/>
                      <a:pt x="7992" y="5723"/>
                    </a:cubicBezTo>
                    <a:cubicBezTo>
                      <a:pt x="8042" y="5721"/>
                      <a:pt x="8082" y="5679"/>
                      <a:pt x="8080" y="5629"/>
                    </a:cubicBezTo>
                    <a:cubicBezTo>
                      <a:pt x="8078" y="5581"/>
                      <a:pt x="8040" y="5541"/>
                      <a:pt x="7993" y="5541"/>
                    </a:cubicBezTo>
                    <a:close/>
                    <a:moveTo>
                      <a:pt x="17843" y="5923"/>
                    </a:moveTo>
                    <a:cubicBezTo>
                      <a:pt x="17808" y="5923"/>
                      <a:pt x="17774" y="5944"/>
                      <a:pt x="17760" y="5978"/>
                    </a:cubicBezTo>
                    <a:cubicBezTo>
                      <a:pt x="17666" y="6206"/>
                      <a:pt x="17566" y="6444"/>
                      <a:pt x="17455" y="6703"/>
                    </a:cubicBezTo>
                    <a:cubicBezTo>
                      <a:pt x="17434" y="6749"/>
                      <a:pt x="17455" y="6803"/>
                      <a:pt x="17501" y="6822"/>
                    </a:cubicBezTo>
                    <a:cubicBezTo>
                      <a:pt x="17514" y="6828"/>
                      <a:pt x="17526" y="6830"/>
                      <a:pt x="17537" y="6830"/>
                    </a:cubicBezTo>
                    <a:cubicBezTo>
                      <a:pt x="17572" y="6830"/>
                      <a:pt x="17606" y="6809"/>
                      <a:pt x="17622" y="6774"/>
                    </a:cubicBezTo>
                    <a:cubicBezTo>
                      <a:pt x="17733" y="6515"/>
                      <a:pt x="17833" y="6277"/>
                      <a:pt x="17927" y="6049"/>
                    </a:cubicBezTo>
                    <a:cubicBezTo>
                      <a:pt x="17946" y="6003"/>
                      <a:pt x="17925" y="5949"/>
                      <a:pt x="17879" y="5930"/>
                    </a:cubicBezTo>
                    <a:cubicBezTo>
                      <a:pt x="17867" y="5925"/>
                      <a:pt x="17855" y="5923"/>
                      <a:pt x="17843" y="5923"/>
                    </a:cubicBezTo>
                    <a:close/>
                    <a:moveTo>
                      <a:pt x="17226" y="7371"/>
                    </a:moveTo>
                    <a:cubicBezTo>
                      <a:pt x="17190" y="7371"/>
                      <a:pt x="17156" y="7392"/>
                      <a:pt x="17142" y="7426"/>
                    </a:cubicBezTo>
                    <a:cubicBezTo>
                      <a:pt x="17060" y="7613"/>
                      <a:pt x="16981" y="7797"/>
                      <a:pt x="16902" y="7975"/>
                    </a:cubicBezTo>
                    <a:lnTo>
                      <a:pt x="16828" y="8148"/>
                    </a:lnTo>
                    <a:cubicBezTo>
                      <a:pt x="16806" y="8194"/>
                      <a:pt x="16828" y="8247"/>
                      <a:pt x="16874" y="8267"/>
                    </a:cubicBezTo>
                    <a:cubicBezTo>
                      <a:pt x="16885" y="8272"/>
                      <a:pt x="16898" y="8274"/>
                      <a:pt x="16910" y="8274"/>
                    </a:cubicBezTo>
                    <a:cubicBezTo>
                      <a:pt x="16945" y="8274"/>
                      <a:pt x="16979" y="8253"/>
                      <a:pt x="16992" y="8221"/>
                    </a:cubicBezTo>
                    <a:lnTo>
                      <a:pt x="17069" y="8048"/>
                    </a:lnTo>
                    <a:cubicBezTo>
                      <a:pt x="17146" y="7870"/>
                      <a:pt x="17227" y="7685"/>
                      <a:pt x="17309" y="7497"/>
                    </a:cubicBezTo>
                    <a:cubicBezTo>
                      <a:pt x="17328" y="7453"/>
                      <a:pt x="17307" y="7400"/>
                      <a:pt x="17261" y="7379"/>
                    </a:cubicBezTo>
                    <a:cubicBezTo>
                      <a:pt x="17250" y="7374"/>
                      <a:pt x="17238" y="7371"/>
                      <a:pt x="17226" y="7371"/>
                    </a:cubicBezTo>
                    <a:close/>
                    <a:moveTo>
                      <a:pt x="16596" y="8815"/>
                    </a:moveTo>
                    <a:cubicBezTo>
                      <a:pt x="16561" y="8815"/>
                      <a:pt x="16527" y="8837"/>
                      <a:pt x="16513" y="8871"/>
                    </a:cubicBezTo>
                    <a:cubicBezTo>
                      <a:pt x="16482" y="8942"/>
                      <a:pt x="16452" y="9011"/>
                      <a:pt x="16423" y="9080"/>
                    </a:cubicBezTo>
                    <a:cubicBezTo>
                      <a:pt x="16356" y="9239"/>
                      <a:pt x="16281" y="9412"/>
                      <a:pt x="16204" y="9594"/>
                    </a:cubicBezTo>
                    <a:cubicBezTo>
                      <a:pt x="16183" y="9640"/>
                      <a:pt x="16204" y="9694"/>
                      <a:pt x="16250" y="9715"/>
                    </a:cubicBezTo>
                    <a:cubicBezTo>
                      <a:pt x="16262" y="9719"/>
                      <a:pt x="16275" y="9723"/>
                      <a:pt x="16287" y="9723"/>
                    </a:cubicBezTo>
                    <a:cubicBezTo>
                      <a:pt x="16321" y="9723"/>
                      <a:pt x="16356" y="9702"/>
                      <a:pt x="16369" y="9667"/>
                    </a:cubicBezTo>
                    <a:cubicBezTo>
                      <a:pt x="16448" y="9485"/>
                      <a:pt x="16523" y="9312"/>
                      <a:pt x="16590" y="9151"/>
                    </a:cubicBezTo>
                    <a:cubicBezTo>
                      <a:pt x="16618" y="9082"/>
                      <a:pt x="16649" y="9013"/>
                      <a:pt x="16680" y="8942"/>
                    </a:cubicBezTo>
                    <a:cubicBezTo>
                      <a:pt x="16699" y="8896"/>
                      <a:pt x="16678" y="8842"/>
                      <a:pt x="16632" y="8823"/>
                    </a:cubicBezTo>
                    <a:cubicBezTo>
                      <a:pt x="16620" y="8818"/>
                      <a:pt x="16608" y="8815"/>
                      <a:pt x="16596" y="8815"/>
                    </a:cubicBezTo>
                    <a:close/>
                    <a:moveTo>
                      <a:pt x="15977" y="10264"/>
                    </a:moveTo>
                    <a:cubicBezTo>
                      <a:pt x="15941" y="10264"/>
                      <a:pt x="15907" y="10285"/>
                      <a:pt x="15891" y="10319"/>
                    </a:cubicBezTo>
                    <a:cubicBezTo>
                      <a:pt x="15792" y="10551"/>
                      <a:pt x="15688" y="10793"/>
                      <a:pt x="15581" y="11042"/>
                    </a:cubicBezTo>
                    <a:cubicBezTo>
                      <a:pt x="15560" y="11088"/>
                      <a:pt x="15581" y="11142"/>
                      <a:pt x="15627" y="11161"/>
                    </a:cubicBezTo>
                    <a:cubicBezTo>
                      <a:pt x="15638" y="11167"/>
                      <a:pt x="15652" y="11169"/>
                      <a:pt x="15663" y="11169"/>
                    </a:cubicBezTo>
                    <a:cubicBezTo>
                      <a:pt x="15698" y="11169"/>
                      <a:pt x="15732" y="11150"/>
                      <a:pt x="15746" y="11115"/>
                    </a:cubicBezTo>
                    <a:cubicBezTo>
                      <a:pt x="15855" y="10866"/>
                      <a:pt x="15959" y="10622"/>
                      <a:pt x="16058" y="10390"/>
                    </a:cubicBezTo>
                    <a:cubicBezTo>
                      <a:pt x="16079" y="10344"/>
                      <a:pt x="16058" y="10292"/>
                      <a:pt x="16012" y="10271"/>
                    </a:cubicBezTo>
                    <a:cubicBezTo>
                      <a:pt x="16001" y="10266"/>
                      <a:pt x="15989" y="10264"/>
                      <a:pt x="15977" y="10264"/>
                    </a:cubicBezTo>
                    <a:close/>
                    <a:moveTo>
                      <a:pt x="15350" y="11711"/>
                    </a:moveTo>
                    <a:cubicBezTo>
                      <a:pt x="15315" y="11711"/>
                      <a:pt x="15282" y="11731"/>
                      <a:pt x="15266" y="11766"/>
                    </a:cubicBezTo>
                    <a:cubicBezTo>
                      <a:pt x="15164" y="12003"/>
                      <a:pt x="15059" y="12245"/>
                      <a:pt x="14951" y="12489"/>
                    </a:cubicBezTo>
                    <a:cubicBezTo>
                      <a:pt x="14932" y="12535"/>
                      <a:pt x="14953" y="12587"/>
                      <a:pt x="14999" y="12608"/>
                    </a:cubicBezTo>
                    <a:cubicBezTo>
                      <a:pt x="15011" y="12611"/>
                      <a:pt x="15022" y="12615"/>
                      <a:pt x="15036" y="12615"/>
                    </a:cubicBezTo>
                    <a:cubicBezTo>
                      <a:pt x="15070" y="12615"/>
                      <a:pt x="15103" y="12594"/>
                      <a:pt x="15118" y="12560"/>
                    </a:cubicBezTo>
                    <a:cubicBezTo>
                      <a:pt x="15224" y="12316"/>
                      <a:pt x="15329" y="12074"/>
                      <a:pt x="15433" y="11838"/>
                    </a:cubicBezTo>
                    <a:cubicBezTo>
                      <a:pt x="15452" y="11792"/>
                      <a:pt x="15431" y="11739"/>
                      <a:pt x="15385" y="11718"/>
                    </a:cubicBezTo>
                    <a:cubicBezTo>
                      <a:pt x="15373" y="11713"/>
                      <a:pt x="15362" y="11711"/>
                      <a:pt x="15350" y="11711"/>
                    </a:cubicBezTo>
                    <a:close/>
                    <a:moveTo>
                      <a:pt x="14720" y="13156"/>
                    </a:moveTo>
                    <a:cubicBezTo>
                      <a:pt x="14686" y="13156"/>
                      <a:pt x="14652" y="13176"/>
                      <a:pt x="14637" y="13210"/>
                    </a:cubicBezTo>
                    <a:lnTo>
                      <a:pt x="14322" y="13933"/>
                    </a:lnTo>
                    <a:cubicBezTo>
                      <a:pt x="14303" y="13979"/>
                      <a:pt x="14324" y="14033"/>
                      <a:pt x="14368" y="14052"/>
                    </a:cubicBezTo>
                    <a:lnTo>
                      <a:pt x="14370" y="14052"/>
                    </a:lnTo>
                    <a:cubicBezTo>
                      <a:pt x="14382" y="14058"/>
                      <a:pt x="14393" y="14060"/>
                      <a:pt x="14405" y="14060"/>
                    </a:cubicBezTo>
                    <a:cubicBezTo>
                      <a:pt x="14441" y="14060"/>
                      <a:pt x="14474" y="14039"/>
                      <a:pt x="14489" y="14006"/>
                    </a:cubicBezTo>
                    <a:lnTo>
                      <a:pt x="14804" y="13283"/>
                    </a:lnTo>
                    <a:cubicBezTo>
                      <a:pt x="14825" y="13237"/>
                      <a:pt x="14804" y="13183"/>
                      <a:pt x="14758" y="13164"/>
                    </a:cubicBezTo>
                    <a:cubicBezTo>
                      <a:pt x="14746" y="13158"/>
                      <a:pt x="14733" y="13156"/>
                      <a:pt x="14720" y="13156"/>
                    </a:cubicBezTo>
                    <a:close/>
                    <a:moveTo>
                      <a:pt x="14089" y="14600"/>
                    </a:moveTo>
                    <a:cubicBezTo>
                      <a:pt x="14054" y="14600"/>
                      <a:pt x="14021" y="14621"/>
                      <a:pt x="14006" y="14654"/>
                    </a:cubicBezTo>
                    <a:lnTo>
                      <a:pt x="13691" y="15378"/>
                    </a:lnTo>
                    <a:cubicBezTo>
                      <a:pt x="13670" y="15424"/>
                      <a:pt x="13691" y="15475"/>
                      <a:pt x="13737" y="15497"/>
                    </a:cubicBezTo>
                    <a:cubicBezTo>
                      <a:pt x="13749" y="15502"/>
                      <a:pt x="13762" y="15504"/>
                      <a:pt x="13774" y="15504"/>
                    </a:cubicBezTo>
                    <a:cubicBezTo>
                      <a:pt x="13808" y="15504"/>
                      <a:pt x="13843" y="15483"/>
                      <a:pt x="13856" y="15450"/>
                    </a:cubicBezTo>
                    <a:lnTo>
                      <a:pt x="14173" y="14727"/>
                    </a:lnTo>
                    <a:cubicBezTo>
                      <a:pt x="14194" y="14681"/>
                      <a:pt x="14173" y="14628"/>
                      <a:pt x="14127" y="14608"/>
                    </a:cubicBezTo>
                    <a:cubicBezTo>
                      <a:pt x="14114" y="14603"/>
                      <a:pt x="14102" y="14600"/>
                      <a:pt x="14089" y="14600"/>
                    </a:cubicBezTo>
                    <a:close/>
                    <a:moveTo>
                      <a:pt x="13458" y="16044"/>
                    </a:moveTo>
                    <a:cubicBezTo>
                      <a:pt x="13423" y="16044"/>
                      <a:pt x="13389" y="16064"/>
                      <a:pt x="13375" y="16099"/>
                    </a:cubicBezTo>
                    <a:lnTo>
                      <a:pt x="13058" y="16820"/>
                    </a:lnTo>
                    <a:cubicBezTo>
                      <a:pt x="13037" y="16866"/>
                      <a:pt x="13058" y="16920"/>
                      <a:pt x="13104" y="16939"/>
                    </a:cubicBezTo>
                    <a:cubicBezTo>
                      <a:pt x="13116" y="16945"/>
                      <a:pt x="13129" y="16947"/>
                      <a:pt x="13141" y="16947"/>
                    </a:cubicBezTo>
                    <a:cubicBezTo>
                      <a:pt x="13175" y="16947"/>
                      <a:pt x="13210" y="16928"/>
                      <a:pt x="13223" y="16893"/>
                    </a:cubicBezTo>
                    <a:lnTo>
                      <a:pt x="13540" y="16172"/>
                    </a:lnTo>
                    <a:cubicBezTo>
                      <a:pt x="13561" y="16126"/>
                      <a:pt x="13540" y="16072"/>
                      <a:pt x="13494" y="16051"/>
                    </a:cubicBezTo>
                    <a:cubicBezTo>
                      <a:pt x="13482" y="16046"/>
                      <a:pt x="13470" y="16044"/>
                      <a:pt x="13458" y="16044"/>
                    </a:cubicBezTo>
                    <a:close/>
                    <a:moveTo>
                      <a:pt x="12823" y="17487"/>
                    </a:moveTo>
                    <a:cubicBezTo>
                      <a:pt x="12789" y="17487"/>
                      <a:pt x="12756" y="17508"/>
                      <a:pt x="12742" y="17541"/>
                    </a:cubicBezTo>
                    <a:lnTo>
                      <a:pt x="12423" y="18265"/>
                    </a:lnTo>
                    <a:cubicBezTo>
                      <a:pt x="12404" y="18311"/>
                      <a:pt x="12425" y="18364"/>
                      <a:pt x="12469" y="18383"/>
                    </a:cubicBezTo>
                    <a:cubicBezTo>
                      <a:pt x="12483" y="18389"/>
                      <a:pt x="12494" y="18391"/>
                      <a:pt x="12506" y="18391"/>
                    </a:cubicBezTo>
                    <a:cubicBezTo>
                      <a:pt x="12542" y="18391"/>
                      <a:pt x="12575" y="18372"/>
                      <a:pt x="12590" y="18337"/>
                    </a:cubicBezTo>
                    <a:lnTo>
                      <a:pt x="12907" y="17614"/>
                    </a:lnTo>
                    <a:cubicBezTo>
                      <a:pt x="12928" y="17568"/>
                      <a:pt x="12907" y="17516"/>
                      <a:pt x="12861" y="17495"/>
                    </a:cubicBezTo>
                    <a:cubicBezTo>
                      <a:pt x="12848" y="17490"/>
                      <a:pt x="12836" y="17487"/>
                      <a:pt x="12823" y="17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a:extLst>
                  <a:ext uri="{FF2B5EF4-FFF2-40B4-BE49-F238E27FC236}">
                    <a16:creationId xmlns:a16="http://schemas.microsoft.com/office/drawing/2014/main" id="{CE5CBBBA-D066-3205-27AB-BD714091E9D1}"/>
                  </a:ext>
                </a:extLst>
              </p:cNvPr>
              <p:cNvSpPr/>
              <p:nvPr/>
            </p:nvSpPr>
            <p:spPr>
              <a:xfrm>
                <a:off x="2276600" y="4495900"/>
                <a:ext cx="187175" cy="52100"/>
              </a:xfrm>
              <a:custGeom>
                <a:avLst/>
                <a:gdLst/>
                <a:ahLst/>
                <a:cxnLst/>
                <a:rect l="l" t="t" r="r" b="b"/>
                <a:pathLst>
                  <a:path w="7487" h="2084" extrusionOk="0">
                    <a:moveTo>
                      <a:pt x="426" y="0"/>
                    </a:moveTo>
                    <a:lnTo>
                      <a:pt x="0" y="1863"/>
                    </a:lnTo>
                    <a:lnTo>
                      <a:pt x="6766" y="2083"/>
                    </a:lnTo>
                    <a:lnTo>
                      <a:pt x="7487" y="240"/>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a:extLst>
                  <a:ext uri="{FF2B5EF4-FFF2-40B4-BE49-F238E27FC236}">
                    <a16:creationId xmlns:a16="http://schemas.microsoft.com/office/drawing/2014/main" id="{C3DB88C9-350A-25A1-08DD-2D6921950DD1}"/>
                  </a:ext>
                </a:extLst>
              </p:cNvPr>
              <p:cNvSpPr/>
              <p:nvPr/>
            </p:nvSpPr>
            <p:spPr>
              <a:xfrm>
                <a:off x="2546450" y="4131650"/>
                <a:ext cx="118375" cy="220425"/>
              </a:xfrm>
              <a:custGeom>
                <a:avLst/>
                <a:gdLst/>
                <a:ahLst/>
                <a:cxnLst/>
                <a:rect l="l" t="t" r="r" b="b"/>
                <a:pathLst>
                  <a:path w="4735" h="8817" extrusionOk="0">
                    <a:moveTo>
                      <a:pt x="4613" y="1"/>
                    </a:moveTo>
                    <a:cubicBezTo>
                      <a:pt x="4587" y="1"/>
                      <a:pt x="4561" y="14"/>
                      <a:pt x="4546" y="47"/>
                    </a:cubicBezTo>
                    <a:cubicBezTo>
                      <a:pt x="3200" y="3005"/>
                      <a:pt x="1698" y="5884"/>
                      <a:pt x="42" y="8681"/>
                    </a:cubicBezTo>
                    <a:cubicBezTo>
                      <a:pt x="1" y="8752"/>
                      <a:pt x="64" y="8817"/>
                      <a:pt x="126" y="8817"/>
                    </a:cubicBezTo>
                    <a:cubicBezTo>
                      <a:pt x="154" y="8817"/>
                      <a:pt x="181" y="8804"/>
                      <a:pt x="199" y="8773"/>
                    </a:cubicBezTo>
                    <a:cubicBezTo>
                      <a:pt x="1853" y="5977"/>
                      <a:pt x="3355" y="3097"/>
                      <a:pt x="4702" y="139"/>
                    </a:cubicBezTo>
                    <a:cubicBezTo>
                      <a:pt x="4735" y="67"/>
                      <a:pt x="4671" y="1"/>
                      <a:pt x="4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a:extLst>
                  <a:ext uri="{FF2B5EF4-FFF2-40B4-BE49-F238E27FC236}">
                    <a16:creationId xmlns:a16="http://schemas.microsoft.com/office/drawing/2014/main" id="{8E9F80DE-0DE3-5FF2-5577-82F9A5180871}"/>
                  </a:ext>
                </a:extLst>
              </p:cNvPr>
              <p:cNvSpPr/>
              <p:nvPr/>
            </p:nvSpPr>
            <p:spPr>
              <a:xfrm>
                <a:off x="2415575" y="4053500"/>
                <a:ext cx="58800" cy="131325"/>
              </a:xfrm>
              <a:custGeom>
                <a:avLst/>
                <a:gdLst/>
                <a:ahLst/>
                <a:cxnLst/>
                <a:rect l="l" t="t" r="r" b="b"/>
                <a:pathLst>
                  <a:path w="2352" h="5253" extrusionOk="0">
                    <a:moveTo>
                      <a:pt x="2230" y="1"/>
                    </a:moveTo>
                    <a:cubicBezTo>
                      <a:pt x="2203" y="1"/>
                      <a:pt x="2177" y="15"/>
                      <a:pt x="2162" y="48"/>
                    </a:cubicBezTo>
                    <a:cubicBezTo>
                      <a:pt x="1379" y="1715"/>
                      <a:pt x="668" y="3415"/>
                      <a:pt x="25" y="5143"/>
                    </a:cubicBezTo>
                    <a:cubicBezTo>
                      <a:pt x="1" y="5209"/>
                      <a:pt x="55" y="5252"/>
                      <a:pt x="111" y="5252"/>
                    </a:cubicBezTo>
                    <a:cubicBezTo>
                      <a:pt x="148" y="5252"/>
                      <a:pt x="186" y="5234"/>
                      <a:pt x="202" y="5191"/>
                    </a:cubicBezTo>
                    <a:cubicBezTo>
                      <a:pt x="836" y="3478"/>
                      <a:pt x="1544" y="1794"/>
                      <a:pt x="2317" y="139"/>
                    </a:cubicBezTo>
                    <a:cubicBezTo>
                      <a:pt x="2352" y="67"/>
                      <a:pt x="2288" y="1"/>
                      <a:pt x="2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a:extLst>
                  <a:ext uri="{FF2B5EF4-FFF2-40B4-BE49-F238E27FC236}">
                    <a16:creationId xmlns:a16="http://schemas.microsoft.com/office/drawing/2014/main" id="{3C105D41-2A6E-6B72-BCE6-6D3159E857AF}"/>
                  </a:ext>
                </a:extLst>
              </p:cNvPr>
              <p:cNvSpPr/>
              <p:nvPr/>
            </p:nvSpPr>
            <p:spPr>
              <a:xfrm>
                <a:off x="2438025" y="4083925"/>
                <a:ext cx="9000" cy="31750"/>
              </a:xfrm>
              <a:custGeom>
                <a:avLst/>
                <a:gdLst/>
                <a:ahLst/>
                <a:cxnLst/>
                <a:rect l="l" t="t" r="r" b="b"/>
                <a:pathLst>
                  <a:path w="360" h="1270" extrusionOk="0">
                    <a:moveTo>
                      <a:pt x="113" y="1"/>
                    </a:moveTo>
                    <a:cubicBezTo>
                      <a:pt x="60" y="1"/>
                      <a:pt x="1" y="46"/>
                      <a:pt x="11" y="115"/>
                    </a:cubicBezTo>
                    <a:cubicBezTo>
                      <a:pt x="65" y="477"/>
                      <a:pt x="119" y="842"/>
                      <a:pt x="172" y="1204"/>
                    </a:cubicBezTo>
                    <a:cubicBezTo>
                      <a:pt x="179" y="1250"/>
                      <a:pt x="211" y="1270"/>
                      <a:pt x="246" y="1270"/>
                    </a:cubicBezTo>
                    <a:cubicBezTo>
                      <a:pt x="299" y="1270"/>
                      <a:pt x="359" y="1225"/>
                      <a:pt x="349" y="1156"/>
                    </a:cubicBezTo>
                    <a:cubicBezTo>
                      <a:pt x="295" y="792"/>
                      <a:pt x="240" y="429"/>
                      <a:pt x="188" y="67"/>
                    </a:cubicBezTo>
                    <a:cubicBezTo>
                      <a:pt x="181" y="21"/>
                      <a:pt x="149"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a:extLst>
                  <a:ext uri="{FF2B5EF4-FFF2-40B4-BE49-F238E27FC236}">
                    <a16:creationId xmlns:a16="http://schemas.microsoft.com/office/drawing/2014/main" id="{789FDD69-764F-980D-D93C-2650B43357DE}"/>
                  </a:ext>
                </a:extLst>
              </p:cNvPr>
              <p:cNvSpPr/>
              <p:nvPr/>
            </p:nvSpPr>
            <p:spPr>
              <a:xfrm>
                <a:off x="1929475" y="3594850"/>
                <a:ext cx="465450" cy="356425"/>
              </a:xfrm>
              <a:custGeom>
                <a:avLst/>
                <a:gdLst/>
                <a:ahLst/>
                <a:cxnLst/>
                <a:rect l="l" t="t" r="r" b="b"/>
                <a:pathLst>
                  <a:path w="18618" h="14257" extrusionOk="0">
                    <a:moveTo>
                      <a:pt x="1846" y="0"/>
                    </a:moveTo>
                    <a:cubicBezTo>
                      <a:pt x="1846" y="1"/>
                      <a:pt x="1" y="11869"/>
                      <a:pt x="4737" y="13689"/>
                    </a:cubicBezTo>
                    <a:cubicBezTo>
                      <a:pt x="5803" y="14099"/>
                      <a:pt x="7109" y="14256"/>
                      <a:pt x="8490" y="14256"/>
                    </a:cubicBezTo>
                    <a:cubicBezTo>
                      <a:pt x="13134" y="14256"/>
                      <a:pt x="18617" y="12469"/>
                      <a:pt x="18617" y="12469"/>
                    </a:cubicBezTo>
                    <a:lnTo>
                      <a:pt x="18213" y="11013"/>
                    </a:lnTo>
                    <a:cubicBezTo>
                      <a:pt x="18213" y="11013"/>
                      <a:pt x="8499" y="10585"/>
                      <a:pt x="7973" y="9482"/>
                    </a:cubicBezTo>
                    <a:cubicBezTo>
                      <a:pt x="7445" y="8379"/>
                      <a:pt x="7486" y="881"/>
                      <a:pt x="7486" y="881"/>
                    </a:cubicBezTo>
                    <a:lnTo>
                      <a:pt x="1846"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a:extLst>
                  <a:ext uri="{FF2B5EF4-FFF2-40B4-BE49-F238E27FC236}">
                    <a16:creationId xmlns:a16="http://schemas.microsoft.com/office/drawing/2014/main" id="{9F702D4D-7E42-5582-AF36-BA64574AC972}"/>
                  </a:ext>
                </a:extLst>
              </p:cNvPr>
              <p:cNvSpPr/>
              <p:nvPr/>
            </p:nvSpPr>
            <p:spPr>
              <a:xfrm>
                <a:off x="2084500" y="3832450"/>
                <a:ext cx="46175" cy="18200"/>
              </a:xfrm>
              <a:custGeom>
                <a:avLst/>
                <a:gdLst/>
                <a:ahLst/>
                <a:cxnLst/>
                <a:rect l="l" t="t" r="r" b="b"/>
                <a:pathLst>
                  <a:path w="1847" h="728" extrusionOk="0">
                    <a:moveTo>
                      <a:pt x="1713" y="1"/>
                    </a:moveTo>
                    <a:cubicBezTo>
                      <a:pt x="1706" y="1"/>
                      <a:pt x="1699" y="2"/>
                      <a:pt x="1691" y="3"/>
                    </a:cubicBezTo>
                    <a:cubicBezTo>
                      <a:pt x="1135" y="124"/>
                      <a:pt x="602" y="310"/>
                      <a:pt x="92" y="561"/>
                    </a:cubicBezTo>
                    <a:cubicBezTo>
                      <a:pt x="1" y="606"/>
                      <a:pt x="56" y="727"/>
                      <a:pt x="140" y="727"/>
                    </a:cubicBezTo>
                    <a:cubicBezTo>
                      <a:pt x="153" y="727"/>
                      <a:pt x="167" y="724"/>
                      <a:pt x="182" y="717"/>
                    </a:cubicBezTo>
                    <a:cubicBezTo>
                      <a:pt x="680" y="473"/>
                      <a:pt x="1198" y="295"/>
                      <a:pt x="1739" y="178"/>
                    </a:cubicBezTo>
                    <a:cubicBezTo>
                      <a:pt x="1847" y="154"/>
                      <a:pt x="1812" y="1"/>
                      <a:pt x="1713"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a:extLst>
                  <a:ext uri="{FF2B5EF4-FFF2-40B4-BE49-F238E27FC236}">
                    <a16:creationId xmlns:a16="http://schemas.microsoft.com/office/drawing/2014/main" id="{F6E0B12B-75D7-EC03-1BAB-4D4CE5ED6B11}"/>
                  </a:ext>
                </a:extLst>
              </p:cNvPr>
              <p:cNvSpPr/>
              <p:nvPr/>
            </p:nvSpPr>
            <p:spPr>
              <a:xfrm>
                <a:off x="2072350" y="3824925"/>
                <a:ext cx="43900" cy="14825"/>
              </a:xfrm>
              <a:custGeom>
                <a:avLst/>
                <a:gdLst/>
                <a:ahLst/>
                <a:cxnLst/>
                <a:rect l="l" t="t" r="r" b="b"/>
                <a:pathLst>
                  <a:path w="1756" h="593" extrusionOk="0">
                    <a:moveTo>
                      <a:pt x="105" y="0"/>
                    </a:moveTo>
                    <a:cubicBezTo>
                      <a:pt x="0" y="0"/>
                      <a:pt x="6" y="169"/>
                      <a:pt x="117" y="183"/>
                    </a:cubicBezTo>
                    <a:cubicBezTo>
                      <a:pt x="627" y="247"/>
                      <a:pt x="1099" y="377"/>
                      <a:pt x="1571" y="584"/>
                    </a:cubicBezTo>
                    <a:cubicBezTo>
                      <a:pt x="1585" y="590"/>
                      <a:pt x="1598" y="593"/>
                      <a:pt x="1610" y="593"/>
                    </a:cubicBezTo>
                    <a:cubicBezTo>
                      <a:pt x="1697" y="593"/>
                      <a:pt x="1755" y="469"/>
                      <a:pt x="1661" y="427"/>
                    </a:cubicBezTo>
                    <a:cubicBezTo>
                      <a:pt x="1161" y="208"/>
                      <a:pt x="658" y="70"/>
                      <a:pt x="117" y="1"/>
                    </a:cubicBezTo>
                    <a:cubicBezTo>
                      <a:pt x="113" y="1"/>
                      <a:pt x="109" y="0"/>
                      <a:pt x="105"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a:extLst>
                  <a:ext uri="{FF2B5EF4-FFF2-40B4-BE49-F238E27FC236}">
                    <a16:creationId xmlns:a16="http://schemas.microsoft.com/office/drawing/2014/main" id="{ED635819-5B57-DA14-758C-86DCEBA9F64E}"/>
                  </a:ext>
                </a:extLst>
              </p:cNvPr>
              <p:cNvSpPr/>
              <p:nvPr/>
            </p:nvSpPr>
            <p:spPr>
              <a:xfrm>
                <a:off x="1949250" y="3448775"/>
                <a:ext cx="192500" cy="230500"/>
              </a:xfrm>
              <a:custGeom>
                <a:avLst/>
                <a:gdLst/>
                <a:ahLst/>
                <a:cxnLst/>
                <a:rect l="l" t="t" r="r" b="b"/>
                <a:pathLst>
                  <a:path w="7700" h="9220" extrusionOk="0">
                    <a:moveTo>
                      <a:pt x="4491" y="0"/>
                    </a:moveTo>
                    <a:cubicBezTo>
                      <a:pt x="3467" y="0"/>
                      <a:pt x="2598" y="582"/>
                      <a:pt x="1951" y="1642"/>
                    </a:cubicBezTo>
                    <a:cubicBezTo>
                      <a:pt x="905" y="3355"/>
                      <a:pt x="464" y="5406"/>
                      <a:pt x="0" y="9220"/>
                    </a:cubicBezTo>
                    <a:lnTo>
                      <a:pt x="6787" y="9091"/>
                    </a:lnTo>
                    <a:cubicBezTo>
                      <a:pt x="6787" y="9091"/>
                      <a:pt x="7700" y="5901"/>
                      <a:pt x="7529" y="3156"/>
                    </a:cubicBezTo>
                    <a:cubicBezTo>
                      <a:pt x="7422" y="1416"/>
                      <a:pt x="6597" y="593"/>
                      <a:pt x="5647" y="229"/>
                    </a:cubicBezTo>
                    <a:cubicBezTo>
                      <a:pt x="5244" y="75"/>
                      <a:pt x="4858" y="0"/>
                      <a:pt x="4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a:extLst>
                  <a:ext uri="{FF2B5EF4-FFF2-40B4-BE49-F238E27FC236}">
                    <a16:creationId xmlns:a16="http://schemas.microsoft.com/office/drawing/2014/main" id="{33B56F6D-D736-2136-AAEC-E28907C93A6C}"/>
                  </a:ext>
                </a:extLst>
              </p:cNvPr>
              <p:cNvSpPr/>
              <p:nvPr/>
            </p:nvSpPr>
            <p:spPr>
              <a:xfrm>
                <a:off x="1971300" y="3411425"/>
                <a:ext cx="147250" cy="136750"/>
              </a:xfrm>
              <a:custGeom>
                <a:avLst/>
                <a:gdLst/>
                <a:ahLst/>
                <a:cxnLst/>
                <a:rect l="l" t="t" r="r" b="b"/>
                <a:pathLst>
                  <a:path w="5890" h="5470" extrusionOk="0">
                    <a:moveTo>
                      <a:pt x="5276" y="0"/>
                    </a:moveTo>
                    <a:cubicBezTo>
                      <a:pt x="5223" y="0"/>
                      <a:pt x="5173" y="41"/>
                      <a:pt x="5197" y="104"/>
                    </a:cubicBezTo>
                    <a:lnTo>
                      <a:pt x="5197" y="102"/>
                    </a:lnTo>
                    <a:lnTo>
                      <a:pt x="5197" y="102"/>
                    </a:lnTo>
                    <a:cubicBezTo>
                      <a:pt x="5471" y="808"/>
                      <a:pt x="5765" y="1782"/>
                      <a:pt x="4969" y="2267"/>
                    </a:cubicBezTo>
                    <a:cubicBezTo>
                      <a:pt x="4372" y="2630"/>
                      <a:pt x="3618" y="2509"/>
                      <a:pt x="2958" y="2596"/>
                    </a:cubicBezTo>
                    <a:cubicBezTo>
                      <a:pt x="2329" y="2676"/>
                      <a:pt x="1832" y="2954"/>
                      <a:pt x="1550" y="3539"/>
                    </a:cubicBezTo>
                    <a:cubicBezTo>
                      <a:pt x="1254" y="4153"/>
                      <a:pt x="1095" y="5299"/>
                      <a:pt x="238" y="5299"/>
                    </a:cubicBezTo>
                    <a:cubicBezTo>
                      <a:pt x="197" y="5299"/>
                      <a:pt x="154" y="5296"/>
                      <a:pt x="110" y="5291"/>
                    </a:cubicBezTo>
                    <a:cubicBezTo>
                      <a:pt x="106" y="5290"/>
                      <a:pt x="102" y="5290"/>
                      <a:pt x="98" y="5290"/>
                    </a:cubicBezTo>
                    <a:cubicBezTo>
                      <a:pt x="1" y="5290"/>
                      <a:pt x="6" y="5448"/>
                      <a:pt x="110" y="5461"/>
                    </a:cubicBezTo>
                    <a:cubicBezTo>
                      <a:pt x="156" y="5467"/>
                      <a:pt x="201" y="5470"/>
                      <a:pt x="245" y="5470"/>
                    </a:cubicBezTo>
                    <a:cubicBezTo>
                      <a:pt x="1004" y="5470"/>
                      <a:pt x="1321" y="4630"/>
                      <a:pt x="1541" y="4017"/>
                    </a:cubicBezTo>
                    <a:cubicBezTo>
                      <a:pt x="1690" y="3597"/>
                      <a:pt x="1875" y="3186"/>
                      <a:pt x="2285" y="2964"/>
                    </a:cubicBezTo>
                    <a:cubicBezTo>
                      <a:pt x="2671" y="2755"/>
                      <a:pt x="3131" y="2739"/>
                      <a:pt x="3559" y="2722"/>
                    </a:cubicBezTo>
                    <a:cubicBezTo>
                      <a:pt x="4178" y="2699"/>
                      <a:pt x="4915" y="2665"/>
                      <a:pt x="5358" y="2166"/>
                    </a:cubicBezTo>
                    <a:cubicBezTo>
                      <a:pt x="5889" y="1567"/>
                      <a:pt x="5615" y="712"/>
                      <a:pt x="5362" y="58"/>
                    </a:cubicBezTo>
                    <a:cubicBezTo>
                      <a:pt x="5346" y="18"/>
                      <a:pt x="5311" y="0"/>
                      <a:pt x="5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a:extLst>
                  <a:ext uri="{FF2B5EF4-FFF2-40B4-BE49-F238E27FC236}">
                    <a16:creationId xmlns:a16="http://schemas.microsoft.com/office/drawing/2014/main" id="{11C94BD6-581E-7E88-B0D2-A1B5198212BD}"/>
                  </a:ext>
                </a:extLst>
              </p:cNvPr>
              <p:cNvSpPr/>
              <p:nvPr/>
            </p:nvSpPr>
            <p:spPr>
              <a:xfrm>
                <a:off x="2026250" y="3540650"/>
                <a:ext cx="110450" cy="111500"/>
              </a:xfrm>
              <a:custGeom>
                <a:avLst/>
                <a:gdLst/>
                <a:ahLst/>
                <a:cxnLst/>
                <a:rect l="l" t="t" r="r" b="b"/>
                <a:pathLst>
                  <a:path w="4418" h="4460" extrusionOk="0">
                    <a:moveTo>
                      <a:pt x="3791" y="1"/>
                    </a:moveTo>
                    <a:cubicBezTo>
                      <a:pt x="2794" y="1"/>
                      <a:pt x="1811" y="398"/>
                      <a:pt x="1123" y="1138"/>
                    </a:cubicBezTo>
                    <a:cubicBezTo>
                      <a:pt x="315" y="2003"/>
                      <a:pt x="1" y="3248"/>
                      <a:pt x="250" y="4397"/>
                    </a:cubicBezTo>
                    <a:cubicBezTo>
                      <a:pt x="259" y="4441"/>
                      <a:pt x="291" y="4459"/>
                      <a:pt x="325" y="4459"/>
                    </a:cubicBezTo>
                    <a:cubicBezTo>
                      <a:pt x="375" y="4459"/>
                      <a:pt x="429" y="4418"/>
                      <a:pt x="415" y="4353"/>
                    </a:cubicBezTo>
                    <a:cubicBezTo>
                      <a:pt x="179" y="3264"/>
                      <a:pt x="480" y="2078"/>
                      <a:pt x="1244" y="1257"/>
                    </a:cubicBezTo>
                    <a:cubicBezTo>
                      <a:pt x="1895" y="556"/>
                      <a:pt x="2838" y="169"/>
                      <a:pt x="3788" y="169"/>
                    </a:cubicBezTo>
                    <a:cubicBezTo>
                      <a:pt x="3949" y="169"/>
                      <a:pt x="4109" y="180"/>
                      <a:pt x="4269" y="202"/>
                    </a:cubicBezTo>
                    <a:cubicBezTo>
                      <a:pt x="4274" y="203"/>
                      <a:pt x="4278" y="203"/>
                      <a:pt x="4283" y="203"/>
                    </a:cubicBezTo>
                    <a:cubicBezTo>
                      <a:pt x="4380" y="203"/>
                      <a:pt x="4417" y="52"/>
                      <a:pt x="4313" y="37"/>
                    </a:cubicBezTo>
                    <a:cubicBezTo>
                      <a:pt x="4140" y="13"/>
                      <a:pt x="3965" y="1"/>
                      <a:pt x="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a:extLst>
                  <a:ext uri="{FF2B5EF4-FFF2-40B4-BE49-F238E27FC236}">
                    <a16:creationId xmlns:a16="http://schemas.microsoft.com/office/drawing/2014/main" id="{F74FDE96-7E35-4C7D-0119-C3A9D48AF531}"/>
                  </a:ext>
                </a:extLst>
              </p:cNvPr>
              <p:cNvSpPr/>
              <p:nvPr/>
            </p:nvSpPr>
            <p:spPr>
              <a:xfrm>
                <a:off x="1953025" y="3648500"/>
                <a:ext cx="171900" cy="5950"/>
              </a:xfrm>
              <a:custGeom>
                <a:avLst/>
                <a:gdLst/>
                <a:ahLst/>
                <a:cxnLst/>
                <a:rect l="l" t="t" r="r" b="b"/>
                <a:pathLst>
                  <a:path w="6876" h="238" extrusionOk="0">
                    <a:moveTo>
                      <a:pt x="6770" y="1"/>
                    </a:moveTo>
                    <a:cubicBezTo>
                      <a:pt x="6769" y="1"/>
                      <a:pt x="6769" y="1"/>
                      <a:pt x="6768" y="1"/>
                    </a:cubicBezTo>
                    <a:cubicBezTo>
                      <a:pt x="5122" y="35"/>
                      <a:pt x="3474" y="71"/>
                      <a:pt x="1827" y="71"/>
                    </a:cubicBezTo>
                    <a:cubicBezTo>
                      <a:pt x="1254" y="71"/>
                      <a:pt x="681" y="67"/>
                      <a:pt x="108" y="57"/>
                    </a:cubicBezTo>
                    <a:cubicBezTo>
                      <a:pt x="107" y="57"/>
                      <a:pt x="107" y="57"/>
                      <a:pt x="106" y="57"/>
                    </a:cubicBezTo>
                    <a:cubicBezTo>
                      <a:pt x="1" y="57"/>
                      <a:pt x="1" y="222"/>
                      <a:pt x="108" y="223"/>
                    </a:cubicBezTo>
                    <a:cubicBezTo>
                      <a:pt x="675" y="233"/>
                      <a:pt x="1243" y="237"/>
                      <a:pt x="1810" y="237"/>
                    </a:cubicBezTo>
                    <a:cubicBezTo>
                      <a:pt x="3463" y="237"/>
                      <a:pt x="5116" y="202"/>
                      <a:pt x="6768" y="168"/>
                    </a:cubicBezTo>
                    <a:cubicBezTo>
                      <a:pt x="6875" y="166"/>
                      <a:pt x="6876" y="1"/>
                      <a:pt x="6770"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a:extLst>
                  <a:ext uri="{FF2B5EF4-FFF2-40B4-BE49-F238E27FC236}">
                    <a16:creationId xmlns:a16="http://schemas.microsoft.com/office/drawing/2014/main" id="{878BBC28-1E77-1C0F-BDE0-C4E9C7F7E914}"/>
                  </a:ext>
                </a:extLst>
              </p:cNvPr>
              <p:cNvSpPr/>
              <p:nvPr/>
            </p:nvSpPr>
            <p:spPr>
              <a:xfrm>
                <a:off x="2115200" y="3497975"/>
                <a:ext cx="27800" cy="178275"/>
              </a:xfrm>
              <a:custGeom>
                <a:avLst/>
                <a:gdLst/>
                <a:ahLst/>
                <a:cxnLst/>
                <a:rect l="l" t="t" r="r" b="b"/>
                <a:pathLst>
                  <a:path w="1112" h="7131" extrusionOk="0">
                    <a:moveTo>
                      <a:pt x="717" y="1"/>
                    </a:moveTo>
                    <a:cubicBezTo>
                      <a:pt x="674" y="1"/>
                      <a:pt x="635" y="27"/>
                      <a:pt x="642" y="81"/>
                    </a:cubicBezTo>
                    <a:cubicBezTo>
                      <a:pt x="939" y="2414"/>
                      <a:pt x="728" y="4783"/>
                      <a:pt x="20" y="7025"/>
                    </a:cubicBezTo>
                    <a:cubicBezTo>
                      <a:pt x="1" y="7089"/>
                      <a:pt x="53" y="7130"/>
                      <a:pt x="105" y="7130"/>
                    </a:cubicBezTo>
                    <a:cubicBezTo>
                      <a:pt x="139" y="7130"/>
                      <a:pt x="172" y="7112"/>
                      <a:pt x="185" y="7071"/>
                    </a:cubicBezTo>
                    <a:cubicBezTo>
                      <a:pt x="897" y="4815"/>
                      <a:pt x="1112" y="2427"/>
                      <a:pt x="813" y="81"/>
                    </a:cubicBezTo>
                    <a:cubicBezTo>
                      <a:pt x="806" y="27"/>
                      <a:pt x="76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a:extLst>
                  <a:ext uri="{FF2B5EF4-FFF2-40B4-BE49-F238E27FC236}">
                    <a16:creationId xmlns:a16="http://schemas.microsoft.com/office/drawing/2014/main" id="{356C11D1-E6B8-D129-683B-D5E52F39FFD1}"/>
                  </a:ext>
                </a:extLst>
              </p:cNvPr>
              <p:cNvSpPr/>
              <p:nvPr/>
            </p:nvSpPr>
            <p:spPr>
              <a:xfrm>
                <a:off x="2222300" y="3907100"/>
                <a:ext cx="462325" cy="43075"/>
              </a:xfrm>
              <a:custGeom>
                <a:avLst/>
                <a:gdLst/>
                <a:ahLst/>
                <a:cxnLst/>
                <a:rect l="l" t="t" r="r" b="b"/>
                <a:pathLst>
                  <a:path w="18493" h="1723" extrusionOk="0">
                    <a:moveTo>
                      <a:pt x="515" y="0"/>
                    </a:moveTo>
                    <a:lnTo>
                      <a:pt x="1" y="1723"/>
                    </a:lnTo>
                    <a:lnTo>
                      <a:pt x="17980" y="1723"/>
                    </a:lnTo>
                    <a:lnTo>
                      <a:pt x="18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a:extLst>
                  <a:ext uri="{FF2B5EF4-FFF2-40B4-BE49-F238E27FC236}">
                    <a16:creationId xmlns:a16="http://schemas.microsoft.com/office/drawing/2014/main" id="{9339A5CD-5F5C-0CEB-4295-DC4DCAF50455}"/>
                  </a:ext>
                </a:extLst>
              </p:cNvPr>
              <p:cNvSpPr/>
              <p:nvPr/>
            </p:nvSpPr>
            <p:spPr>
              <a:xfrm>
                <a:off x="2363350" y="3699200"/>
                <a:ext cx="352300" cy="228775"/>
              </a:xfrm>
              <a:custGeom>
                <a:avLst/>
                <a:gdLst/>
                <a:ahLst/>
                <a:cxnLst/>
                <a:rect l="l" t="t" r="r" b="b"/>
                <a:pathLst>
                  <a:path w="14092" h="9151" extrusionOk="0">
                    <a:moveTo>
                      <a:pt x="3033" y="1"/>
                    </a:moveTo>
                    <a:cubicBezTo>
                      <a:pt x="2572" y="1"/>
                      <a:pt x="2170" y="311"/>
                      <a:pt x="2051" y="756"/>
                    </a:cubicBezTo>
                    <a:lnTo>
                      <a:pt x="169" y="7875"/>
                    </a:lnTo>
                    <a:cubicBezTo>
                      <a:pt x="0" y="8519"/>
                      <a:pt x="485" y="9151"/>
                      <a:pt x="1151" y="9151"/>
                    </a:cubicBezTo>
                    <a:lnTo>
                      <a:pt x="11201" y="9151"/>
                    </a:lnTo>
                    <a:cubicBezTo>
                      <a:pt x="11554" y="9151"/>
                      <a:pt x="11863" y="8913"/>
                      <a:pt x="11953" y="8571"/>
                    </a:cubicBezTo>
                    <a:lnTo>
                      <a:pt x="13961" y="977"/>
                    </a:lnTo>
                    <a:cubicBezTo>
                      <a:pt x="14092" y="484"/>
                      <a:pt x="13719" y="1"/>
                      <a:pt x="1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a:extLst>
                  <a:ext uri="{FF2B5EF4-FFF2-40B4-BE49-F238E27FC236}">
                    <a16:creationId xmlns:a16="http://schemas.microsoft.com/office/drawing/2014/main" id="{CECD3137-C99B-4D17-0705-054E536D8BFC}"/>
                  </a:ext>
                </a:extLst>
              </p:cNvPr>
              <p:cNvSpPr/>
              <p:nvPr/>
            </p:nvSpPr>
            <p:spPr>
              <a:xfrm>
                <a:off x="2383950" y="3699200"/>
                <a:ext cx="352375" cy="228775"/>
              </a:xfrm>
              <a:custGeom>
                <a:avLst/>
                <a:gdLst/>
                <a:ahLst/>
                <a:cxnLst/>
                <a:rect l="l" t="t" r="r" b="b"/>
                <a:pathLst>
                  <a:path w="14095" h="9151" extrusionOk="0">
                    <a:moveTo>
                      <a:pt x="3036" y="1"/>
                    </a:moveTo>
                    <a:cubicBezTo>
                      <a:pt x="2575" y="1"/>
                      <a:pt x="2170" y="311"/>
                      <a:pt x="2053" y="756"/>
                    </a:cubicBezTo>
                    <a:lnTo>
                      <a:pt x="172" y="7875"/>
                    </a:lnTo>
                    <a:cubicBezTo>
                      <a:pt x="1" y="8519"/>
                      <a:pt x="486" y="9151"/>
                      <a:pt x="1154" y="9151"/>
                    </a:cubicBezTo>
                    <a:lnTo>
                      <a:pt x="11204" y="9151"/>
                    </a:lnTo>
                    <a:cubicBezTo>
                      <a:pt x="11556" y="9151"/>
                      <a:pt x="11865" y="8913"/>
                      <a:pt x="11955" y="8571"/>
                    </a:cubicBezTo>
                    <a:lnTo>
                      <a:pt x="13964" y="977"/>
                    </a:lnTo>
                    <a:cubicBezTo>
                      <a:pt x="14094" y="484"/>
                      <a:pt x="13722" y="1"/>
                      <a:pt x="1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a:extLst>
                  <a:ext uri="{FF2B5EF4-FFF2-40B4-BE49-F238E27FC236}">
                    <a16:creationId xmlns:a16="http://schemas.microsoft.com/office/drawing/2014/main" id="{087F0ECB-21E4-1497-0C07-40F4E705C357}"/>
                  </a:ext>
                </a:extLst>
              </p:cNvPr>
              <p:cNvSpPr/>
              <p:nvPr/>
            </p:nvSpPr>
            <p:spPr>
              <a:xfrm>
                <a:off x="2530850" y="3799675"/>
                <a:ext cx="59150" cy="55875"/>
              </a:xfrm>
              <a:custGeom>
                <a:avLst/>
                <a:gdLst/>
                <a:ahLst/>
                <a:cxnLst/>
                <a:rect l="l" t="t" r="r" b="b"/>
                <a:pathLst>
                  <a:path w="2366" h="2235" extrusionOk="0">
                    <a:moveTo>
                      <a:pt x="1376" y="0"/>
                    </a:moveTo>
                    <a:cubicBezTo>
                      <a:pt x="781" y="0"/>
                      <a:pt x="213" y="501"/>
                      <a:pt x="108" y="1119"/>
                    </a:cubicBezTo>
                    <a:cubicBezTo>
                      <a:pt x="1" y="1734"/>
                      <a:pt x="396" y="2235"/>
                      <a:pt x="990" y="2235"/>
                    </a:cubicBezTo>
                    <a:cubicBezTo>
                      <a:pt x="1585" y="2235"/>
                      <a:pt x="2153" y="1734"/>
                      <a:pt x="2260" y="1119"/>
                    </a:cubicBezTo>
                    <a:cubicBezTo>
                      <a:pt x="2366" y="501"/>
                      <a:pt x="1971" y="0"/>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a:extLst>
                  <a:ext uri="{FF2B5EF4-FFF2-40B4-BE49-F238E27FC236}">
                    <a16:creationId xmlns:a16="http://schemas.microsoft.com/office/drawing/2014/main" id="{0F3DA957-D583-0563-9D23-B38F9AA044FE}"/>
                  </a:ext>
                </a:extLst>
              </p:cNvPr>
              <p:cNvSpPr/>
              <p:nvPr/>
            </p:nvSpPr>
            <p:spPr>
              <a:xfrm>
                <a:off x="2383825" y="3714600"/>
                <a:ext cx="54775" cy="195000"/>
              </a:xfrm>
              <a:custGeom>
                <a:avLst/>
                <a:gdLst/>
                <a:ahLst/>
                <a:cxnLst/>
                <a:rect l="l" t="t" r="r" b="b"/>
                <a:pathLst>
                  <a:path w="2191" h="7800" extrusionOk="0">
                    <a:moveTo>
                      <a:pt x="2079" y="1"/>
                    </a:moveTo>
                    <a:cubicBezTo>
                      <a:pt x="2043" y="1"/>
                      <a:pt x="2009" y="20"/>
                      <a:pt x="1997" y="65"/>
                    </a:cubicBezTo>
                    <a:cubicBezTo>
                      <a:pt x="1337" y="2605"/>
                      <a:pt x="677" y="5145"/>
                      <a:pt x="17" y="7687"/>
                    </a:cubicBezTo>
                    <a:cubicBezTo>
                      <a:pt x="0" y="7755"/>
                      <a:pt x="56" y="7799"/>
                      <a:pt x="111" y="7799"/>
                    </a:cubicBezTo>
                    <a:cubicBezTo>
                      <a:pt x="147" y="7799"/>
                      <a:pt x="182" y="7780"/>
                      <a:pt x="194" y="7735"/>
                    </a:cubicBezTo>
                    <a:cubicBezTo>
                      <a:pt x="854" y="5193"/>
                      <a:pt x="1514" y="2653"/>
                      <a:pt x="2172" y="113"/>
                    </a:cubicBezTo>
                    <a:cubicBezTo>
                      <a:pt x="2190" y="45"/>
                      <a:pt x="2134"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8">
              <a:extLst>
                <a:ext uri="{FF2B5EF4-FFF2-40B4-BE49-F238E27FC236}">
                  <a16:creationId xmlns:a16="http://schemas.microsoft.com/office/drawing/2014/main" id="{8DD9DDE1-B767-2B33-82B7-F37EF705DDE8}"/>
                </a:ext>
              </a:extLst>
            </p:cNvPr>
            <p:cNvSpPr/>
            <p:nvPr/>
          </p:nvSpPr>
          <p:spPr>
            <a:xfrm>
              <a:off x="1161484" y="1291968"/>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28">
            <a:extLst>
              <a:ext uri="{FF2B5EF4-FFF2-40B4-BE49-F238E27FC236}">
                <a16:creationId xmlns:a16="http://schemas.microsoft.com/office/drawing/2014/main" id="{C7B971AD-9E54-1DA0-3948-BE8662BC6C69}"/>
              </a:ext>
            </a:extLst>
          </p:cNvPr>
          <p:cNvSpPr/>
          <p:nvPr/>
        </p:nvSpPr>
        <p:spPr>
          <a:xfrm>
            <a:off x="3693369" y="1911775"/>
            <a:ext cx="123300" cy="123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a:extLst>
              <a:ext uri="{FF2B5EF4-FFF2-40B4-BE49-F238E27FC236}">
                <a16:creationId xmlns:a16="http://schemas.microsoft.com/office/drawing/2014/main" id="{43475280-E185-A67B-A9D9-AC2B74EABE11}"/>
              </a:ext>
            </a:extLst>
          </p:cNvPr>
          <p:cNvSpPr/>
          <p:nvPr/>
        </p:nvSpPr>
        <p:spPr>
          <a:xfrm>
            <a:off x="947688" y="36378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a:extLst>
              <a:ext uri="{FF2B5EF4-FFF2-40B4-BE49-F238E27FC236}">
                <a16:creationId xmlns:a16="http://schemas.microsoft.com/office/drawing/2014/main" id="{470398E8-1824-B5CB-8641-38007798A460}"/>
              </a:ext>
            </a:extLst>
          </p:cNvPr>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a:extLst>
              <a:ext uri="{FF2B5EF4-FFF2-40B4-BE49-F238E27FC236}">
                <a16:creationId xmlns:a16="http://schemas.microsoft.com/office/drawing/2014/main" id="{4C0B6B37-AA5A-1CCF-E3CD-3AC430F62001}"/>
              </a:ext>
            </a:extLst>
          </p:cNvPr>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137446306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8" name="Google Shape;668;p29"/>
          <p:cNvSpPr/>
          <p:nvPr/>
        </p:nvSpPr>
        <p:spPr>
          <a:xfrm>
            <a:off x="8073502" y="4033692"/>
            <a:ext cx="255530" cy="250132"/>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043907" y="3802275"/>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3D1FD55F-C150-905E-480B-14406D377E17}"/>
              </a:ext>
            </a:extLst>
          </p:cNvPr>
          <p:cNvSpPr>
            <a:spLocks noGrp="1"/>
          </p:cNvSpPr>
          <p:nvPr>
            <p:ph type="title"/>
          </p:nvPr>
        </p:nvSpPr>
        <p:spPr>
          <a:xfrm>
            <a:off x="842815" y="456563"/>
            <a:ext cx="7358452" cy="761362"/>
          </a:xfrm>
        </p:spPr>
        <p:txBody>
          <a:bodyPr/>
          <a:lstStyle/>
          <a:p>
            <a:pPr algn="ctr"/>
            <a:r>
              <a:rPr lang="vi-VN" sz="3200" b="1" dirty="0">
                <a:latin typeface="Constantia" panose="02030602050306030303" pitchFamily="18" charset="0"/>
              </a:rPr>
              <a:t>I. TRI THỨC VỀ KIỂU BÀI</a:t>
            </a:r>
          </a:p>
        </p:txBody>
      </p:sp>
      <p:sp>
        <p:nvSpPr>
          <p:cNvPr id="7" name="TextBox 6">
            <a:extLst>
              <a:ext uri="{FF2B5EF4-FFF2-40B4-BE49-F238E27FC236}">
                <a16:creationId xmlns:a16="http://schemas.microsoft.com/office/drawing/2014/main" id="{769F1307-2A1B-6134-9BBA-7C53594AEC67}"/>
              </a:ext>
            </a:extLst>
          </p:cNvPr>
          <p:cNvSpPr txBox="1"/>
          <p:nvPr/>
        </p:nvSpPr>
        <p:spPr>
          <a:xfrm>
            <a:off x="814968" y="1417911"/>
            <a:ext cx="7579895" cy="2615781"/>
          </a:xfrm>
          <a:prstGeom prst="rect">
            <a:avLst/>
          </a:prstGeom>
          <a:noFill/>
        </p:spPr>
        <p:txBody>
          <a:bodyPr wrap="square">
            <a:spAutoFit/>
          </a:bodyPr>
          <a:lstStyle/>
          <a:p>
            <a:pPr algn="just">
              <a:lnSpc>
                <a:spcPct val="115000"/>
              </a:lnSpc>
            </a:pP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Nhớ</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lại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kiến</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thức</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viết</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bài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văn</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nghị</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luận</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xã</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hội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đã</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học</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ở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Bài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2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Hành</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trang</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vào</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tương</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lai ( SGK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Tập</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1)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và</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Bài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6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Sống</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với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rừng</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biển</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bao la (SGK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tập</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2)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để</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khái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quát</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tri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thức</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về</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kiểu</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bài</a:t>
            </a:r>
            <a:r>
              <a:rPr lang="en-US" sz="2400"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endParaRPr lang="vi-VN" sz="2400" dirty="0">
              <a:effectLst/>
              <a:latin typeface="Constantia" panose="02030602050306030303" pitchFamily="18" charset="0"/>
              <a:ea typeface="Times New Roman" panose="02020603050405020304" pitchFamily="18" charset="0"/>
              <a:cs typeface="Times New Roman" panose="02020603050405020304" pitchFamily="18" charset="0"/>
            </a:endParaRPr>
          </a:p>
          <a:p>
            <a:pPr algn="ctr">
              <a:lnSpc>
                <a:spcPct val="115000"/>
              </a:lnSpc>
            </a:pP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Kiểu</a:t>
            </a:r>
            <a:r>
              <a:rPr lang="en-US" sz="2400" b="1"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bài</a:t>
            </a:r>
            <a:endParaRPr lang="vi-VN" sz="2400" b="1" dirty="0">
              <a:effectLst/>
              <a:latin typeface="Constantia" panose="02030602050306030303" pitchFamily="18" charset="0"/>
              <a:ea typeface="Times New Roman" panose="02020603050405020304" pitchFamily="18" charset="0"/>
              <a:cs typeface="Times New Roman" panose="02020603050405020304" pitchFamily="18" charset="0"/>
            </a:endParaRPr>
          </a:p>
          <a:p>
            <a:pPr algn="ctr">
              <a:lnSpc>
                <a:spcPct val="115000"/>
              </a:lnSpc>
            </a:pP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Yêu</a:t>
            </a:r>
            <a:r>
              <a:rPr lang="en-US" sz="2400" b="1"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cầu</a:t>
            </a:r>
            <a:r>
              <a:rPr lang="en-US" sz="2400" b="1"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đối</a:t>
            </a:r>
            <a:r>
              <a:rPr lang="en-US" sz="2400" b="1"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với</a:t>
            </a:r>
            <a:r>
              <a:rPr lang="en-US" sz="2400" b="1"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kiểu</a:t>
            </a:r>
            <a:r>
              <a:rPr lang="en-US" sz="2400" b="1" dirty="0">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Constantia" panose="02030602050306030303" pitchFamily="18" charset="0"/>
                <a:ea typeface="MS Mincho" panose="02020609040205080304" pitchFamily="49" charset="-128"/>
                <a:cs typeface="Times New Roman" panose="02020603050405020304" pitchFamily="18" charset="0"/>
              </a:rPr>
              <a:t>bài</a:t>
            </a:r>
            <a:endParaRPr lang="vi-VN" sz="2400" b="1"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CC081D-709A-1057-7272-5695AC828A6B}"/>
              </a:ext>
            </a:extLst>
          </p:cNvPr>
          <p:cNvSpPr>
            <a:spLocks noGrp="1"/>
          </p:cNvSpPr>
          <p:nvPr>
            <p:ph type="body" idx="1"/>
          </p:nvPr>
        </p:nvSpPr>
        <p:spPr>
          <a:xfrm>
            <a:off x="438324" y="1907221"/>
            <a:ext cx="8092066" cy="1810321"/>
          </a:xfrm>
        </p:spPr>
        <p:txBody>
          <a:bodyPr/>
          <a:lstStyle/>
          <a:p>
            <a:pPr marL="146050" indent="0" algn="ctr">
              <a:buNone/>
            </a:pPr>
            <a:r>
              <a:rPr lang="vi-VN" sz="3200" dirty="0">
                <a:solidFill>
                  <a:schemeClr val="tx1"/>
                </a:solidFill>
                <a:effectLst/>
                <a:latin typeface="Constantia" panose="02030602050306030303" pitchFamily="18" charset="0"/>
                <a:ea typeface="MS Mincho" panose="02020609040205080304" pitchFamily="49" charset="-128"/>
                <a:cs typeface="Times New Roman" panose="02020603050405020304" pitchFamily="18" charset="0"/>
              </a:rPr>
              <a:t>Nghị luận về một vấn đề xã hội trong tác phẩm nghệ thuật/ tác phẩm văn học là gì?</a:t>
            </a:r>
          </a:p>
          <a:p>
            <a:pPr marL="146050" indent="0">
              <a:buNone/>
            </a:pPr>
            <a:endParaRPr lang="vi-VN" dirty="0"/>
          </a:p>
        </p:txBody>
      </p:sp>
      <p:pic>
        <p:nvPicPr>
          <p:cNvPr id="4" name="Picture 3">
            <a:extLst>
              <a:ext uri="{FF2B5EF4-FFF2-40B4-BE49-F238E27FC236}">
                <a16:creationId xmlns:a16="http://schemas.microsoft.com/office/drawing/2014/main" id="{6D23BD24-6C72-D783-117E-3C3F8FB40F92}"/>
              </a:ext>
            </a:extLst>
          </p:cNvPr>
          <p:cNvPicPr>
            <a:picLocks noChangeAspect="1"/>
          </p:cNvPicPr>
          <p:nvPr/>
        </p:nvPicPr>
        <p:blipFill>
          <a:blip r:embed="rId3"/>
          <a:stretch>
            <a:fillRect/>
          </a:stretch>
        </p:blipFill>
        <p:spPr>
          <a:xfrm>
            <a:off x="3494345" y="466623"/>
            <a:ext cx="2340971" cy="1440598"/>
          </a:xfrm>
          <a:prstGeom prst="rect">
            <a:avLst/>
          </a:prstGeom>
        </p:spPr>
      </p:pic>
    </p:spTree>
    <p:custDataLst>
      <p:tags r:id="rId1"/>
    </p:custDataLst>
    <p:extLst>
      <p:ext uri="{BB962C8B-B14F-4D97-AF65-F5344CB8AC3E}">
        <p14:creationId xmlns:p14="http://schemas.microsoft.com/office/powerpoint/2010/main" val="348305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a:extLst>
            <a:ext uri="{FF2B5EF4-FFF2-40B4-BE49-F238E27FC236}">
              <a16:creationId xmlns:a16="http://schemas.microsoft.com/office/drawing/2014/main" id="{A14C4437-8410-9E89-ED24-84E61CCD5532}"/>
            </a:ext>
          </a:extLst>
        </p:cNvPr>
        <p:cNvGrpSpPr/>
        <p:nvPr/>
      </p:nvGrpSpPr>
      <p:grpSpPr>
        <a:xfrm>
          <a:off x="0" y="0"/>
          <a:ext cx="0" cy="0"/>
          <a:chOff x="0" y="0"/>
          <a:chExt cx="0" cy="0"/>
        </a:xfrm>
      </p:grpSpPr>
      <p:sp>
        <p:nvSpPr>
          <p:cNvPr id="668" name="Google Shape;668;p29">
            <a:extLst>
              <a:ext uri="{FF2B5EF4-FFF2-40B4-BE49-F238E27FC236}">
                <a16:creationId xmlns:a16="http://schemas.microsoft.com/office/drawing/2014/main" id="{92F92966-2BE1-4335-5EA3-C11EE714BDFA}"/>
              </a:ext>
            </a:extLst>
          </p:cNvPr>
          <p:cNvSpPr/>
          <p:nvPr/>
        </p:nvSpPr>
        <p:spPr>
          <a:xfrm>
            <a:off x="8073502" y="4033692"/>
            <a:ext cx="255530" cy="250132"/>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a:extLst>
              <a:ext uri="{FF2B5EF4-FFF2-40B4-BE49-F238E27FC236}">
                <a16:creationId xmlns:a16="http://schemas.microsoft.com/office/drawing/2014/main" id="{26E1E532-8DD5-8C37-5593-2BEFFA77C982}"/>
              </a:ext>
            </a:extLst>
          </p:cNvPr>
          <p:cNvSpPr/>
          <p:nvPr/>
        </p:nvSpPr>
        <p:spPr>
          <a:xfrm>
            <a:off x="7043907" y="3802275"/>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30E64481-3DB2-B1A2-7597-046114BC2DE4}"/>
              </a:ext>
            </a:extLst>
          </p:cNvPr>
          <p:cNvSpPr>
            <a:spLocks noGrp="1"/>
          </p:cNvSpPr>
          <p:nvPr>
            <p:ph type="title"/>
          </p:nvPr>
        </p:nvSpPr>
        <p:spPr>
          <a:xfrm>
            <a:off x="715050" y="456563"/>
            <a:ext cx="7713900" cy="806225"/>
          </a:xfrm>
        </p:spPr>
        <p:txBody>
          <a:bodyPr/>
          <a:lstStyle/>
          <a:p>
            <a:pPr algn="ctr"/>
            <a:r>
              <a:rPr lang="vi-VN" sz="3600" b="1" dirty="0">
                <a:latin typeface="Constantia" panose="02030602050306030303" pitchFamily="18" charset="0"/>
              </a:rPr>
              <a:t>1. Khái niệm</a:t>
            </a:r>
          </a:p>
        </p:txBody>
      </p:sp>
      <p:sp>
        <p:nvSpPr>
          <p:cNvPr id="3" name="Rectangle: Rounded Corners 2">
            <a:extLst>
              <a:ext uri="{FF2B5EF4-FFF2-40B4-BE49-F238E27FC236}">
                <a16:creationId xmlns:a16="http://schemas.microsoft.com/office/drawing/2014/main" id="{770590EE-1D39-9AA2-669B-51987192A444}"/>
              </a:ext>
            </a:extLst>
          </p:cNvPr>
          <p:cNvSpPr/>
          <p:nvPr/>
        </p:nvSpPr>
        <p:spPr>
          <a:xfrm>
            <a:off x="1768640" y="1393762"/>
            <a:ext cx="1961147" cy="761262"/>
          </a:xfrm>
          <a:prstGeom prst="round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Lí lẽ</a:t>
            </a:r>
          </a:p>
        </p:txBody>
      </p:sp>
      <p:sp>
        <p:nvSpPr>
          <p:cNvPr id="4" name="Rectangle: Rounded Corners 3">
            <a:extLst>
              <a:ext uri="{FF2B5EF4-FFF2-40B4-BE49-F238E27FC236}">
                <a16:creationId xmlns:a16="http://schemas.microsoft.com/office/drawing/2014/main" id="{ACFE84AF-898D-1DBC-C137-A6E86642D1A0}"/>
              </a:ext>
            </a:extLst>
          </p:cNvPr>
          <p:cNvSpPr/>
          <p:nvPr/>
        </p:nvSpPr>
        <p:spPr>
          <a:xfrm>
            <a:off x="5414214" y="1393761"/>
            <a:ext cx="2430066" cy="761263"/>
          </a:xfrm>
          <a:prstGeom prst="round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Constantia" panose="02030602050306030303" pitchFamily="18" charset="0"/>
              </a:rPr>
              <a:t>Bằng chứng</a:t>
            </a:r>
          </a:p>
        </p:txBody>
      </p:sp>
      <p:sp>
        <p:nvSpPr>
          <p:cNvPr id="6" name="Rectangle: Rounded Corners 5">
            <a:extLst>
              <a:ext uri="{FF2B5EF4-FFF2-40B4-BE49-F238E27FC236}">
                <a16:creationId xmlns:a16="http://schemas.microsoft.com/office/drawing/2014/main" id="{2E1B56AD-DCAC-7A84-8DBA-7C49CC0CB5B3}"/>
              </a:ext>
            </a:extLst>
          </p:cNvPr>
          <p:cNvSpPr/>
          <p:nvPr/>
        </p:nvSpPr>
        <p:spPr>
          <a:xfrm>
            <a:off x="1696092" y="2706031"/>
            <a:ext cx="6660309" cy="174769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400" dirty="0" err="1">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L</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àm</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tỏ</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vấn</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đặt</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ra</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a:t>
            </a:r>
            <a:endParaRPr lang="vi-VN" sz="24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8" name="Plus Sign 7">
            <a:extLst>
              <a:ext uri="{FF2B5EF4-FFF2-40B4-BE49-F238E27FC236}">
                <a16:creationId xmlns:a16="http://schemas.microsoft.com/office/drawing/2014/main" id="{0939EA08-060F-5C9F-E33D-C433487D4A19}"/>
              </a:ext>
            </a:extLst>
          </p:cNvPr>
          <p:cNvSpPr/>
          <p:nvPr/>
        </p:nvSpPr>
        <p:spPr>
          <a:xfrm>
            <a:off x="4021813" y="1393762"/>
            <a:ext cx="1004434" cy="761262"/>
          </a:xfrm>
          <a:prstGeom prst="mathPlus">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Arrow: Right 8">
            <a:extLst>
              <a:ext uri="{FF2B5EF4-FFF2-40B4-BE49-F238E27FC236}">
                <a16:creationId xmlns:a16="http://schemas.microsoft.com/office/drawing/2014/main" id="{58F2E4D1-2433-084C-BC2F-49A4CB8354F5}"/>
              </a:ext>
            </a:extLst>
          </p:cNvPr>
          <p:cNvSpPr/>
          <p:nvPr/>
        </p:nvSpPr>
        <p:spPr>
          <a:xfrm>
            <a:off x="506898" y="3316675"/>
            <a:ext cx="890337" cy="547250"/>
          </a:xfrm>
          <a:prstGeom prst="rightArrow">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ustDataLst>
      <p:tags r:id="rId1"/>
    </p:custDataLst>
    <p:extLst>
      <p:ext uri="{BB962C8B-B14F-4D97-AF65-F5344CB8AC3E}">
        <p14:creationId xmlns:p14="http://schemas.microsoft.com/office/powerpoint/2010/main" val="3781972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3E9033F-3297-4BF4-A4F8-60667F068FC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3\uFFFDO{5756AD73-695A-477D-82C7-0DCF7972064F}&quot;,&quot;C:\\Users\\Dell\\Downloads\\K12-online\\Ngữ Vă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T 73 - BÀI 7 - K11 - NHUNG"/>
</p:tagLst>
</file>

<file path=ppt/tags/tag10.xml><?xml version="1.0" encoding="utf-8"?>
<p:tagLst xmlns:a="http://schemas.openxmlformats.org/drawingml/2006/main" xmlns:r="http://schemas.openxmlformats.org/officeDocument/2006/relationships" xmlns:p="http://schemas.openxmlformats.org/presentationml/2006/main">
  <p:tag name="GENSWF_SLIDE_UID" val="{C7BE7E6E-B4B2-4693-BE3F-8F0145FFDE43}:289"/>
</p:tagLst>
</file>

<file path=ppt/tags/tag11.xml><?xml version="1.0" encoding="utf-8"?>
<p:tagLst xmlns:a="http://schemas.openxmlformats.org/drawingml/2006/main" xmlns:r="http://schemas.openxmlformats.org/officeDocument/2006/relationships" xmlns:p="http://schemas.openxmlformats.org/presentationml/2006/main">
  <p:tag name="GENSWF_SLIDE_UID" val="{6CC4D8DC-DDAA-4DC9-9889-A5221F2EC1A7}:315"/>
</p:tagLst>
</file>

<file path=ppt/tags/tag12.xml><?xml version="1.0" encoding="utf-8"?>
<p:tagLst xmlns:a="http://schemas.openxmlformats.org/drawingml/2006/main" xmlns:r="http://schemas.openxmlformats.org/officeDocument/2006/relationships" xmlns:p="http://schemas.openxmlformats.org/presentationml/2006/main">
  <p:tag name="GENSWF_SLIDE_UID" val="{6792A3E2-00D9-466C-AE35-130250A53F4B}:257"/>
</p:tagLst>
</file>

<file path=ppt/tags/tag13.xml><?xml version="1.0" encoding="utf-8"?>
<p:tagLst xmlns:a="http://schemas.openxmlformats.org/drawingml/2006/main" xmlns:r="http://schemas.openxmlformats.org/officeDocument/2006/relationships" xmlns:p="http://schemas.openxmlformats.org/presentationml/2006/main">
  <p:tag name="GENSWF_SLIDE_UID" val="{FB8429B0-6362-476F-8675-E2C342026C43}:316"/>
</p:tagLst>
</file>

<file path=ppt/tags/tag14.xml><?xml version="1.0" encoding="utf-8"?>
<p:tagLst xmlns:a="http://schemas.openxmlformats.org/drawingml/2006/main" xmlns:r="http://schemas.openxmlformats.org/officeDocument/2006/relationships" xmlns:p="http://schemas.openxmlformats.org/presentationml/2006/main">
  <p:tag name="GENSWF_SLIDE_UID" val="{0E6B336C-8975-47A7-826B-3626A38273B6}:291"/>
</p:tagLst>
</file>

<file path=ppt/tags/tag15.xml><?xml version="1.0" encoding="utf-8"?>
<p:tagLst xmlns:a="http://schemas.openxmlformats.org/drawingml/2006/main" xmlns:r="http://schemas.openxmlformats.org/officeDocument/2006/relationships" xmlns:p="http://schemas.openxmlformats.org/presentationml/2006/main">
  <p:tag name="GENSWF_SLIDE_UID" val="{36C6C732-EF0C-46A9-BF1B-17C57C81E90F}:317"/>
</p:tagLst>
</file>

<file path=ppt/tags/tag16.xml><?xml version="1.0" encoding="utf-8"?>
<p:tagLst xmlns:a="http://schemas.openxmlformats.org/drawingml/2006/main" xmlns:r="http://schemas.openxmlformats.org/officeDocument/2006/relationships" xmlns:p="http://schemas.openxmlformats.org/presentationml/2006/main">
  <p:tag name="GENSWF_SLIDE_UID" val="{D9691A71-B9C5-4B2C-BFF7-8332ED1789B4}:292"/>
</p:tagLst>
</file>

<file path=ppt/tags/tag17.xml><?xml version="1.0" encoding="utf-8"?>
<p:tagLst xmlns:a="http://schemas.openxmlformats.org/drawingml/2006/main" xmlns:r="http://schemas.openxmlformats.org/officeDocument/2006/relationships" xmlns:p="http://schemas.openxmlformats.org/presentationml/2006/main">
  <p:tag name="GENSWF_SLIDE_UID" val="{2EB3AC01-E0EA-4955-B5DC-D6431259AC32}:268"/>
</p:tagLst>
</file>

<file path=ppt/tags/tag18.xml><?xml version="1.0" encoding="utf-8"?>
<p:tagLst xmlns:a="http://schemas.openxmlformats.org/drawingml/2006/main" xmlns:r="http://schemas.openxmlformats.org/officeDocument/2006/relationships" xmlns:p="http://schemas.openxmlformats.org/presentationml/2006/main">
  <p:tag name="GENSWF_SLIDE_UID" val="{A55C356C-3800-430D-89BE-A0A0BDFCBF56}:293"/>
</p:tagLst>
</file>

<file path=ppt/tags/tag19.xml><?xml version="1.0" encoding="utf-8"?>
<p:tagLst xmlns:a="http://schemas.openxmlformats.org/drawingml/2006/main" xmlns:r="http://schemas.openxmlformats.org/officeDocument/2006/relationships" xmlns:p="http://schemas.openxmlformats.org/presentationml/2006/main">
  <p:tag name="GENSWF_SLIDE_UID" val="{241735C3-1A1E-4214-9C4A-8D468AA0E3B9}:294"/>
</p:tagLst>
</file>

<file path=ppt/tags/tag2.xml><?xml version="1.0" encoding="utf-8"?>
<p:tagLst xmlns:a="http://schemas.openxmlformats.org/drawingml/2006/main" xmlns:r="http://schemas.openxmlformats.org/officeDocument/2006/relationships" xmlns:p="http://schemas.openxmlformats.org/presentationml/2006/main">
  <p:tag name="GENSWF_SLIDE_UID" val="{A6E7DC57-04FD-45CF-8FD7-7830901963BF}: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5C2E47F7-518A-43C3-9032-73D81352C962}:295"/>
</p:tagLst>
</file>

<file path=ppt/tags/tag21.xml><?xml version="1.0" encoding="utf-8"?>
<p:tagLst xmlns:a="http://schemas.openxmlformats.org/drawingml/2006/main" xmlns:r="http://schemas.openxmlformats.org/officeDocument/2006/relationships" xmlns:p="http://schemas.openxmlformats.org/presentationml/2006/main">
  <p:tag name="GENSWF_SLIDE_UID" val="{B88E9617-800B-475E-8279-83DBBF43BD56}:296"/>
</p:tagLst>
</file>

<file path=ppt/tags/tag22.xml><?xml version="1.0" encoding="utf-8"?>
<p:tagLst xmlns:a="http://schemas.openxmlformats.org/drawingml/2006/main" xmlns:r="http://schemas.openxmlformats.org/officeDocument/2006/relationships" xmlns:p="http://schemas.openxmlformats.org/presentationml/2006/main">
  <p:tag name="GENSWF_SLIDE_UID" val="{2BBF886A-95D7-45F8-B9F3-54908775D35E}:297"/>
</p:tagLst>
</file>

<file path=ppt/tags/tag23.xml><?xml version="1.0" encoding="utf-8"?>
<p:tagLst xmlns:a="http://schemas.openxmlformats.org/drawingml/2006/main" xmlns:r="http://schemas.openxmlformats.org/officeDocument/2006/relationships" xmlns:p="http://schemas.openxmlformats.org/presentationml/2006/main">
  <p:tag name="GENSWF_SLIDE_UID" val="{E63E2920-96BB-4630-B5A7-D067C8A527E2}:298"/>
</p:tagLst>
</file>

<file path=ppt/tags/tag24.xml><?xml version="1.0" encoding="utf-8"?>
<p:tagLst xmlns:a="http://schemas.openxmlformats.org/drawingml/2006/main" xmlns:r="http://schemas.openxmlformats.org/officeDocument/2006/relationships" xmlns:p="http://schemas.openxmlformats.org/presentationml/2006/main">
  <p:tag name="GENSWF_SLIDE_UID" val="{82470D69-E81E-4039-8274-17230209D69A}:301"/>
</p:tagLst>
</file>

<file path=ppt/tags/tag25.xml><?xml version="1.0" encoding="utf-8"?>
<p:tagLst xmlns:a="http://schemas.openxmlformats.org/drawingml/2006/main" xmlns:r="http://schemas.openxmlformats.org/officeDocument/2006/relationships" xmlns:p="http://schemas.openxmlformats.org/presentationml/2006/main">
  <p:tag name="GENSWF_SLIDE_UID" val="{9A07C983-B548-40B8-A5C4-A89B0B022BA3}:299"/>
</p:tagLst>
</file>

<file path=ppt/tags/tag26.xml><?xml version="1.0" encoding="utf-8"?>
<p:tagLst xmlns:a="http://schemas.openxmlformats.org/drawingml/2006/main" xmlns:r="http://schemas.openxmlformats.org/officeDocument/2006/relationships" xmlns:p="http://schemas.openxmlformats.org/presentationml/2006/main">
  <p:tag name="GENSWF_SLIDE_UID" val="{8698CFD8-DBB8-4481-B941-8B584E5ADDA4}:302"/>
</p:tagLst>
</file>

<file path=ppt/tags/tag27.xml><?xml version="1.0" encoding="utf-8"?>
<p:tagLst xmlns:a="http://schemas.openxmlformats.org/drawingml/2006/main" xmlns:r="http://schemas.openxmlformats.org/officeDocument/2006/relationships" xmlns:p="http://schemas.openxmlformats.org/presentationml/2006/main">
  <p:tag name="GENSWF_SLIDE_UID" val="{AED6436F-308A-42FA-934B-DEB381B4A660}:303"/>
</p:tagLst>
</file>

<file path=ppt/tags/tag28.xml><?xml version="1.0" encoding="utf-8"?>
<p:tagLst xmlns:a="http://schemas.openxmlformats.org/drawingml/2006/main" xmlns:r="http://schemas.openxmlformats.org/officeDocument/2006/relationships" xmlns:p="http://schemas.openxmlformats.org/presentationml/2006/main">
  <p:tag name="GENSWF_SLIDE_UID" val="{1330F8AA-12F5-4099-9D58-2EFFB66E8E9A}:300"/>
</p:tagLst>
</file>

<file path=ppt/tags/tag29.xml><?xml version="1.0" encoding="utf-8"?>
<p:tagLst xmlns:a="http://schemas.openxmlformats.org/drawingml/2006/main" xmlns:r="http://schemas.openxmlformats.org/officeDocument/2006/relationships" xmlns:p="http://schemas.openxmlformats.org/presentationml/2006/main">
  <p:tag name="GENSWF_SLIDE_UID" val="{7CDF8F26-DC34-4D7A-BECA-8CFDA54C0D90}:304"/>
</p:tagLst>
</file>

<file path=ppt/tags/tag3.xml><?xml version="1.0" encoding="utf-8"?>
<p:tagLst xmlns:a="http://schemas.openxmlformats.org/drawingml/2006/main" xmlns:r="http://schemas.openxmlformats.org/officeDocument/2006/relationships" xmlns:p="http://schemas.openxmlformats.org/presentationml/2006/main">
  <p:tag name="GENSWF_SLIDE_UID" val="{6A78450F-B0BD-46B2-8DE3-42EAA7CA02C6}:258"/>
</p:tagLst>
</file>

<file path=ppt/tags/tag30.xml><?xml version="1.0" encoding="utf-8"?>
<p:tagLst xmlns:a="http://schemas.openxmlformats.org/drawingml/2006/main" xmlns:r="http://schemas.openxmlformats.org/officeDocument/2006/relationships" xmlns:p="http://schemas.openxmlformats.org/presentationml/2006/main">
  <p:tag name="GENSWF_SLIDE_UID" val="{AC5761FC-BB4F-4CC7-B518-210DB8EE7F8A}:324"/>
</p:tagLst>
</file>

<file path=ppt/tags/tag31.xml><?xml version="1.0" encoding="utf-8"?>
<p:tagLst xmlns:a="http://schemas.openxmlformats.org/drawingml/2006/main" xmlns:r="http://schemas.openxmlformats.org/officeDocument/2006/relationships" xmlns:p="http://schemas.openxmlformats.org/presentationml/2006/main">
  <p:tag name="GENSWF_SLIDE_UID" val="{2C4A5A97-5DB9-4070-ADA5-006F22479F59}:305"/>
</p:tagLst>
</file>

<file path=ppt/tags/tag32.xml><?xml version="1.0" encoding="utf-8"?>
<p:tagLst xmlns:a="http://schemas.openxmlformats.org/drawingml/2006/main" xmlns:r="http://schemas.openxmlformats.org/officeDocument/2006/relationships" xmlns:p="http://schemas.openxmlformats.org/presentationml/2006/main">
  <p:tag name="GENSWF_SLIDE_UID" val="{D1053377-4ADB-4162-9464-0725558B0459}:306"/>
</p:tagLst>
</file>

<file path=ppt/tags/tag33.xml><?xml version="1.0" encoding="utf-8"?>
<p:tagLst xmlns:a="http://schemas.openxmlformats.org/drawingml/2006/main" xmlns:r="http://schemas.openxmlformats.org/officeDocument/2006/relationships" xmlns:p="http://schemas.openxmlformats.org/presentationml/2006/main">
  <p:tag name="GENSWF_SLIDE_UID" val="{F4647839-3F65-4A1B-A787-A673D4341270}:307"/>
</p:tagLst>
</file>

<file path=ppt/tags/tag34.xml><?xml version="1.0" encoding="utf-8"?>
<p:tagLst xmlns:a="http://schemas.openxmlformats.org/drawingml/2006/main" xmlns:r="http://schemas.openxmlformats.org/officeDocument/2006/relationships" xmlns:p="http://schemas.openxmlformats.org/presentationml/2006/main">
  <p:tag name="GENSWF_SLIDE_UID" val="{065926C7-22DC-4DE6-8BB9-1B7E183EF0A7}:310"/>
</p:tagLst>
</file>

<file path=ppt/tags/tag35.xml><?xml version="1.0" encoding="utf-8"?>
<p:tagLst xmlns:a="http://schemas.openxmlformats.org/drawingml/2006/main" xmlns:r="http://schemas.openxmlformats.org/officeDocument/2006/relationships" xmlns:p="http://schemas.openxmlformats.org/presentationml/2006/main">
  <p:tag name="GENSWF_SLIDE_UID" val="{4DD6E897-7568-46AA-9D3C-B6AFDB300FAC}:308"/>
</p:tagLst>
</file>

<file path=ppt/tags/tag36.xml><?xml version="1.0" encoding="utf-8"?>
<p:tagLst xmlns:a="http://schemas.openxmlformats.org/drawingml/2006/main" xmlns:r="http://schemas.openxmlformats.org/officeDocument/2006/relationships" xmlns:p="http://schemas.openxmlformats.org/presentationml/2006/main">
  <p:tag name="GENSWF_SLIDE_UID" val="{46BE8670-07DB-452F-A537-40E9A388D068}:309"/>
</p:tagLst>
</file>

<file path=ppt/tags/tag37.xml><?xml version="1.0" encoding="utf-8"?>
<p:tagLst xmlns:a="http://schemas.openxmlformats.org/drawingml/2006/main" xmlns:r="http://schemas.openxmlformats.org/officeDocument/2006/relationships" xmlns:p="http://schemas.openxmlformats.org/presentationml/2006/main">
  <p:tag name="GENSWF_SLIDE_UID" val="{9EE2D0AE-E992-4DC3-960C-53F6535E91F0}:264"/>
</p:tagLst>
</file>

<file path=ppt/tags/tag38.xml><?xml version="1.0" encoding="utf-8"?>
<p:tagLst xmlns:a="http://schemas.openxmlformats.org/drawingml/2006/main" xmlns:r="http://schemas.openxmlformats.org/officeDocument/2006/relationships" xmlns:p="http://schemas.openxmlformats.org/presentationml/2006/main">
  <p:tag name="GENSWF_SLIDE_UID" val="{4F685CEA-5F9F-4534-A328-3A30E6D0D794}:311"/>
</p:tagLst>
</file>

<file path=ppt/tags/tag39.xml><?xml version="1.0" encoding="utf-8"?>
<p:tagLst xmlns:a="http://schemas.openxmlformats.org/drawingml/2006/main" xmlns:r="http://schemas.openxmlformats.org/officeDocument/2006/relationships" xmlns:p="http://schemas.openxmlformats.org/presentationml/2006/main">
  <p:tag name="GENSWF_SLIDE_UID" val="{B8707411-7CBA-4BF0-AC3C-33A28288A6B3}:320"/>
</p:tagLst>
</file>

<file path=ppt/tags/tag4.xml><?xml version="1.0" encoding="utf-8"?>
<p:tagLst xmlns:a="http://schemas.openxmlformats.org/drawingml/2006/main" xmlns:r="http://schemas.openxmlformats.org/officeDocument/2006/relationships" xmlns:p="http://schemas.openxmlformats.org/presentationml/2006/main">
  <p:tag name="GENSWF_SLIDE_UID" val="{6E553BA5-9887-4848-B04D-187BB84A30F6}:288"/>
</p:tagLst>
</file>

<file path=ppt/tags/tag40.xml><?xml version="1.0" encoding="utf-8"?>
<p:tagLst xmlns:a="http://schemas.openxmlformats.org/drawingml/2006/main" xmlns:r="http://schemas.openxmlformats.org/officeDocument/2006/relationships" xmlns:p="http://schemas.openxmlformats.org/presentationml/2006/main">
  <p:tag name="GENSWF_SLIDE_UID" val="{E97BDCBC-5607-49E0-8C83-E6B163C1499B}:321"/>
</p:tagLst>
</file>

<file path=ppt/tags/tag41.xml><?xml version="1.0" encoding="utf-8"?>
<p:tagLst xmlns:a="http://schemas.openxmlformats.org/drawingml/2006/main" xmlns:r="http://schemas.openxmlformats.org/officeDocument/2006/relationships" xmlns:p="http://schemas.openxmlformats.org/presentationml/2006/main">
  <p:tag name="GENSWF_SLIDE_UID" val="{FF9E9F9E-E40E-4467-BA4E-0D93D204B9BE}:322"/>
</p:tagLst>
</file>

<file path=ppt/tags/tag42.xml><?xml version="1.0" encoding="utf-8"?>
<p:tagLst xmlns:a="http://schemas.openxmlformats.org/drawingml/2006/main" xmlns:r="http://schemas.openxmlformats.org/officeDocument/2006/relationships" xmlns:p="http://schemas.openxmlformats.org/presentationml/2006/main">
  <p:tag name="GENSWF_SLIDE_UID" val="{A53F37D0-8E47-459F-BE4E-E074441142F9}:323"/>
</p:tagLst>
</file>

<file path=ppt/tags/tag43.xml><?xml version="1.0" encoding="utf-8"?>
<p:tagLst xmlns:a="http://schemas.openxmlformats.org/drawingml/2006/main" xmlns:r="http://schemas.openxmlformats.org/officeDocument/2006/relationships" xmlns:p="http://schemas.openxmlformats.org/presentationml/2006/main">
  <p:tag name="GENSWF_SLIDE_UID" val="{5159B890-CA9F-4642-87E0-A67F55902D65}:312"/>
</p:tagLst>
</file>

<file path=ppt/tags/tag44.xml><?xml version="1.0" encoding="utf-8"?>
<p:tagLst xmlns:a="http://schemas.openxmlformats.org/drawingml/2006/main" xmlns:r="http://schemas.openxmlformats.org/officeDocument/2006/relationships" xmlns:p="http://schemas.openxmlformats.org/presentationml/2006/main">
  <p:tag name="GENSWF_SLIDE_UID" val="{D58A8268-1145-4B54-8414-BEB6CA72169C}:318"/>
</p:tagLst>
</file>

<file path=ppt/tags/tag45.xml><?xml version="1.0" encoding="utf-8"?>
<p:tagLst xmlns:a="http://schemas.openxmlformats.org/drawingml/2006/main" xmlns:r="http://schemas.openxmlformats.org/officeDocument/2006/relationships" xmlns:p="http://schemas.openxmlformats.org/presentationml/2006/main">
  <p:tag name="GENSWF_SLIDE_UID" val="{A3245106-F3DE-4960-80BD-42D4F27C43DC}:313"/>
</p:tagLst>
</file>

<file path=ppt/tags/tag5.xml><?xml version="1.0" encoding="utf-8"?>
<p:tagLst xmlns:a="http://schemas.openxmlformats.org/drawingml/2006/main" xmlns:r="http://schemas.openxmlformats.org/officeDocument/2006/relationships" xmlns:p="http://schemas.openxmlformats.org/presentationml/2006/main">
  <p:tag name="GENSWF_SLIDE_UID" val="{E44B375C-EC36-4321-93E1-38CB8F57F333}:319"/>
</p:tagLst>
</file>

<file path=ppt/tags/tag6.xml><?xml version="1.0" encoding="utf-8"?>
<p:tagLst xmlns:a="http://schemas.openxmlformats.org/drawingml/2006/main" xmlns:r="http://schemas.openxmlformats.org/officeDocument/2006/relationships" xmlns:p="http://schemas.openxmlformats.org/presentationml/2006/main">
  <p:tag name="GENSWF_SLIDE_UID" val="{39863530-1823-40CC-8E37-BE7509F95628}:261"/>
</p:tagLst>
</file>

<file path=ppt/tags/tag7.xml><?xml version="1.0" encoding="utf-8"?>
<p:tagLst xmlns:a="http://schemas.openxmlformats.org/drawingml/2006/main" xmlns:r="http://schemas.openxmlformats.org/officeDocument/2006/relationships" xmlns:p="http://schemas.openxmlformats.org/presentationml/2006/main">
  <p:tag name="GENSWF_SLIDE_UID" val="{360C15CE-407D-44E8-BBBB-5CCF4F3DC993}:290"/>
</p:tagLst>
</file>

<file path=ppt/tags/tag8.xml><?xml version="1.0" encoding="utf-8"?>
<p:tagLst xmlns:a="http://schemas.openxmlformats.org/drawingml/2006/main" xmlns:r="http://schemas.openxmlformats.org/officeDocument/2006/relationships" xmlns:p="http://schemas.openxmlformats.org/presentationml/2006/main">
  <p:tag name="GENSWF_SLIDE_UID" val="{FC397830-81FA-4AA6-B454-251E17F1ECFC}:259"/>
</p:tagLst>
</file>

<file path=ppt/tags/tag9.xml><?xml version="1.0" encoding="utf-8"?>
<p:tagLst xmlns:a="http://schemas.openxmlformats.org/drawingml/2006/main" xmlns:r="http://schemas.openxmlformats.org/officeDocument/2006/relationships" xmlns:p="http://schemas.openxmlformats.org/presentationml/2006/main">
  <p:tag name="GENSWF_SLIDE_UID" val="{9C122B09-99AA-45F7-B1F6-E6DF8693A1EA}:314"/>
</p:tagLst>
</file>

<file path=ppt/theme/theme1.xml><?xml version="1.0" encoding="utf-8"?>
<a:theme xmlns:a="http://schemas.openxmlformats.org/drawingml/2006/main" name="Tips to Prepare for an Exam by Slidesgo">
  <a:themeElements>
    <a:clrScheme name="Simple Light">
      <a:dk1>
        <a:srgbClr val="210A26"/>
      </a:dk1>
      <a:lt1>
        <a:srgbClr val="4D476D"/>
      </a:lt1>
      <a:dk2>
        <a:srgbClr val="A0BFDB"/>
      </a:dk2>
      <a:lt2>
        <a:srgbClr val="DFF3F8"/>
      </a:lt2>
      <a:accent1>
        <a:srgbClr val="EA3554"/>
      </a:accent1>
      <a:accent2>
        <a:srgbClr val="FFA406"/>
      </a:accent2>
      <a:accent3>
        <a:srgbClr val="C1712D"/>
      </a:accent3>
      <a:accent4>
        <a:srgbClr val="1D9E4E"/>
      </a:accent4>
      <a:accent5>
        <a:srgbClr val="3169F8"/>
      </a:accent5>
      <a:accent6>
        <a:srgbClr val="FFFFFF"/>
      </a:accent6>
      <a:hlink>
        <a:srgbClr val="210A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1472</Words>
  <Application>Microsoft Office PowerPoint</Application>
  <PresentationFormat>On-screen Show (16:9)</PresentationFormat>
  <Paragraphs>141</Paragraphs>
  <Slides>44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Constantia</vt:lpstr>
      <vt:lpstr>Times New Roman</vt:lpstr>
      <vt:lpstr>Poppins Black</vt:lpstr>
      <vt:lpstr>Poppins</vt:lpstr>
      <vt:lpstr>Bebas Neue</vt:lpstr>
      <vt:lpstr>.VnTime</vt:lpstr>
      <vt:lpstr>Arial</vt:lpstr>
      <vt:lpstr>Tips to Prepare for an Exam by Slidesgo</vt:lpstr>
      <vt:lpstr>CHÀO  MỪNG CÁC EM ĐẾN VỚI BUỔI HỌC NGÀY HÔM NAY </vt:lpstr>
      <vt:lpstr>KHỞI ĐỘNG</vt:lpstr>
      <vt:lpstr>KHỞI ĐỘNG</vt:lpstr>
      <vt:lpstr>BÀI 7: NHỮNG ĐIỀU TRÔNG THẤY       (Truyện thơ Nôm và Nguyễn Du)</vt:lpstr>
      <vt:lpstr>HÌNH THÀNH KIẾN THỨC</vt:lpstr>
      <vt:lpstr>TRI THỨC  VỀ KIỂU BÀI</vt:lpstr>
      <vt:lpstr>I. TRI THỨC VỀ KIỂU BÀI</vt:lpstr>
      <vt:lpstr>PowerPoint Presentation</vt:lpstr>
      <vt:lpstr>1. Khái niệm</vt:lpstr>
      <vt:lpstr>PowerPoint Presentation</vt:lpstr>
      <vt:lpstr>01</vt:lpstr>
      <vt:lpstr>PowerPoint Presentation</vt:lpstr>
      <vt:lpstr>BỐ CỤC BÀI VIẾT</vt:lpstr>
      <vt:lpstr>PowerPoint Presentation</vt:lpstr>
      <vt:lpstr>QUY TRÌNH VIẾT BÀI</vt:lpstr>
      <vt:lpstr>II. Tìm hiểu ngữ liệu</vt:lpstr>
      <vt:lpstr>Đọc ngữ liệu</vt:lpstr>
      <vt:lpstr>THẢO LUẬN NHÓM</vt:lpstr>
      <vt:lpstr>PowerPoint Presentation</vt:lpstr>
      <vt:lpstr>BÁO CÁO  KẾT QUẢ                 Nhóm 1</vt:lpstr>
      <vt:lpstr>Câu hỏi 1</vt:lpstr>
      <vt:lpstr>Nội dung</vt:lpstr>
      <vt:lpstr>BÁO CÁO  KẾT QUẢ                 Nhóm 2</vt:lpstr>
      <vt:lpstr>Câu hỏi 2</vt:lpstr>
      <vt:lpstr>PowerPoint Presentation</vt:lpstr>
      <vt:lpstr>BÁO CÁO  KẾT QUẢ                 Nhóm 3</vt:lpstr>
      <vt:lpstr>PowerPoint Presentation</vt:lpstr>
      <vt:lpstr>BÁO CÁO  KẾT QUẢ                 Nhóm 4</vt:lpstr>
      <vt:lpstr>Câu hỏi 4</vt:lpstr>
      <vt:lpstr>Câu hỏi 4</vt:lpstr>
      <vt:lpstr>Câu hỏi 4</vt:lpstr>
      <vt:lpstr>Câu hỏi 4</vt:lpstr>
      <vt:lpstr>BÁO CÁO  KẾT QUẢ                 Nhóm 5</vt:lpstr>
      <vt:lpstr>Câu hỏi 5</vt:lpstr>
      <vt:lpstr>PowerPoint Presentation</vt:lpstr>
      <vt:lpstr>Luyện tập</vt:lpstr>
      <vt:lpstr>Luyện tập</vt:lpstr>
      <vt:lpstr>Tìm ý</vt:lpstr>
      <vt:lpstr>Tìm ý</vt:lpstr>
      <vt:lpstr>Lập dàn ý</vt:lpstr>
      <vt:lpstr>Lập dàn ý</vt:lpstr>
      <vt:lpstr>VẬN DỤNG</vt:lpstr>
      <vt:lpstr>PowerPoint Presentation</vt:lpstr>
      <vt:lpstr>CẢM ƠN CÁC EM ĐÃ LẮNG NGHE BÀI HỌC NÀY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73 - BÀI 7 - K11 - NHUNG</dc:title>
  <dc:creator>kim nhung</dc:creator>
  <cp:lastModifiedBy>User</cp:lastModifiedBy>
  <cp:revision>11</cp:revision>
  <dcterms:modified xsi:type="dcterms:W3CDTF">2026-02-04T02:55:00Z</dcterms:modified>
</cp:coreProperties>
</file>