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5.xml" ContentType="application/vnd.openxmlformats-officedocument.presentationml.notesSlide+xml"/>
  <Override PartName="/ppt/media/audio4.wav" ContentType="audio/wav"/>
  <Override PartName="/ppt/tags/tag41.xml" ContentType="application/vnd.openxmlformats-officedocument.presentationml.tags+xml"/>
  <Override PartName="/ppt/notesSlides/notesSlide6.xml" ContentType="application/vnd.openxmlformats-officedocument.presentationml.notesSlide+xml"/>
  <Override PartName="/ppt/tags/tag42.xml" ContentType="application/vnd.openxmlformats-officedocument.presentationml.tags+xml"/>
  <Override PartName="/ppt/notesSlides/notesSlide7.xml" ContentType="application/vnd.openxmlformats-officedocument.presentationml.notesSlide+xml"/>
  <Override PartName="/ppt/tags/tag43.xml" ContentType="application/vnd.openxmlformats-officedocument.presentationml.tags+xml"/>
  <Override PartName="/ppt/notesSlides/notesSlide8.xml" ContentType="application/vnd.openxmlformats-officedocument.presentationml.notesSlide+xml"/>
  <Override PartName="/ppt/tags/tag44.xml" ContentType="application/vnd.openxmlformats-officedocument.presentationml.tags+xml"/>
  <Override PartName="/ppt/notesSlides/notesSlide9.xml" ContentType="application/vnd.openxmlformats-officedocument.presentationml.notesSlide+xml"/>
  <Override PartName="/ppt/tags/tag45.xml" ContentType="application/vnd.openxmlformats-officedocument.presentationml.tags+xml"/>
  <Override PartName="/ppt/notesSlides/notesSlide10.xml" ContentType="application/vnd.openxmlformats-officedocument.presentationml.notesSlide+xml"/>
  <Override PartName="/ppt/tags/tag46.xml" ContentType="application/vnd.openxmlformats-officedocument.presentationml.tags+xml"/>
  <Override PartName="/ppt/notesSlides/notesSlide11.xml" ContentType="application/vnd.openxmlformats-officedocument.presentationml.notesSlide+xml"/>
  <Override PartName="/ppt/tags/tag47.xml" ContentType="application/vnd.openxmlformats-officedocument.presentationml.tags+xml"/>
  <Override PartName="/ppt/notesSlides/notesSlide12.xml" ContentType="application/vnd.openxmlformats-officedocument.presentationml.notesSlide+xml"/>
  <Override PartName="/ppt/tags/tag48.xml" ContentType="application/vnd.openxmlformats-officedocument.presentationml.tags+xml"/>
  <Override PartName="/ppt/notesSlides/notesSlide13.xml" ContentType="application/vnd.openxmlformats-officedocument.presentationml.notesSlide+xml"/>
  <Override PartName="/ppt/tags/tag49.xml" ContentType="application/vnd.openxmlformats-officedocument.presentationml.tags+xml"/>
  <Override PartName="/ppt/notesSlides/notesSlide14.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5.xml" ContentType="application/vnd.openxmlformats-officedocument.presentationml.notesSlide+xml"/>
  <Override PartName="/ppt/tags/tag5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97" r:id="rId4"/>
    <p:sldMasterId id="2147483709" r:id="rId5"/>
  </p:sldMasterIdLst>
  <p:notesMasterIdLst>
    <p:notesMasterId r:id="rId57"/>
  </p:notesMasterIdLst>
  <p:sldIdLst>
    <p:sldId id="256" r:id="rId6"/>
    <p:sldId id="307" r:id="rId7"/>
    <p:sldId id="343" r:id="rId8"/>
    <p:sldId id="344" r:id="rId9"/>
    <p:sldId id="320" r:id="rId10"/>
    <p:sldId id="345" r:id="rId11"/>
    <p:sldId id="346" r:id="rId12"/>
    <p:sldId id="266" r:id="rId13"/>
    <p:sldId id="257" r:id="rId14"/>
    <p:sldId id="258" r:id="rId15"/>
    <p:sldId id="267" r:id="rId16"/>
    <p:sldId id="268" r:id="rId17"/>
    <p:sldId id="348" r:id="rId18"/>
    <p:sldId id="347" r:id="rId19"/>
    <p:sldId id="272" r:id="rId20"/>
    <p:sldId id="355" r:id="rId21"/>
    <p:sldId id="349" r:id="rId22"/>
    <p:sldId id="275" r:id="rId23"/>
    <p:sldId id="273" r:id="rId24"/>
    <p:sldId id="356" r:id="rId25"/>
    <p:sldId id="350" r:id="rId26"/>
    <p:sldId id="357" r:id="rId27"/>
    <p:sldId id="358" r:id="rId28"/>
    <p:sldId id="276" r:id="rId29"/>
    <p:sldId id="280" r:id="rId30"/>
    <p:sldId id="354" r:id="rId31"/>
    <p:sldId id="281" r:id="rId32"/>
    <p:sldId id="359" r:id="rId33"/>
    <p:sldId id="366" r:id="rId34"/>
    <p:sldId id="367" r:id="rId35"/>
    <p:sldId id="362" r:id="rId36"/>
    <p:sldId id="368" r:id="rId37"/>
    <p:sldId id="371" r:id="rId38"/>
    <p:sldId id="370" r:id="rId39"/>
    <p:sldId id="326" r:id="rId40"/>
    <p:sldId id="327" r:id="rId41"/>
    <p:sldId id="328" r:id="rId42"/>
    <p:sldId id="329" r:id="rId43"/>
    <p:sldId id="330" r:id="rId44"/>
    <p:sldId id="331" r:id="rId45"/>
    <p:sldId id="332" r:id="rId46"/>
    <p:sldId id="333" r:id="rId47"/>
    <p:sldId id="334" r:id="rId48"/>
    <p:sldId id="335" r:id="rId49"/>
    <p:sldId id="336" r:id="rId50"/>
    <p:sldId id="337" r:id="rId51"/>
    <p:sldId id="339" r:id="rId52"/>
    <p:sldId id="340" r:id="rId53"/>
    <p:sldId id="283" r:id="rId54"/>
    <p:sldId id="341" r:id="rId55"/>
    <p:sldId id="265" r:id="rId56"/>
  </p:sldIdLst>
  <p:sldSz cx="18288000" cy="10287000"/>
  <p:notesSz cx="6858000" cy="9144000"/>
  <p:custDataLst>
    <p:tags r:id="rId5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F7FB"/>
    <a:srgbClr val="FAF8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3590" autoAdjust="0"/>
  </p:normalViewPr>
  <p:slideViewPr>
    <p:cSldViewPr>
      <p:cViewPr varScale="1">
        <p:scale>
          <a:sx n="69" d="100"/>
          <a:sy n="69" d="100"/>
        </p:scale>
        <p:origin x="83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AF02E0-F7B8-4D4E-B323-C6A29D811997}" type="datetimeFigureOut">
              <a:rPr lang="en-GB" smtClean="0"/>
              <a:t>04/02/2026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2B1457-5B58-4790-8E3D-53A80A6600F2}" type="slidenum">
              <a:rPr lang="en-GB" smtClean="0"/>
              <a:t>‹#›</a:t>
            </a:fld>
            <a:endParaRPr lang="en-GB"/>
          </a:p>
        </p:txBody>
      </p:sp>
    </p:spTree>
    <p:extLst>
      <p:ext uri="{BB962C8B-B14F-4D97-AF65-F5344CB8AC3E}">
        <p14:creationId xmlns:p14="http://schemas.microsoft.com/office/powerpoint/2010/main" val="1264637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2B1457-5B58-4790-8E3D-53A80A6600F2}" type="slidenum">
              <a:rPr lang="en-GB" smtClean="0"/>
              <a:t>1</a:t>
            </a:fld>
            <a:endParaRPr lang="en-GB"/>
          </a:p>
        </p:txBody>
      </p:sp>
    </p:spTree>
    <p:extLst>
      <p:ext uri="{BB962C8B-B14F-4D97-AF65-F5344CB8AC3E}">
        <p14:creationId xmlns:p14="http://schemas.microsoft.com/office/powerpoint/2010/main" val="948029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a:solidFill>
                  <a:prstClr val="black"/>
                </a:solidFill>
              </a:rPr>
              <a:pPr>
                <a:defRPr/>
              </a:pPr>
              <a:t>43</a:t>
            </a:fld>
            <a:endParaRPr lang="en-US">
              <a:solidFill>
                <a:prstClr val="black"/>
              </a:solidFill>
            </a:endParaRPr>
          </a:p>
        </p:txBody>
      </p:sp>
    </p:spTree>
    <p:extLst>
      <p:ext uri="{BB962C8B-B14F-4D97-AF65-F5344CB8AC3E}">
        <p14:creationId xmlns:p14="http://schemas.microsoft.com/office/powerpoint/2010/main" val="3924932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a:solidFill>
                  <a:prstClr val="black"/>
                </a:solidFill>
              </a:rPr>
              <a:pPr>
                <a:defRPr/>
              </a:pPr>
              <a:t>44</a:t>
            </a:fld>
            <a:endParaRPr lang="en-US">
              <a:solidFill>
                <a:prstClr val="black"/>
              </a:solidFill>
            </a:endParaRPr>
          </a:p>
        </p:txBody>
      </p:sp>
    </p:spTree>
    <p:extLst>
      <p:ext uri="{BB962C8B-B14F-4D97-AF65-F5344CB8AC3E}">
        <p14:creationId xmlns:p14="http://schemas.microsoft.com/office/powerpoint/2010/main" val="7127705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a:solidFill>
                  <a:prstClr val="black"/>
                </a:solidFill>
              </a:rPr>
              <a:pPr>
                <a:defRPr/>
              </a:pPr>
              <a:t>45</a:t>
            </a:fld>
            <a:endParaRPr lang="en-US">
              <a:solidFill>
                <a:prstClr val="black"/>
              </a:solidFill>
            </a:endParaRPr>
          </a:p>
        </p:txBody>
      </p:sp>
    </p:spTree>
    <p:extLst>
      <p:ext uri="{BB962C8B-B14F-4D97-AF65-F5344CB8AC3E}">
        <p14:creationId xmlns:p14="http://schemas.microsoft.com/office/powerpoint/2010/main" val="3803614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a:solidFill>
                  <a:prstClr val="black"/>
                </a:solidFill>
              </a:rPr>
              <a:pPr>
                <a:defRPr/>
              </a:pPr>
              <a:t>46</a:t>
            </a:fld>
            <a:endParaRPr lang="en-US">
              <a:solidFill>
                <a:prstClr val="black"/>
              </a:solidFill>
            </a:endParaRPr>
          </a:p>
        </p:txBody>
      </p:sp>
    </p:spTree>
    <p:extLst>
      <p:ext uri="{BB962C8B-B14F-4D97-AF65-F5344CB8AC3E}">
        <p14:creationId xmlns:p14="http://schemas.microsoft.com/office/powerpoint/2010/main" val="667417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a:solidFill>
                  <a:prstClr val="black"/>
                </a:solidFill>
              </a:rPr>
              <a:pPr>
                <a:defRPr/>
              </a:pPr>
              <a:t>47</a:t>
            </a:fld>
            <a:endParaRPr lang="en-US">
              <a:solidFill>
                <a:prstClr val="black"/>
              </a:solidFill>
            </a:endParaRPr>
          </a:p>
        </p:txBody>
      </p:sp>
    </p:spTree>
    <p:extLst>
      <p:ext uri="{BB962C8B-B14F-4D97-AF65-F5344CB8AC3E}">
        <p14:creationId xmlns:p14="http://schemas.microsoft.com/office/powerpoint/2010/main" val="3435994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4096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fld id="{483636C7-FDC6-44F8-8CF5-45C4D1AC1369}" type="slidenum">
              <a:rPr lang="zh-CN" altLang="en-US" smtClean="0">
                <a:solidFill>
                  <a:srgbClr val="000000"/>
                </a:solidFill>
              </a:rPr>
              <a:pPr/>
              <a:t>50</a:t>
            </a:fld>
            <a:endParaRPr lang="zh-CN" altLang="en-US">
              <a:solidFill>
                <a:srgbClr val="000000"/>
              </a:solidFill>
            </a:endParaRPr>
          </a:p>
        </p:txBody>
      </p:sp>
    </p:spTree>
    <p:extLst>
      <p:ext uri="{BB962C8B-B14F-4D97-AF65-F5344CB8AC3E}">
        <p14:creationId xmlns:p14="http://schemas.microsoft.com/office/powerpoint/2010/main" val="3279193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4096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fld id="{483636C7-FDC6-44F8-8CF5-45C4D1AC1369}" type="slidenum">
              <a:rPr lang="zh-CN" altLang="en-US" smtClean="0">
                <a:solidFill>
                  <a:srgbClr val="000000"/>
                </a:solidFill>
              </a:rPr>
              <a:pPr/>
              <a:t>3</a:t>
            </a:fld>
            <a:endParaRPr lang="zh-CN" altLang="en-US">
              <a:solidFill>
                <a:srgbClr val="000000"/>
              </a:solidFill>
            </a:endParaRPr>
          </a:p>
        </p:txBody>
      </p:sp>
    </p:spTree>
    <p:extLst>
      <p:ext uri="{BB962C8B-B14F-4D97-AF65-F5344CB8AC3E}">
        <p14:creationId xmlns:p14="http://schemas.microsoft.com/office/powerpoint/2010/main" val="1118162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4096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fld id="{483636C7-FDC6-44F8-8CF5-45C4D1AC1369}" type="slidenum">
              <a:rPr lang="zh-CN" altLang="en-US" smtClean="0">
                <a:solidFill>
                  <a:srgbClr val="000000"/>
                </a:solidFill>
              </a:rPr>
              <a:pPr/>
              <a:t>6</a:t>
            </a:fld>
            <a:endParaRPr lang="zh-CN" altLang="en-US">
              <a:solidFill>
                <a:srgbClr val="000000"/>
              </a:solidFill>
            </a:endParaRPr>
          </a:p>
        </p:txBody>
      </p:sp>
    </p:spTree>
    <p:extLst>
      <p:ext uri="{BB962C8B-B14F-4D97-AF65-F5344CB8AC3E}">
        <p14:creationId xmlns:p14="http://schemas.microsoft.com/office/powerpoint/2010/main" val="3098112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4096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fld id="{483636C7-FDC6-44F8-8CF5-45C4D1AC1369}" type="slidenum">
              <a:rPr lang="zh-CN" altLang="en-US" smtClean="0">
                <a:solidFill>
                  <a:srgbClr val="000000"/>
                </a:solidFill>
              </a:rPr>
              <a:pPr/>
              <a:t>8</a:t>
            </a:fld>
            <a:endParaRPr lang="zh-CN" altLang="en-US">
              <a:solidFill>
                <a:srgbClr val="000000"/>
              </a:solidFill>
            </a:endParaRPr>
          </a:p>
        </p:txBody>
      </p:sp>
    </p:spTree>
    <p:extLst>
      <p:ext uri="{BB962C8B-B14F-4D97-AF65-F5344CB8AC3E}">
        <p14:creationId xmlns:p14="http://schemas.microsoft.com/office/powerpoint/2010/main" val="799968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a:solidFill>
                  <a:prstClr val="black"/>
                </a:solidFill>
              </a:rPr>
              <a:pPr>
                <a:defRPr/>
              </a:pPr>
              <a:t>38</a:t>
            </a:fld>
            <a:endParaRPr lang="en-US">
              <a:solidFill>
                <a:prstClr val="black"/>
              </a:solidFill>
            </a:endParaRPr>
          </a:p>
        </p:txBody>
      </p:sp>
    </p:spTree>
    <p:extLst>
      <p:ext uri="{BB962C8B-B14F-4D97-AF65-F5344CB8AC3E}">
        <p14:creationId xmlns:p14="http://schemas.microsoft.com/office/powerpoint/2010/main" val="38820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a:solidFill>
                  <a:prstClr val="black"/>
                </a:solidFill>
              </a:rPr>
              <a:pPr>
                <a:defRPr/>
              </a:pPr>
              <a:t>39</a:t>
            </a:fld>
            <a:endParaRPr lang="en-US">
              <a:solidFill>
                <a:prstClr val="black"/>
              </a:solidFill>
            </a:endParaRPr>
          </a:p>
        </p:txBody>
      </p:sp>
    </p:spTree>
    <p:extLst>
      <p:ext uri="{BB962C8B-B14F-4D97-AF65-F5344CB8AC3E}">
        <p14:creationId xmlns:p14="http://schemas.microsoft.com/office/powerpoint/2010/main" val="2311711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a:solidFill>
                  <a:prstClr val="black"/>
                </a:solidFill>
              </a:rPr>
              <a:pPr>
                <a:defRPr/>
              </a:pPr>
              <a:t>40</a:t>
            </a:fld>
            <a:endParaRPr lang="en-US">
              <a:solidFill>
                <a:prstClr val="black"/>
              </a:solidFill>
            </a:endParaRPr>
          </a:p>
        </p:txBody>
      </p:sp>
    </p:spTree>
    <p:extLst>
      <p:ext uri="{BB962C8B-B14F-4D97-AF65-F5344CB8AC3E}">
        <p14:creationId xmlns:p14="http://schemas.microsoft.com/office/powerpoint/2010/main" val="853450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a:solidFill>
                  <a:prstClr val="black"/>
                </a:solidFill>
              </a:rPr>
              <a:pPr>
                <a:defRPr/>
              </a:pPr>
              <a:t>41</a:t>
            </a:fld>
            <a:endParaRPr lang="en-US">
              <a:solidFill>
                <a:prstClr val="black"/>
              </a:solidFill>
            </a:endParaRPr>
          </a:p>
        </p:txBody>
      </p:sp>
    </p:spTree>
    <p:extLst>
      <p:ext uri="{BB962C8B-B14F-4D97-AF65-F5344CB8AC3E}">
        <p14:creationId xmlns:p14="http://schemas.microsoft.com/office/powerpoint/2010/main" val="1570869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a:solidFill>
                  <a:prstClr val="black"/>
                </a:solidFill>
              </a:rPr>
              <a:pPr>
                <a:defRPr/>
              </a:pPr>
              <a:t>42</a:t>
            </a:fld>
            <a:endParaRPr lang="en-US">
              <a:solidFill>
                <a:prstClr val="black"/>
              </a:solidFill>
            </a:endParaRPr>
          </a:p>
        </p:txBody>
      </p:sp>
    </p:spTree>
    <p:extLst>
      <p:ext uri="{BB962C8B-B14F-4D97-AF65-F5344CB8AC3E}">
        <p14:creationId xmlns:p14="http://schemas.microsoft.com/office/powerpoint/2010/main" val="3290085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单击以编辑母版副标题样式</a:t>
            </a:r>
          </a:p>
        </p:txBody>
      </p:sp>
      <p:sp>
        <p:nvSpPr>
          <p:cNvPr id="4" name="日期占位符 3"/>
          <p:cNvSpPr>
            <a:spLocks noGrp="1"/>
          </p:cNvSpPr>
          <p:nvPr>
            <p:ph type="dt" sz="half" idx="10"/>
          </p:nvPr>
        </p:nvSpPr>
        <p:spPr>
          <a:xfrm>
            <a:off x="1257300" y="9534526"/>
            <a:ext cx="4114800" cy="547688"/>
          </a:xfrm>
          <a:prstGeom prst="rect">
            <a:avLst/>
          </a:prstGeom>
        </p:spPr>
        <p:txBody>
          <a:bodyPr/>
          <a:lstStyle>
            <a:lvl1pPr eaLnBrk="1" fontAlgn="auto" hangingPunct="1">
              <a:spcBef>
                <a:spcPts val="0"/>
              </a:spcBef>
              <a:spcAft>
                <a:spcPts val="0"/>
              </a:spcAft>
              <a:defRPr>
                <a:latin typeface="+mn-lt"/>
                <a:ea typeface="+mn-ea"/>
              </a:defRPr>
            </a:lvl1pPr>
          </a:lstStyle>
          <a:p>
            <a:pPr>
              <a:defRPr/>
            </a:pPr>
            <a:fld id="{C58CB0C4-80C4-49C9-9B8F-D7DF5059E48F}" type="datetimeFigureOut">
              <a:rPr lang="zh-CN" altLang="en-US">
                <a:solidFill>
                  <a:srgbClr val="000000"/>
                </a:solidFill>
              </a:rPr>
              <a:pPr>
                <a:defRPr/>
              </a:pPr>
              <a:t>2026/2/4</a:t>
            </a:fld>
            <a:endParaRPr lang="zh-CN" altLang="en-US">
              <a:solidFill>
                <a:srgbClr val="000000"/>
              </a:solidFill>
            </a:endParaRPr>
          </a:p>
        </p:txBody>
      </p:sp>
      <p:sp>
        <p:nvSpPr>
          <p:cNvPr id="5" name="页脚占位符 4"/>
          <p:cNvSpPr>
            <a:spLocks noGrp="1"/>
          </p:cNvSpPr>
          <p:nvPr>
            <p:ph type="ftr" sz="quarter" idx="11"/>
          </p:nvPr>
        </p:nvSpPr>
        <p:spPr>
          <a:xfrm>
            <a:off x="6057900" y="9534526"/>
            <a:ext cx="6172200" cy="547688"/>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solidFill>
                <a:srgbClr val="000000"/>
              </a:solidFill>
            </a:endParaRPr>
          </a:p>
        </p:txBody>
      </p:sp>
      <p:sp>
        <p:nvSpPr>
          <p:cNvPr id="6" name="灯片编号占位符 5"/>
          <p:cNvSpPr>
            <a:spLocks noGrp="1"/>
          </p:cNvSpPr>
          <p:nvPr>
            <p:ph type="sldNum" sz="quarter" idx="12"/>
          </p:nvPr>
        </p:nvSpPr>
        <p:spPr>
          <a:xfrm>
            <a:off x="12915900" y="9534526"/>
            <a:ext cx="4114800" cy="54768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1CFC3348-D142-44A8-9144-0B4E2473942D}" type="slidenum">
              <a:rPr lang="zh-CN" altLang="en-US">
                <a:solidFill>
                  <a:srgbClr val="000000"/>
                </a:solidFill>
              </a:rPr>
              <a:pPr fontAlgn="base">
                <a:spcBef>
                  <a:spcPct val="0"/>
                </a:spcBef>
                <a:spcAft>
                  <a:spcPct val="0"/>
                </a:spcAft>
                <a:defRPr/>
              </a:pPr>
              <a:t>‹#›</a:t>
            </a:fld>
            <a:endParaRPr lang="zh-CN" altLang="en-US">
              <a:solidFill>
                <a:srgbClr val="000000"/>
              </a:solidFill>
            </a:endParaRPr>
          </a:p>
        </p:txBody>
      </p:sp>
    </p:spTree>
    <p:extLst>
      <p:ext uri="{BB962C8B-B14F-4D97-AF65-F5344CB8AC3E}">
        <p14:creationId xmlns:p14="http://schemas.microsoft.com/office/powerpoint/2010/main" val="796590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1257300" y="2738438"/>
            <a:ext cx="15773400" cy="6527007"/>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1257300" y="9534526"/>
            <a:ext cx="4114800" cy="547688"/>
          </a:xfrm>
          <a:prstGeom prst="rect">
            <a:avLst/>
          </a:prstGeom>
        </p:spPr>
        <p:txBody>
          <a:bodyPr/>
          <a:lstStyle>
            <a:lvl1pPr eaLnBrk="1" fontAlgn="auto" hangingPunct="1">
              <a:spcBef>
                <a:spcPts val="0"/>
              </a:spcBef>
              <a:spcAft>
                <a:spcPts val="0"/>
              </a:spcAft>
              <a:defRPr>
                <a:latin typeface="+mn-lt"/>
                <a:ea typeface="+mn-ea"/>
              </a:defRPr>
            </a:lvl1pPr>
          </a:lstStyle>
          <a:p>
            <a:pPr>
              <a:defRPr/>
            </a:pPr>
            <a:fld id="{EA63F6FC-1EB0-41D9-9D06-B0DBA4E38B1C}" type="datetimeFigureOut">
              <a:rPr lang="zh-CN" altLang="en-US">
                <a:solidFill>
                  <a:srgbClr val="000000"/>
                </a:solidFill>
              </a:rPr>
              <a:pPr>
                <a:defRPr/>
              </a:pPr>
              <a:t>2026/2/4</a:t>
            </a:fld>
            <a:endParaRPr lang="zh-CN" altLang="en-US">
              <a:solidFill>
                <a:srgbClr val="000000"/>
              </a:solidFill>
            </a:endParaRPr>
          </a:p>
        </p:txBody>
      </p:sp>
      <p:sp>
        <p:nvSpPr>
          <p:cNvPr id="5" name="页脚占位符 4"/>
          <p:cNvSpPr>
            <a:spLocks noGrp="1"/>
          </p:cNvSpPr>
          <p:nvPr>
            <p:ph type="ftr" sz="quarter" idx="11"/>
          </p:nvPr>
        </p:nvSpPr>
        <p:spPr>
          <a:xfrm>
            <a:off x="6057900" y="9534526"/>
            <a:ext cx="6172200" cy="547688"/>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solidFill>
                <a:srgbClr val="000000"/>
              </a:solidFill>
            </a:endParaRPr>
          </a:p>
        </p:txBody>
      </p:sp>
      <p:sp>
        <p:nvSpPr>
          <p:cNvPr id="6" name="灯片编号占位符 5"/>
          <p:cNvSpPr>
            <a:spLocks noGrp="1"/>
          </p:cNvSpPr>
          <p:nvPr>
            <p:ph type="sldNum" sz="quarter" idx="12"/>
          </p:nvPr>
        </p:nvSpPr>
        <p:spPr>
          <a:xfrm>
            <a:off x="12915900" y="9534526"/>
            <a:ext cx="4114800" cy="54768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AF4571C7-04D6-41F9-8924-81241206B99C}" type="slidenum">
              <a:rPr lang="zh-CN" altLang="en-US">
                <a:solidFill>
                  <a:srgbClr val="000000"/>
                </a:solidFill>
              </a:rPr>
              <a:pPr fontAlgn="base">
                <a:spcBef>
                  <a:spcPct val="0"/>
                </a:spcBef>
                <a:spcAft>
                  <a:spcPct val="0"/>
                </a:spcAft>
                <a:defRPr/>
              </a:pPr>
              <a:t>‹#›</a:t>
            </a:fld>
            <a:endParaRPr lang="zh-CN" altLang="en-US">
              <a:solidFill>
                <a:srgbClr val="000000"/>
              </a:solidFill>
            </a:endParaRPr>
          </a:p>
        </p:txBody>
      </p:sp>
    </p:spTree>
    <p:extLst>
      <p:ext uri="{BB962C8B-B14F-4D97-AF65-F5344CB8AC3E}">
        <p14:creationId xmlns:p14="http://schemas.microsoft.com/office/powerpoint/2010/main" val="2552523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1257300" y="9534526"/>
            <a:ext cx="4114800" cy="547688"/>
          </a:xfrm>
          <a:prstGeom prst="rect">
            <a:avLst/>
          </a:prstGeom>
        </p:spPr>
        <p:txBody>
          <a:bodyPr/>
          <a:lstStyle>
            <a:lvl1pPr eaLnBrk="1" fontAlgn="auto" hangingPunct="1">
              <a:spcBef>
                <a:spcPts val="0"/>
              </a:spcBef>
              <a:spcAft>
                <a:spcPts val="0"/>
              </a:spcAft>
              <a:defRPr>
                <a:latin typeface="+mn-lt"/>
                <a:ea typeface="+mn-ea"/>
              </a:defRPr>
            </a:lvl1pPr>
          </a:lstStyle>
          <a:p>
            <a:pPr>
              <a:defRPr/>
            </a:pPr>
            <a:fld id="{0C493907-7D87-425F-AE0B-B87CB85D4A92}" type="datetimeFigureOut">
              <a:rPr lang="zh-CN" altLang="en-US">
                <a:solidFill>
                  <a:srgbClr val="000000"/>
                </a:solidFill>
              </a:rPr>
              <a:pPr>
                <a:defRPr/>
              </a:pPr>
              <a:t>2026/2/4</a:t>
            </a:fld>
            <a:endParaRPr lang="zh-CN" altLang="en-US">
              <a:solidFill>
                <a:srgbClr val="000000"/>
              </a:solidFill>
            </a:endParaRPr>
          </a:p>
        </p:txBody>
      </p:sp>
      <p:sp>
        <p:nvSpPr>
          <p:cNvPr id="5" name="页脚占位符 4"/>
          <p:cNvSpPr>
            <a:spLocks noGrp="1"/>
          </p:cNvSpPr>
          <p:nvPr>
            <p:ph type="ftr" sz="quarter" idx="11"/>
          </p:nvPr>
        </p:nvSpPr>
        <p:spPr>
          <a:xfrm>
            <a:off x="6057900" y="9534526"/>
            <a:ext cx="6172200" cy="547688"/>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solidFill>
                <a:srgbClr val="000000"/>
              </a:solidFill>
            </a:endParaRPr>
          </a:p>
        </p:txBody>
      </p:sp>
      <p:sp>
        <p:nvSpPr>
          <p:cNvPr id="6" name="灯片编号占位符 5"/>
          <p:cNvSpPr>
            <a:spLocks noGrp="1"/>
          </p:cNvSpPr>
          <p:nvPr>
            <p:ph type="sldNum" sz="quarter" idx="12"/>
          </p:nvPr>
        </p:nvSpPr>
        <p:spPr>
          <a:xfrm>
            <a:off x="12915900" y="9534526"/>
            <a:ext cx="4114800" cy="54768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100C3499-E985-47EA-9231-D50134E78383}" type="slidenum">
              <a:rPr lang="zh-CN" altLang="en-US">
                <a:solidFill>
                  <a:srgbClr val="000000"/>
                </a:solidFill>
              </a:rPr>
              <a:pPr fontAlgn="base">
                <a:spcBef>
                  <a:spcPct val="0"/>
                </a:spcBef>
                <a:spcAft>
                  <a:spcPct val="0"/>
                </a:spcAft>
                <a:defRPr/>
              </a:pPr>
              <a:t>‹#›</a:t>
            </a:fld>
            <a:endParaRPr lang="zh-CN" altLang="en-US">
              <a:solidFill>
                <a:srgbClr val="000000"/>
              </a:solidFill>
            </a:endParaRPr>
          </a:p>
        </p:txBody>
      </p:sp>
    </p:spTree>
    <p:extLst>
      <p:ext uri="{BB962C8B-B14F-4D97-AF65-F5344CB8AC3E}">
        <p14:creationId xmlns:p14="http://schemas.microsoft.com/office/powerpoint/2010/main" val="3489693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1257300" y="9534526"/>
            <a:ext cx="4114800" cy="547688"/>
          </a:xfrm>
          <a:prstGeom prst="rect">
            <a:avLst/>
          </a:prstGeom>
        </p:spPr>
        <p:txBody>
          <a:bodyPr/>
          <a:lstStyle>
            <a:lvl1pPr eaLnBrk="1" fontAlgn="auto" hangingPunct="1">
              <a:spcBef>
                <a:spcPts val="0"/>
              </a:spcBef>
              <a:spcAft>
                <a:spcPts val="0"/>
              </a:spcAft>
              <a:defRPr>
                <a:latin typeface="+mn-lt"/>
                <a:ea typeface="+mn-ea"/>
              </a:defRPr>
            </a:lvl1pPr>
          </a:lstStyle>
          <a:p>
            <a:pPr>
              <a:defRPr/>
            </a:pPr>
            <a:fld id="{0F593F4A-D714-466F-9C29-84B8666872F5}" type="datetimeFigureOut">
              <a:rPr lang="zh-CN" altLang="en-US">
                <a:solidFill>
                  <a:srgbClr val="000000"/>
                </a:solidFill>
              </a:rPr>
              <a:pPr>
                <a:defRPr/>
              </a:pPr>
              <a:t>2026/2/4</a:t>
            </a:fld>
            <a:endParaRPr lang="zh-CN" altLang="en-US">
              <a:solidFill>
                <a:srgbClr val="000000"/>
              </a:solidFill>
            </a:endParaRPr>
          </a:p>
        </p:txBody>
      </p:sp>
      <p:sp>
        <p:nvSpPr>
          <p:cNvPr id="6" name="页脚占位符 5"/>
          <p:cNvSpPr>
            <a:spLocks noGrp="1"/>
          </p:cNvSpPr>
          <p:nvPr>
            <p:ph type="ftr" sz="quarter" idx="11"/>
          </p:nvPr>
        </p:nvSpPr>
        <p:spPr>
          <a:xfrm>
            <a:off x="6057900" y="9534526"/>
            <a:ext cx="6172200" cy="547688"/>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solidFill>
                <a:srgbClr val="000000"/>
              </a:solidFill>
            </a:endParaRPr>
          </a:p>
        </p:txBody>
      </p:sp>
      <p:sp>
        <p:nvSpPr>
          <p:cNvPr id="7" name="灯片编号占位符 6"/>
          <p:cNvSpPr>
            <a:spLocks noGrp="1"/>
          </p:cNvSpPr>
          <p:nvPr>
            <p:ph type="sldNum" sz="quarter" idx="12"/>
          </p:nvPr>
        </p:nvSpPr>
        <p:spPr>
          <a:xfrm>
            <a:off x="12915900" y="9534526"/>
            <a:ext cx="4114800" cy="54768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9C1568B1-FA9D-444E-B4E1-149A64661B0D}" type="slidenum">
              <a:rPr lang="zh-CN" altLang="en-US">
                <a:solidFill>
                  <a:srgbClr val="000000"/>
                </a:solidFill>
              </a:rPr>
              <a:pPr fontAlgn="base">
                <a:spcBef>
                  <a:spcPct val="0"/>
                </a:spcBef>
                <a:spcAft>
                  <a:spcPct val="0"/>
                </a:spcAft>
                <a:defRPr/>
              </a:pPr>
              <a:t>‹#›</a:t>
            </a:fld>
            <a:endParaRPr lang="zh-CN" altLang="en-US">
              <a:solidFill>
                <a:srgbClr val="000000"/>
              </a:solidFill>
            </a:endParaRPr>
          </a:p>
        </p:txBody>
      </p:sp>
    </p:spTree>
    <p:extLst>
      <p:ext uri="{BB962C8B-B14F-4D97-AF65-F5344CB8AC3E}">
        <p14:creationId xmlns:p14="http://schemas.microsoft.com/office/powerpoint/2010/main" val="3501720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编辑母版文本样式</a:t>
            </a:r>
          </a:p>
        </p:txBody>
      </p:sp>
      <p:sp>
        <p:nvSpPr>
          <p:cNvPr id="4" name="内容占位符 3"/>
          <p:cNvSpPr>
            <a:spLocks noGrp="1"/>
          </p:cNvSpPr>
          <p:nvPr>
            <p:ph sz="half" idx="2"/>
          </p:nvPr>
        </p:nvSpPr>
        <p:spPr>
          <a:xfrm>
            <a:off x="1259683" y="3757613"/>
            <a:ext cx="7736681" cy="5526882"/>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编辑母版文本样式</a:t>
            </a:r>
          </a:p>
        </p:txBody>
      </p:sp>
      <p:sp>
        <p:nvSpPr>
          <p:cNvPr id="6" name="内容占位符 5"/>
          <p:cNvSpPr>
            <a:spLocks noGrp="1"/>
          </p:cNvSpPr>
          <p:nvPr>
            <p:ph sz="quarter" idx="4"/>
          </p:nvPr>
        </p:nvSpPr>
        <p:spPr>
          <a:xfrm>
            <a:off x="9258300" y="3757613"/>
            <a:ext cx="7774782" cy="5526882"/>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1257300" y="9534526"/>
            <a:ext cx="4114800" cy="547688"/>
          </a:xfrm>
          <a:prstGeom prst="rect">
            <a:avLst/>
          </a:prstGeom>
        </p:spPr>
        <p:txBody>
          <a:bodyPr/>
          <a:lstStyle>
            <a:lvl1pPr eaLnBrk="1" fontAlgn="auto" hangingPunct="1">
              <a:spcBef>
                <a:spcPts val="0"/>
              </a:spcBef>
              <a:spcAft>
                <a:spcPts val="0"/>
              </a:spcAft>
              <a:defRPr>
                <a:latin typeface="+mn-lt"/>
                <a:ea typeface="+mn-ea"/>
              </a:defRPr>
            </a:lvl1pPr>
          </a:lstStyle>
          <a:p>
            <a:pPr>
              <a:defRPr/>
            </a:pPr>
            <a:fld id="{8CEB55FF-2456-4A13-B646-DC35FB18CD9A}" type="datetimeFigureOut">
              <a:rPr lang="zh-CN" altLang="en-US">
                <a:solidFill>
                  <a:srgbClr val="000000"/>
                </a:solidFill>
              </a:rPr>
              <a:pPr>
                <a:defRPr/>
              </a:pPr>
              <a:t>2026/2/4</a:t>
            </a:fld>
            <a:endParaRPr lang="zh-CN" altLang="en-US">
              <a:solidFill>
                <a:srgbClr val="000000"/>
              </a:solidFill>
            </a:endParaRPr>
          </a:p>
        </p:txBody>
      </p:sp>
      <p:sp>
        <p:nvSpPr>
          <p:cNvPr id="8" name="页脚占位符 7"/>
          <p:cNvSpPr>
            <a:spLocks noGrp="1"/>
          </p:cNvSpPr>
          <p:nvPr>
            <p:ph type="ftr" sz="quarter" idx="11"/>
          </p:nvPr>
        </p:nvSpPr>
        <p:spPr>
          <a:xfrm>
            <a:off x="6057900" y="9534526"/>
            <a:ext cx="6172200" cy="547688"/>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solidFill>
                <a:srgbClr val="000000"/>
              </a:solidFill>
            </a:endParaRPr>
          </a:p>
        </p:txBody>
      </p:sp>
      <p:sp>
        <p:nvSpPr>
          <p:cNvPr id="9" name="灯片编号占位符 8"/>
          <p:cNvSpPr>
            <a:spLocks noGrp="1"/>
          </p:cNvSpPr>
          <p:nvPr>
            <p:ph type="sldNum" sz="quarter" idx="12"/>
          </p:nvPr>
        </p:nvSpPr>
        <p:spPr>
          <a:xfrm>
            <a:off x="12915900" y="9534526"/>
            <a:ext cx="4114800" cy="54768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96ADE6DF-B66E-4BF6-90FE-20C769799A02}" type="slidenum">
              <a:rPr lang="zh-CN" altLang="en-US">
                <a:solidFill>
                  <a:srgbClr val="000000"/>
                </a:solidFill>
              </a:rPr>
              <a:pPr fontAlgn="base">
                <a:spcBef>
                  <a:spcPct val="0"/>
                </a:spcBef>
                <a:spcAft>
                  <a:spcPct val="0"/>
                </a:spcAft>
                <a:defRPr/>
              </a:pPr>
              <a:t>‹#›</a:t>
            </a:fld>
            <a:endParaRPr lang="zh-CN" altLang="en-US">
              <a:solidFill>
                <a:srgbClr val="000000"/>
              </a:solidFill>
            </a:endParaRPr>
          </a:p>
        </p:txBody>
      </p:sp>
    </p:spTree>
    <p:extLst>
      <p:ext uri="{BB962C8B-B14F-4D97-AF65-F5344CB8AC3E}">
        <p14:creationId xmlns:p14="http://schemas.microsoft.com/office/powerpoint/2010/main" val="27015384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1257300" y="9534526"/>
            <a:ext cx="4114800" cy="547688"/>
          </a:xfrm>
          <a:prstGeom prst="rect">
            <a:avLst/>
          </a:prstGeom>
        </p:spPr>
        <p:txBody>
          <a:bodyPr/>
          <a:lstStyle>
            <a:lvl1pPr eaLnBrk="1" fontAlgn="auto" hangingPunct="1">
              <a:spcBef>
                <a:spcPts val="0"/>
              </a:spcBef>
              <a:spcAft>
                <a:spcPts val="0"/>
              </a:spcAft>
              <a:defRPr>
                <a:latin typeface="+mn-lt"/>
                <a:ea typeface="+mn-ea"/>
              </a:defRPr>
            </a:lvl1pPr>
          </a:lstStyle>
          <a:p>
            <a:pPr>
              <a:defRPr/>
            </a:pPr>
            <a:fld id="{9334CDFC-E941-4B7F-93F0-729B5285C433}" type="datetimeFigureOut">
              <a:rPr lang="zh-CN" altLang="en-US">
                <a:solidFill>
                  <a:srgbClr val="000000"/>
                </a:solidFill>
              </a:rPr>
              <a:pPr>
                <a:defRPr/>
              </a:pPr>
              <a:t>2026/2/4</a:t>
            </a:fld>
            <a:endParaRPr lang="zh-CN" altLang="en-US">
              <a:solidFill>
                <a:srgbClr val="000000"/>
              </a:solidFill>
            </a:endParaRPr>
          </a:p>
        </p:txBody>
      </p:sp>
      <p:sp>
        <p:nvSpPr>
          <p:cNvPr id="4" name="页脚占位符 3"/>
          <p:cNvSpPr>
            <a:spLocks noGrp="1"/>
          </p:cNvSpPr>
          <p:nvPr>
            <p:ph type="ftr" sz="quarter" idx="11"/>
          </p:nvPr>
        </p:nvSpPr>
        <p:spPr>
          <a:xfrm>
            <a:off x="6057900" y="9534526"/>
            <a:ext cx="6172200" cy="547688"/>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solidFill>
                <a:srgbClr val="000000"/>
              </a:solidFill>
            </a:endParaRPr>
          </a:p>
        </p:txBody>
      </p:sp>
      <p:sp>
        <p:nvSpPr>
          <p:cNvPr id="5" name="灯片编号占位符 4"/>
          <p:cNvSpPr>
            <a:spLocks noGrp="1"/>
          </p:cNvSpPr>
          <p:nvPr>
            <p:ph type="sldNum" sz="quarter" idx="12"/>
          </p:nvPr>
        </p:nvSpPr>
        <p:spPr>
          <a:xfrm>
            <a:off x="12915900" y="9534526"/>
            <a:ext cx="4114800" cy="54768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6CCF1A36-C2F7-4C23-A789-8C6F2354BDA9}" type="slidenum">
              <a:rPr lang="zh-CN" altLang="en-US">
                <a:solidFill>
                  <a:srgbClr val="000000"/>
                </a:solidFill>
              </a:rPr>
              <a:pPr fontAlgn="base">
                <a:spcBef>
                  <a:spcPct val="0"/>
                </a:spcBef>
                <a:spcAft>
                  <a:spcPct val="0"/>
                </a:spcAft>
                <a:defRPr/>
              </a:pPr>
              <a:t>‹#›</a:t>
            </a:fld>
            <a:endParaRPr lang="zh-CN" altLang="en-US">
              <a:solidFill>
                <a:srgbClr val="000000"/>
              </a:solidFill>
            </a:endParaRPr>
          </a:p>
        </p:txBody>
      </p:sp>
    </p:spTree>
    <p:extLst>
      <p:ext uri="{BB962C8B-B14F-4D97-AF65-F5344CB8AC3E}">
        <p14:creationId xmlns:p14="http://schemas.microsoft.com/office/powerpoint/2010/main" val="28142425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57300" y="9534526"/>
            <a:ext cx="4114800" cy="547688"/>
          </a:xfrm>
          <a:prstGeom prst="rect">
            <a:avLst/>
          </a:prstGeom>
        </p:spPr>
        <p:txBody>
          <a:bodyPr/>
          <a:lstStyle>
            <a:lvl1pPr eaLnBrk="1" fontAlgn="auto" hangingPunct="1">
              <a:spcBef>
                <a:spcPts val="0"/>
              </a:spcBef>
              <a:spcAft>
                <a:spcPts val="0"/>
              </a:spcAft>
              <a:defRPr>
                <a:latin typeface="+mn-lt"/>
                <a:ea typeface="+mn-ea"/>
              </a:defRPr>
            </a:lvl1pPr>
          </a:lstStyle>
          <a:p>
            <a:pPr>
              <a:defRPr/>
            </a:pPr>
            <a:fld id="{873E2AF9-ECE2-4367-AA51-A3E7D613F205}" type="datetimeFigureOut">
              <a:rPr lang="zh-CN" altLang="en-US">
                <a:solidFill>
                  <a:srgbClr val="000000"/>
                </a:solidFill>
              </a:rPr>
              <a:pPr>
                <a:defRPr/>
              </a:pPr>
              <a:t>2026/2/4</a:t>
            </a:fld>
            <a:endParaRPr lang="zh-CN" altLang="en-US">
              <a:solidFill>
                <a:srgbClr val="000000"/>
              </a:solidFill>
            </a:endParaRPr>
          </a:p>
        </p:txBody>
      </p:sp>
      <p:sp>
        <p:nvSpPr>
          <p:cNvPr id="3" name="页脚占位符 2"/>
          <p:cNvSpPr>
            <a:spLocks noGrp="1"/>
          </p:cNvSpPr>
          <p:nvPr>
            <p:ph type="ftr" sz="quarter" idx="11"/>
          </p:nvPr>
        </p:nvSpPr>
        <p:spPr>
          <a:xfrm>
            <a:off x="6057900" y="9534526"/>
            <a:ext cx="6172200" cy="547688"/>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solidFill>
                <a:srgbClr val="000000"/>
              </a:solidFill>
            </a:endParaRPr>
          </a:p>
        </p:txBody>
      </p:sp>
      <p:sp>
        <p:nvSpPr>
          <p:cNvPr id="4" name="灯片编号占位符 3"/>
          <p:cNvSpPr>
            <a:spLocks noGrp="1"/>
          </p:cNvSpPr>
          <p:nvPr>
            <p:ph type="sldNum" sz="quarter" idx="12"/>
          </p:nvPr>
        </p:nvSpPr>
        <p:spPr>
          <a:xfrm>
            <a:off x="12915900" y="9534526"/>
            <a:ext cx="4114800" cy="54768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063F04C7-B680-4D9C-AFFD-6E618EE837B2}" type="slidenum">
              <a:rPr lang="zh-CN" altLang="en-US">
                <a:solidFill>
                  <a:srgbClr val="000000"/>
                </a:solidFill>
              </a:rPr>
              <a:pPr fontAlgn="base">
                <a:spcBef>
                  <a:spcPct val="0"/>
                </a:spcBef>
                <a:spcAft>
                  <a:spcPct val="0"/>
                </a:spcAft>
                <a:defRPr/>
              </a:pPr>
              <a:t>‹#›</a:t>
            </a:fld>
            <a:endParaRPr lang="zh-CN" altLang="en-US">
              <a:solidFill>
                <a:srgbClr val="000000"/>
              </a:solidFill>
            </a:endParaRPr>
          </a:p>
        </p:txBody>
      </p:sp>
    </p:spTree>
    <p:extLst>
      <p:ext uri="{BB962C8B-B14F-4D97-AF65-F5344CB8AC3E}">
        <p14:creationId xmlns:p14="http://schemas.microsoft.com/office/powerpoint/2010/main" val="29935942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57300" y="9534526"/>
            <a:ext cx="4114800" cy="547688"/>
          </a:xfrm>
          <a:prstGeom prst="rect">
            <a:avLst/>
          </a:prstGeom>
        </p:spPr>
        <p:txBody>
          <a:bodyPr/>
          <a:lstStyle>
            <a:lvl1pPr eaLnBrk="1" fontAlgn="auto" hangingPunct="1">
              <a:spcBef>
                <a:spcPts val="0"/>
              </a:spcBef>
              <a:spcAft>
                <a:spcPts val="0"/>
              </a:spcAft>
              <a:defRPr>
                <a:latin typeface="+mn-lt"/>
                <a:ea typeface="+mn-ea"/>
              </a:defRPr>
            </a:lvl1pPr>
          </a:lstStyle>
          <a:p>
            <a:pPr>
              <a:defRPr/>
            </a:pPr>
            <a:fld id="{3490A544-7D64-44A9-8565-168802165724}" type="datetimeFigureOut">
              <a:rPr lang="zh-CN" altLang="en-US">
                <a:solidFill>
                  <a:srgbClr val="000000"/>
                </a:solidFill>
              </a:rPr>
              <a:pPr>
                <a:defRPr/>
              </a:pPr>
              <a:t>2026/2/4</a:t>
            </a:fld>
            <a:endParaRPr lang="zh-CN" altLang="en-US">
              <a:solidFill>
                <a:srgbClr val="000000"/>
              </a:solidFill>
            </a:endParaRPr>
          </a:p>
        </p:txBody>
      </p:sp>
      <p:sp>
        <p:nvSpPr>
          <p:cNvPr id="3" name="页脚占位符 2"/>
          <p:cNvSpPr>
            <a:spLocks noGrp="1"/>
          </p:cNvSpPr>
          <p:nvPr>
            <p:ph type="ftr" sz="quarter" idx="11"/>
          </p:nvPr>
        </p:nvSpPr>
        <p:spPr>
          <a:xfrm>
            <a:off x="6057900" y="9534526"/>
            <a:ext cx="6172200" cy="547688"/>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solidFill>
                <a:srgbClr val="000000"/>
              </a:solidFill>
            </a:endParaRPr>
          </a:p>
        </p:txBody>
      </p:sp>
      <p:sp>
        <p:nvSpPr>
          <p:cNvPr id="4" name="灯片编号占位符 3"/>
          <p:cNvSpPr>
            <a:spLocks noGrp="1"/>
          </p:cNvSpPr>
          <p:nvPr>
            <p:ph type="sldNum" sz="quarter" idx="12"/>
          </p:nvPr>
        </p:nvSpPr>
        <p:spPr>
          <a:xfrm>
            <a:off x="12915900" y="9534526"/>
            <a:ext cx="4114800" cy="54768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20C9AF9B-3389-4EAA-A0DA-3AD9BF16D51F}" type="slidenum">
              <a:rPr lang="zh-CN" altLang="en-US">
                <a:solidFill>
                  <a:srgbClr val="000000"/>
                </a:solidFill>
              </a:rPr>
              <a:pPr fontAlgn="base">
                <a:spcBef>
                  <a:spcPct val="0"/>
                </a:spcBef>
                <a:spcAft>
                  <a:spcPct val="0"/>
                </a:spcAft>
                <a:defRPr/>
              </a:pPr>
              <a:t>‹#›</a:t>
            </a:fld>
            <a:endParaRPr lang="zh-CN" altLang="en-US">
              <a:solidFill>
                <a:srgbClr val="000000"/>
              </a:solidFill>
            </a:endParaRPr>
          </a:p>
        </p:txBody>
      </p:sp>
    </p:spTree>
    <p:extLst>
      <p:ext uri="{BB962C8B-B14F-4D97-AF65-F5344CB8AC3E}">
        <p14:creationId xmlns:p14="http://schemas.microsoft.com/office/powerpoint/2010/main" val="2802420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编辑母版文本样式</a:t>
            </a:r>
          </a:p>
        </p:txBody>
      </p:sp>
      <p:sp>
        <p:nvSpPr>
          <p:cNvPr id="5" name="日期占位符 4"/>
          <p:cNvSpPr>
            <a:spLocks noGrp="1"/>
          </p:cNvSpPr>
          <p:nvPr>
            <p:ph type="dt" sz="half" idx="10"/>
          </p:nvPr>
        </p:nvSpPr>
        <p:spPr>
          <a:xfrm>
            <a:off x="1257300" y="9534526"/>
            <a:ext cx="4114800" cy="547688"/>
          </a:xfrm>
          <a:prstGeom prst="rect">
            <a:avLst/>
          </a:prstGeom>
        </p:spPr>
        <p:txBody>
          <a:bodyPr/>
          <a:lstStyle>
            <a:lvl1pPr eaLnBrk="1" fontAlgn="auto" hangingPunct="1">
              <a:spcBef>
                <a:spcPts val="0"/>
              </a:spcBef>
              <a:spcAft>
                <a:spcPts val="0"/>
              </a:spcAft>
              <a:defRPr>
                <a:latin typeface="+mn-lt"/>
                <a:ea typeface="+mn-ea"/>
              </a:defRPr>
            </a:lvl1pPr>
          </a:lstStyle>
          <a:p>
            <a:pPr>
              <a:defRPr/>
            </a:pPr>
            <a:fld id="{F4A84A27-86F6-487A-A731-599E899B7C03}" type="datetimeFigureOut">
              <a:rPr lang="zh-CN" altLang="en-US">
                <a:solidFill>
                  <a:srgbClr val="000000"/>
                </a:solidFill>
              </a:rPr>
              <a:pPr>
                <a:defRPr/>
              </a:pPr>
              <a:t>2026/2/4</a:t>
            </a:fld>
            <a:endParaRPr lang="zh-CN" altLang="en-US">
              <a:solidFill>
                <a:srgbClr val="000000"/>
              </a:solidFill>
            </a:endParaRPr>
          </a:p>
        </p:txBody>
      </p:sp>
      <p:sp>
        <p:nvSpPr>
          <p:cNvPr id="6" name="页脚占位符 5"/>
          <p:cNvSpPr>
            <a:spLocks noGrp="1"/>
          </p:cNvSpPr>
          <p:nvPr>
            <p:ph type="ftr" sz="quarter" idx="11"/>
          </p:nvPr>
        </p:nvSpPr>
        <p:spPr>
          <a:xfrm>
            <a:off x="6057900" y="9534526"/>
            <a:ext cx="6172200" cy="547688"/>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solidFill>
                <a:srgbClr val="000000"/>
              </a:solidFill>
            </a:endParaRPr>
          </a:p>
        </p:txBody>
      </p:sp>
      <p:sp>
        <p:nvSpPr>
          <p:cNvPr id="7" name="灯片编号占位符 6"/>
          <p:cNvSpPr>
            <a:spLocks noGrp="1"/>
          </p:cNvSpPr>
          <p:nvPr>
            <p:ph type="sldNum" sz="quarter" idx="12"/>
          </p:nvPr>
        </p:nvSpPr>
        <p:spPr>
          <a:xfrm>
            <a:off x="12915900" y="9534526"/>
            <a:ext cx="4114800" cy="54768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D3E0FC58-5E79-485A-89D4-77ED5874D557}" type="slidenum">
              <a:rPr lang="zh-CN" altLang="en-US">
                <a:solidFill>
                  <a:srgbClr val="000000"/>
                </a:solidFill>
              </a:rPr>
              <a:pPr fontAlgn="base">
                <a:spcBef>
                  <a:spcPct val="0"/>
                </a:spcBef>
                <a:spcAft>
                  <a:spcPct val="0"/>
                </a:spcAft>
                <a:defRPr/>
              </a:pPr>
              <a:t>‹#›</a:t>
            </a:fld>
            <a:endParaRPr lang="zh-CN" altLang="en-US">
              <a:solidFill>
                <a:srgbClr val="000000"/>
              </a:solidFill>
            </a:endParaRPr>
          </a:p>
        </p:txBody>
      </p:sp>
    </p:spTree>
    <p:extLst>
      <p:ext uri="{BB962C8B-B14F-4D97-AF65-F5344CB8AC3E}">
        <p14:creationId xmlns:p14="http://schemas.microsoft.com/office/powerpoint/2010/main" val="21928885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endParaRPr lang="zh-CN" altLang="en-US" noProof="0"/>
          </a:p>
        </p:txBody>
      </p:sp>
      <p:sp>
        <p:nvSpPr>
          <p:cNvPr id="4" name="文本占位符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编辑母版文本样式</a:t>
            </a:r>
          </a:p>
        </p:txBody>
      </p:sp>
      <p:sp>
        <p:nvSpPr>
          <p:cNvPr id="5" name="日期占位符 4"/>
          <p:cNvSpPr>
            <a:spLocks noGrp="1"/>
          </p:cNvSpPr>
          <p:nvPr>
            <p:ph type="dt" sz="half" idx="10"/>
          </p:nvPr>
        </p:nvSpPr>
        <p:spPr>
          <a:xfrm>
            <a:off x="1257300" y="9534526"/>
            <a:ext cx="4114800" cy="547688"/>
          </a:xfrm>
          <a:prstGeom prst="rect">
            <a:avLst/>
          </a:prstGeom>
        </p:spPr>
        <p:txBody>
          <a:bodyPr/>
          <a:lstStyle>
            <a:lvl1pPr eaLnBrk="1" fontAlgn="auto" hangingPunct="1">
              <a:spcBef>
                <a:spcPts val="0"/>
              </a:spcBef>
              <a:spcAft>
                <a:spcPts val="0"/>
              </a:spcAft>
              <a:defRPr>
                <a:latin typeface="+mn-lt"/>
                <a:ea typeface="+mn-ea"/>
              </a:defRPr>
            </a:lvl1pPr>
          </a:lstStyle>
          <a:p>
            <a:pPr>
              <a:defRPr/>
            </a:pPr>
            <a:fld id="{E5782F24-D9B9-4162-A9D0-D72A4AB1992A}" type="datetimeFigureOut">
              <a:rPr lang="zh-CN" altLang="en-US">
                <a:solidFill>
                  <a:srgbClr val="000000"/>
                </a:solidFill>
              </a:rPr>
              <a:pPr>
                <a:defRPr/>
              </a:pPr>
              <a:t>2026/2/4</a:t>
            </a:fld>
            <a:endParaRPr lang="zh-CN" altLang="en-US">
              <a:solidFill>
                <a:srgbClr val="000000"/>
              </a:solidFill>
            </a:endParaRPr>
          </a:p>
        </p:txBody>
      </p:sp>
      <p:sp>
        <p:nvSpPr>
          <p:cNvPr id="6" name="页脚占位符 5"/>
          <p:cNvSpPr>
            <a:spLocks noGrp="1"/>
          </p:cNvSpPr>
          <p:nvPr>
            <p:ph type="ftr" sz="quarter" idx="11"/>
          </p:nvPr>
        </p:nvSpPr>
        <p:spPr>
          <a:xfrm>
            <a:off x="6057900" y="9534526"/>
            <a:ext cx="6172200" cy="547688"/>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solidFill>
                <a:srgbClr val="000000"/>
              </a:solidFill>
            </a:endParaRPr>
          </a:p>
        </p:txBody>
      </p:sp>
      <p:sp>
        <p:nvSpPr>
          <p:cNvPr id="7" name="灯片编号占位符 6"/>
          <p:cNvSpPr>
            <a:spLocks noGrp="1"/>
          </p:cNvSpPr>
          <p:nvPr>
            <p:ph type="sldNum" sz="quarter" idx="12"/>
          </p:nvPr>
        </p:nvSpPr>
        <p:spPr>
          <a:xfrm>
            <a:off x="12915900" y="9534526"/>
            <a:ext cx="4114800" cy="54768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F59AA659-E068-4AE5-B948-ACDFA6E03507}" type="slidenum">
              <a:rPr lang="zh-CN" altLang="en-US">
                <a:solidFill>
                  <a:srgbClr val="000000"/>
                </a:solidFill>
              </a:rPr>
              <a:pPr fontAlgn="base">
                <a:spcBef>
                  <a:spcPct val="0"/>
                </a:spcBef>
                <a:spcAft>
                  <a:spcPct val="0"/>
                </a:spcAft>
                <a:defRPr/>
              </a:pPr>
              <a:t>‹#›</a:t>
            </a:fld>
            <a:endParaRPr lang="zh-CN" altLang="en-US">
              <a:solidFill>
                <a:srgbClr val="000000"/>
              </a:solidFill>
            </a:endParaRPr>
          </a:p>
        </p:txBody>
      </p:sp>
    </p:spTree>
    <p:extLst>
      <p:ext uri="{BB962C8B-B14F-4D97-AF65-F5344CB8AC3E}">
        <p14:creationId xmlns:p14="http://schemas.microsoft.com/office/powerpoint/2010/main" val="21847980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1257300" y="2738438"/>
            <a:ext cx="15773400" cy="6527007"/>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1257300" y="9534526"/>
            <a:ext cx="4114800" cy="547688"/>
          </a:xfrm>
          <a:prstGeom prst="rect">
            <a:avLst/>
          </a:prstGeom>
        </p:spPr>
        <p:txBody>
          <a:bodyPr/>
          <a:lstStyle>
            <a:lvl1pPr eaLnBrk="1" fontAlgn="auto" hangingPunct="1">
              <a:spcBef>
                <a:spcPts val="0"/>
              </a:spcBef>
              <a:spcAft>
                <a:spcPts val="0"/>
              </a:spcAft>
              <a:defRPr>
                <a:latin typeface="+mn-lt"/>
                <a:ea typeface="+mn-ea"/>
              </a:defRPr>
            </a:lvl1pPr>
          </a:lstStyle>
          <a:p>
            <a:pPr>
              <a:defRPr/>
            </a:pPr>
            <a:fld id="{7302F581-9BBD-4A7D-A4CC-829C24DE0CF9}" type="datetimeFigureOut">
              <a:rPr lang="zh-CN" altLang="en-US">
                <a:solidFill>
                  <a:srgbClr val="000000"/>
                </a:solidFill>
              </a:rPr>
              <a:pPr>
                <a:defRPr/>
              </a:pPr>
              <a:t>2026/2/4</a:t>
            </a:fld>
            <a:endParaRPr lang="zh-CN" altLang="en-US">
              <a:solidFill>
                <a:srgbClr val="000000"/>
              </a:solidFill>
            </a:endParaRPr>
          </a:p>
        </p:txBody>
      </p:sp>
      <p:sp>
        <p:nvSpPr>
          <p:cNvPr id="5" name="页脚占位符 4"/>
          <p:cNvSpPr>
            <a:spLocks noGrp="1"/>
          </p:cNvSpPr>
          <p:nvPr>
            <p:ph type="ftr" sz="quarter" idx="11"/>
          </p:nvPr>
        </p:nvSpPr>
        <p:spPr>
          <a:xfrm>
            <a:off x="6057900" y="9534526"/>
            <a:ext cx="6172200" cy="547688"/>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solidFill>
                <a:srgbClr val="000000"/>
              </a:solidFill>
            </a:endParaRPr>
          </a:p>
        </p:txBody>
      </p:sp>
      <p:sp>
        <p:nvSpPr>
          <p:cNvPr id="6" name="灯片编号占位符 5"/>
          <p:cNvSpPr>
            <a:spLocks noGrp="1"/>
          </p:cNvSpPr>
          <p:nvPr>
            <p:ph type="sldNum" sz="quarter" idx="12"/>
          </p:nvPr>
        </p:nvSpPr>
        <p:spPr>
          <a:xfrm>
            <a:off x="12915900" y="9534526"/>
            <a:ext cx="4114800" cy="54768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BE5C204F-DED0-435C-B398-BD1E16B10354}" type="slidenum">
              <a:rPr lang="zh-CN" altLang="en-US">
                <a:solidFill>
                  <a:srgbClr val="000000"/>
                </a:solidFill>
              </a:rPr>
              <a:pPr fontAlgn="base">
                <a:spcBef>
                  <a:spcPct val="0"/>
                </a:spcBef>
                <a:spcAft>
                  <a:spcPct val="0"/>
                </a:spcAft>
                <a:defRPr/>
              </a:pPr>
              <a:t>‹#›</a:t>
            </a:fld>
            <a:endParaRPr lang="zh-CN" altLang="en-US">
              <a:solidFill>
                <a:srgbClr val="000000"/>
              </a:solidFill>
            </a:endParaRPr>
          </a:p>
        </p:txBody>
      </p:sp>
    </p:spTree>
    <p:extLst>
      <p:ext uri="{BB962C8B-B14F-4D97-AF65-F5344CB8AC3E}">
        <p14:creationId xmlns:p14="http://schemas.microsoft.com/office/powerpoint/2010/main" val="35535927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1257300" y="9534526"/>
            <a:ext cx="4114800" cy="547688"/>
          </a:xfrm>
          <a:prstGeom prst="rect">
            <a:avLst/>
          </a:prstGeom>
        </p:spPr>
        <p:txBody>
          <a:bodyPr/>
          <a:lstStyle>
            <a:lvl1pPr eaLnBrk="1" fontAlgn="auto" hangingPunct="1">
              <a:spcBef>
                <a:spcPts val="0"/>
              </a:spcBef>
              <a:spcAft>
                <a:spcPts val="0"/>
              </a:spcAft>
              <a:defRPr>
                <a:latin typeface="+mn-lt"/>
                <a:ea typeface="+mn-ea"/>
              </a:defRPr>
            </a:lvl1pPr>
          </a:lstStyle>
          <a:p>
            <a:pPr>
              <a:defRPr/>
            </a:pPr>
            <a:fld id="{7D1D1863-4678-40EB-AB07-362025A11A09}" type="datetimeFigureOut">
              <a:rPr lang="zh-CN" altLang="en-US">
                <a:solidFill>
                  <a:srgbClr val="000000"/>
                </a:solidFill>
              </a:rPr>
              <a:pPr>
                <a:defRPr/>
              </a:pPr>
              <a:t>2026/2/4</a:t>
            </a:fld>
            <a:endParaRPr lang="zh-CN" altLang="en-US">
              <a:solidFill>
                <a:srgbClr val="000000"/>
              </a:solidFill>
            </a:endParaRPr>
          </a:p>
        </p:txBody>
      </p:sp>
      <p:sp>
        <p:nvSpPr>
          <p:cNvPr id="5" name="页脚占位符 4"/>
          <p:cNvSpPr>
            <a:spLocks noGrp="1"/>
          </p:cNvSpPr>
          <p:nvPr>
            <p:ph type="ftr" sz="quarter" idx="11"/>
          </p:nvPr>
        </p:nvSpPr>
        <p:spPr>
          <a:xfrm>
            <a:off x="6057900" y="9534526"/>
            <a:ext cx="6172200" cy="547688"/>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solidFill>
                <a:srgbClr val="000000"/>
              </a:solidFill>
            </a:endParaRPr>
          </a:p>
        </p:txBody>
      </p:sp>
      <p:sp>
        <p:nvSpPr>
          <p:cNvPr id="6" name="灯片编号占位符 5"/>
          <p:cNvSpPr>
            <a:spLocks noGrp="1"/>
          </p:cNvSpPr>
          <p:nvPr>
            <p:ph type="sldNum" sz="quarter" idx="12"/>
          </p:nvPr>
        </p:nvSpPr>
        <p:spPr>
          <a:xfrm>
            <a:off x="12915900" y="9534526"/>
            <a:ext cx="4114800" cy="54768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B4E794F8-5EA0-4190-9FC0-59FE66FA9CD6}" type="slidenum">
              <a:rPr lang="zh-CN" altLang="en-US">
                <a:solidFill>
                  <a:srgbClr val="000000"/>
                </a:solidFill>
              </a:rPr>
              <a:pPr fontAlgn="base">
                <a:spcBef>
                  <a:spcPct val="0"/>
                </a:spcBef>
                <a:spcAft>
                  <a:spcPct val="0"/>
                </a:spcAft>
                <a:defRPr/>
              </a:pPr>
              <a:t>‹#›</a:t>
            </a:fld>
            <a:endParaRPr lang="zh-CN" altLang="en-US">
              <a:solidFill>
                <a:srgbClr val="000000"/>
              </a:solidFill>
            </a:endParaRPr>
          </a:p>
        </p:txBody>
      </p:sp>
    </p:spTree>
    <p:extLst>
      <p:ext uri="{BB962C8B-B14F-4D97-AF65-F5344CB8AC3E}">
        <p14:creationId xmlns:p14="http://schemas.microsoft.com/office/powerpoint/2010/main" val="29210035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79395036-8905-4502-84C4-EF34146EB29A}" type="datetimeFigureOut">
              <a:rPr lang="en-US" smtClean="0">
                <a:solidFill>
                  <a:prstClr val="black">
                    <a:tint val="75000"/>
                  </a:prstClr>
                </a:solidFill>
              </a:rPr>
              <a:pPr/>
              <a:t>2/4/2026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1C0110-A897-40EC-A2B9-0A297EABAC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01060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395036-8905-4502-84C4-EF34146EB29A}" type="datetimeFigureOut">
              <a:rPr lang="en-US" smtClean="0">
                <a:solidFill>
                  <a:prstClr val="black">
                    <a:tint val="75000"/>
                  </a:prstClr>
                </a:solidFill>
              </a:rPr>
              <a:pPr/>
              <a:t>2/4/2026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1C0110-A897-40EC-A2B9-0A297EABAC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81575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395036-8905-4502-84C4-EF34146EB29A}" type="datetimeFigureOut">
              <a:rPr lang="en-US" smtClean="0">
                <a:solidFill>
                  <a:prstClr val="black">
                    <a:tint val="75000"/>
                  </a:prstClr>
                </a:solidFill>
              </a:rPr>
              <a:pPr/>
              <a:t>2/4/2026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1C0110-A897-40EC-A2B9-0A297EABAC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61451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395036-8905-4502-84C4-EF34146EB29A}" type="datetimeFigureOut">
              <a:rPr lang="en-US" smtClean="0">
                <a:solidFill>
                  <a:prstClr val="black">
                    <a:tint val="75000"/>
                  </a:prstClr>
                </a:solidFill>
              </a:rPr>
              <a:pPr/>
              <a:t>2/4/2026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31C0110-A897-40EC-A2B9-0A297EABAC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51365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395036-8905-4502-84C4-EF34146EB29A}" type="datetimeFigureOut">
              <a:rPr lang="en-US" smtClean="0">
                <a:solidFill>
                  <a:prstClr val="black">
                    <a:tint val="75000"/>
                  </a:prstClr>
                </a:solidFill>
              </a:rPr>
              <a:pPr/>
              <a:t>2/4/2026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31C0110-A897-40EC-A2B9-0A297EABAC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55578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395036-8905-4502-84C4-EF34146EB29A}" type="datetimeFigureOut">
              <a:rPr lang="en-US" smtClean="0">
                <a:solidFill>
                  <a:prstClr val="black">
                    <a:tint val="75000"/>
                  </a:prstClr>
                </a:solidFill>
              </a:rPr>
              <a:pPr/>
              <a:t>2/4/2026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31C0110-A897-40EC-A2B9-0A297EABAC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1269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395036-8905-4502-84C4-EF34146EB29A}" type="datetimeFigureOut">
              <a:rPr lang="en-US" smtClean="0">
                <a:solidFill>
                  <a:prstClr val="black">
                    <a:tint val="75000"/>
                  </a:prstClr>
                </a:solidFill>
              </a:rPr>
              <a:pPr/>
              <a:t>2/4/2026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31C0110-A897-40EC-A2B9-0A297EABAC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15771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79395036-8905-4502-84C4-EF34146EB29A}" type="datetimeFigureOut">
              <a:rPr lang="en-US" smtClean="0">
                <a:solidFill>
                  <a:prstClr val="black">
                    <a:tint val="75000"/>
                  </a:prstClr>
                </a:solidFill>
              </a:rPr>
              <a:pPr/>
              <a:t>2/4/2026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31C0110-A897-40EC-A2B9-0A297EABAC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86817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79395036-8905-4502-84C4-EF34146EB29A}" type="datetimeFigureOut">
              <a:rPr lang="en-US" smtClean="0">
                <a:solidFill>
                  <a:prstClr val="black">
                    <a:tint val="75000"/>
                  </a:prstClr>
                </a:solidFill>
              </a:rPr>
              <a:pPr/>
              <a:t>2/4/2026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31C0110-A897-40EC-A2B9-0A297EABAC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16042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395036-8905-4502-84C4-EF34146EB29A}" type="datetimeFigureOut">
              <a:rPr lang="en-US" smtClean="0">
                <a:solidFill>
                  <a:prstClr val="black">
                    <a:tint val="75000"/>
                  </a:prstClr>
                </a:solidFill>
              </a:rPr>
              <a:pPr/>
              <a:t>2/4/2026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1C0110-A897-40EC-A2B9-0A297EABAC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15121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395036-8905-4502-84C4-EF34146EB29A}" type="datetimeFigureOut">
              <a:rPr lang="en-US" smtClean="0">
                <a:solidFill>
                  <a:prstClr val="black">
                    <a:tint val="75000"/>
                  </a:prstClr>
                </a:solidFill>
              </a:rPr>
              <a:pPr/>
              <a:t>2/4/2026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1C0110-A897-40EC-A2B9-0A297EABAC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17324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B3F771B-E283-4029-930B-07B53AE623D0}"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314277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B4D151E-D75A-4CF6-8B12-9796D0D5465F}"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165031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2F39893-9E64-48C2-A875-FDEE4D2A410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343602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EDF80CB4-E50E-48BB-A2FB-0A98F2BAA08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24127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A80BE48F-6429-480F-A30F-30CE9292EA21}"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79053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0BF869F0-4894-45AB-A104-1405D257AE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076241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B367FBE9-36C3-4483-9766-2DC1EBC901F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645018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DCD9857B-8EC4-4F1A-AA19-76D9430279BE}"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742061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CBF4C47-502E-4397-9C12-F2AD6A3FBE2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199090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979BCA9-C19A-44D3-A822-93FECCA7252F}"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001818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EA3164C-FEB9-4B30-A3DC-116AD0E32C48}"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561403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7F0D3-9924-4170-A558-7A339109571F}"/>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D7C7C9AF-381E-4543-B824-B9E6D6E635F7}"/>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FC4C0327-1A23-4182-AA38-69E50349E3C2}"/>
              </a:ext>
            </a:extLst>
          </p:cNvPr>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a:extLst>
              <a:ext uri="{FF2B5EF4-FFF2-40B4-BE49-F238E27FC236}">
                <a16:creationId xmlns:a16="http://schemas.microsoft.com/office/drawing/2014/main" id="{A21D966E-CC0C-4E0B-871E-784B20998BB1}"/>
              </a:ext>
            </a:extLst>
          </p:cNvPr>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a:extLst>
              <a:ext uri="{FF2B5EF4-FFF2-40B4-BE49-F238E27FC236}">
                <a16:creationId xmlns:a16="http://schemas.microsoft.com/office/drawing/2014/main" id="{C0794744-AEF2-4D80-93FB-03EDCC3BDBC6}"/>
              </a:ext>
            </a:extLst>
          </p:cNvPr>
          <p:cNvSpPr>
            <a:spLocks noGrp="1"/>
          </p:cNvSpPr>
          <p:nvPr>
            <p:ph type="sldNum" sz="quarter" idx="12"/>
          </p:nvPr>
        </p:nvSpPr>
        <p:spPr/>
        <p:txBody>
          <a:bodyPr/>
          <a:lstStyle>
            <a:lvl1pPr>
              <a:defRPr/>
            </a:lvl1pPr>
          </a:lstStyle>
          <a:p>
            <a:fld id="{56331CD8-7517-4E89-826E-4A6061AC1B5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26228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6AD26-AA72-41D0-AC9E-F1DC64BC2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1D71FC-EB3B-461A-9AD8-6F6377E11E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C3DDB1-5E00-4157-B979-B34A7A62119A}"/>
              </a:ext>
            </a:extLst>
          </p:cNvPr>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a:extLst>
              <a:ext uri="{FF2B5EF4-FFF2-40B4-BE49-F238E27FC236}">
                <a16:creationId xmlns:a16="http://schemas.microsoft.com/office/drawing/2014/main" id="{F3D6C4CE-59F5-4566-8253-226D449EDC47}"/>
              </a:ext>
            </a:extLst>
          </p:cNvPr>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a:extLst>
              <a:ext uri="{FF2B5EF4-FFF2-40B4-BE49-F238E27FC236}">
                <a16:creationId xmlns:a16="http://schemas.microsoft.com/office/drawing/2014/main" id="{390E97C7-C6EA-4E83-B1C0-4664606FA0EF}"/>
              </a:ext>
            </a:extLst>
          </p:cNvPr>
          <p:cNvSpPr>
            <a:spLocks noGrp="1"/>
          </p:cNvSpPr>
          <p:nvPr>
            <p:ph type="sldNum" sz="quarter" idx="12"/>
          </p:nvPr>
        </p:nvSpPr>
        <p:spPr/>
        <p:txBody>
          <a:bodyPr/>
          <a:lstStyle>
            <a:lvl1pPr>
              <a:defRPr/>
            </a:lvl1pPr>
          </a:lstStyle>
          <a:p>
            <a:fld id="{15D6E795-F582-4FC0-A78E-BDFFF3CECF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77449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BD7AD-C9C9-46F5-8032-F311D4B1A55B}"/>
              </a:ext>
            </a:extLst>
          </p:cNvPr>
          <p:cNvSpPr>
            <a:spLocks noGrp="1"/>
          </p:cNvSpPr>
          <p:nvPr>
            <p:ph type="title"/>
          </p:nvPr>
        </p:nvSpPr>
        <p:spPr>
          <a:xfrm>
            <a:off x="1247777" y="2564609"/>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FD35F56E-17A3-4C73-A5EC-69BFBFE59423}"/>
              </a:ext>
            </a:extLst>
          </p:cNvPr>
          <p:cNvSpPr>
            <a:spLocks noGrp="1"/>
          </p:cNvSpPr>
          <p:nvPr>
            <p:ph type="body" idx="1"/>
          </p:nvPr>
        </p:nvSpPr>
        <p:spPr>
          <a:xfrm>
            <a:off x="1247777" y="6884197"/>
            <a:ext cx="15773400" cy="2250281"/>
          </a:xfrm>
        </p:spPr>
        <p:txBody>
          <a:bodyPr/>
          <a:lstStyle>
            <a:lvl1pPr marL="0" indent="0">
              <a:buNone/>
              <a:defRPr sz="3600"/>
            </a:lvl1pPr>
            <a:lvl2pPr marL="685800" indent="0">
              <a:buNone/>
              <a:defRPr sz="3000"/>
            </a:lvl2pPr>
            <a:lvl3pPr marL="1371600" indent="0">
              <a:buNone/>
              <a:defRPr sz="27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pPr lvl="0"/>
            <a:r>
              <a:rPr lang="en-US"/>
              <a:t>Click to edit Master text styles</a:t>
            </a:r>
          </a:p>
        </p:txBody>
      </p:sp>
      <p:sp>
        <p:nvSpPr>
          <p:cNvPr id="4" name="Date Placeholder 3">
            <a:extLst>
              <a:ext uri="{FF2B5EF4-FFF2-40B4-BE49-F238E27FC236}">
                <a16:creationId xmlns:a16="http://schemas.microsoft.com/office/drawing/2014/main" id="{DE541EDE-CC11-47B2-A648-F168A2653ABC}"/>
              </a:ext>
            </a:extLst>
          </p:cNvPr>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a:extLst>
              <a:ext uri="{FF2B5EF4-FFF2-40B4-BE49-F238E27FC236}">
                <a16:creationId xmlns:a16="http://schemas.microsoft.com/office/drawing/2014/main" id="{2FF9B2F2-638A-4C6B-B07F-F2F5C9C0D1B7}"/>
              </a:ext>
            </a:extLst>
          </p:cNvPr>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a:extLst>
              <a:ext uri="{FF2B5EF4-FFF2-40B4-BE49-F238E27FC236}">
                <a16:creationId xmlns:a16="http://schemas.microsoft.com/office/drawing/2014/main" id="{67BB96F1-3CC6-4A8A-B8EF-30A6A12169A0}"/>
              </a:ext>
            </a:extLst>
          </p:cNvPr>
          <p:cNvSpPr>
            <a:spLocks noGrp="1"/>
          </p:cNvSpPr>
          <p:nvPr>
            <p:ph type="sldNum" sz="quarter" idx="12"/>
          </p:nvPr>
        </p:nvSpPr>
        <p:spPr/>
        <p:txBody>
          <a:bodyPr/>
          <a:lstStyle>
            <a:lvl1pPr>
              <a:defRPr/>
            </a:lvl1pPr>
          </a:lstStyle>
          <a:p>
            <a:fld id="{51320E08-F7CF-442C-AE77-FE6577E1745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14970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F15C-4BD4-4AC4-BB55-E86B52EF85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9EEAFE-FFC2-4C44-81B6-35569EFFF5A0}"/>
              </a:ext>
            </a:extLst>
          </p:cNvPr>
          <p:cNvSpPr>
            <a:spLocks noGrp="1"/>
          </p:cNvSpPr>
          <p:nvPr>
            <p:ph sz="half" idx="1"/>
          </p:nvPr>
        </p:nvSpPr>
        <p:spPr>
          <a:xfrm>
            <a:off x="914400" y="2400302"/>
            <a:ext cx="8077200" cy="6788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5A4357-1D36-4F81-A205-899C6A377885}"/>
              </a:ext>
            </a:extLst>
          </p:cNvPr>
          <p:cNvSpPr>
            <a:spLocks noGrp="1"/>
          </p:cNvSpPr>
          <p:nvPr>
            <p:ph sz="half" idx="2"/>
          </p:nvPr>
        </p:nvSpPr>
        <p:spPr>
          <a:xfrm>
            <a:off x="9296400" y="2400302"/>
            <a:ext cx="8077200" cy="6788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B2AF35-8739-4A6E-93A9-EA3ED6178F8C}"/>
              </a:ext>
            </a:extLst>
          </p:cNvPr>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a:extLst>
              <a:ext uri="{FF2B5EF4-FFF2-40B4-BE49-F238E27FC236}">
                <a16:creationId xmlns:a16="http://schemas.microsoft.com/office/drawing/2014/main" id="{8BADC2F4-7981-4876-8B2F-9CE2225DC9D9}"/>
              </a:ext>
            </a:extLst>
          </p:cNvPr>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a:extLst>
              <a:ext uri="{FF2B5EF4-FFF2-40B4-BE49-F238E27FC236}">
                <a16:creationId xmlns:a16="http://schemas.microsoft.com/office/drawing/2014/main" id="{C2E1B3E2-B7E0-400F-8AA5-5AA4B2EA5AAC}"/>
              </a:ext>
            </a:extLst>
          </p:cNvPr>
          <p:cNvSpPr>
            <a:spLocks noGrp="1"/>
          </p:cNvSpPr>
          <p:nvPr>
            <p:ph type="sldNum" sz="quarter" idx="12"/>
          </p:nvPr>
        </p:nvSpPr>
        <p:spPr/>
        <p:txBody>
          <a:bodyPr/>
          <a:lstStyle>
            <a:lvl1pPr>
              <a:defRPr/>
            </a:lvl1pPr>
          </a:lstStyle>
          <a:p>
            <a:fld id="{2B29B4CA-98E0-47B5-BAC5-8C1F11C5AB5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46617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F47FF-1E2F-4752-B9DF-E35C25C36711}"/>
              </a:ext>
            </a:extLst>
          </p:cNvPr>
          <p:cNvSpPr>
            <a:spLocks noGrp="1"/>
          </p:cNvSpPr>
          <p:nvPr>
            <p:ph type="title"/>
          </p:nvPr>
        </p:nvSpPr>
        <p:spPr>
          <a:xfrm>
            <a:off x="1260476" y="547690"/>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6A6BA1-590C-45D5-9714-B6B2246B9196}"/>
              </a:ext>
            </a:extLst>
          </p:cNvPr>
          <p:cNvSpPr>
            <a:spLocks noGrp="1"/>
          </p:cNvSpPr>
          <p:nvPr>
            <p:ph type="body" idx="1"/>
          </p:nvPr>
        </p:nvSpPr>
        <p:spPr>
          <a:xfrm>
            <a:off x="1260477" y="2521745"/>
            <a:ext cx="7737474"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DB7A2A85-6117-4735-A77E-6F3B517DB47D}"/>
              </a:ext>
            </a:extLst>
          </p:cNvPr>
          <p:cNvSpPr>
            <a:spLocks noGrp="1"/>
          </p:cNvSpPr>
          <p:nvPr>
            <p:ph sz="half" idx="2"/>
          </p:nvPr>
        </p:nvSpPr>
        <p:spPr>
          <a:xfrm>
            <a:off x="1260477" y="3757613"/>
            <a:ext cx="7737474"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E1DEB3-A902-404F-ABA4-4DA604AE9C4E}"/>
              </a:ext>
            </a:extLst>
          </p:cNvPr>
          <p:cNvSpPr>
            <a:spLocks noGrp="1"/>
          </p:cNvSpPr>
          <p:nvPr>
            <p:ph type="body" sz="quarter" idx="3"/>
          </p:nvPr>
        </p:nvSpPr>
        <p:spPr>
          <a:xfrm>
            <a:off x="9258301" y="2521745"/>
            <a:ext cx="7775576"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D35C0372-91B4-4378-B396-ABAA0727ED9E}"/>
              </a:ext>
            </a:extLst>
          </p:cNvPr>
          <p:cNvSpPr>
            <a:spLocks noGrp="1"/>
          </p:cNvSpPr>
          <p:nvPr>
            <p:ph sz="quarter" idx="4"/>
          </p:nvPr>
        </p:nvSpPr>
        <p:spPr>
          <a:xfrm>
            <a:off x="9258301" y="3757613"/>
            <a:ext cx="7775576"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87147A-03A5-414C-A0AA-6C33E45BA2DB}"/>
              </a:ext>
            </a:extLst>
          </p:cNvPr>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a:extLst>
              <a:ext uri="{FF2B5EF4-FFF2-40B4-BE49-F238E27FC236}">
                <a16:creationId xmlns:a16="http://schemas.microsoft.com/office/drawing/2014/main" id="{55177B47-E77C-4324-A79A-B3CBD6BEAE0D}"/>
              </a:ext>
            </a:extLst>
          </p:cNvPr>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a:extLst>
              <a:ext uri="{FF2B5EF4-FFF2-40B4-BE49-F238E27FC236}">
                <a16:creationId xmlns:a16="http://schemas.microsoft.com/office/drawing/2014/main" id="{3B3B1E21-6A6B-42D0-B68B-B831FF0FAB98}"/>
              </a:ext>
            </a:extLst>
          </p:cNvPr>
          <p:cNvSpPr>
            <a:spLocks noGrp="1"/>
          </p:cNvSpPr>
          <p:nvPr>
            <p:ph type="sldNum" sz="quarter" idx="12"/>
          </p:nvPr>
        </p:nvSpPr>
        <p:spPr/>
        <p:txBody>
          <a:bodyPr/>
          <a:lstStyle>
            <a:lvl1pPr>
              <a:defRPr/>
            </a:lvl1pPr>
          </a:lstStyle>
          <a:p>
            <a:fld id="{2A50375C-F19D-4949-A3BF-689635CBA9D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30156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D6AB0-089B-49F2-B51E-B5C0E4F4AB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52061F-743D-47A1-B5AD-9016F385E65F}"/>
              </a:ext>
            </a:extLst>
          </p:cNvPr>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a:extLst>
              <a:ext uri="{FF2B5EF4-FFF2-40B4-BE49-F238E27FC236}">
                <a16:creationId xmlns:a16="http://schemas.microsoft.com/office/drawing/2014/main" id="{7610A4F2-E1C6-43BE-A92E-66BF2C2B95AD}"/>
              </a:ext>
            </a:extLst>
          </p:cNvPr>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a:extLst>
              <a:ext uri="{FF2B5EF4-FFF2-40B4-BE49-F238E27FC236}">
                <a16:creationId xmlns:a16="http://schemas.microsoft.com/office/drawing/2014/main" id="{1156EF9F-F757-4D0D-8B29-EB3D2F1A302C}"/>
              </a:ext>
            </a:extLst>
          </p:cNvPr>
          <p:cNvSpPr>
            <a:spLocks noGrp="1"/>
          </p:cNvSpPr>
          <p:nvPr>
            <p:ph type="sldNum" sz="quarter" idx="12"/>
          </p:nvPr>
        </p:nvSpPr>
        <p:spPr/>
        <p:txBody>
          <a:bodyPr/>
          <a:lstStyle>
            <a:lvl1pPr>
              <a:defRPr/>
            </a:lvl1pPr>
          </a:lstStyle>
          <a:p>
            <a:fld id="{548FCBDF-CB57-498F-9AF1-F409EA5ECB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79292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64FBAB-010B-4FB6-9783-33B70DB9E182}"/>
              </a:ext>
            </a:extLst>
          </p:cNvPr>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a:extLst>
              <a:ext uri="{FF2B5EF4-FFF2-40B4-BE49-F238E27FC236}">
                <a16:creationId xmlns:a16="http://schemas.microsoft.com/office/drawing/2014/main" id="{59AEE32F-A750-42A7-9A89-88102BC2960F}"/>
              </a:ext>
            </a:extLst>
          </p:cNvPr>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a:extLst>
              <a:ext uri="{FF2B5EF4-FFF2-40B4-BE49-F238E27FC236}">
                <a16:creationId xmlns:a16="http://schemas.microsoft.com/office/drawing/2014/main" id="{7ABBADF9-C68C-475D-933C-9B35CDC74F57}"/>
              </a:ext>
            </a:extLst>
          </p:cNvPr>
          <p:cNvSpPr>
            <a:spLocks noGrp="1"/>
          </p:cNvSpPr>
          <p:nvPr>
            <p:ph type="sldNum" sz="quarter" idx="12"/>
          </p:nvPr>
        </p:nvSpPr>
        <p:spPr/>
        <p:txBody>
          <a:bodyPr/>
          <a:lstStyle>
            <a:lvl1pPr>
              <a:defRPr/>
            </a:lvl1pPr>
          </a:lstStyle>
          <a:p>
            <a:fld id="{19974106-9668-4F5A-810E-B2A8DC55089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99007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A7612-5D40-49D8-9FC6-77DD2C0707F1}"/>
              </a:ext>
            </a:extLst>
          </p:cNvPr>
          <p:cNvSpPr>
            <a:spLocks noGrp="1"/>
          </p:cNvSpPr>
          <p:nvPr>
            <p:ph type="title"/>
          </p:nvPr>
        </p:nvSpPr>
        <p:spPr>
          <a:xfrm>
            <a:off x="1260478" y="685800"/>
            <a:ext cx="5899151"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7E368AF-5457-453A-A8F1-0C7B4279249B}"/>
              </a:ext>
            </a:extLst>
          </p:cNvPr>
          <p:cNvSpPr>
            <a:spLocks noGrp="1"/>
          </p:cNvSpPr>
          <p:nvPr>
            <p:ph idx="1"/>
          </p:nvPr>
        </p:nvSpPr>
        <p:spPr>
          <a:xfrm>
            <a:off x="7775576"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70367B-E23E-457C-A0EC-20116B02835D}"/>
              </a:ext>
            </a:extLst>
          </p:cNvPr>
          <p:cNvSpPr>
            <a:spLocks noGrp="1"/>
          </p:cNvSpPr>
          <p:nvPr>
            <p:ph type="body" sz="half" idx="2"/>
          </p:nvPr>
        </p:nvSpPr>
        <p:spPr>
          <a:xfrm>
            <a:off x="1260478" y="3086100"/>
            <a:ext cx="5899151"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671658E4-D727-4CC7-8B25-FC09CF89528C}"/>
              </a:ext>
            </a:extLst>
          </p:cNvPr>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a:extLst>
              <a:ext uri="{FF2B5EF4-FFF2-40B4-BE49-F238E27FC236}">
                <a16:creationId xmlns:a16="http://schemas.microsoft.com/office/drawing/2014/main" id="{89FD843A-154E-4BC4-8A57-85E08917572C}"/>
              </a:ext>
            </a:extLst>
          </p:cNvPr>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a:extLst>
              <a:ext uri="{FF2B5EF4-FFF2-40B4-BE49-F238E27FC236}">
                <a16:creationId xmlns:a16="http://schemas.microsoft.com/office/drawing/2014/main" id="{75E8542D-A9DE-48B5-A052-82541D7597B5}"/>
              </a:ext>
            </a:extLst>
          </p:cNvPr>
          <p:cNvSpPr>
            <a:spLocks noGrp="1"/>
          </p:cNvSpPr>
          <p:nvPr>
            <p:ph type="sldNum" sz="quarter" idx="12"/>
          </p:nvPr>
        </p:nvSpPr>
        <p:spPr/>
        <p:txBody>
          <a:bodyPr/>
          <a:lstStyle>
            <a:lvl1pPr>
              <a:defRPr/>
            </a:lvl1pPr>
          </a:lstStyle>
          <a:p>
            <a:fld id="{74852F1E-DF40-4132-9F59-920D140DFFD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95476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3D81D-4A08-4521-8769-AD6AAC888C1C}"/>
              </a:ext>
            </a:extLst>
          </p:cNvPr>
          <p:cNvSpPr>
            <a:spLocks noGrp="1"/>
          </p:cNvSpPr>
          <p:nvPr>
            <p:ph type="title"/>
          </p:nvPr>
        </p:nvSpPr>
        <p:spPr>
          <a:xfrm>
            <a:off x="1260478" y="685800"/>
            <a:ext cx="5899151"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86943E64-43F8-46EA-A522-E1EADA642A96}"/>
              </a:ext>
            </a:extLst>
          </p:cNvPr>
          <p:cNvSpPr>
            <a:spLocks noGrp="1"/>
          </p:cNvSpPr>
          <p:nvPr>
            <p:ph type="pic" idx="1"/>
          </p:nvPr>
        </p:nvSpPr>
        <p:spPr>
          <a:xfrm>
            <a:off x="7775576" y="1481140"/>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3DB33D2D-9BAD-4574-9CDE-22A77B0A0CD4}"/>
              </a:ext>
            </a:extLst>
          </p:cNvPr>
          <p:cNvSpPr>
            <a:spLocks noGrp="1"/>
          </p:cNvSpPr>
          <p:nvPr>
            <p:ph type="body" sz="half" idx="2"/>
          </p:nvPr>
        </p:nvSpPr>
        <p:spPr>
          <a:xfrm>
            <a:off x="1260478" y="3086100"/>
            <a:ext cx="5899151"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161AFFE-8FD9-445D-9B34-91468B4C78B8}"/>
              </a:ext>
            </a:extLst>
          </p:cNvPr>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a:extLst>
              <a:ext uri="{FF2B5EF4-FFF2-40B4-BE49-F238E27FC236}">
                <a16:creationId xmlns:a16="http://schemas.microsoft.com/office/drawing/2014/main" id="{434B776F-A26C-4856-84EB-F5F534194C5D}"/>
              </a:ext>
            </a:extLst>
          </p:cNvPr>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a:extLst>
              <a:ext uri="{FF2B5EF4-FFF2-40B4-BE49-F238E27FC236}">
                <a16:creationId xmlns:a16="http://schemas.microsoft.com/office/drawing/2014/main" id="{62639993-AD1C-4ABE-8AA3-DFE74A555B3C}"/>
              </a:ext>
            </a:extLst>
          </p:cNvPr>
          <p:cNvSpPr>
            <a:spLocks noGrp="1"/>
          </p:cNvSpPr>
          <p:nvPr>
            <p:ph type="sldNum" sz="quarter" idx="12"/>
          </p:nvPr>
        </p:nvSpPr>
        <p:spPr/>
        <p:txBody>
          <a:bodyPr/>
          <a:lstStyle>
            <a:lvl1pPr>
              <a:defRPr/>
            </a:lvl1pPr>
          </a:lstStyle>
          <a:p>
            <a:fld id="{F083DD1B-E2B4-4956-A5DF-0DC5F07BD9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34487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D5F2C-2EE5-4665-A6B7-E05184ADC9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D5FFF5-DD68-4CDF-AEE6-9B3DD599D0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86507C-C7F1-496C-884E-A1933CE0D85C}"/>
              </a:ext>
            </a:extLst>
          </p:cNvPr>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a:extLst>
              <a:ext uri="{FF2B5EF4-FFF2-40B4-BE49-F238E27FC236}">
                <a16:creationId xmlns:a16="http://schemas.microsoft.com/office/drawing/2014/main" id="{6CB92216-4EF0-4627-B303-5DECE8FEF590}"/>
              </a:ext>
            </a:extLst>
          </p:cNvPr>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a:extLst>
              <a:ext uri="{FF2B5EF4-FFF2-40B4-BE49-F238E27FC236}">
                <a16:creationId xmlns:a16="http://schemas.microsoft.com/office/drawing/2014/main" id="{B85571F7-AEB2-49BE-B014-D870ACA7E6A4}"/>
              </a:ext>
            </a:extLst>
          </p:cNvPr>
          <p:cNvSpPr>
            <a:spLocks noGrp="1"/>
          </p:cNvSpPr>
          <p:nvPr>
            <p:ph type="sldNum" sz="quarter" idx="12"/>
          </p:nvPr>
        </p:nvSpPr>
        <p:spPr/>
        <p:txBody>
          <a:bodyPr/>
          <a:lstStyle>
            <a:lvl1pPr>
              <a:defRPr/>
            </a:lvl1pPr>
          </a:lstStyle>
          <a:p>
            <a:fld id="{6ACC14CB-8912-4CFB-A8FF-2868C1FB0EA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50732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FE316F-7BD2-44F2-B223-D712EF000E95}"/>
              </a:ext>
            </a:extLst>
          </p:cNvPr>
          <p:cNvSpPr>
            <a:spLocks noGrp="1"/>
          </p:cNvSpPr>
          <p:nvPr>
            <p:ph type="title" orient="vert"/>
          </p:nvPr>
        </p:nvSpPr>
        <p:spPr>
          <a:xfrm>
            <a:off x="13258800" y="411959"/>
            <a:ext cx="4114800" cy="877728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DFB93D-92C3-4625-89B0-5179FA5D428A}"/>
              </a:ext>
            </a:extLst>
          </p:cNvPr>
          <p:cNvSpPr>
            <a:spLocks noGrp="1"/>
          </p:cNvSpPr>
          <p:nvPr>
            <p:ph type="body" orient="vert" idx="1"/>
          </p:nvPr>
        </p:nvSpPr>
        <p:spPr>
          <a:xfrm>
            <a:off x="914400" y="411959"/>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680077-640E-48F8-85E7-B7EBD7616347}"/>
              </a:ext>
            </a:extLst>
          </p:cNvPr>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a:extLst>
              <a:ext uri="{FF2B5EF4-FFF2-40B4-BE49-F238E27FC236}">
                <a16:creationId xmlns:a16="http://schemas.microsoft.com/office/drawing/2014/main" id="{A48186A7-EB32-482F-9F00-02A8CAA5B117}"/>
              </a:ext>
            </a:extLst>
          </p:cNvPr>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a:extLst>
              <a:ext uri="{FF2B5EF4-FFF2-40B4-BE49-F238E27FC236}">
                <a16:creationId xmlns:a16="http://schemas.microsoft.com/office/drawing/2014/main" id="{6677A07F-97AC-41A1-8EA7-8B7E4E15E5D1}"/>
              </a:ext>
            </a:extLst>
          </p:cNvPr>
          <p:cNvSpPr>
            <a:spLocks noGrp="1"/>
          </p:cNvSpPr>
          <p:nvPr>
            <p:ph type="sldNum" sz="quarter" idx="12"/>
          </p:nvPr>
        </p:nvSpPr>
        <p:spPr/>
        <p:txBody>
          <a:bodyPr/>
          <a:lstStyle>
            <a:lvl1pPr>
              <a:defRPr/>
            </a:lvl1pPr>
          </a:lstStyle>
          <a:p>
            <a:fld id="{2CB16966-0952-434A-AC73-966DA4B13DB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86748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7A1D5B-AE63-4E11-9142-E6975FD44B4A}"/>
              </a:ext>
            </a:extLst>
          </p:cNvPr>
          <p:cNvSpPr>
            <a:spLocks noGrp="1"/>
          </p:cNvSpPr>
          <p:nvPr>
            <p:ph/>
          </p:nvPr>
        </p:nvSpPr>
        <p:spPr>
          <a:xfrm>
            <a:off x="914400" y="411959"/>
            <a:ext cx="16459200" cy="877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5B98214F-B69D-49FB-9901-5681E973CAFD}"/>
              </a:ext>
            </a:extLst>
          </p:cNvPr>
          <p:cNvSpPr>
            <a:spLocks noGrp="1"/>
          </p:cNvSpPr>
          <p:nvPr>
            <p:ph type="dt" sz="half" idx="10"/>
          </p:nvPr>
        </p:nvSpPr>
        <p:spPr>
          <a:xfrm>
            <a:off x="914400" y="9367838"/>
            <a:ext cx="4267200" cy="714375"/>
          </a:xfrm>
        </p:spPr>
        <p:txBody>
          <a:bodyPr/>
          <a:lstStyle>
            <a:lvl1pPr>
              <a:defRPr/>
            </a:lvl1pPr>
          </a:lstStyle>
          <a:p>
            <a:endParaRPr lang="en-US" altLang="en-US">
              <a:solidFill>
                <a:srgbClr val="000000"/>
              </a:solidFill>
            </a:endParaRPr>
          </a:p>
        </p:txBody>
      </p:sp>
      <p:sp>
        <p:nvSpPr>
          <p:cNvPr id="4" name="Footer Placeholder 3">
            <a:extLst>
              <a:ext uri="{FF2B5EF4-FFF2-40B4-BE49-F238E27FC236}">
                <a16:creationId xmlns:a16="http://schemas.microsoft.com/office/drawing/2014/main" id="{BC483907-3642-41DF-878B-81B11B28806A}"/>
              </a:ext>
            </a:extLst>
          </p:cNvPr>
          <p:cNvSpPr>
            <a:spLocks noGrp="1"/>
          </p:cNvSpPr>
          <p:nvPr>
            <p:ph type="ftr" sz="quarter" idx="11"/>
          </p:nvPr>
        </p:nvSpPr>
        <p:spPr>
          <a:xfrm>
            <a:off x="6248400" y="9367838"/>
            <a:ext cx="5791200" cy="714375"/>
          </a:xfrm>
        </p:spPr>
        <p:txBody>
          <a:bodyPr/>
          <a:lstStyle>
            <a:lvl1pPr>
              <a:defRPr/>
            </a:lvl1pPr>
          </a:lstStyle>
          <a:p>
            <a:endParaRPr lang="en-US" altLang="en-US">
              <a:solidFill>
                <a:srgbClr val="000000"/>
              </a:solidFill>
            </a:endParaRPr>
          </a:p>
        </p:txBody>
      </p:sp>
      <p:sp>
        <p:nvSpPr>
          <p:cNvPr id="5" name="Slide Number Placeholder 4">
            <a:extLst>
              <a:ext uri="{FF2B5EF4-FFF2-40B4-BE49-F238E27FC236}">
                <a16:creationId xmlns:a16="http://schemas.microsoft.com/office/drawing/2014/main" id="{179AB338-9834-4BD5-BF27-C273B67750FB}"/>
              </a:ext>
            </a:extLst>
          </p:cNvPr>
          <p:cNvSpPr>
            <a:spLocks noGrp="1"/>
          </p:cNvSpPr>
          <p:nvPr>
            <p:ph type="sldNum" sz="quarter" idx="12"/>
          </p:nvPr>
        </p:nvSpPr>
        <p:spPr>
          <a:xfrm>
            <a:off x="13106400" y="9367838"/>
            <a:ext cx="4267200" cy="714375"/>
          </a:xfrm>
        </p:spPr>
        <p:txBody>
          <a:bodyPr/>
          <a:lstStyle>
            <a:lvl1pPr>
              <a:defRPr/>
            </a:lvl1pPr>
          </a:lstStyle>
          <a:p>
            <a:fld id="{88D8FDFE-EB90-4ECB-AF3A-08B6A84D61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1764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9000">
              <a:srgbClr val="00B0F0"/>
            </a:gs>
            <a:gs pos="52000">
              <a:srgbClr val="00B0F0"/>
            </a:gs>
            <a:gs pos="100000">
              <a:srgbClr val="0070C0"/>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9000">
              <a:srgbClr val="00B0F0"/>
            </a:gs>
            <a:gs pos="52000">
              <a:srgbClr val="00B0F0"/>
            </a:gs>
            <a:gs pos="100000">
              <a:srgbClr val="0070C0"/>
            </a:gs>
          </a:gsLst>
          <a:lin ang="5400000" scaled="0"/>
          <a:tileRect/>
        </a:gradFill>
        <a:effectLst/>
      </p:bgPr>
    </p:bg>
    <p:spTree>
      <p:nvGrpSpPr>
        <p:cNvPr id="1" name=""/>
        <p:cNvGrpSpPr/>
        <p:nvPr/>
      </p:nvGrpSpPr>
      <p:grpSpPr>
        <a:xfrm>
          <a:off x="0" y="0"/>
          <a:ext cx="0" cy="0"/>
          <a:chOff x="0" y="0"/>
          <a:chExt cx="0" cy="0"/>
        </a:xfrm>
      </p:grpSpPr>
      <p:sp>
        <p:nvSpPr>
          <p:cNvPr id="7" name="矩形 6"/>
          <p:cNvSpPr/>
          <p:nvPr userDrawn="1"/>
        </p:nvSpPr>
        <p:spPr>
          <a:xfrm>
            <a:off x="4415443" y="3783559"/>
            <a:ext cx="9468197" cy="2031325"/>
          </a:xfrm>
          <a:prstGeom prst="rect">
            <a:avLst/>
          </a:prstGeom>
        </p:spPr>
        <p:txBody>
          <a:bodyPr>
            <a:spAutoFit/>
          </a:bodyPr>
          <a:lstStyle/>
          <a:p>
            <a:pPr algn="ctr">
              <a:lnSpc>
                <a:spcPct val="200000"/>
              </a:lnSpc>
              <a:defRPr/>
            </a:pPr>
            <a:r>
              <a:rPr lang="zh-CN" altLang="en-US" sz="2100" b="1" dirty="0">
                <a:solidFill>
                  <a:srgbClr val="A02D34">
                    <a:lumMod val="50000"/>
                    <a:alpha val="0"/>
                  </a:srgbClr>
                </a:solidFill>
                <a:latin typeface="Auraka方黑檀" panose="02020700000000000000" pitchFamily="18" charset="-128"/>
                <a:ea typeface="Auraka方黑檀" panose="02020700000000000000" pitchFamily="18" charset="-128"/>
                <a:sym typeface="逐浪细阁体" panose="03000509000000000000" pitchFamily="65" charset="-122"/>
              </a:rPr>
              <a:t>感谢您下载包图网平台上提供的</a:t>
            </a:r>
            <a:r>
              <a:rPr lang="en-US" altLang="zh-CN" sz="2100" b="1" dirty="0">
                <a:solidFill>
                  <a:srgbClr val="A02D34">
                    <a:lumMod val="50000"/>
                    <a:alpha val="0"/>
                  </a:srgbClr>
                </a:solidFill>
                <a:latin typeface="Auraka方黑檀" panose="02020700000000000000" pitchFamily="18" charset="-128"/>
                <a:ea typeface="Auraka方黑檀" panose="02020700000000000000" pitchFamily="18" charset="-128"/>
                <a:sym typeface="逐浪细阁体" panose="03000509000000000000" pitchFamily="65" charset="-122"/>
              </a:rPr>
              <a:t>PPT</a:t>
            </a:r>
            <a:r>
              <a:rPr lang="zh-CN" altLang="en-US" sz="2100" b="1" dirty="0">
                <a:solidFill>
                  <a:srgbClr val="A02D34">
                    <a:lumMod val="50000"/>
                    <a:alpha val="0"/>
                  </a:srgbClr>
                </a:solidFill>
                <a:latin typeface="Auraka方黑檀" panose="02020700000000000000" pitchFamily="18" charset="-128"/>
                <a:ea typeface="Auraka方黑檀" panose="02020700000000000000" pitchFamily="18" charset="-128"/>
                <a:sym typeface="逐浪细阁体" panose="03000509000000000000" pitchFamily="65" charset="-122"/>
              </a:rPr>
              <a:t>作品，为了您和包图网以及原创作者的利益，请勿复制、传播、销售，否则将承担法律责任！包图网将对作品进行维权，按照传播下载次数进行十倍的索取赔偿！</a:t>
            </a:r>
            <a:endParaRPr lang="en-US" altLang="zh-CN" sz="2100" b="1" dirty="0">
              <a:solidFill>
                <a:srgbClr val="A02D34">
                  <a:lumMod val="50000"/>
                  <a:alpha val="0"/>
                </a:srgbClr>
              </a:solidFill>
              <a:latin typeface="Auraka方黑檀" panose="02020700000000000000" pitchFamily="18" charset="-128"/>
              <a:ea typeface="Auraka方黑檀" panose="02020700000000000000" pitchFamily="18" charset="-128"/>
              <a:sym typeface="逐浪细阁体" panose="03000509000000000000" pitchFamily="65" charset="-122"/>
            </a:endParaRPr>
          </a:p>
        </p:txBody>
      </p:sp>
    </p:spTree>
    <p:extLst>
      <p:ext uri="{BB962C8B-B14F-4D97-AF65-F5344CB8AC3E}">
        <p14:creationId xmlns:p14="http://schemas.microsoft.com/office/powerpoint/2010/main" val="42256001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0" fontAlgn="base" hangingPunct="0">
        <a:lnSpc>
          <a:spcPct val="90000"/>
        </a:lnSpc>
        <a:spcBef>
          <a:spcPct val="0"/>
        </a:spcBef>
        <a:spcAft>
          <a:spcPct val="0"/>
        </a:spcAft>
        <a:defRPr sz="6600" kern="1200">
          <a:solidFill>
            <a:schemeClr val="tx1"/>
          </a:solidFill>
          <a:latin typeface="+mj-lt"/>
          <a:ea typeface="+mj-ea"/>
          <a:cs typeface="+mj-cs"/>
        </a:defRPr>
      </a:lvl1pPr>
      <a:lvl2pPr algn="l" rtl="0" eaLnBrk="0" fontAlgn="base" hangingPunct="0">
        <a:lnSpc>
          <a:spcPct val="90000"/>
        </a:lnSpc>
        <a:spcBef>
          <a:spcPct val="0"/>
        </a:spcBef>
        <a:spcAft>
          <a:spcPct val="0"/>
        </a:spcAft>
        <a:defRPr sz="6600">
          <a:solidFill>
            <a:schemeClr val="tx1"/>
          </a:solidFill>
          <a:latin typeface="等线 Light" panose="02010600030101010101" pitchFamily="2" charset="-122"/>
          <a:ea typeface="等线 Light" panose="02010600030101010101" pitchFamily="2" charset="-122"/>
        </a:defRPr>
      </a:lvl2pPr>
      <a:lvl3pPr algn="l" rtl="0" eaLnBrk="0" fontAlgn="base" hangingPunct="0">
        <a:lnSpc>
          <a:spcPct val="90000"/>
        </a:lnSpc>
        <a:spcBef>
          <a:spcPct val="0"/>
        </a:spcBef>
        <a:spcAft>
          <a:spcPct val="0"/>
        </a:spcAft>
        <a:defRPr sz="6600">
          <a:solidFill>
            <a:schemeClr val="tx1"/>
          </a:solidFill>
          <a:latin typeface="等线 Light" panose="02010600030101010101" pitchFamily="2" charset="-122"/>
          <a:ea typeface="等线 Light" panose="02010600030101010101" pitchFamily="2" charset="-122"/>
        </a:defRPr>
      </a:lvl3pPr>
      <a:lvl4pPr algn="l" rtl="0" eaLnBrk="0" fontAlgn="base" hangingPunct="0">
        <a:lnSpc>
          <a:spcPct val="90000"/>
        </a:lnSpc>
        <a:spcBef>
          <a:spcPct val="0"/>
        </a:spcBef>
        <a:spcAft>
          <a:spcPct val="0"/>
        </a:spcAft>
        <a:defRPr sz="6600">
          <a:solidFill>
            <a:schemeClr val="tx1"/>
          </a:solidFill>
          <a:latin typeface="等线 Light" panose="02010600030101010101" pitchFamily="2" charset="-122"/>
          <a:ea typeface="等线 Light" panose="02010600030101010101" pitchFamily="2" charset="-122"/>
        </a:defRPr>
      </a:lvl4pPr>
      <a:lvl5pPr algn="l" rtl="0" eaLnBrk="0" fontAlgn="base" hangingPunct="0">
        <a:lnSpc>
          <a:spcPct val="90000"/>
        </a:lnSpc>
        <a:spcBef>
          <a:spcPct val="0"/>
        </a:spcBef>
        <a:spcAft>
          <a:spcPct val="0"/>
        </a:spcAft>
        <a:defRPr sz="6600">
          <a:solidFill>
            <a:schemeClr val="tx1"/>
          </a:solidFill>
          <a:latin typeface="等线 Light" panose="02010600030101010101" pitchFamily="2" charset="-122"/>
          <a:ea typeface="等线 Light" panose="02010600030101010101" pitchFamily="2" charset="-122"/>
        </a:defRPr>
      </a:lvl5pPr>
      <a:lvl6pPr marL="685800" algn="l" rtl="0" fontAlgn="base">
        <a:lnSpc>
          <a:spcPct val="90000"/>
        </a:lnSpc>
        <a:spcBef>
          <a:spcPct val="0"/>
        </a:spcBef>
        <a:spcAft>
          <a:spcPct val="0"/>
        </a:spcAft>
        <a:defRPr sz="6600">
          <a:solidFill>
            <a:schemeClr val="tx1"/>
          </a:solidFill>
          <a:latin typeface="等线 Light" panose="02010600030101010101" pitchFamily="2" charset="-122"/>
          <a:ea typeface="等线 Light" panose="02010600030101010101" pitchFamily="2" charset="-122"/>
        </a:defRPr>
      </a:lvl6pPr>
      <a:lvl7pPr marL="1371600" algn="l" rtl="0" fontAlgn="base">
        <a:lnSpc>
          <a:spcPct val="90000"/>
        </a:lnSpc>
        <a:spcBef>
          <a:spcPct val="0"/>
        </a:spcBef>
        <a:spcAft>
          <a:spcPct val="0"/>
        </a:spcAft>
        <a:defRPr sz="6600">
          <a:solidFill>
            <a:schemeClr val="tx1"/>
          </a:solidFill>
          <a:latin typeface="等线 Light" panose="02010600030101010101" pitchFamily="2" charset="-122"/>
          <a:ea typeface="等线 Light" panose="02010600030101010101" pitchFamily="2" charset="-122"/>
        </a:defRPr>
      </a:lvl7pPr>
      <a:lvl8pPr marL="2057400" algn="l" rtl="0" fontAlgn="base">
        <a:lnSpc>
          <a:spcPct val="90000"/>
        </a:lnSpc>
        <a:spcBef>
          <a:spcPct val="0"/>
        </a:spcBef>
        <a:spcAft>
          <a:spcPct val="0"/>
        </a:spcAft>
        <a:defRPr sz="6600">
          <a:solidFill>
            <a:schemeClr val="tx1"/>
          </a:solidFill>
          <a:latin typeface="等线 Light" panose="02010600030101010101" pitchFamily="2" charset="-122"/>
          <a:ea typeface="等线 Light" panose="02010600030101010101" pitchFamily="2" charset="-122"/>
        </a:defRPr>
      </a:lvl8pPr>
      <a:lvl9pPr marL="2743200" algn="l" rtl="0" fontAlgn="base">
        <a:lnSpc>
          <a:spcPct val="90000"/>
        </a:lnSpc>
        <a:spcBef>
          <a:spcPct val="0"/>
        </a:spcBef>
        <a:spcAft>
          <a:spcPct val="0"/>
        </a:spcAft>
        <a:defRPr sz="6600">
          <a:solidFill>
            <a:schemeClr val="tx1"/>
          </a:solidFill>
          <a:latin typeface="等线 Light" panose="02010600030101010101" pitchFamily="2" charset="-122"/>
          <a:ea typeface="等线 Light" panose="02010600030101010101" pitchFamily="2" charset="-122"/>
        </a:defRPr>
      </a:lvl9pPr>
    </p:titleStyle>
    <p:bodyStyle>
      <a:lvl1pPr marL="342900" indent="-342900" algn="l" rtl="0" eaLnBrk="0" fontAlgn="base" hangingPunct="0">
        <a:lnSpc>
          <a:spcPct val="90000"/>
        </a:lnSpc>
        <a:spcBef>
          <a:spcPts val="1500"/>
        </a:spcBef>
        <a:spcAft>
          <a:spcPct val="0"/>
        </a:spcAft>
        <a:buFont typeface="Arial" panose="020B0604020202020204" pitchFamily="34" charset="0"/>
        <a:buChar char="•"/>
        <a:defRPr sz="4200" kern="1200">
          <a:solidFill>
            <a:schemeClr val="tx1"/>
          </a:solidFill>
          <a:latin typeface="+mn-lt"/>
          <a:ea typeface="+mn-ea"/>
          <a:cs typeface="+mn-cs"/>
        </a:defRPr>
      </a:lvl1pPr>
      <a:lvl2pPr marL="1028700" indent="-342900" algn="l" rtl="0" eaLnBrk="0" fontAlgn="base" hangingPunct="0">
        <a:lnSpc>
          <a:spcPct val="90000"/>
        </a:lnSpc>
        <a:spcBef>
          <a:spcPts val="750"/>
        </a:spcBef>
        <a:spcAft>
          <a:spcPct val="0"/>
        </a:spcAft>
        <a:buFont typeface="Arial" panose="020B0604020202020204" pitchFamily="34" charset="0"/>
        <a:buChar char="•"/>
        <a:defRPr sz="3600" kern="1200">
          <a:solidFill>
            <a:schemeClr val="tx1"/>
          </a:solidFill>
          <a:latin typeface="+mn-lt"/>
          <a:ea typeface="+mn-ea"/>
          <a:cs typeface="+mn-cs"/>
        </a:defRPr>
      </a:lvl2pPr>
      <a:lvl3pPr marL="1714500" indent="-342900" algn="l" rtl="0" eaLnBrk="0" fontAlgn="base" hangingPunct="0">
        <a:lnSpc>
          <a:spcPct val="90000"/>
        </a:lnSpc>
        <a:spcBef>
          <a:spcPts val="750"/>
        </a:spcBef>
        <a:spcAft>
          <a:spcPct val="0"/>
        </a:spcAft>
        <a:buFont typeface="Arial" panose="020B0604020202020204" pitchFamily="34" charset="0"/>
        <a:buChar char="•"/>
        <a:defRPr sz="3000" kern="1200">
          <a:solidFill>
            <a:schemeClr val="tx1"/>
          </a:solidFill>
          <a:latin typeface="+mn-lt"/>
          <a:ea typeface="+mn-ea"/>
          <a:cs typeface="+mn-cs"/>
        </a:defRPr>
      </a:lvl3pPr>
      <a:lvl4pPr marL="2400300" indent="-342900" algn="l" rtl="0" eaLnBrk="0" fontAlgn="base" hangingPunct="0">
        <a:lnSpc>
          <a:spcPct val="90000"/>
        </a:lnSpc>
        <a:spcBef>
          <a:spcPts val="750"/>
        </a:spcBef>
        <a:spcAft>
          <a:spcPct val="0"/>
        </a:spcAft>
        <a:buFont typeface="Arial" panose="020B0604020202020204" pitchFamily="34" charset="0"/>
        <a:buChar char="•"/>
        <a:defRPr kern="1200">
          <a:solidFill>
            <a:schemeClr val="tx1"/>
          </a:solidFill>
          <a:latin typeface="+mn-lt"/>
          <a:ea typeface="+mn-ea"/>
          <a:cs typeface="+mn-cs"/>
        </a:defRPr>
      </a:lvl4pPr>
      <a:lvl5pPr marL="3086100" indent="-342900" algn="l" rtl="0" eaLnBrk="0" fontAlgn="base" hangingPunct="0">
        <a:lnSpc>
          <a:spcPct val="90000"/>
        </a:lnSpc>
        <a:spcBef>
          <a:spcPts val="750"/>
        </a:spcBef>
        <a:spcAft>
          <a:spcPct val="0"/>
        </a:spcAft>
        <a:buFont typeface="Arial" panose="020B0604020202020204" pitchFamily="34" charset="0"/>
        <a:buChar char="•"/>
        <a:defRPr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9000">
              <a:srgbClr val="00B0F0"/>
            </a:gs>
            <a:gs pos="52000">
              <a:srgbClr val="00B0F0"/>
            </a:gs>
            <a:gs pos="100000">
              <a:srgbClr val="0070C0"/>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79395036-8905-4502-84C4-EF34146EB29A}" type="datetimeFigureOut">
              <a:rPr lang="en-US" smtClean="0">
                <a:solidFill>
                  <a:prstClr val="black">
                    <a:tint val="75000"/>
                  </a:prstClr>
                </a:solidFill>
              </a:rPr>
              <a:pPr/>
              <a:t>2/4/2026</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31C0110-A897-40EC-A2B9-0A297EABAC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277680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9000">
              <a:srgbClr val="00B0F0"/>
            </a:gs>
            <a:gs pos="52000">
              <a:srgbClr val="00B0F0"/>
            </a:gs>
            <a:gs pos="100000">
              <a:srgbClr val="0070C0"/>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defRPr/>
            </a:pPr>
            <a:fld id="{3F946B00-2243-4271-A32C-F954EDEC271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14790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9000">
              <a:srgbClr val="00B0F0"/>
            </a:gs>
            <a:gs pos="52000">
              <a:srgbClr val="00B0F0"/>
            </a:gs>
            <a:gs pos="100000">
              <a:srgbClr val="0070C0"/>
            </a:gs>
          </a:gsLst>
          <a:lin ang="5400000" scaled="0"/>
          <a:tileRect/>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423C9B7-2F72-4EDC-8747-B7EE5B8A62AE}"/>
              </a:ext>
            </a:extLst>
          </p:cNvPr>
          <p:cNvSpPr>
            <a:spLocks noGrp="1" noChangeArrowheads="1"/>
          </p:cNvSpPr>
          <p:nvPr>
            <p:ph type="title"/>
          </p:nvPr>
        </p:nvSpPr>
        <p:spPr bwMode="auto">
          <a:xfrm>
            <a:off x="914400" y="411957"/>
            <a:ext cx="164592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D30052D-39EA-4A86-9B56-444AFA99CC7F}"/>
              </a:ext>
            </a:extLst>
          </p:cNvPr>
          <p:cNvSpPr>
            <a:spLocks noGrp="1" noChangeArrowheads="1"/>
          </p:cNvSpPr>
          <p:nvPr>
            <p:ph type="body" idx="1"/>
          </p:nvPr>
        </p:nvSpPr>
        <p:spPr bwMode="auto">
          <a:xfrm>
            <a:off x="914400" y="2400302"/>
            <a:ext cx="16459200" cy="6788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4674F3F-0923-4201-B600-6A24E7BCA3C3}"/>
              </a:ext>
            </a:extLst>
          </p:cNvPr>
          <p:cNvSpPr>
            <a:spLocks noGrp="1" noChangeArrowheads="1"/>
          </p:cNvSpPr>
          <p:nvPr>
            <p:ph type="dt" sz="half" idx="2"/>
          </p:nvPr>
        </p:nvSpPr>
        <p:spPr bwMode="auto">
          <a:xfrm>
            <a:off x="914400" y="9367838"/>
            <a:ext cx="4267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2100"/>
            </a:lvl1pPr>
          </a:lstStyle>
          <a:p>
            <a:pPr fontAlgn="base">
              <a:spcBef>
                <a:spcPct val="0"/>
              </a:spcBef>
              <a:spcAft>
                <a:spcPct val="0"/>
              </a:spcAft>
            </a:pPr>
            <a:endParaRPr lang="en-US" altLang="en-US">
              <a:solidFill>
                <a:srgbClr val="000000"/>
              </a:solidFill>
            </a:endParaRPr>
          </a:p>
        </p:txBody>
      </p:sp>
      <p:sp>
        <p:nvSpPr>
          <p:cNvPr id="1029" name="Rectangle 5">
            <a:extLst>
              <a:ext uri="{FF2B5EF4-FFF2-40B4-BE49-F238E27FC236}">
                <a16:creationId xmlns:a16="http://schemas.microsoft.com/office/drawing/2014/main" id="{AC3214FD-BE29-411C-B8F6-3B1150C2F1C8}"/>
              </a:ext>
            </a:extLst>
          </p:cNvPr>
          <p:cNvSpPr>
            <a:spLocks noGrp="1" noChangeArrowheads="1"/>
          </p:cNvSpPr>
          <p:nvPr>
            <p:ph type="ftr" sz="quarter" idx="3"/>
          </p:nvPr>
        </p:nvSpPr>
        <p:spPr bwMode="auto">
          <a:xfrm>
            <a:off x="6248400" y="9367838"/>
            <a:ext cx="5791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2100"/>
            </a:lvl1pPr>
          </a:lstStyle>
          <a:p>
            <a:pPr fontAlgn="base">
              <a:spcBef>
                <a:spcPct val="0"/>
              </a:spcBef>
              <a:spcAft>
                <a:spcPct val="0"/>
              </a:spcAft>
            </a:pPr>
            <a:endParaRPr lang="en-US" altLang="en-US">
              <a:solidFill>
                <a:srgbClr val="000000"/>
              </a:solidFill>
            </a:endParaRPr>
          </a:p>
        </p:txBody>
      </p:sp>
      <p:sp>
        <p:nvSpPr>
          <p:cNvPr id="1030" name="Rectangle 6">
            <a:extLst>
              <a:ext uri="{FF2B5EF4-FFF2-40B4-BE49-F238E27FC236}">
                <a16:creationId xmlns:a16="http://schemas.microsoft.com/office/drawing/2014/main" id="{62D6056D-80E5-4985-805D-F61F9296B434}"/>
              </a:ext>
            </a:extLst>
          </p:cNvPr>
          <p:cNvSpPr>
            <a:spLocks noGrp="1" noChangeArrowheads="1"/>
          </p:cNvSpPr>
          <p:nvPr>
            <p:ph type="sldNum" sz="quarter" idx="4"/>
          </p:nvPr>
        </p:nvSpPr>
        <p:spPr bwMode="auto">
          <a:xfrm>
            <a:off x="13106400" y="9367838"/>
            <a:ext cx="4267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2100"/>
            </a:lvl1pPr>
          </a:lstStyle>
          <a:p>
            <a:pPr fontAlgn="base">
              <a:spcBef>
                <a:spcPct val="0"/>
              </a:spcBef>
              <a:spcAft>
                <a:spcPct val="0"/>
              </a:spcAft>
            </a:pPr>
            <a:fld id="{5FD9E1B2-3802-46B7-9ACD-9F16209E911F}"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49117714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ctr" rtl="0" fontAlgn="base">
        <a:spcBef>
          <a:spcPct val="0"/>
        </a:spcBef>
        <a:spcAft>
          <a:spcPct val="0"/>
        </a:spcAft>
        <a:defRPr sz="6600" kern="1200">
          <a:solidFill>
            <a:schemeClr val="tx2"/>
          </a:solidFill>
          <a:latin typeface="+mj-lt"/>
          <a:ea typeface="+mj-ea"/>
          <a:cs typeface="+mj-cs"/>
        </a:defRPr>
      </a:lvl1pPr>
      <a:lvl2pPr algn="ctr" rtl="0" fontAlgn="base">
        <a:spcBef>
          <a:spcPct val="0"/>
        </a:spcBef>
        <a:spcAft>
          <a:spcPct val="0"/>
        </a:spcAft>
        <a:defRPr sz="66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66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66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6600">
          <a:solidFill>
            <a:schemeClr val="tx2"/>
          </a:solidFill>
          <a:latin typeface="Arial" panose="020B0604020202020204" pitchFamily="34" charset="0"/>
          <a:cs typeface="Arial" panose="020B0604020202020204" pitchFamily="34" charset="0"/>
        </a:defRPr>
      </a:lvl5pPr>
      <a:lvl6pPr marL="685800" algn="ctr" rtl="0" fontAlgn="base">
        <a:spcBef>
          <a:spcPct val="0"/>
        </a:spcBef>
        <a:spcAft>
          <a:spcPct val="0"/>
        </a:spcAft>
        <a:defRPr sz="6600">
          <a:solidFill>
            <a:schemeClr val="tx2"/>
          </a:solidFill>
          <a:latin typeface="Arial" panose="020B0604020202020204" pitchFamily="34" charset="0"/>
          <a:cs typeface="Arial" panose="020B0604020202020204" pitchFamily="34" charset="0"/>
        </a:defRPr>
      </a:lvl6pPr>
      <a:lvl7pPr marL="1371600" algn="ctr" rtl="0" fontAlgn="base">
        <a:spcBef>
          <a:spcPct val="0"/>
        </a:spcBef>
        <a:spcAft>
          <a:spcPct val="0"/>
        </a:spcAft>
        <a:defRPr sz="6600">
          <a:solidFill>
            <a:schemeClr val="tx2"/>
          </a:solidFill>
          <a:latin typeface="Arial" panose="020B0604020202020204" pitchFamily="34" charset="0"/>
          <a:cs typeface="Arial" panose="020B0604020202020204" pitchFamily="34" charset="0"/>
        </a:defRPr>
      </a:lvl7pPr>
      <a:lvl8pPr marL="2057400" algn="ctr" rtl="0" fontAlgn="base">
        <a:spcBef>
          <a:spcPct val="0"/>
        </a:spcBef>
        <a:spcAft>
          <a:spcPct val="0"/>
        </a:spcAft>
        <a:defRPr sz="6600">
          <a:solidFill>
            <a:schemeClr val="tx2"/>
          </a:solidFill>
          <a:latin typeface="Arial" panose="020B0604020202020204" pitchFamily="34" charset="0"/>
          <a:cs typeface="Arial" panose="020B0604020202020204" pitchFamily="34" charset="0"/>
        </a:defRPr>
      </a:lvl8pPr>
      <a:lvl9pPr marL="2743200" algn="ctr" rtl="0" fontAlgn="base">
        <a:spcBef>
          <a:spcPct val="0"/>
        </a:spcBef>
        <a:spcAft>
          <a:spcPct val="0"/>
        </a:spcAft>
        <a:defRPr sz="6600">
          <a:solidFill>
            <a:schemeClr val="tx2"/>
          </a:solidFill>
          <a:latin typeface="Arial" panose="020B0604020202020204" pitchFamily="34" charset="0"/>
          <a:cs typeface="Arial" panose="020B0604020202020204" pitchFamily="34" charset="0"/>
        </a:defRPr>
      </a:lvl9pPr>
    </p:titleStyle>
    <p:bodyStyle>
      <a:lvl1pPr marL="514350" indent="-514350" algn="l" rtl="0" fontAlgn="base">
        <a:spcBef>
          <a:spcPct val="20000"/>
        </a:spcBef>
        <a:spcAft>
          <a:spcPct val="0"/>
        </a:spcAft>
        <a:buChar char="•"/>
        <a:defRPr sz="4800" kern="1200">
          <a:solidFill>
            <a:schemeClr val="tx1"/>
          </a:solidFill>
          <a:latin typeface="+mn-lt"/>
          <a:ea typeface="+mn-ea"/>
          <a:cs typeface="+mn-cs"/>
        </a:defRPr>
      </a:lvl1pPr>
      <a:lvl2pPr marL="1114425" indent="-428625" algn="l" rtl="0" fontAlgn="base">
        <a:spcBef>
          <a:spcPct val="20000"/>
        </a:spcBef>
        <a:spcAft>
          <a:spcPct val="0"/>
        </a:spcAft>
        <a:buChar char="–"/>
        <a:defRPr sz="4200" kern="1200">
          <a:solidFill>
            <a:schemeClr val="tx1"/>
          </a:solidFill>
          <a:latin typeface="+mn-lt"/>
          <a:ea typeface="+mn-ea"/>
          <a:cs typeface="+mn-cs"/>
        </a:defRPr>
      </a:lvl2pPr>
      <a:lvl3pPr marL="1714500" indent="-342900" algn="l" rtl="0" fontAlgn="base">
        <a:spcBef>
          <a:spcPct val="20000"/>
        </a:spcBef>
        <a:spcAft>
          <a:spcPct val="0"/>
        </a:spcAft>
        <a:buChar char="•"/>
        <a:defRPr sz="3600" kern="1200">
          <a:solidFill>
            <a:schemeClr val="tx1"/>
          </a:solidFill>
          <a:latin typeface="+mn-lt"/>
          <a:ea typeface="+mn-ea"/>
          <a:cs typeface="+mn-cs"/>
        </a:defRPr>
      </a:lvl3pPr>
      <a:lvl4pPr marL="2400300" indent="-342900" algn="l" rtl="0" fontAlgn="base">
        <a:spcBef>
          <a:spcPct val="20000"/>
        </a:spcBef>
        <a:spcAft>
          <a:spcPct val="0"/>
        </a:spcAft>
        <a:buChar char="–"/>
        <a:defRPr sz="3000" kern="1200">
          <a:solidFill>
            <a:schemeClr val="tx1"/>
          </a:solidFill>
          <a:latin typeface="+mn-lt"/>
          <a:ea typeface="+mn-ea"/>
          <a:cs typeface="+mn-cs"/>
        </a:defRPr>
      </a:lvl4pPr>
      <a:lvl5pPr marL="3086100" indent="-342900" algn="l" rtl="0" fontAlgn="base">
        <a:spcBef>
          <a:spcPct val="20000"/>
        </a:spcBef>
        <a:spcAft>
          <a:spcPct val="0"/>
        </a:spcAft>
        <a:buChar char="»"/>
        <a:defRPr sz="30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2.png"/><Relationship Id="rId7" Type="http://schemas.openxmlformats.org/officeDocument/2006/relationships/image" Target="../media/image11.sv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10.png"/><Relationship Id="rId5" Type="http://schemas.openxmlformats.org/officeDocument/2006/relationships/image" Target="../media/image14.emf"/><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emf"/><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sv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23.png"/><Relationship Id="rId5" Type="http://schemas.openxmlformats.org/officeDocument/2006/relationships/image" Target="../media/image14.emf"/><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emf"/><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sv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7.xml"/><Relationship Id="rId7" Type="http://schemas.openxmlformats.org/officeDocument/2006/relationships/image" Target="../media/image23.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0.png"/><Relationship Id="rId7" Type="http://schemas.openxmlformats.org/officeDocument/2006/relationships/image" Target="../media/image14.emf"/><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4.emf"/><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8.sv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0.png"/><Relationship Id="rId7" Type="http://schemas.openxmlformats.org/officeDocument/2006/relationships/image" Target="../media/image14.emf"/><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31.png"/><Relationship Id="rId4" Type="http://schemas.openxmlformats.org/officeDocument/2006/relationships/image" Target="../media/image11.svg"/><Relationship Id="rId9"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0.png"/><Relationship Id="rId7"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14.emf"/><Relationship Id="rId5"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4.xml"/><Relationship Id="rId1" Type="http://schemas.openxmlformats.org/officeDocument/2006/relationships/tags" Target="../tags/tag3.xml"/><Relationship Id="rId5" Type="http://schemas.openxmlformats.org/officeDocument/2006/relationships/image" Target="../media/image8.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1.svg"/><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14.emf"/><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12.png"/><Relationship Id="rId5" Type="http://schemas.openxmlformats.org/officeDocument/2006/relationships/image" Target="../media/image14.emf"/><Relationship Id="rId4" Type="http://schemas.openxmlformats.org/officeDocument/2006/relationships/image" Target="../media/image28.sv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24.png"/><Relationship Id="rId5" Type="http://schemas.openxmlformats.org/officeDocument/2006/relationships/image" Target="../media/image14.emf"/><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10.png"/><Relationship Id="rId7" Type="http://schemas.openxmlformats.org/officeDocument/2006/relationships/image" Target="../media/image14.emf"/><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34.jpg"/><Relationship Id="rId4" Type="http://schemas.openxmlformats.org/officeDocument/2006/relationships/image" Target="../media/image11.svg"/><Relationship Id="rId9"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6.svg"/><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35.png"/><Relationship Id="rId5" Type="http://schemas.openxmlformats.org/officeDocument/2006/relationships/image" Target="../media/image14.emf"/><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13.png"/><Relationship Id="rId5" Type="http://schemas.openxmlformats.org/officeDocument/2006/relationships/image" Target="../media/image37.jpg"/><Relationship Id="rId4" Type="http://schemas.openxmlformats.org/officeDocument/2006/relationships/image" Target="../media/image14.emf"/></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0.png"/><Relationship Id="rId7" Type="http://schemas.openxmlformats.org/officeDocument/2006/relationships/image" Target="../media/image14.emf"/><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emf"/><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sv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30.xml"/><Relationship Id="rId6" Type="http://schemas.openxmlformats.org/officeDocument/2006/relationships/image" Target="../media/image12.png"/><Relationship Id="rId5" Type="http://schemas.openxmlformats.org/officeDocument/2006/relationships/image" Target="../media/image14.emf"/><Relationship Id="rId4" Type="http://schemas.openxmlformats.org/officeDocument/2006/relationships/image" Target="../media/image28.sv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emf"/><Relationship Id="rId2" Type="http://schemas.openxmlformats.org/officeDocument/2006/relationships/slideLayout" Target="../slideLayouts/slideLayout7.xml"/><Relationship Id="rId1" Type="http://schemas.openxmlformats.org/officeDocument/2006/relationships/tags" Target="../tags/tag3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sv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tags" Target="../tags/tag4.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slideLayout" Target="../slideLayouts/slideLayout7.xml"/><Relationship Id="rId1" Type="http://schemas.openxmlformats.org/officeDocument/2006/relationships/tags" Target="../tags/tag32.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33.xml"/><Relationship Id="rId6" Type="http://schemas.openxmlformats.org/officeDocument/2006/relationships/image" Target="../media/image24.png"/><Relationship Id="rId5" Type="http://schemas.openxmlformats.org/officeDocument/2006/relationships/image" Target="../media/image14.emf"/><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34.xml"/><Relationship Id="rId6" Type="http://schemas.openxmlformats.org/officeDocument/2006/relationships/image" Target="../media/image24.png"/><Relationship Id="rId5" Type="http://schemas.openxmlformats.org/officeDocument/2006/relationships/image" Target="../media/image14.emf"/><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35.xml"/><Relationship Id="rId6" Type="http://schemas.openxmlformats.org/officeDocument/2006/relationships/image" Target="../media/image24.png"/><Relationship Id="rId5" Type="http://schemas.openxmlformats.org/officeDocument/2006/relationships/image" Target="../media/image14.emf"/><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36.xml"/><Relationship Id="rId6" Type="http://schemas.openxmlformats.org/officeDocument/2006/relationships/image" Target="../media/image24.png"/><Relationship Id="rId5" Type="http://schemas.openxmlformats.org/officeDocument/2006/relationships/image" Target="../media/image14.emf"/><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4.xml"/><Relationship Id="rId1" Type="http://schemas.openxmlformats.org/officeDocument/2006/relationships/tags" Target="../tags/tag37.xml"/><Relationship Id="rId4" Type="http://schemas.openxmlformats.org/officeDocument/2006/relationships/image" Target="../media/image8.svg"/></Relationships>
</file>

<file path=ppt/slides/_rels/slide36.xml.rels><?xml version="1.0" encoding="UTF-8" standalone="yes"?>
<Relationships xmlns="http://schemas.openxmlformats.org/package/2006/relationships"><Relationship Id="rId3" Type="http://schemas.microsoft.com/office/2007/relationships/media" Target="../media/media2.mp3"/><Relationship Id="rId2" Type="http://schemas.openxmlformats.org/officeDocument/2006/relationships/audio" Target="NULL" TargetMode="External"/><Relationship Id="rId1" Type="http://schemas.openxmlformats.org/officeDocument/2006/relationships/tags" Target="../tags/tag3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42.xml"/><Relationship Id="rId3" Type="http://schemas.openxmlformats.org/officeDocument/2006/relationships/audio" Target="../media/media3.mp3"/><Relationship Id="rId7" Type="http://schemas.openxmlformats.org/officeDocument/2006/relationships/slide" Target="slide39.xml"/><Relationship Id="rId12" Type="http://schemas.openxmlformats.org/officeDocument/2006/relationships/slide" Target="slide43.xml"/><Relationship Id="rId17" Type="http://schemas.openxmlformats.org/officeDocument/2006/relationships/image" Target="../media/image42.png"/><Relationship Id="rId2" Type="http://schemas.microsoft.com/office/2007/relationships/media" Target="../media/media3.mp3"/><Relationship Id="rId16" Type="http://schemas.openxmlformats.org/officeDocument/2006/relationships/image" Target="../media/image41.png"/><Relationship Id="rId1" Type="http://schemas.openxmlformats.org/officeDocument/2006/relationships/tags" Target="../tags/tag39.xml"/><Relationship Id="rId6" Type="http://schemas.openxmlformats.org/officeDocument/2006/relationships/slide" Target="slide38.xml"/><Relationship Id="rId11" Type="http://schemas.openxmlformats.org/officeDocument/2006/relationships/slide" Target="slide44.xml"/><Relationship Id="rId5" Type="http://schemas.openxmlformats.org/officeDocument/2006/relationships/image" Target="../media/image40.jpeg"/><Relationship Id="rId15" Type="http://schemas.openxmlformats.org/officeDocument/2006/relationships/image" Target="../media/image38.png"/><Relationship Id="rId10" Type="http://schemas.openxmlformats.org/officeDocument/2006/relationships/slide" Target="slide45.xml"/><Relationship Id="rId4" Type="http://schemas.openxmlformats.org/officeDocument/2006/relationships/slideLayout" Target="../slideLayouts/slideLayout47.xml"/><Relationship Id="rId9" Type="http://schemas.openxmlformats.org/officeDocument/2006/relationships/slide" Target="slide41.xml"/><Relationship Id="rId14" Type="http://schemas.openxmlformats.org/officeDocument/2006/relationships/slide" Target="slide46.xml"/></Relationships>
</file>

<file path=ppt/slides/_rels/slide38.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44.png"/><Relationship Id="rId18" Type="http://schemas.openxmlformats.org/officeDocument/2006/relationships/slide" Target="slide37.xml"/><Relationship Id="rId3" Type="http://schemas.openxmlformats.org/officeDocument/2006/relationships/audio" Target="../media/media3.mp3"/><Relationship Id="rId7" Type="http://schemas.openxmlformats.org/officeDocument/2006/relationships/audio" Target="../media/audio2.wav"/><Relationship Id="rId12" Type="http://schemas.openxmlformats.org/officeDocument/2006/relationships/image" Target="../media/image43.wmf"/><Relationship Id="rId17" Type="http://schemas.openxmlformats.org/officeDocument/2006/relationships/image" Target="../media/image38.png"/><Relationship Id="rId2" Type="http://schemas.microsoft.com/office/2007/relationships/media" Target="../media/media3.mp3"/><Relationship Id="rId16" Type="http://schemas.openxmlformats.org/officeDocument/2006/relationships/image" Target="../media/image47.png"/><Relationship Id="rId20" Type="http://schemas.openxmlformats.org/officeDocument/2006/relationships/image" Target="../media/image49.jpeg"/><Relationship Id="rId1" Type="http://schemas.openxmlformats.org/officeDocument/2006/relationships/tags" Target="../tags/tag40.xml"/><Relationship Id="rId6" Type="http://schemas.openxmlformats.org/officeDocument/2006/relationships/audio" Target="../media/audio1.wav"/><Relationship Id="rId11" Type="http://schemas.openxmlformats.org/officeDocument/2006/relationships/oleObject" Target="../embeddings/oleObject1.bin"/><Relationship Id="rId5" Type="http://schemas.openxmlformats.org/officeDocument/2006/relationships/notesSlide" Target="../notesSlides/notesSlide5.xml"/><Relationship Id="rId15" Type="http://schemas.openxmlformats.org/officeDocument/2006/relationships/image" Target="../media/image46.png"/><Relationship Id="rId10" Type="http://schemas.openxmlformats.org/officeDocument/2006/relationships/audio" Target="../media/audio5.wav"/><Relationship Id="rId19" Type="http://schemas.openxmlformats.org/officeDocument/2006/relationships/image" Target="../media/image48.gif"/><Relationship Id="rId4" Type="http://schemas.openxmlformats.org/officeDocument/2006/relationships/slideLayout" Target="../slideLayouts/slideLayout36.xml"/><Relationship Id="rId9" Type="http://schemas.openxmlformats.org/officeDocument/2006/relationships/audio" Target="../media/audio4.wav"/><Relationship Id="rId14" Type="http://schemas.openxmlformats.org/officeDocument/2006/relationships/image" Target="../media/image45.gif"/></Relationships>
</file>

<file path=ppt/slides/_rels/slide39.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44.png"/><Relationship Id="rId18" Type="http://schemas.openxmlformats.org/officeDocument/2006/relationships/slide" Target="slide37.xml"/><Relationship Id="rId3" Type="http://schemas.openxmlformats.org/officeDocument/2006/relationships/audio" Target="../media/media3.mp3"/><Relationship Id="rId7" Type="http://schemas.openxmlformats.org/officeDocument/2006/relationships/audio" Target="../media/audio2.wav"/><Relationship Id="rId12" Type="http://schemas.openxmlformats.org/officeDocument/2006/relationships/image" Target="../media/image43.wmf"/><Relationship Id="rId17" Type="http://schemas.openxmlformats.org/officeDocument/2006/relationships/image" Target="../media/image47.png"/><Relationship Id="rId2" Type="http://schemas.microsoft.com/office/2007/relationships/media" Target="../media/media3.mp3"/><Relationship Id="rId16" Type="http://schemas.openxmlformats.org/officeDocument/2006/relationships/image" Target="../media/image38.png"/><Relationship Id="rId20" Type="http://schemas.openxmlformats.org/officeDocument/2006/relationships/image" Target="../media/image49.jpeg"/><Relationship Id="rId1" Type="http://schemas.openxmlformats.org/officeDocument/2006/relationships/tags" Target="../tags/tag41.xml"/><Relationship Id="rId6" Type="http://schemas.openxmlformats.org/officeDocument/2006/relationships/audio" Target="../media/audio1.wav"/><Relationship Id="rId11" Type="http://schemas.openxmlformats.org/officeDocument/2006/relationships/oleObject" Target="../embeddings/oleObject1.bin"/><Relationship Id="rId5" Type="http://schemas.openxmlformats.org/officeDocument/2006/relationships/notesSlide" Target="../notesSlides/notesSlide6.xml"/><Relationship Id="rId15" Type="http://schemas.openxmlformats.org/officeDocument/2006/relationships/image" Target="../media/image46.png"/><Relationship Id="rId10" Type="http://schemas.openxmlformats.org/officeDocument/2006/relationships/audio" Target="../media/audio3.wav"/><Relationship Id="rId19" Type="http://schemas.openxmlformats.org/officeDocument/2006/relationships/image" Target="../media/image48.gif"/><Relationship Id="rId4" Type="http://schemas.openxmlformats.org/officeDocument/2006/relationships/slideLayout" Target="../slideLayouts/slideLayout36.xml"/><Relationship Id="rId9" Type="http://schemas.openxmlformats.org/officeDocument/2006/relationships/audio" Target="../media/audio5.wav"/><Relationship Id="rId14" Type="http://schemas.openxmlformats.org/officeDocument/2006/relationships/image" Target="../media/image45.gi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emf"/><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svg"/></Relationships>
</file>

<file path=ppt/slides/_rels/slide40.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44.png"/><Relationship Id="rId18" Type="http://schemas.openxmlformats.org/officeDocument/2006/relationships/slide" Target="slide37.xml"/><Relationship Id="rId3" Type="http://schemas.openxmlformats.org/officeDocument/2006/relationships/audio" Target="../media/media3.mp3"/><Relationship Id="rId7" Type="http://schemas.openxmlformats.org/officeDocument/2006/relationships/audio" Target="../media/audio2.wav"/><Relationship Id="rId12" Type="http://schemas.openxmlformats.org/officeDocument/2006/relationships/image" Target="../media/image43.wmf"/><Relationship Id="rId17" Type="http://schemas.openxmlformats.org/officeDocument/2006/relationships/image" Target="../media/image38.png"/><Relationship Id="rId2" Type="http://schemas.microsoft.com/office/2007/relationships/media" Target="../media/media3.mp3"/><Relationship Id="rId16" Type="http://schemas.openxmlformats.org/officeDocument/2006/relationships/image" Target="../media/image47.png"/><Relationship Id="rId20" Type="http://schemas.openxmlformats.org/officeDocument/2006/relationships/image" Target="../media/image49.jpeg"/><Relationship Id="rId1" Type="http://schemas.openxmlformats.org/officeDocument/2006/relationships/tags" Target="../tags/tag42.xml"/><Relationship Id="rId6" Type="http://schemas.openxmlformats.org/officeDocument/2006/relationships/audio" Target="../media/audio1.wav"/><Relationship Id="rId11" Type="http://schemas.openxmlformats.org/officeDocument/2006/relationships/oleObject" Target="../embeddings/oleObject1.bin"/><Relationship Id="rId5" Type="http://schemas.openxmlformats.org/officeDocument/2006/relationships/notesSlide" Target="../notesSlides/notesSlide7.xml"/><Relationship Id="rId15" Type="http://schemas.openxmlformats.org/officeDocument/2006/relationships/image" Target="../media/image46.png"/><Relationship Id="rId10" Type="http://schemas.openxmlformats.org/officeDocument/2006/relationships/audio" Target="../media/audio3.wav"/><Relationship Id="rId19" Type="http://schemas.openxmlformats.org/officeDocument/2006/relationships/image" Target="../media/image48.gif"/><Relationship Id="rId4" Type="http://schemas.openxmlformats.org/officeDocument/2006/relationships/slideLayout" Target="../slideLayouts/slideLayout36.xml"/><Relationship Id="rId9" Type="http://schemas.openxmlformats.org/officeDocument/2006/relationships/audio" Target="../media/audio5.wav"/><Relationship Id="rId14" Type="http://schemas.openxmlformats.org/officeDocument/2006/relationships/image" Target="../media/image45.gif"/></Relationships>
</file>

<file path=ppt/slides/_rels/slide41.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44.png"/><Relationship Id="rId18" Type="http://schemas.openxmlformats.org/officeDocument/2006/relationships/slide" Target="slide37.xml"/><Relationship Id="rId3" Type="http://schemas.openxmlformats.org/officeDocument/2006/relationships/audio" Target="../media/media3.mp3"/><Relationship Id="rId7" Type="http://schemas.openxmlformats.org/officeDocument/2006/relationships/audio" Target="../media/audio2.wav"/><Relationship Id="rId12" Type="http://schemas.openxmlformats.org/officeDocument/2006/relationships/image" Target="../media/image43.wmf"/><Relationship Id="rId17" Type="http://schemas.openxmlformats.org/officeDocument/2006/relationships/image" Target="../media/image38.png"/><Relationship Id="rId2" Type="http://schemas.microsoft.com/office/2007/relationships/media" Target="../media/media3.mp3"/><Relationship Id="rId16" Type="http://schemas.openxmlformats.org/officeDocument/2006/relationships/image" Target="../media/image47.png"/><Relationship Id="rId20" Type="http://schemas.openxmlformats.org/officeDocument/2006/relationships/image" Target="../media/image50.png"/><Relationship Id="rId1" Type="http://schemas.openxmlformats.org/officeDocument/2006/relationships/tags" Target="../tags/tag43.xml"/><Relationship Id="rId6" Type="http://schemas.openxmlformats.org/officeDocument/2006/relationships/audio" Target="../media/audio1.wav"/><Relationship Id="rId11" Type="http://schemas.openxmlformats.org/officeDocument/2006/relationships/oleObject" Target="../embeddings/oleObject1.bin"/><Relationship Id="rId5" Type="http://schemas.openxmlformats.org/officeDocument/2006/relationships/notesSlide" Target="../notesSlides/notesSlide8.xml"/><Relationship Id="rId15" Type="http://schemas.openxmlformats.org/officeDocument/2006/relationships/image" Target="../media/image46.png"/><Relationship Id="rId10" Type="http://schemas.openxmlformats.org/officeDocument/2006/relationships/audio" Target="../media/audio5.wav"/><Relationship Id="rId19" Type="http://schemas.openxmlformats.org/officeDocument/2006/relationships/image" Target="../media/image48.gif"/><Relationship Id="rId4" Type="http://schemas.openxmlformats.org/officeDocument/2006/relationships/slideLayout" Target="../slideLayouts/slideLayout36.xml"/><Relationship Id="rId9" Type="http://schemas.openxmlformats.org/officeDocument/2006/relationships/audio" Target="../media/audio4.wav"/><Relationship Id="rId14" Type="http://schemas.openxmlformats.org/officeDocument/2006/relationships/image" Target="../media/image45.gif"/></Relationships>
</file>

<file path=ppt/slides/_rels/slide42.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44.png"/><Relationship Id="rId18" Type="http://schemas.openxmlformats.org/officeDocument/2006/relationships/slide" Target="slide37.xml"/><Relationship Id="rId3" Type="http://schemas.openxmlformats.org/officeDocument/2006/relationships/audio" Target="../media/media3.mp3"/><Relationship Id="rId7" Type="http://schemas.openxmlformats.org/officeDocument/2006/relationships/audio" Target="../media/audio2.wav"/><Relationship Id="rId12" Type="http://schemas.openxmlformats.org/officeDocument/2006/relationships/image" Target="../media/image43.wmf"/><Relationship Id="rId17" Type="http://schemas.openxmlformats.org/officeDocument/2006/relationships/image" Target="../media/image38.png"/><Relationship Id="rId2" Type="http://schemas.microsoft.com/office/2007/relationships/media" Target="../media/media3.mp3"/><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tags" Target="../tags/tag44.xml"/><Relationship Id="rId6" Type="http://schemas.openxmlformats.org/officeDocument/2006/relationships/audio" Target="../media/audio1.wav"/><Relationship Id="rId11" Type="http://schemas.openxmlformats.org/officeDocument/2006/relationships/oleObject" Target="../embeddings/oleObject1.bin"/><Relationship Id="rId5" Type="http://schemas.openxmlformats.org/officeDocument/2006/relationships/notesSlide" Target="../notesSlides/notesSlide9.xml"/><Relationship Id="rId15" Type="http://schemas.openxmlformats.org/officeDocument/2006/relationships/image" Target="../media/image46.png"/><Relationship Id="rId10" Type="http://schemas.openxmlformats.org/officeDocument/2006/relationships/audio" Target="../media/audio5.wav"/><Relationship Id="rId19" Type="http://schemas.openxmlformats.org/officeDocument/2006/relationships/image" Target="../media/image48.gif"/><Relationship Id="rId4" Type="http://schemas.openxmlformats.org/officeDocument/2006/relationships/slideLayout" Target="../slideLayouts/slideLayout36.xml"/><Relationship Id="rId9" Type="http://schemas.openxmlformats.org/officeDocument/2006/relationships/audio" Target="../media/audio4.wav"/><Relationship Id="rId14" Type="http://schemas.openxmlformats.org/officeDocument/2006/relationships/image" Target="../media/image45.gif"/></Relationships>
</file>

<file path=ppt/slides/_rels/slide43.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44.png"/><Relationship Id="rId18" Type="http://schemas.openxmlformats.org/officeDocument/2006/relationships/slide" Target="slide37.xml"/><Relationship Id="rId3" Type="http://schemas.openxmlformats.org/officeDocument/2006/relationships/audio" Target="../media/media3.mp3"/><Relationship Id="rId7" Type="http://schemas.openxmlformats.org/officeDocument/2006/relationships/audio" Target="../media/audio2.wav"/><Relationship Id="rId12" Type="http://schemas.openxmlformats.org/officeDocument/2006/relationships/image" Target="../media/image43.wmf"/><Relationship Id="rId17" Type="http://schemas.openxmlformats.org/officeDocument/2006/relationships/image" Target="../media/image38.png"/><Relationship Id="rId2" Type="http://schemas.microsoft.com/office/2007/relationships/media" Target="../media/media3.mp3"/><Relationship Id="rId16" Type="http://schemas.openxmlformats.org/officeDocument/2006/relationships/image" Target="../media/image47.png"/><Relationship Id="rId20" Type="http://schemas.openxmlformats.org/officeDocument/2006/relationships/image" Target="../media/image52.png"/><Relationship Id="rId1" Type="http://schemas.openxmlformats.org/officeDocument/2006/relationships/tags" Target="../tags/tag45.xml"/><Relationship Id="rId6" Type="http://schemas.openxmlformats.org/officeDocument/2006/relationships/audio" Target="../media/audio1.wav"/><Relationship Id="rId11" Type="http://schemas.openxmlformats.org/officeDocument/2006/relationships/oleObject" Target="../embeddings/oleObject1.bin"/><Relationship Id="rId5" Type="http://schemas.openxmlformats.org/officeDocument/2006/relationships/notesSlide" Target="../notesSlides/notesSlide10.xml"/><Relationship Id="rId15" Type="http://schemas.openxmlformats.org/officeDocument/2006/relationships/image" Target="../media/image46.png"/><Relationship Id="rId10" Type="http://schemas.openxmlformats.org/officeDocument/2006/relationships/audio" Target="../media/audio5.wav"/><Relationship Id="rId19" Type="http://schemas.openxmlformats.org/officeDocument/2006/relationships/image" Target="../media/image48.gif"/><Relationship Id="rId4" Type="http://schemas.openxmlformats.org/officeDocument/2006/relationships/slideLayout" Target="../slideLayouts/slideLayout36.xml"/><Relationship Id="rId9" Type="http://schemas.openxmlformats.org/officeDocument/2006/relationships/audio" Target="../media/audio4.wav"/><Relationship Id="rId14" Type="http://schemas.openxmlformats.org/officeDocument/2006/relationships/image" Target="../media/image45.gif"/></Relationships>
</file>

<file path=ppt/slides/_rels/slide44.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44.png"/><Relationship Id="rId18" Type="http://schemas.openxmlformats.org/officeDocument/2006/relationships/slide" Target="slide37.xml"/><Relationship Id="rId3" Type="http://schemas.openxmlformats.org/officeDocument/2006/relationships/audio" Target="../media/media3.mp3"/><Relationship Id="rId7" Type="http://schemas.openxmlformats.org/officeDocument/2006/relationships/audio" Target="../media/audio2.wav"/><Relationship Id="rId12" Type="http://schemas.openxmlformats.org/officeDocument/2006/relationships/image" Target="../media/image43.wmf"/><Relationship Id="rId17" Type="http://schemas.openxmlformats.org/officeDocument/2006/relationships/image" Target="../media/image38.png"/><Relationship Id="rId2" Type="http://schemas.microsoft.com/office/2007/relationships/media" Target="../media/media3.mp3"/><Relationship Id="rId16" Type="http://schemas.openxmlformats.org/officeDocument/2006/relationships/image" Target="../media/image47.png"/><Relationship Id="rId20" Type="http://schemas.openxmlformats.org/officeDocument/2006/relationships/image" Target="../media/image53.png"/><Relationship Id="rId1" Type="http://schemas.openxmlformats.org/officeDocument/2006/relationships/tags" Target="../tags/tag46.xml"/><Relationship Id="rId6" Type="http://schemas.openxmlformats.org/officeDocument/2006/relationships/audio" Target="../media/audio1.wav"/><Relationship Id="rId11" Type="http://schemas.openxmlformats.org/officeDocument/2006/relationships/oleObject" Target="../embeddings/oleObject1.bin"/><Relationship Id="rId5" Type="http://schemas.openxmlformats.org/officeDocument/2006/relationships/notesSlide" Target="../notesSlides/notesSlide11.xml"/><Relationship Id="rId15" Type="http://schemas.openxmlformats.org/officeDocument/2006/relationships/image" Target="../media/image46.png"/><Relationship Id="rId10" Type="http://schemas.openxmlformats.org/officeDocument/2006/relationships/audio" Target="../media/audio5.wav"/><Relationship Id="rId19" Type="http://schemas.openxmlformats.org/officeDocument/2006/relationships/image" Target="../media/image48.gif"/><Relationship Id="rId4" Type="http://schemas.openxmlformats.org/officeDocument/2006/relationships/slideLayout" Target="../slideLayouts/slideLayout36.xml"/><Relationship Id="rId9" Type="http://schemas.openxmlformats.org/officeDocument/2006/relationships/audio" Target="../media/audio4.wav"/><Relationship Id="rId14" Type="http://schemas.openxmlformats.org/officeDocument/2006/relationships/image" Target="../media/image45.gif"/></Relationships>
</file>

<file path=ppt/slides/_rels/slide45.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44.png"/><Relationship Id="rId18" Type="http://schemas.openxmlformats.org/officeDocument/2006/relationships/slide" Target="slide37.xml"/><Relationship Id="rId3" Type="http://schemas.openxmlformats.org/officeDocument/2006/relationships/audio" Target="../media/media3.mp3"/><Relationship Id="rId7" Type="http://schemas.openxmlformats.org/officeDocument/2006/relationships/audio" Target="../media/audio2.wav"/><Relationship Id="rId12" Type="http://schemas.openxmlformats.org/officeDocument/2006/relationships/image" Target="../media/image43.wmf"/><Relationship Id="rId17" Type="http://schemas.openxmlformats.org/officeDocument/2006/relationships/image" Target="../media/image38.png"/><Relationship Id="rId2" Type="http://schemas.microsoft.com/office/2007/relationships/media" Target="../media/media3.mp3"/><Relationship Id="rId16" Type="http://schemas.openxmlformats.org/officeDocument/2006/relationships/image" Target="../media/image47.png"/><Relationship Id="rId20" Type="http://schemas.openxmlformats.org/officeDocument/2006/relationships/image" Target="../media/image54.png"/><Relationship Id="rId1" Type="http://schemas.openxmlformats.org/officeDocument/2006/relationships/tags" Target="../tags/tag47.xml"/><Relationship Id="rId6" Type="http://schemas.openxmlformats.org/officeDocument/2006/relationships/audio" Target="../media/audio1.wav"/><Relationship Id="rId11" Type="http://schemas.openxmlformats.org/officeDocument/2006/relationships/oleObject" Target="../embeddings/oleObject1.bin"/><Relationship Id="rId5" Type="http://schemas.openxmlformats.org/officeDocument/2006/relationships/notesSlide" Target="../notesSlides/notesSlide12.xml"/><Relationship Id="rId15" Type="http://schemas.openxmlformats.org/officeDocument/2006/relationships/image" Target="../media/image46.png"/><Relationship Id="rId10" Type="http://schemas.openxmlformats.org/officeDocument/2006/relationships/audio" Target="../media/audio5.wav"/><Relationship Id="rId19" Type="http://schemas.openxmlformats.org/officeDocument/2006/relationships/image" Target="../media/image48.gif"/><Relationship Id="rId4" Type="http://schemas.openxmlformats.org/officeDocument/2006/relationships/slideLayout" Target="../slideLayouts/slideLayout36.xml"/><Relationship Id="rId9" Type="http://schemas.openxmlformats.org/officeDocument/2006/relationships/audio" Target="../media/audio4.wav"/><Relationship Id="rId14" Type="http://schemas.openxmlformats.org/officeDocument/2006/relationships/image" Target="../media/image45.gif"/></Relationships>
</file>

<file path=ppt/slides/_rels/slide46.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44.png"/><Relationship Id="rId18" Type="http://schemas.openxmlformats.org/officeDocument/2006/relationships/slide" Target="slide37.xml"/><Relationship Id="rId3" Type="http://schemas.openxmlformats.org/officeDocument/2006/relationships/audio" Target="../media/media3.mp3"/><Relationship Id="rId7" Type="http://schemas.openxmlformats.org/officeDocument/2006/relationships/audio" Target="../media/audio2.wav"/><Relationship Id="rId12" Type="http://schemas.openxmlformats.org/officeDocument/2006/relationships/image" Target="../media/image43.wmf"/><Relationship Id="rId17" Type="http://schemas.openxmlformats.org/officeDocument/2006/relationships/image" Target="../media/image38.png"/><Relationship Id="rId2" Type="http://schemas.microsoft.com/office/2007/relationships/media" Target="../media/media3.mp3"/><Relationship Id="rId16" Type="http://schemas.openxmlformats.org/officeDocument/2006/relationships/image" Target="../media/image47.png"/><Relationship Id="rId20" Type="http://schemas.openxmlformats.org/officeDocument/2006/relationships/image" Target="../media/image55.png"/><Relationship Id="rId1" Type="http://schemas.openxmlformats.org/officeDocument/2006/relationships/tags" Target="../tags/tag48.xml"/><Relationship Id="rId6" Type="http://schemas.openxmlformats.org/officeDocument/2006/relationships/audio" Target="../media/audio1.wav"/><Relationship Id="rId11" Type="http://schemas.openxmlformats.org/officeDocument/2006/relationships/oleObject" Target="../embeddings/oleObject1.bin"/><Relationship Id="rId5" Type="http://schemas.openxmlformats.org/officeDocument/2006/relationships/notesSlide" Target="../notesSlides/notesSlide13.xml"/><Relationship Id="rId15" Type="http://schemas.openxmlformats.org/officeDocument/2006/relationships/image" Target="../media/image46.png"/><Relationship Id="rId10" Type="http://schemas.openxmlformats.org/officeDocument/2006/relationships/audio" Target="../media/audio5.wav"/><Relationship Id="rId19" Type="http://schemas.openxmlformats.org/officeDocument/2006/relationships/image" Target="../media/image48.gif"/><Relationship Id="rId4" Type="http://schemas.openxmlformats.org/officeDocument/2006/relationships/slideLayout" Target="../slideLayouts/slideLayout36.xml"/><Relationship Id="rId9" Type="http://schemas.openxmlformats.org/officeDocument/2006/relationships/audio" Target="../media/audio4.wav"/><Relationship Id="rId14" Type="http://schemas.openxmlformats.org/officeDocument/2006/relationships/image" Target="../media/image45.gif"/></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47.png"/><Relationship Id="rId18" Type="http://schemas.openxmlformats.org/officeDocument/2006/relationships/image" Target="../media/image57.png"/><Relationship Id="rId3" Type="http://schemas.openxmlformats.org/officeDocument/2006/relationships/audio" Target="../media/media3.mp3"/><Relationship Id="rId7" Type="http://schemas.openxmlformats.org/officeDocument/2006/relationships/audio" Target="../media/audio5.wav"/><Relationship Id="rId12" Type="http://schemas.openxmlformats.org/officeDocument/2006/relationships/image" Target="../media/image46.png"/><Relationship Id="rId17" Type="http://schemas.openxmlformats.org/officeDocument/2006/relationships/image" Target="../media/image56.png"/><Relationship Id="rId2" Type="http://schemas.microsoft.com/office/2007/relationships/media" Target="../media/media3.mp3"/><Relationship Id="rId16" Type="http://schemas.openxmlformats.org/officeDocument/2006/relationships/image" Target="../media/image48.gif"/><Relationship Id="rId1" Type="http://schemas.openxmlformats.org/officeDocument/2006/relationships/tags" Target="../tags/tag49.xml"/><Relationship Id="rId6" Type="http://schemas.openxmlformats.org/officeDocument/2006/relationships/audio" Target="../media/audio4.wav"/><Relationship Id="rId11" Type="http://schemas.openxmlformats.org/officeDocument/2006/relationships/image" Target="../media/image45.gif"/><Relationship Id="rId5" Type="http://schemas.openxmlformats.org/officeDocument/2006/relationships/notesSlide" Target="../notesSlides/notesSlide14.xml"/><Relationship Id="rId15" Type="http://schemas.openxmlformats.org/officeDocument/2006/relationships/slide" Target="slide37.xml"/><Relationship Id="rId10" Type="http://schemas.openxmlformats.org/officeDocument/2006/relationships/image" Target="../media/image44.png"/><Relationship Id="rId4" Type="http://schemas.openxmlformats.org/officeDocument/2006/relationships/slideLayout" Target="../slideLayouts/slideLayout36.xml"/><Relationship Id="rId9" Type="http://schemas.openxmlformats.org/officeDocument/2006/relationships/image" Target="../media/image43.wmf"/><Relationship Id="rId14" Type="http://schemas.openxmlformats.org/officeDocument/2006/relationships/image" Target="../media/image38.png"/></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4.xml"/><Relationship Id="rId1" Type="http://schemas.openxmlformats.org/officeDocument/2006/relationships/tags" Target="../tags/tag50.xml"/><Relationship Id="rId4" Type="http://schemas.openxmlformats.org/officeDocument/2006/relationships/image" Target="../media/image8.svg"/></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emf"/><Relationship Id="rId2" Type="http://schemas.openxmlformats.org/officeDocument/2006/relationships/slideLayout" Target="../slideLayouts/slideLayout7.xml"/><Relationship Id="rId1" Type="http://schemas.openxmlformats.org/officeDocument/2006/relationships/tags" Target="../tags/tag5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4.xml"/><Relationship Id="rId1" Type="http://schemas.openxmlformats.org/officeDocument/2006/relationships/tags" Target="../tags/tag6.xml"/><Relationship Id="rId5" Type="http://schemas.openxmlformats.org/officeDocument/2006/relationships/image" Target="../media/image8.sv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8.xml"/><Relationship Id="rId1" Type="http://schemas.openxmlformats.org/officeDocument/2006/relationships/tags" Target="../tags/tag52.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xml"/><Relationship Id="rId1" Type="http://schemas.openxmlformats.org/officeDocument/2006/relationships/tags" Target="../tags/tag7.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tags" Target="../tags/tag9.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0.png"/><Relationship Id="rId7" Type="http://schemas.openxmlformats.org/officeDocument/2006/relationships/image" Target="../media/image14.emf"/><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04101" y="319141"/>
            <a:ext cx="17096555" cy="9422315"/>
            <a:chOff x="0" y="0"/>
            <a:chExt cx="6295575" cy="3469640"/>
          </a:xfrm>
        </p:grpSpPr>
        <p:sp>
          <p:nvSpPr>
            <p:cNvPr id="4" name="Freeform 4"/>
            <p:cNvSpPr/>
            <p:nvPr/>
          </p:nvSpPr>
          <p:spPr>
            <a:xfrm>
              <a:off x="0" y="-2540"/>
              <a:ext cx="6295575" cy="3472180"/>
            </a:xfrm>
            <a:custGeom>
              <a:avLst/>
              <a:gdLst/>
              <a:ahLst/>
              <a:cxnLst/>
              <a:rect l="l" t="t" r="r" b="b"/>
              <a:pathLst>
                <a:path w="6295575" h="3472180">
                  <a:moveTo>
                    <a:pt x="6293035" y="1087120"/>
                  </a:moveTo>
                  <a:lnTo>
                    <a:pt x="6295575" y="1071880"/>
                  </a:lnTo>
                  <a:lnTo>
                    <a:pt x="6289225" y="1075690"/>
                  </a:lnTo>
                  <a:lnTo>
                    <a:pt x="6289225" y="1051560"/>
                  </a:lnTo>
                  <a:cubicBezTo>
                    <a:pt x="6289225" y="1050290"/>
                    <a:pt x="6287955" y="1046480"/>
                    <a:pt x="6286685" y="1041400"/>
                  </a:cubicBezTo>
                  <a:lnTo>
                    <a:pt x="6286685" y="1038860"/>
                  </a:lnTo>
                  <a:lnTo>
                    <a:pt x="6285415" y="1038860"/>
                  </a:lnTo>
                  <a:cubicBezTo>
                    <a:pt x="6284145" y="1033780"/>
                    <a:pt x="6280335" y="1033780"/>
                    <a:pt x="6279065" y="1033780"/>
                  </a:cubicBezTo>
                  <a:cubicBezTo>
                    <a:pt x="6279065" y="993140"/>
                    <a:pt x="6280335" y="951230"/>
                    <a:pt x="6281605" y="910590"/>
                  </a:cubicBezTo>
                  <a:cubicBezTo>
                    <a:pt x="6281605" y="899160"/>
                    <a:pt x="6282875" y="889000"/>
                    <a:pt x="6282875" y="877570"/>
                  </a:cubicBezTo>
                  <a:lnTo>
                    <a:pt x="6286685" y="877570"/>
                  </a:lnTo>
                  <a:lnTo>
                    <a:pt x="6286685" y="847090"/>
                  </a:lnTo>
                  <a:lnTo>
                    <a:pt x="6290495" y="847090"/>
                  </a:lnTo>
                  <a:lnTo>
                    <a:pt x="6290495" y="816610"/>
                  </a:lnTo>
                  <a:cubicBezTo>
                    <a:pt x="6293035" y="781050"/>
                    <a:pt x="6295575" y="726440"/>
                    <a:pt x="6293035" y="692150"/>
                  </a:cubicBezTo>
                  <a:cubicBezTo>
                    <a:pt x="6294305" y="674370"/>
                    <a:pt x="6291765" y="652780"/>
                    <a:pt x="6290495" y="641350"/>
                  </a:cubicBezTo>
                  <a:lnTo>
                    <a:pt x="6291765" y="641350"/>
                  </a:lnTo>
                  <a:lnTo>
                    <a:pt x="6287955" y="542290"/>
                  </a:lnTo>
                  <a:lnTo>
                    <a:pt x="6289225" y="541020"/>
                  </a:lnTo>
                  <a:lnTo>
                    <a:pt x="6289225" y="537210"/>
                  </a:lnTo>
                  <a:cubicBezTo>
                    <a:pt x="6289225" y="502920"/>
                    <a:pt x="6287955" y="468630"/>
                    <a:pt x="6287955" y="431800"/>
                  </a:cubicBezTo>
                  <a:cubicBezTo>
                    <a:pt x="6285415" y="361950"/>
                    <a:pt x="6284145" y="290830"/>
                    <a:pt x="6290495" y="213360"/>
                  </a:cubicBezTo>
                  <a:lnTo>
                    <a:pt x="6290495" y="207010"/>
                  </a:lnTo>
                  <a:cubicBezTo>
                    <a:pt x="6289225" y="191770"/>
                    <a:pt x="6289225" y="176530"/>
                    <a:pt x="6289225" y="158750"/>
                  </a:cubicBezTo>
                  <a:lnTo>
                    <a:pt x="6289225" y="80010"/>
                  </a:lnTo>
                  <a:lnTo>
                    <a:pt x="6294305" y="59690"/>
                  </a:lnTo>
                  <a:lnTo>
                    <a:pt x="6294305" y="8890"/>
                  </a:lnTo>
                  <a:lnTo>
                    <a:pt x="6287955" y="8890"/>
                  </a:lnTo>
                  <a:cubicBezTo>
                    <a:pt x="6249855" y="8890"/>
                    <a:pt x="6193975" y="7620"/>
                    <a:pt x="6178735" y="7620"/>
                  </a:cubicBezTo>
                  <a:cubicBezTo>
                    <a:pt x="6150795" y="7620"/>
                    <a:pt x="6135555" y="7620"/>
                    <a:pt x="6127935" y="8890"/>
                  </a:cubicBezTo>
                  <a:cubicBezTo>
                    <a:pt x="6094915" y="0"/>
                    <a:pt x="6016175" y="1270"/>
                    <a:pt x="5939975" y="3810"/>
                  </a:cubicBezTo>
                  <a:cubicBezTo>
                    <a:pt x="5901875" y="5080"/>
                    <a:pt x="5865045" y="5080"/>
                    <a:pt x="5839645" y="3810"/>
                  </a:cubicBezTo>
                  <a:lnTo>
                    <a:pt x="5835835" y="3810"/>
                  </a:lnTo>
                  <a:lnTo>
                    <a:pt x="5833295" y="10160"/>
                  </a:lnTo>
                  <a:cubicBezTo>
                    <a:pt x="5782495" y="10160"/>
                    <a:pt x="5732965" y="11430"/>
                    <a:pt x="5668195" y="13970"/>
                  </a:cubicBezTo>
                  <a:lnTo>
                    <a:pt x="5656765" y="13970"/>
                  </a:lnTo>
                  <a:lnTo>
                    <a:pt x="5658035" y="16510"/>
                  </a:lnTo>
                  <a:lnTo>
                    <a:pt x="5625015" y="16510"/>
                  </a:lnTo>
                  <a:lnTo>
                    <a:pt x="5625015" y="21590"/>
                  </a:lnTo>
                  <a:cubicBezTo>
                    <a:pt x="5602155" y="21590"/>
                    <a:pt x="5578025" y="20320"/>
                    <a:pt x="5551355" y="19050"/>
                  </a:cubicBezTo>
                  <a:cubicBezTo>
                    <a:pt x="5528495" y="17780"/>
                    <a:pt x="5505635" y="17780"/>
                    <a:pt x="5482775" y="16510"/>
                  </a:cubicBezTo>
                  <a:lnTo>
                    <a:pt x="5482775" y="15240"/>
                  </a:lnTo>
                  <a:cubicBezTo>
                    <a:pt x="5475155" y="13970"/>
                    <a:pt x="5466265" y="13970"/>
                    <a:pt x="5458645" y="12700"/>
                  </a:cubicBezTo>
                  <a:lnTo>
                    <a:pt x="5457375" y="44450"/>
                  </a:lnTo>
                  <a:lnTo>
                    <a:pt x="5453565" y="44450"/>
                  </a:lnTo>
                  <a:lnTo>
                    <a:pt x="5453565" y="13970"/>
                  </a:lnTo>
                  <a:cubicBezTo>
                    <a:pt x="5345548" y="10160"/>
                    <a:pt x="5209368" y="12700"/>
                    <a:pt x="5076510" y="15240"/>
                  </a:cubicBezTo>
                  <a:cubicBezTo>
                    <a:pt x="4940329" y="17780"/>
                    <a:pt x="4810793" y="20320"/>
                    <a:pt x="4691220" y="16510"/>
                  </a:cubicBezTo>
                  <a:cubicBezTo>
                    <a:pt x="4634755" y="17780"/>
                    <a:pt x="4591576" y="17780"/>
                    <a:pt x="4555041" y="16510"/>
                  </a:cubicBezTo>
                  <a:lnTo>
                    <a:pt x="4555041" y="15240"/>
                  </a:lnTo>
                  <a:lnTo>
                    <a:pt x="4442111" y="12700"/>
                  </a:lnTo>
                  <a:lnTo>
                    <a:pt x="4442111" y="16510"/>
                  </a:lnTo>
                  <a:cubicBezTo>
                    <a:pt x="4405575" y="16510"/>
                    <a:pt x="4365717" y="17780"/>
                    <a:pt x="4322538" y="17780"/>
                  </a:cubicBezTo>
                  <a:lnTo>
                    <a:pt x="4295966" y="12700"/>
                  </a:lnTo>
                  <a:lnTo>
                    <a:pt x="4279359" y="12700"/>
                  </a:lnTo>
                  <a:cubicBezTo>
                    <a:pt x="4236180" y="11430"/>
                    <a:pt x="4216252" y="11430"/>
                    <a:pt x="4209608" y="19050"/>
                  </a:cubicBezTo>
                  <a:lnTo>
                    <a:pt x="4209608" y="21590"/>
                  </a:lnTo>
                  <a:cubicBezTo>
                    <a:pt x="4193001" y="22860"/>
                    <a:pt x="4176394" y="22860"/>
                    <a:pt x="4163108" y="24130"/>
                  </a:cubicBezTo>
                  <a:cubicBezTo>
                    <a:pt x="4129894" y="19050"/>
                    <a:pt x="4086715" y="20320"/>
                    <a:pt x="4036892" y="20320"/>
                  </a:cubicBezTo>
                  <a:cubicBezTo>
                    <a:pt x="3987071" y="21590"/>
                    <a:pt x="3933928" y="21590"/>
                    <a:pt x="3897391" y="16510"/>
                  </a:cubicBezTo>
                  <a:lnTo>
                    <a:pt x="3894070" y="15240"/>
                  </a:lnTo>
                  <a:lnTo>
                    <a:pt x="3887427" y="15240"/>
                  </a:lnTo>
                  <a:cubicBezTo>
                    <a:pt x="3870820" y="16510"/>
                    <a:pt x="3804390" y="17780"/>
                    <a:pt x="3741283" y="19050"/>
                  </a:cubicBezTo>
                  <a:cubicBezTo>
                    <a:pt x="3681496" y="20320"/>
                    <a:pt x="3615067" y="21590"/>
                    <a:pt x="3561924" y="22860"/>
                  </a:cubicBezTo>
                  <a:cubicBezTo>
                    <a:pt x="3551960" y="20320"/>
                    <a:pt x="3532031" y="19050"/>
                    <a:pt x="3508780" y="19050"/>
                  </a:cubicBezTo>
                  <a:cubicBezTo>
                    <a:pt x="3432387" y="20320"/>
                    <a:pt x="3346029" y="21590"/>
                    <a:pt x="3239742" y="21590"/>
                  </a:cubicBezTo>
                  <a:lnTo>
                    <a:pt x="3236421" y="20320"/>
                  </a:lnTo>
                  <a:lnTo>
                    <a:pt x="3219814" y="21590"/>
                  </a:lnTo>
                  <a:cubicBezTo>
                    <a:pt x="3150063" y="21590"/>
                    <a:pt x="3080312" y="20320"/>
                    <a:pt x="3010562" y="20320"/>
                  </a:cubicBezTo>
                  <a:lnTo>
                    <a:pt x="3010562" y="17780"/>
                  </a:lnTo>
                  <a:cubicBezTo>
                    <a:pt x="2990633" y="19050"/>
                    <a:pt x="2970704" y="19050"/>
                    <a:pt x="2954097" y="20320"/>
                  </a:cubicBezTo>
                  <a:lnTo>
                    <a:pt x="2927525" y="20320"/>
                  </a:lnTo>
                  <a:cubicBezTo>
                    <a:pt x="2764773" y="19050"/>
                    <a:pt x="2595379" y="17780"/>
                    <a:pt x="2422663" y="17780"/>
                  </a:cubicBezTo>
                  <a:lnTo>
                    <a:pt x="2416020" y="17780"/>
                  </a:lnTo>
                  <a:lnTo>
                    <a:pt x="2406056" y="22860"/>
                  </a:lnTo>
                  <a:lnTo>
                    <a:pt x="2406056" y="27940"/>
                  </a:lnTo>
                  <a:lnTo>
                    <a:pt x="2399413" y="27940"/>
                  </a:lnTo>
                  <a:lnTo>
                    <a:pt x="2193482" y="16510"/>
                  </a:lnTo>
                  <a:cubicBezTo>
                    <a:pt x="2163589" y="16510"/>
                    <a:pt x="2146982" y="19050"/>
                    <a:pt x="2127053" y="20320"/>
                  </a:cubicBezTo>
                  <a:cubicBezTo>
                    <a:pt x="2097160" y="22860"/>
                    <a:pt x="2070588" y="26670"/>
                    <a:pt x="1984230" y="21590"/>
                  </a:cubicBezTo>
                  <a:lnTo>
                    <a:pt x="1984230" y="24130"/>
                  </a:lnTo>
                  <a:lnTo>
                    <a:pt x="1774978" y="24130"/>
                  </a:lnTo>
                  <a:cubicBezTo>
                    <a:pt x="1532511" y="24130"/>
                    <a:pt x="1253509" y="24130"/>
                    <a:pt x="1037614" y="19050"/>
                  </a:cubicBezTo>
                  <a:lnTo>
                    <a:pt x="947935" y="17780"/>
                  </a:lnTo>
                  <a:lnTo>
                    <a:pt x="984471" y="24130"/>
                  </a:lnTo>
                  <a:lnTo>
                    <a:pt x="964542" y="24130"/>
                  </a:lnTo>
                  <a:cubicBezTo>
                    <a:pt x="878184"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060"/>
                    <a:pt x="6350" y="873760"/>
                    <a:pt x="6350" y="929640"/>
                  </a:cubicBezTo>
                  <a:lnTo>
                    <a:pt x="10160" y="929640"/>
                  </a:lnTo>
                  <a:lnTo>
                    <a:pt x="10160" y="935990"/>
                  </a:lnTo>
                  <a:lnTo>
                    <a:pt x="19050" y="937260"/>
                  </a:lnTo>
                  <a:lnTo>
                    <a:pt x="19050" y="955040"/>
                  </a:lnTo>
                  <a:lnTo>
                    <a:pt x="12700" y="955040"/>
                  </a:lnTo>
                  <a:lnTo>
                    <a:pt x="16510" y="1005840"/>
                  </a:lnTo>
                  <a:lnTo>
                    <a:pt x="16510" y="1013460"/>
                  </a:lnTo>
                  <a:cubicBezTo>
                    <a:pt x="13970" y="1060450"/>
                    <a:pt x="10160" y="1108710"/>
                    <a:pt x="16510" y="1141730"/>
                  </a:cubicBezTo>
                  <a:cubicBezTo>
                    <a:pt x="16510" y="1144270"/>
                    <a:pt x="16510" y="1145540"/>
                    <a:pt x="15240" y="1146810"/>
                  </a:cubicBezTo>
                  <a:lnTo>
                    <a:pt x="12700" y="1148080"/>
                  </a:lnTo>
                  <a:lnTo>
                    <a:pt x="12700" y="1153160"/>
                  </a:lnTo>
                  <a:cubicBezTo>
                    <a:pt x="13970" y="1165860"/>
                    <a:pt x="13970" y="1184910"/>
                    <a:pt x="15240" y="1205230"/>
                  </a:cubicBezTo>
                  <a:cubicBezTo>
                    <a:pt x="16510" y="1245870"/>
                    <a:pt x="19050" y="1291590"/>
                    <a:pt x="21590" y="1313180"/>
                  </a:cubicBezTo>
                  <a:cubicBezTo>
                    <a:pt x="21590" y="1315720"/>
                    <a:pt x="20320" y="1318260"/>
                    <a:pt x="20320" y="1319530"/>
                  </a:cubicBezTo>
                  <a:cubicBezTo>
                    <a:pt x="20320" y="1320800"/>
                    <a:pt x="19050" y="1322070"/>
                    <a:pt x="19050" y="1323340"/>
                  </a:cubicBezTo>
                  <a:lnTo>
                    <a:pt x="21590" y="1323340"/>
                  </a:lnTo>
                  <a:lnTo>
                    <a:pt x="21590" y="1324610"/>
                  </a:lnTo>
                  <a:cubicBezTo>
                    <a:pt x="15240" y="1353820"/>
                    <a:pt x="17780" y="1414780"/>
                    <a:pt x="20320" y="1469390"/>
                  </a:cubicBezTo>
                  <a:cubicBezTo>
                    <a:pt x="21590" y="1510030"/>
                    <a:pt x="24130" y="1560830"/>
                    <a:pt x="20320" y="1570990"/>
                  </a:cubicBezTo>
                  <a:lnTo>
                    <a:pt x="16510" y="1570990"/>
                  </a:lnTo>
                  <a:lnTo>
                    <a:pt x="17780" y="1668780"/>
                  </a:lnTo>
                  <a:lnTo>
                    <a:pt x="11430" y="1668780"/>
                  </a:lnTo>
                  <a:cubicBezTo>
                    <a:pt x="11430" y="1680210"/>
                    <a:pt x="10160" y="1690370"/>
                    <a:pt x="10160" y="1700530"/>
                  </a:cubicBezTo>
                  <a:lnTo>
                    <a:pt x="8890" y="1699260"/>
                  </a:lnTo>
                  <a:lnTo>
                    <a:pt x="10160" y="1714500"/>
                  </a:lnTo>
                  <a:lnTo>
                    <a:pt x="10160" y="1718310"/>
                  </a:lnTo>
                  <a:lnTo>
                    <a:pt x="13970" y="1813560"/>
                  </a:lnTo>
                  <a:lnTo>
                    <a:pt x="21590" y="1813560"/>
                  </a:lnTo>
                  <a:cubicBezTo>
                    <a:pt x="22860" y="1819910"/>
                    <a:pt x="22860" y="1826260"/>
                    <a:pt x="24130" y="1831340"/>
                  </a:cubicBezTo>
                  <a:lnTo>
                    <a:pt x="22860" y="1830070"/>
                  </a:lnTo>
                  <a:lnTo>
                    <a:pt x="21590" y="1850390"/>
                  </a:lnTo>
                  <a:cubicBezTo>
                    <a:pt x="20320" y="1870710"/>
                    <a:pt x="20320" y="1887220"/>
                    <a:pt x="20320" y="1902460"/>
                  </a:cubicBezTo>
                  <a:cubicBezTo>
                    <a:pt x="17780" y="1910080"/>
                    <a:pt x="15240" y="1917700"/>
                    <a:pt x="13970" y="1926590"/>
                  </a:cubicBezTo>
                  <a:lnTo>
                    <a:pt x="12700" y="1930400"/>
                  </a:lnTo>
                  <a:lnTo>
                    <a:pt x="12700" y="1932940"/>
                  </a:lnTo>
                  <a:cubicBezTo>
                    <a:pt x="13970" y="1934210"/>
                    <a:pt x="15240" y="1939290"/>
                    <a:pt x="16510" y="1962150"/>
                  </a:cubicBezTo>
                  <a:cubicBezTo>
                    <a:pt x="16510" y="1992630"/>
                    <a:pt x="19050" y="2018030"/>
                    <a:pt x="22860" y="2057400"/>
                  </a:cubicBezTo>
                  <a:lnTo>
                    <a:pt x="12700" y="2094230"/>
                  </a:lnTo>
                  <a:cubicBezTo>
                    <a:pt x="8890" y="2108200"/>
                    <a:pt x="8890" y="2112010"/>
                    <a:pt x="8890" y="2118360"/>
                  </a:cubicBezTo>
                  <a:cubicBezTo>
                    <a:pt x="8890" y="2123440"/>
                    <a:pt x="8890" y="2131060"/>
                    <a:pt x="5080" y="2152650"/>
                  </a:cubicBezTo>
                  <a:lnTo>
                    <a:pt x="8890" y="2153920"/>
                  </a:lnTo>
                  <a:cubicBezTo>
                    <a:pt x="10160" y="2161540"/>
                    <a:pt x="10160" y="2190750"/>
                    <a:pt x="10160" y="2209800"/>
                  </a:cubicBezTo>
                  <a:cubicBezTo>
                    <a:pt x="10160" y="2247900"/>
                    <a:pt x="10160" y="2261870"/>
                    <a:pt x="12700" y="2265680"/>
                  </a:cubicBezTo>
                  <a:cubicBezTo>
                    <a:pt x="10160" y="2283460"/>
                    <a:pt x="8890" y="2299970"/>
                    <a:pt x="8890" y="2317750"/>
                  </a:cubicBezTo>
                  <a:cubicBezTo>
                    <a:pt x="7620" y="2338070"/>
                    <a:pt x="7620" y="2359660"/>
                    <a:pt x="2540" y="2386330"/>
                  </a:cubicBezTo>
                  <a:lnTo>
                    <a:pt x="0" y="2401570"/>
                  </a:lnTo>
                  <a:lnTo>
                    <a:pt x="6350" y="2397760"/>
                  </a:lnTo>
                  <a:lnTo>
                    <a:pt x="6350" y="2421890"/>
                  </a:lnTo>
                  <a:cubicBezTo>
                    <a:pt x="6350" y="2423160"/>
                    <a:pt x="7620" y="2426970"/>
                    <a:pt x="8890" y="2432050"/>
                  </a:cubicBezTo>
                  <a:lnTo>
                    <a:pt x="8890" y="2434590"/>
                  </a:lnTo>
                  <a:lnTo>
                    <a:pt x="10160" y="2434590"/>
                  </a:lnTo>
                  <a:cubicBezTo>
                    <a:pt x="11430" y="2439670"/>
                    <a:pt x="15240" y="2439670"/>
                    <a:pt x="16510" y="2439670"/>
                  </a:cubicBezTo>
                  <a:cubicBezTo>
                    <a:pt x="16510" y="2480310"/>
                    <a:pt x="15240" y="2522220"/>
                    <a:pt x="13970" y="2562860"/>
                  </a:cubicBezTo>
                  <a:cubicBezTo>
                    <a:pt x="13970" y="2574290"/>
                    <a:pt x="12700" y="2584450"/>
                    <a:pt x="12700" y="2595880"/>
                  </a:cubicBezTo>
                  <a:lnTo>
                    <a:pt x="8890" y="2595880"/>
                  </a:lnTo>
                  <a:lnTo>
                    <a:pt x="8890" y="2625090"/>
                  </a:lnTo>
                  <a:lnTo>
                    <a:pt x="6350" y="2625090"/>
                  </a:lnTo>
                  <a:lnTo>
                    <a:pt x="6350" y="2655570"/>
                  </a:lnTo>
                  <a:cubicBezTo>
                    <a:pt x="3810" y="2691130"/>
                    <a:pt x="1270" y="2745740"/>
                    <a:pt x="3810" y="2780030"/>
                  </a:cubicBezTo>
                  <a:cubicBezTo>
                    <a:pt x="2540" y="2797810"/>
                    <a:pt x="5080" y="2819400"/>
                    <a:pt x="6350" y="2830830"/>
                  </a:cubicBezTo>
                  <a:lnTo>
                    <a:pt x="5080" y="2830830"/>
                  </a:lnTo>
                  <a:lnTo>
                    <a:pt x="8890" y="2929890"/>
                  </a:lnTo>
                  <a:lnTo>
                    <a:pt x="7620" y="2931160"/>
                  </a:lnTo>
                  <a:lnTo>
                    <a:pt x="7620" y="2934970"/>
                  </a:lnTo>
                  <a:cubicBezTo>
                    <a:pt x="7620" y="2969260"/>
                    <a:pt x="8890" y="3003550"/>
                    <a:pt x="8890" y="3040380"/>
                  </a:cubicBezTo>
                  <a:cubicBezTo>
                    <a:pt x="11430" y="3110230"/>
                    <a:pt x="12700" y="3181350"/>
                    <a:pt x="6350" y="3258820"/>
                  </a:cubicBezTo>
                  <a:lnTo>
                    <a:pt x="6350" y="3265170"/>
                  </a:lnTo>
                  <a:cubicBezTo>
                    <a:pt x="7620" y="3280410"/>
                    <a:pt x="7620" y="3295650"/>
                    <a:pt x="7620" y="3313430"/>
                  </a:cubicBezTo>
                  <a:lnTo>
                    <a:pt x="7620" y="3392170"/>
                  </a:lnTo>
                  <a:lnTo>
                    <a:pt x="2540" y="3412490"/>
                  </a:lnTo>
                  <a:lnTo>
                    <a:pt x="2540" y="3463290"/>
                  </a:lnTo>
                  <a:lnTo>
                    <a:pt x="8890" y="3463290"/>
                  </a:lnTo>
                  <a:cubicBezTo>
                    <a:pt x="46990" y="3463290"/>
                    <a:pt x="102870" y="3464560"/>
                    <a:pt x="118110" y="3464560"/>
                  </a:cubicBezTo>
                  <a:cubicBezTo>
                    <a:pt x="146050" y="3464560"/>
                    <a:pt x="161290" y="3464560"/>
                    <a:pt x="168910" y="3463290"/>
                  </a:cubicBezTo>
                  <a:cubicBezTo>
                    <a:pt x="189230" y="3468370"/>
                    <a:pt x="227330" y="3469640"/>
                    <a:pt x="271780" y="3469640"/>
                  </a:cubicBezTo>
                  <a:cubicBezTo>
                    <a:pt x="298450" y="3469640"/>
                    <a:pt x="327660" y="3469640"/>
                    <a:pt x="356870" y="3468370"/>
                  </a:cubicBezTo>
                  <a:cubicBezTo>
                    <a:pt x="394970" y="3467100"/>
                    <a:pt x="431800" y="3467100"/>
                    <a:pt x="457200" y="3468370"/>
                  </a:cubicBezTo>
                  <a:lnTo>
                    <a:pt x="461010" y="3468370"/>
                  </a:lnTo>
                  <a:lnTo>
                    <a:pt x="463550" y="3462020"/>
                  </a:lnTo>
                  <a:cubicBezTo>
                    <a:pt x="514350" y="3462020"/>
                    <a:pt x="563880" y="3460750"/>
                    <a:pt x="628650" y="3458210"/>
                  </a:cubicBezTo>
                  <a:lnTo>
                    <a:pt x="640080" y="3458210"/>
                  </a:lnTo>
                  <a:lnTo>
                    <a:pt x="638810" y="3455670"/>
                  </a:lnTo>
                  <a:lnTo>
                    <a:pt x="671830" y="3455670"/>
                  </a:lnTo>
                  <a:lnTo>
                    <a:pt x="671830" y="3450590"/>
                  </a:lnTo>
                  <a:cubicBezTo>
                    <a:pt x="694690" y="3450590"/>
                    <a:pt x="718820" y="3451860"/>
                    <a:pt x="745490" y="3453130"/>
                  </a:cubicBezTo>
                  <a:cubicBezTo>
                    <a:pt x="763270" y="3454400"/>
                    <a:pt x="781050" y="3454400"/>
                    <a:pt x="798830" y="3455670"/>
                  </a:cubicBezTo>
                  <a:lnTo>
                    <a:pt x="798830" y="3467100"/>
                  </a:lnTo>
                  <a:lnTo>
                    <a:pt x="1030971" y="3467100"/>
                  </a:lnTo>
                  <a:cubicBezTo>
                    <a:pt x="1094079" y="3467100"/>
                    <a:pt x="1153865" y="3465830"/>
                    <a:pt x="1216973" y="3464560"/>
                  </a:cubicBezTo>
                  <a:cubicBezTo>
                    <a:pt x="1353153" y="3462020"/>
                    <a:pt x="1482690" y="3459480"/>
                    <a:pt x="1602262" y="3463290"/>
                  </a:cubicBezTo>
                  <a:cubicBezTo>
                    <a:pt x="1658727" y="3462020"/>
                    <a:pt x="1701906" y="3462020"/>
                    <a:pt x="1738442" y="3463290"/>
                  </a:cubicBezTo>
                  <a:lnTo>
                    <a:pt x="1738442" y="3464560"/>
                  </a:lnTo>
                  <a:lnTo>
                    <a:pt x="1761692" y="3464560"/>
                  </a:lnTo>
                  <a:lnTo>
                    <a:pt x="1848050" y="3467100"/>
                  </a:lnTo>
                  <a:lnTo>
                    <a:pt x="1848050" y="3463290"/>
                  </a:lnTo>
                  <a:cubicBezTo>
                    <a:pt x="1884586" y="3463290"/>
                    <a:pt x="1924444" y="3462020"/>
                    <a:pt x="1967623" y="3462020"/>
                  </a:cubicBezTo>
                  <a:lnTo>
                    <a:pt x="1997516" y="3468370"/>
                  </a:lnTo>
                  <a:lnTo>
                    <a:pt x="2017445" y="3468370"/>
                  </a:lnTo>
                  <a:cubicBezTo>
                    <a:pt x="2060624" y="3469640"/>
                    <a:pt x="2080552" y="3469640"/>
                    <a:pt x="2087195" y="3462020"/>
                  </a:cubicBezTo>
                  <a:lnTo>
                    <a:pt x="2087195" y="3459480"/>
                  </a:lnTo>
                  <a:cubicBezTo>
                    <a:pt x="2103803" y="3458210"/>
                    <a:pt x="2120410" y="3458210"/>
                    <a:pt x="2133696" y="3456940"/>
                  </a:cubicBezTo>
                  <a:cubicBezTo>
                    <a:pt x="2166910" y="3462020"/>
                    <a:pt x="2210089" y="3460750"/>
                    <a:pt x="2259911" y="3460750"/>
                  </a:cubicBezTo>
                  <a:cubicBezTo>
                    <a:pt x="2309733" y="3459480"/>
                    <a:pt x="2362877" y="3459480"/>
                    <a:pt x="2399412" y="3464560"/>
                  </a:cubicBezTo>
                  <a:lnTo>
                    <a:pt x="2402734" y="3465830"/>
                  </a:lnTo>
                  <a:lnTo>
                    <a:pt x="2409377" y="3465830"/>
                  </a:lnTo>
                  <a:cubicBezTo>
                    <a:pt x="2425984" y="3464560"/>
                    <a:pt x="2492414" y="3463290"/>
                    <a:pt x="2555521" y="3462020"/>
                  </a:cubicBezTo>
                  <a:cubicBezTo>
                    <a:pt x="2615307" y="3460750"/>
                    <a:pt x="2681737" y="3459480"/>
                    <a:pt x="2734880" y="3458210"/>
                  </a:cubicBezTo>
                  <a:cubicBezTo>
                    <a:pt x="2744844" y="3460750"/>
                    <a:pt x="2768095" y="3462020"/>
                    <a:pt x="2788023" y="3462020"/>
                  </a:cubicBezTo>
                  <a:cubicBezTo>
                    <a:pt x="2864417" y="3460750"/>
                    <a:pt x="2950775" y="3459480"/>
                    <a:pt x="3057062" y="3459480"/>
                  </a:cubicBezTo>
                  <a:lnTo>
                    <a:pt x="3060383" y="3460750"/>
                  </a:lnTo>
                  <a:lnTo>
                    <a:pt x="3076991" y="3459480"/>
                  </a:lnTo>
                  <a:cubicBezTo>
                    <a:pt x="3146741" y="3459480"/>
                    <a:pt x="3216492" y="3460750"/>
                    <a:pt x="3286242" y="3460750"/>
                  </a:cubicBezTo>
                  <a:lnTo>
                    <a:pt x="3286242" y="3463290"/>
                  </a:lnTo>
                  <a:lnTo>
                    <a:pt x="3342708" y="3460750"/>
                  </a:lnTo>
                  <a:lnTo>
                    <a:pt x="3369279" y="3460750"/>
                  </a:lnTo>
                  <a:cubicBezTo>
                    <a:pt x="3532031" y="3462020"/>
                    <a:pt x="3701425" y="3463290"/>
                    <a:pt x="3874141" y="3463290"/>
                  </a:cubicBezTo>
                  <a:lnTo>
                    <a:pt x="3880784" y="3463290"/>
                  </a:lnTo>
                  <a:lnTo>
                    <a:pt x="3890749" y="3458210"/>
                  </a:lnTo>
                  <a:lnTo>
                    <a:pt x="3890749" y="3453130"/>
                  </a:lnTo>
                  <a:lnTo>
                    <a:pt x="3897391" y="3453130"/>
                  </a:lnTo>
                  <a:lnTo>
                    <a:pt x="4103322" y="3464560"/>
                  </a:lnTo>
                  <a:cubicBezTo>
                    <a:pt x="4133215" y="3464560"/>
                    <a:pt x="4149822" y="3462020"/>
                    <a:pt x="4169751" y="3460750"/>
                  </a:cubicBezTo>
                  <a:cubicBezTo>
                    <a:pt x="4199644" y="3458210"/>
                    <a:pt x="4226216" y="3454400"/>
                    <a:pt x="4312574" y="3459480"/>
                  </a:cubicBezTo>
                  <a:lnTo>
                    <a:pt x="4312574" y="3456940"/>
                  </a:lnTo>
                  <a:lnTo>
                    <a:pt x="4518504" y="3456940"/>
                  </a:lnTo>
                  <a:cubicBezTo>
                    <a:pt x="4760971" y="3456940"/>
                    <a:pt x="5039973" y="3456940"/>
                    <a:pt x="5255868" y="3462020"/>
                  </a:cubicBezTo>
                  <a:lnTo>
                    <a:pt x="5345548" y="3463290"/>
                  </a:lnTo>
                  <a:lnTo>
                    <a:pt x="5309012" y="3456940"/>
                  </a:lnTo>
                  <a:lnTo>
                    <a:pt x="5328940" y="3456940"/>
                  </a:lnTo>
                  <a:cubicBezTo>
                    <a:pt x="5411977" y="3459480"/>
                    <a:pt x="5445945" y="3460750"/>
                    <a:pt x="5453565" y="3456940"/>
                  </a:cubicBezTo>
                  <a:lnTo>
                    <a:pt x="5453565" y="3458210"/>
                  </a:lnTo>
                  <a:cubicBezTo>
                    <a:pt x="5454835" y="3458210"/>
                    <a:pt x="5454835" y="3458210"/>
                    <a:pt x="5456105" y="3456940"/>
                  </a:cubicBezTo>
                  <a:cubicBezTo>
                    <a:pt x="5457375" y="3456940"/>
                    <a:pt x="5458645" y="3458210"/>
                    <a:pt x="5461185" y="3458210"/>
                  </a:cubicBezTo>
                  <a:lnTo>
                    <a:pt x="5461185" y="3464560"/>
                  </a:lnTo>
                  <a:cubicBezTo>
                    <a:pt x="5496745" y="3463290"/>
                    <a:pt x="5525955" y="3463290"/>
                    <a:pt x="5551355" y="3464560"/>
                  </a:cubicBezTo>
                  <a:cubicBezTo>
                    <a:pt x="5580565" y="3465830"/>
                    <a:pt x="5607235" y="3465830"/>
                    <a:pt x="5635175" y="3463290"/>
                  </a:cubicBezTo>
                  <a:cubicBezTo>
                    <a:pt x="5636445" y="3464560"/>
                    <a:pt x="5637715" y="3467100"/>
                    <a:pt x="5641525" y="3468370"/>
                  </a:cubicBezTo>
                  <a:lnTo>
                    <a:pt x="5644065" y="3468370"/>
                  </a:lnTo>
                  <a:cubicBezTo>
                    <a:pt x="5647875" y="3468370"/>
                    <a:pt x="5650415" y="3467100"/>
                    <a:pt x="5652955" y="3467100"/>
                  </a:cubicBezTo>
                  <a:lnTo>
                    <a:pt x="5652955" y="3472180"/>
                  </a:lnTo>
                  <a:cubicBezTo>
                    <a:pt x="5721535" y="3472180"/>
                    <a:pt x="5743125" y="3464560"/>
                    <a:pt x="5753285" y="3458210"/>
                  </a:cubicBezTo>
                  <a:cubicBezTo>
                    <a:pt x="5807895" y="3459480"/>
                    <a:pt x="5856155" y="3462020"/>
                    <a:pt x="5903145" y="3465830"/>
                  </a:cubicBezTo>
                  <a:lnTo>
                    <a:pt x="5903145" y="3460750"/>
                  </a:lnTo>
                  <a:lnTo>
                    <a:pt x="5920925" y="3460750"/>
                  </a:lnTo>
                  <a:lnTo>
                    <a:pt x="5920925" y="3456940"/>
                  </a:lnTo>
                  <a:lnTo>
                    <a:pt x="5995855" y="3456940"/>
                  </a:lnTo>
                  <a:lnTo>
                    <a:pt x="6042845" y="3459480"/>
                  </a:lnTo>
                  <a:lnTo>
                    <a:pt x="6044115" y="3459480"/>
                  </a:lnTo>
                  <a:cubicBezTo>
                    <a:pt x="6054275" y="3455670"/>
                    <a:pt x="6088565" y="3455670"/>
                    <a:pt x="6120315" y="3455670"/>
                  </a:cubicBezTo>
                  <a:cubicBezTo>
                    <a:pt x="6148255" y="3455670"/>
                    <a:pt x="6173655" y="3455670"/>
                    <a:pt x="6185085" y="3453130"/>
                  </a:cubicBezTo>
                  <a:lnTo>
                    <a:pt x="6248585" y="3453130"/>
                  </a:lnTo>
                  <a:lnTo>
                    <a:pt x="6248585" y="3446780"/>
                  </a:lnTo>
                  <a:lnTo>
                    <a:pt x="6265095" y="3446780"/>
                  </a:lnTo>
                  <a:lnTo>
                    <a:pt x="6265095" y="3440430"/>
                  </a:lnTo>
                  <a:cubicBezTo>
                    <a:pt x="6265095" y="3430270"/>
                    <a:pt x="6265095" y="3418840"/>
                    <a:pt x="6266365" y="3406140"/>
                  </a:cubicBezTo>
                  <a:lnTo>
                    <a:pt x="6266365" y="3393440"/>
                  </a:lnTo>
                  <a:cubicBezTo>
                    <a:pt x="6266365" y="3383280"/>
                    <a:pt x="6266365" y="3375660"/>
                    <a:pt x="6267635" y="3366770"/>
                  </a:cubicBezTo>
                  <a:lnTo>
                    <a:pt x="6268905" y="3350260"/>
                  </a:lnTo>
                  <a:cubicBezTo>
                    <a:pt x="6272715" y="3286760"/>
                    <a:pt x="6271445" y="3272790"/>
                    <a:pt x="6271445" y="3258820"/>
                  </a:cubicBezTo>
                  <a:cubicBezTo>
                    <a:pt x="6270175" y="3244850"/>
                    <a:pt x="6270175" y="3232150"/>
                    <a:pt x="6273985" y="3169920"/>
                  </a:cubicBezTo>
                  <a:lnTo>
                    <a:pt x="6275255" y="3152140"/>
                  </a:lnTo>
                  <a:lnTo>
                    <a:pt x="6263825" y="3164840"/>
                  </a:lnTo>
                  <a:cubicBezTo>
                    <a:pt x="6262555" y="3152140"/>
                    <a:pt x="6265095" y="3124200"/>
                    <a:pt x="6266365" y="3102610"/>
                  </a:cubicBezTo>
                  <a:cubicBezTo>
                    <a:pt x="6268905" y="3069590"/>
                    <a:pt x="6272715" y="3031490"/>
                    <a:pt x="6270175" y="2997200"/>
                  </a:cubicBezTo>
                  <a:lnTo>
                    <a:pt x="6279065" y="3025140"/>
                  </a:lnTo>
                  <a:lnTo>
                    <a:pt x="6277795" y="2978150"/>
                  </a:lnTo>
                  <a:cubicBezTo>
                    <a:pt x="6277795" y="2962910"/>
                    <a:pt x="6276525" y="2946400"/>
                    <a:pt x="6276525" y="2929890"/>
                  </a:cubicBezTo>
                  <a:cubicBezTo>
                    <a:pt x="6279065" y="2917190"/>
                    <a:pt x="6281605" y="2904490"/>
                    <a:pt x="6282875" y="2894330"/>
                  </a:cubicBezTo>
                  <a:lnTo>
                    <a:pt x="6287955" y="2894330"/>
                  </a:lnTo>
                  <a:cubicBezTo>
                    <a:pt x="6291765" y="2842260"/>
                    <a:pt x="6290495" y="2838450"/>
                    <a:pt x="6286685" y="2834640"/>
                  </a:cubicBezTo>
                  <a:cubicBezTo>
                    <a:pt x="6285415" y="2833370"/>
                    <a:pt x="6282875" y="2832100"/>
                    <a:pt x="6281605" y="2832100"/>
                  </a:cubicBezTo>
                  <a:cubicBezTo>
                    <a:pt x="6280335" y="2829560"/>
                    <a:pt x="6279065" y="2823210"/>
                    <a:pt x="6279065" y="2806700"/>
                  </a:cubicBezTo>
                  <a:cubicBezTo>
                    <a:pt x="6280335" y="2806700"/>
                    <a:pt x="6281605" y="2806700"/>
                    <a:pt x="6284145" y="2805430"/>
                  </a:cubicBezTo>
                  <a:cubicBezTo>
                    <a:pt x="6289225" y="2802890"/>
                    <a:pt x="6290495" y="2796540"/>
                    <a:pt x="6290495" y="2769870"/>
                  </a:cubicBezTo>
                  <a:cubicBezTo>
                    <a:pt x="6291765" y="2759710"/>
                    <a:pt x="6290495" y="2734310"/>
                    <a:pt x="6287955" y="2702560"/>
                  </a:cubicBezTo>
                  <a:cubicBezTo>
                    <a:pt x="6286685" y="2682240"/>
                    <a:pt x="6285415" y="2659380"/>
                    <a:pt x="6284145" y="2636520"/>
                  </a:cubicBezTo>
                  <a:lnTo>
                    <a:pt x="6284145" y="2613660"/>
                  </a:lnTo>
                  <a:cubicBezTo>
                    <a:pt x="6289225" y="2608580"/>
                    <a:pt x="6290495" y="2592070"/>
                    <a:pt x="6289225" y="2543810"/>
                  </a:cubicBezTo>
                  <a:lnTo>
                    <a:pt x="6285415" y="2543810"/>
                  </a:lnTo>
                  <a:lnTo>
                    <a:pt x="6285415" y="2537460"/>
                  </a:lnTo>
                  <a:lnTo>
                    <a:pt x="6276525" y="2536190"/>
                  </a:lnTo>
                  <a:lnTo>
                    <a:pt x="6276525" y="2518410"/>
                  </a:lnTo>
                  <a:lnTo>
                    <a:pt x="6282875" y="2518410"/>
                  </a:lnTo>
                  <a:lnTo>
                    <a:pt x="6279065" y="2467610"/>
                  </a:lnTo>
                  <a:lnTo>
                    <a:pt x="6279065" y="2459990"/>
                  </a:lnTo>
                  <a:cubicBezTo>
                    <a:pt x="6281605" y="2413000"/>
                    <a:pt x="6285415" y="2364740"/>
                    <a:pt x="6279065" y="2331720"/>
                  </a:cubicBezTo>
                  <a:cubicBezTo>
                    <a:pt x="6279065" y="2329180"/>
                    <a:pt x="6279065" y="2327910"/>
                    <a:pt x="6280335" y="2326640"/>
                  </a:cubicBezTo>
                  <a:lnTo>
                    <a:pt x="6282875" y="2325370"/>
                  </a:lnTo>
                  <a:lnTo>
                    <a:pt x="6282875" y="2320290"/>
                  </a:lnTo>
                  <a:cubicBezTo>
                    <a:pt x="6281605" y="2307590"/>
                    <a:pt x="6281605" y="2288540"/>
                    <a:pt x="6280335" y="2268220"/>
                  </a:cubicBezTo>
                  <a:cubicBezTo>
                    <a:pt x="6279065" y="2227580"/>
                    <a:pt x="6276525" y="2181860"/>
                    <a:pt x="6273985" y="2160270"/>
                  </a:cubicBezTo>
                  <a:cubicBezTo>
                    <a:pt x="6273985" y="2157730"/>
                    <a:pt x="6275255" y="2155190"/>
                    <a:pt x="6275255" y="2153920"/>
                  </a:cubicBezTo>
                  <a:cubicBezTo>
                    <a:pt x="6275255" y="2152650"/>
                    <a:pt x="6275255" y="2151380"/>
                    <a:pt x="6276525" y="2151380"/>
                  </a:cubicBezTo>
                  <a:lnTo>
                    <a:pt x="6271445" y="2148840"/>
                  </a:lnTo>
                  <a:lnTo>
                    <a:pt x="6277795" y="2150110"/>
                  </a:lnTo>
                  <a:lnTo>
                    <a:pt x="6279065" y="2148840"/>
                  </a:lnTo>
                  <a:lnTo>
                    <a:pt x="6279065" y="2147570"/>
                  </a:lnTo>
                  <a:cubicBezTo>
                    <a:pt x="6285415" y="2118360"/>
                    <a:pt x="6282875" y="2057400"/>
                    <a:pt x="6280335" y="2002790"/>
                  </a:cubicBezTo>
                  <a:cubicBezTo>
                    <a:pt x="6279065" y="1962150"/>
                    <a:pt x="6276525" y="1911350"/>
                    <a:pt x="6280335" y="1901190"/>
                  </a:cubicBezTo>
                  <a:lnTo>
                    <a:pt x="6284145" y="1901190"/>
                  </a:lnTo>
                  <a:lnTo>
                    <a:pt x="6282875" y="1803400"/>
                  </a:lnTo>
                  <a:lnTo>
                    <a:pt x="6289225" y="1803400"/>
                  </a:lnTo>
                  <a:cubicBezTo>
                    <a:pt x="6289225" y="1793240"/>
                    <a:pt x="6290495" y="1781810"/>
                    <a:pt x="6290495" y="1771650"/>
                  </a:cubicBezTo>
                  <a:lnTo>
                    <a:pt x="6291765" y="1774190"/>
                  </a:lnTo>
                  <a:lnTo>
                    <a:pt x="6290495" y="1757680"/>
                  </a:lnTo>
                  <a:lnTo>
                    <a:pt x="6290495" y="1755140"/>
                  </a:lnTo>
                  <a:lnTo>
                    <a:pt x="6286685" y="1659890"/>
                  </a:lnTo>
                  <a:lnTo>
                    <a:pt x="6279065" y="1659890"/>
                  </a:lnTo>
                  <a:cubicBezTo>
                    <a:pt x="6277795" y="1653540"/>
                    <a:pt x="6277795" y="1647190"/>
                    <a:pt x="6276525" y="1642110"/>
                  </a:cubicBezTo>
                  <a:lnTo>
                    <a:pt x="6277795" y="1643380"/>
                  </a:lnTo>
                  <a:lnTo>
                    <a:pt x="6279065" y="1623060"/>
                  </a:lnTo>
                  <a:cubicBezTo>
                    <a:pt x="6280335" y="1602740"/>
                    <a:pt x="6280335" y="1586230"/>
                    <a:pt x="6280335" y="1570990"/>
                  </a:cubicBezTo>
                  <a:cubicBezTo>
                    <a:pt x="6282875" y="1563370"/>
                    <a:pt x="6285415" y="1555750"/>
                    <a:pt x="6286685" y="1546860"/>
                  </a:cubicBezTo>
                  <a:lnTo>
                    <a:pt x="6287955" y="1543050"/>
                  </a:lnTo>
                  <a:lnTo>
                    <a:pt x="6284145" y="1540510"/>
                  </a:lnTo>
                  <a:cubicBezTo>
                    <a:pt x="6284145" y="1539240"/>
                    <a:pt x="6281605" y="1534160"/>
                    <a:pt x="6280335" y="1511300"/>
                  </a:cubicBezTo>
                  <a:cubicBezTo>
                    <a:pt x="6280335" y="1480820"/>
                    <a:pt x="6277795" y="1456690"/>
                    <a:pt x="6273985" y="1416050"/>
                  </a:cubicBezTo>
                  <a:lnTo>
                    <a:pt x="6284145" y="1379220"/>
                  </a:lnTo>
                  <a:cubicBezTo>
                    <a:pt x="6287955" y="1365250"/>
                    <a:pt x="6287955" y="1361440"/>
                    <a:pt x="6287955" y="1355090"/>
                  </a:cubicBezTo>
                  <a:cubicBezTo>
                    <a:pt x="6287955" y="1350010"/>
                    <a:pt x="6287955" y="1342390"/>
                    <a:pt x="6291765" y="1320800"/>
                  </a:cubicBezTo>
                  <a:lnTo>
                    <a:pt x="6287955" y="1319530"/>
                  </a:lnTo>
                  <a:cubicBezTo>
                    <a:pt x="6286685" y="1311910"/>
                    <a:pt x="6286685" y="1282700"/>
                    <a:pt x="6286685" y="1263650"/>
                  </a:cubicBezTo>
                  <a:cubicBezTo>
                    <a:pt x="6286685" y="1225550"/>
                    <a:pt x="6286685" y="1211580"/>
                    <a:pt x="6284145" y="1207770"/>
                  </a:cubicBezTo>
                  <a:cubicBezTo>
                    <a:pt x="6286685" y="1189990"/>
                    <a:pt x="6287955" y="1173480"/>
                    <a:pt x="6287955" y="1155700"/>
                  </a:cubicBezTo>
                  <a:cubicBezTo>
                    <a:pt x="6287955" y="1135380"/>
                    <a:pt x="6287955" y="1113790"/>
                    <a:pt x="6293035" y="1087120"/>
                  </a:cubicBezTo>
                  <a:close/>
                  <a:moveTo>
                    <a:pt x="27940" y="495300"/>
                  </a:moveTo>
                  <a:lnTo>
                    <a:pt x="27940" y="488950"/>
                  </a:lnTo>
                  <a:lnTo>
                    <a:pt x="29210" y="488950"/>
                  </a:lnTo>
                  <a:cubicBezTo>
                    <a:pt x="27940" y="491490"/>
                    <a:pt x="27940" y="492760"/>
                    <a:pt x="27940" y="495300"/>
                  </a:cubicBezTo>
                  <a:close/>
                  <a:moveTo>
                    <a:pt x="38100" y="2854960"/>
                  </a:moveTo>
                  <a:cubicBezTo>
                    <a:pt x="38100" y="2851150"/>
                    <a:pt x="36830" y="2848610"/>
                    <a:pt x="36830" y="2846070"/>
                  </a:cubicBezTo>
                  <a:lnTo>
                    <a:pt x="38100" y="2846070"/>
                  </a:lnTo>
                  <a:lnTo>
                    <a:pt x="38100" y="2854960"/>
                  </a:lnTo>
                  <a:close/>
                  <a:moveTo>
                    <a:pt x="6218105" y="546100"/>
                  </a:moveTo>
                  <a:lnTo>
                    <a:pt x="6219375" y="577850"/>
                  </a:lnTo>
                  <a:lnTo>
                    <a:pt x="6210485" y="563880"/>
                  </a:lnTo>
                  <a:lnTo>
                    <a:pt x="6213025" y="591820"/>
                  </a:lnTo>
                  <a:cubicBezTo>
                    <a:pt x="6218105" y="647700"/>
                    <a:pt x="6216835" y="669290"/>
                    <a:pt x="6215565" y="718820"/>
                  </a:cubicBezTo>
                  <a:lnTo>
                    <a:pt x="6214295" y="741680"/>
                  </a:lnTo>
                  <a:lnTo>
                    <a:pt x="6211755" y="762000"/>
                  </a:lnTo>
                  <a:cubicBezTo>
                    <a:pt x="6209215" y="786130"/>
                    <a:pt x="6209215" y="817880"/>
                    <a:pt x="6210485" y="843280"/>
                  </a:cubicBezTo>
                  <a:lnTo>
                    <a:pt x="6206675" y="843280"/>
                  </a:lnTo>
                  <a:lnTo>
                    <a:pt x="6206675" y="885190"/>
                  </a:lnTo>
                  <a:lnTo>
                    <a:pt x="6210485" y="885190"/>
                  </a:lnTo>
                  <a:lnTo>
                    <a:pt x="6215565" y="956310"/>
                  </a:lnTo>
                  <a:lnTo>
                    <a:pt x="6210485" y="956310"/>
                  </a:lnTo>
                  <a:cubicBezTo>
                    <a:pt x="6210485" y="962660"/>
                    <a:pt x="6210485" y="967740"/>
                    <a:pt x="6211755" y="974090"/>
                  </a:cubicBezTo>
                  <a:lnTo>
                    <a:pt x="6202865" y="974090"/>
                  </a:lnTo>
                  <a:lnTo>
                    <a:pt x="6202865" y="976630"/>
                  </a:lnTo>
                  <a:lnTo>
                    <a:pt x="6207945" y="1078230"/>
                  </a:lnTo>
                  <a:cubicBezTo>
                    <a:pt x="6206675" y="1082040"/>
                    <a:pt x="6206675" y="1088390"/>
                    <a:pt x="6205405" y="1097280"/>
                  </a:cubicBezTo>
                  <a:cubicBezTo>
                    <a:pt x="6204135" y="1104900"/>
                    <a:pt x="6202865" y="1116330"/>
                    <a:pt x="6201595" y="1118870"/>
                  </a:cubicBezTo>
                  <a:lnTo>
                    <a:pt x="6200325" y="1118870"/>
                  </a:lnTo>
                  <a:cubicBezTo>
                    <a:pt x="6199055" y="1146810"/>
                    <a:pt x="6200325" y="1179830"/>
                    <a:pt x="6202865" y="1215390"/>
                  </a:cubicBezTo>
                  <a:cubicBezTo>
                    <a:pt x="6205405" y="1256030"/>
                    <a:pt x="6207945" y="1299210"/>
                    <a:pt x="6205405" y="1339850"/>
                  </a:cubicBezTo>
                  <a:lnTo>
                    <a:pt x="6205405" y="1342390"/>
                  </a:lnTo>
                  <a:cubicBezTo>
                    <a:pt x="6206675" y="1346200"/>
                    <a:pt x="6206675" y="1356360"/>
                    <a:pt x="6207945" y="1369060"/>
                  </a:cubicBezTo>
                  <a:cubicBezTo>
                    <a:pt x="6207945" y="1389380"/>
                    <a:pt x="6206675" y="1408430"/>
                    <a:pt x="6206675" y="1428750"/>
                  </a:cubicBezTo>
                  <a:cubicBezTo>
                    <a:pt x="6205405" y="1478280"/>
                    <a:pt x="6202865" y="1530350"/>
                    <a:pt x="6207945" y="1592580"/>
                  </a:cubicBezTo>
                  <a:lnTo>
                    <a:pt x="6199055" y="1642110"/>
                  </a:lnTo>
                  <a:lnTo>
                    <a:pt x="6199055" y="1643380"/>
                  </a:lnTo>
                  <a:cubicBezTo>
                    <a:pt x="6199055" y="1662430"/>
                    <a:pt x="6200325" y="1668780"/>
                    <a:pt x="6206675" y="1670050"/>
                  </a:cubicBezTo>
                  <a:cubicBezTo>
                    <a:pt x="6209215" y="1670050"/>
                    <a:pt x="6210485" y="1670050"/>
                    <a:pt x="6213025" y="1667510"/>
                  </a:cubicBezTo>
                  <a:cubicBezTo>
                    <a:pt x="6213025" y="1673860"/>
                    <a:pt x="6213025" y="1680210"/>
                    <a:pt x="6214295" y="1690370"/>
                  </a:cubicBezTo>
                  <a:cubicBezTo>
                    <a:pt x="6215565" y="1717040"/>
                    <a:pt x="6214295" y="1727200"/>
                    <a:pt x="6214295" y="1732280"/>
                  </a:cubicBezTo>
                  <a:cubicBezTo>
                    <a:pt x="6213025" y="1732280"/>
                    <a:pt x="6211755" y="1732280"/>
                    <a:pt x="6209215" y="1733550"/>
                  </a:cubicBezTo>
                  <a:cubicBezTo>
                    <a:pt x="6205405" y="1736090"/>
                    <a:pt x="6204135" y="1741170"/>
                    <a:pt x="6204135" y="1747520"/>
                  </a:cubicBezTo>
                  <a:lnTo>
                    <a:pt x="6205405" y="1756410"/>
                  </a:lnTo>
                  <a:cubicBezTo>
                    <a:pt x="6209215" y="1784350"/>
                    <a:pt x="6213025" y="1821180"/>
                    <a:pt x="6213025" y="1863090"/>
                  </a:cubicBezTo>
                  <a:lnTo>
                    <a:pt x="6211755" y="1863090"/>
                  </a:lnTo>
                  <a:lnTo>
                    <a:pt x="6211755" y="1856740"/>
                  </a:lnTo>
                  <a:cubicBezTo>
                    <a:pt x="6210485" y="1830070"/>
                    <a:pt x="6209215" y="1827530"/>
                    <a:pt x="6202865" y="1827530"/>
                  </a:cubicBezTo>
                  <a:cubicBezTo>
                    <a:pt x="6195245" y="1827530"/>
                    <a:pt x="6195245" y="1832610"/>
                    <a:pt x="6192705" y="1855470"/>
                  </a:cubicBezTo>
                  <a:lnTo>
                    <a:pt x="6191435" y="1859280"/>
                  </a:lnTo>
                  <a:lnTo>
                    <a:pt x="6195245" y="1861820"/>
                  </a:lnTo>
                  <a:cubicBezTo>
                    <a:pt x="6201595" y="1869440"/>
                    <a:pt x="6201595" y="1926590"/>
                    <a:pt x="6201595" y="1969770"/>
                  </a:cubicBezTo>
                  <a:cubicBezTo>
                    <a:pt x="6201595" y="2044700"/>
                    <a:pt x="6204135" y="2075180"/>
                    <a:pt x="6210485" y="2084070"/>
                  </a:cubicBezTo>
                  <a:lnTo>
                    <a:pt x="6209215" y="2095500"/>
                  </a:lnTo>
                  <a:lnTo>
                    <a:pt x="6206675" y="2095500"/>
                  </a:lnTo>
                  <a:cubicBezTo>
                    <a:pt x="6202865" y="2132330"/>
                    <a:pt x="6205405" y="2146300"/>
                    <a:pt x="6209215" y="2162810"/>
                  </a:cubicBezTo>
                  <a:cubicBezTo>
                    <a:pt x="6213025" y="2178050"/>
                    <a:pt x="6216835" y="2195830"/>
                    <a:pt x="6215565" y="2241550"/>
                  </a:cubicBezTo>
                  <a:cubicBezTo>
                    <a:pt x="6214295" y="2258060"/>
                    <a:pt x="6214295" y="2269490"/>
                    <a:pt x="6213025" y="2274570"/>
                  </a:cubicBezTo>
                  <a:lnTo>
                    <a:pt x="6209215" y="2274570"/>
                  </a:lnTo>
                  <a:lnTo>
                    <a:pt x="6213025" y="2345690"/>
                  </a:lnTo>
                  <a:lnTo>
                    <a:pt x="6213025" y="2349500"/>
                  </a:lnTo>
                  <a:lnTo>
                    <a:pt x="6210485" y="2349500"/>
                  </a:lnTo>
                  <a:lnTo>
                    <a:pt x="6211755" y="2426970"/>
                  </a:lnTo>
                  <a:lnTo>
                    <a:pt x="6206675" y="2418080"/>
                  </a:lnTo>
                  <a:lnTo>
                    <a:pt x="6211755" y="2449830"/>
                  </a:lnTo>
                  <a:cubicBezTo>
                    <a:pt x="6213025" y="2458720"/>
                    <a:pt x="6215565" y="2473960"/>
                    <a:pt x="6216835" y="2487930"/>
                  </a:cubicBezTo>
                  <a:lnTo>
                    <a:pt x="6213025" y="2501900"/>
                  </a:lnTo>
                  <a:cubicBezTo>
                    <a:pt x="6204135" y="2531110"/>
                    <a:pt x="6205405" y="2545080"/>
                    <a:pt x="6206675" y="2566670"/>
                  </a:cubicBezTo>
                  <a:cubicBezTo>
                    <a:pt x="6207945" y="2575560"/>
                    <a:pt x="6207945" y="2585720"/>
                    <a:pt x="6209215" y="2599690"/>
                  </a:cubicBezTo>
                  <a:lnTo>
                    <a:pt x="6204135" y="2616200"/>
                  </a:lnTo>
                  <a:cubicBezTo>
                    <a:pt x="6202865" y="2620010"/>
                    <a:pt x="6202865" y="2622550"/>
                    <a:pt x="6201595" y="2626360"/>
                  </a:cubicBezTo>
                  <a:lnTo>
                    <a:pt x="6209215" y="2626360"/>
                  </a:lnTo>
                  <a:lnTo>
                    <a:pt x="6209215" y="2636520"/>
                  </a:lnTo>
                  <a:lnTo>
                    <a:pt x="6204135" y="2636520"/>
                  </a:lnTo>
                  <a:cubicBezTo>
                    <a:pt x="6201595" y="2649220"/>
                    <a:pt x="6200325" y="2670810"/>
                    <a:pt x="6199055" y="2698750"/>
                  </a:cubicBezTo>
                  <a:cubicBezTo>
                    <a:pt x="6197785" y="2719070"/>
                    <a:pt x="6197785" y="2740660"/>
                    <a:pt x="6195245" y="2766060"/>
                  </a:cubicBezTo>
                  <a:lnTo>
                    <a:pt x="6207945" y="2767330"/>
                  </a:lnTo>
                  <a:cubicBezTo>
                    <a:pt x="6209215" y="2764790"/>
                    <a:pt x="6209215" y="2758440"/>
                    <a:pt x="6210485" y="2752090"/>
                  </a:cubicBezTo>
                  <a:lnTo>
                    <a:pt x="6214295" y="2752090"/>
                  </a:lnTo>
                  <a:cubicBezTo>
                    <a:pt x="6214295" y="2759710"/>
                    <a:pt x="6215565" y="2768600"/>
                    <a:pt x="6216835" y="2777490"/>
                  </a:cubicBezTo>
                  <a:cubicBezTo>
                    <a:pt x="6211755" y="2783840"/>
                    <a:pt x="6211755" y="2801620"/>
                    <a:pt x="6213025" y="2839720"/>
                  </a:cubicBezTo>
                  <a:lnTo>
                    <a:pt x="6213025" y="2849880"/>
                  </a:lnTo>
                  <a:lnTo>
                    <a:pt x="6204135" y="2847340"/>
                  </a:lnTo>
                  <a:lnTo>
                    <a:pt x="6204135" y="2857500"/>
                  </a:lnTo>
                  <a:cubicBezTo>
                    <a:pt x="6205405" y="2887980"/>
                    <a:pt x="6207945" y="2896870"/>
                    <a:pt x="6210485" y="2908300"/>
                  </a:cubicBezTo>
                  <a:cubicBezTo>
                    <a:pt x="6211755" y="2913380"/>
                    <a:pt x="6213025" y="2919730"/>
                    <a:pt x="6214295" y="2928620"/>
                  </a:cubicBezTo>
                  <a:cubicBezTo>
                    <a:pt x="6213025" y="2975610"/>
                    <a:pt x="6207945" y="2988310"/>
                    <a:pt x="6202865" y="2998470"/>
                  </a:cubicBezTo>
                  <a:lnTo>
                    <a:pt x="6201595" y="3001010"/>
                  </a:lnTo>
                  <a:lnTo>
                    <a:pt x="6201595" y="3003550"/>
                  </a:lnTo>
                  <a:cubicBezTo>
                    <a:pt x="6201595" y="3032760"/>
                    <a:pt x="6201595" y="3036570"/>
                    <a:pt x="6207945" y="3037840"/>
                  </a:cubicBezTo>
                  <a:cubicBezTo>
                    <a:pt x="6210485" y="3037840"/>
                    <a:pt x="6211755" y="3037840"/>
                    <a:pt x="6213025" y="3036570"/>
                  </a:cubicBezTo>
                  <a:lnTo>
                    <a:pt x="6213025" y="3044190"/>
                  </a:lnTo>
                  <a:cubicBezTo>
                    <a:pt x="6210485" y="3110230"/>
                    <a:pt x="6213025" y="3158490"/>
                    <a:pt x="6216835" y="3232150"/>
                  </a:cubicBezTo>
                  <a:lnTo>
                    <a:pt x="6218105" y="3244850"/>
                  </a:lnTo>
                  <a:cubicBezTo>
                    <a:pt x="6211755" y="3244850"/>
                    <a:pt x="6211755" y="3251200"/>
                    <a:pt x="6210485" y="3253740"/>
                  </a:cubicBezTo>
                  <a:lnTo>
                    <a:pt x="6210485" y="3255010"/>
                  </a:lnTo>
                  <a:lnTo>
                    <a:pt x="6214295" y="3280410"/>
                  </a:lnTo>
                  <a:lnTo>
                    <a:pt x="6211755" y="3276600"/>
                  </a:lnTo>
                  <a:lnTo>
                    <a:pt x="6213025" y="3304540"/>
                  </a:lnTo>
                  <a:cubicBezTo>
                    <a:pt x="6214295" y="3321050"/>
                    <a:pt x="6215565" y="3324860"/>
                    <a:pt x="6218105" y="3328670"/>
                  </a:cubicBezTo>
                  <a:cubicBezTo>
                    <a:pt x="6219375" y="3331210"/>
                    <a:pt x="6221915" y="3333750"/>
                    <a:pt x="6223185" y="3364230"/>
                  </a:cubicBezTo>
                  <a:lnTo>
                    <a:pt x="6223185" y="3366770"/>
                  </a:lnTo>
                  <a:cubicBezTo>
                    <a:pt x="6225725" y="3373120"/>
                    <a:pt x="6224455" y="3388360"/>
                    <a:pt x="6223185" y="3398520"/>
                  </a:cubicBezTo>
                  <a:lnTo>
                    <a:pt x="6209215" y="3397250"/>
                  </a:lnTo>
                  <a:lnTo>
                    <a:pt x="6183815" y="3394710"/>
                  </a:lnTo>
                  <a:cubicBezTo>
                    <a:pt x="6163495" y="3393440"/>
                    <a:pt x="6144445" y="3394710"/>
                    <a:pt x="6129205" y="3395980"/>
                  </a:cubicBezTo>
                  <a:lnTo>
                    <a:pt x="6129205" y="3392170"/>
                  </a:lnTo>
                  <a:lnTo>
                    <a:pt x="6124125" y="3389630"/>
                  </a:lnTo>
                  <a:lnTo>
                    <a:pt x="6077135" y="3393440"/>
                  </a:lnTo>
                  <a:cubicBezTo>
                    <a:pt x="6032685" y="3395980"/>
                    <a:pt x="6025065" y="3397250"/>
                    <a:pt x="5979345" y="3402330"/>
                  </a:cubicBezTo>
                  <a:cubicBezTo>
                    <a:pt x="5952675" y="3399790"/>
                    <a:pt x="5926005" y="3398520"/>
                    <a:pt x="5899335" y="3398520"/>
                  </a:cubicBezTo>
                  <a:lnTo>
                    <a:pt x="5885365" y="3398520"/>
                  </a:lnTo>
                  <a:cubicBezTo>
                    <a:pt x="5875205" y="3397250"/>
                    <a:pt x="5862505" y="3395980"/>
                    <a:pt x="5845995" y="3395980"/>
                  </a:cubicBezTo>
                  <a:lnTo>
                    <a:pt x="5845995" y="3398520"/>
                  </a:lnTo>
                  <a:lnTo>
                    <a:pt x="5843455" y="3398520"/>
                  </a:lnTo>
                  <a:cubicBezTo>
                    <a:pt x="5842185" y="3397250"/>
                    <a:pt x="5840915" y="3397250"/>
                    <a:pt x="5839645" y="3395980"/>
                  </a:cubicBezTo>
                  <a:lnTo>
                    <a:pt x="5837105" y="3395980"/>
                  </a:lnTo>
                  <a:cubicBezTo>
                    <a:pt x="5825675" y="3398520"/>
                    <a:pt x="5812975" y="3399790"/>
                    <a:pt x="5797735" y="3401060"/>
                  </a:cubicBezTo>
                  <a:lnTo>
                    <a:pt x="5779955" y="3393440"/>
                  </a:lnTo>
                  <a:lnTo>
                    <a:pt x="5773605" y="3398520"/>
                  </a:lnTo>
                  <a:lnTo>
                    <a:pt x="5658035" y="3393440"/>
                  </a:lnTo>
                  <a:cubicBezTo>
                    <a:pt x="5640255" y="3395980"/>
                    <a:pt x="5622475" y="3397250"/>
                    <a:pt x="5605965" y="3399790"/>
                  </a:cubicBezTo>
                  <a:cubicBezTo>
                    <a:pt x="5580565" y="3399790"/>
                    <a:pt x="5556435" y="3398520"/>
                    <a:pt x="5531035" y="3398520"/>
                  </a:cubicBezTo>
                  <a:lnTo>
                    <a:pt x="5531035" y="3393440"/>
                  </a:lnTo>
                  <a:lnTo>
                    <a:pt x="5480235" y="3397250"/>
                  </a:lnTo>
                  <a:cubicBezTo>
                    <a:pt x="5471345" y="3397250"/>
                    <a:pt x="5463725" y="3397250"/>
                    <a:pt x="5453565" y="3395980"/>
                  </a:cubicBezTo>
                  <a:lnTo>
                    <a:pt x="5453565" y="3394710"/>
                  </a:lnTo>
                  <a:cubicBezTo>
                    <a:pt x="5395370" y="3390900"/>
                    <a:pt x="5302369" y="3389630"/>
                    <a:pt x="5192761" y="3389630"/>
                  </a:cubicBezTo>
                  <a:lnTo>
                    <a:pt x="5116368" y="3389630"/>
                  </a:lnTo>
                  <a:lnTo>
                    <a:pt x="5146260" y="3394710"/>
                  </a:lnTo>
                  <a:cubicBezTo>
                    <a:pt x="5126332" y="3394710"/>
                    <a:pt x="5113046" y="3393440"/>
                    <a:pt x="5096439" y="3393440"/>
                  </a:cubicBezTo>
                  <a:cubicBezTo>
                    <a:pt x="5086475" y="3393440"/>
                    <a:pt x="5076510" y="3392170"/>
                    <a:pt x="5066546" y="3392170"/>
                  </a:cubicBezTo>
                  <a:lnTo>
                    <a:pt x="5059903" y="3392170"/>
                  </a:lnTo>
                  <a:cubicBezTo>
                    <a:pt x="5049938" y="3393440"/>
                    <a:pt x="5036653" y="3394710"/>
                    <a:pt x="5030009" y="3397250"/>
                  </a:cubicBezTo>
                  <a:lnTo>
                    <a:pt x="5030009" y="3395980"/>
                  </a:lnTo>
                  <a:cubicBezTo>
                    <a:pt x="4953616" y="3392170"/>
                    <a:pt x="4900473" y="3393440"/>
                    <a:pt x="4857293" y="3397250"/>
                  </a:cubicBezTo>
                  <a:lnTo>
                    <a:pt x="4850651" y="3397250"/>
                  </a:lnTo>
                  <a:cubicBezTo>
                    <a:pt x="4691221" y="3397250"/>
                    <a:pt x="4511862" y="3397250"/>
                    <a:pt x="4472005" y="3389630"/>
                  </a:cubicBezTo>
                  <a:lnTo>
                    <a:pt x="4465361" y="3389630"/>
                  </a:lnTo>
                  <a:cubicBezTo>
                    <a:pt x="4408896" y="3389630"/>
                    <a:pt x="4392289" y="3389630"/>
                    <a:pt x="4388968" y="3395980"/>
                  </a:cubicBezTo>
                  <a:lnTo>
                    <a:pt x="4362396" y="3395980"/>
                  </a:lnTo>
                  <a:lnTo>
                    <a:pt x="4319217" y="3392170"/>
                  </a:lnTo>
                  <a:lnTo>
                    <a:pt x="4279360" y="3397250"/>
                  </a:lnTo>
                  <a:cubicBezTo>
                    <a:pt x="4259431" y="3397250"/>
                    <a:pt x="4239502" y="3397250"/>
                    <a:pt x="4226216" y="3395980"/>
                  </a:cubicBezTo>
                  <a:lnTo>
                    <a:pt x="4226216" y="3387090"/>
                  </a:lnTo>
                  <a:cubicBezTo>
                    <a:pt x="4143180" y="3384550"/>
                    <a:pt x="4020286" y="3385820"/>
                    <a:pt x="3930606" y="3387090"/>
                  </a:cubicBezTo>
                  <a:cubicBezTo>
                    <a:pt x="3890749" y="3387090"/>
                    <a:pt x="3854213" y="3388360"/>
                    <a:pt x="3834284" y="3388360"/>
                  </a:cubicBezTo>
                  <a:lnTo>
                    <a:pt x="3834284" y="3390900"/>
                  </a:lnTo>
                  <a:lnTo>
                    <a:pt x="3561924" y="3390900"/>
                  </a:lnTo>
                  <a:lnTo>
                    <a:pt x="3561924" y="3388360"/>
                  </a:lnTo>
                  <a:cubicBezTo>
                    <a:pt x="3551960" y="3389630"/>
                    <a:pt x="3541996" y="3389630"/>
                    <a:pt x="3535353" y="3390900"/>
                  </a:cubicBezTo>
                  <a:lnTo>
                    <a:pt x="3445673" y="3390900"/>
                  </a:lnTo>
                  <a:cubicBezTo>
                    <a:pt x="3209850" y="3390900"/>
                    <a:pt x="2964061" y="3390900"/>
                    <a:pt x="2748167" y="3394710"/>
                  </a:cubicBezTo>
                  <a:lnTo>
                    <a:pt x="2734881" y="3394710"/>
                  </a:lnTo>
                  <a:cubicBezTo>
                    <a:pt x="2711630" y="3394710"/>
                    <a:pt x="2691702" y="3395980"/>
                    <a:pt x="2668451" y="3395980"/>
                  </a:cubicBezTo>
                  <a:lnTo>
                    <a:pt x="2555522" y="3398520"/>
                  </a:lnTo>
                  <a:lnTo>
                    <a:pt x="2578772" y="3401060"/>
                  </a:lnTo>
                  <a:lnTo>
                    <a:pt x="2528950" y="3401060"/>
                  </a:lnTo>
                  <a:cubicBezTo>
                    <a:pt x="2512343" y="3397250"/>
                    <a:pt x="2482450" y="3394710"/>
                    <a:pt x="2462521" y="3392170"/>
                  </a:cubicBezTo>
                  <a:lnTo>
                    <a:pt x="2459200" y="3398520"/>
                  </a:lnTo>
                  <a:lnTo>
                    <a:pt x="2455878" y="3393440"/>
                  </a:lnTo>
                  <a:cubicBezTo>
                    <a:pt x="2445913" y="3394710"/>
                    <a:pt x="2382806" y="3393440"/>
                    <a:pt x="2329662" y="3393440"/>
                  </a:cubicBezTo>
                  <a:lnTo>
                    <a:pt x="2176875" y="3393440"/>
                  </a:lnTo>
                  <a:lnTo>
                    <a:pt x="2176875" y="3397250"/>
                  </a:lnTo>
                  <a:cubicBezTo>
                    <a:pt x="2163589" y="3397250"/>
                    <a:pt x="2153625" y="3397250"/>
                    <a:pt x="2140339" y="3398520"/>
                  </a:cubicBezTo>
                  <a:lnTo>
                    <a:pt x="2137018" y="3398520"/>
                  </a:lnTo>
                  <a:cubicBezTo>
                    <a:pt x="2100482" y="3399790"/>
                    <a:pt x="2060624" y="3401060"/>
                    <a:pt x="2014124" y="3402330"/>
                  </a:cubicBezTo>
                  <a:cubicBezTo>
                    <a:pt x="2017445" y="3401060"/>
                    <a:pt x="2017445" y="3399790"/>
                    <a:pt x="2020767" y="3398520"/>
                  </a:cubicBezTo>
                  <a:cubicBezTo>
                    <a:pt x="2024088" y="3392170"/>
                    <a:pt x="2004159" y="3388360"/>
                    <a:pt x="1994195" y="3387090"/>
                  </a:cubicBezTo>
                  <a:lnTo>
                    <a:pt x="1987552" y="3387090"/>
                  </a:lnTo>
                  <a:cubicBezTo>
                    <a:pt x="1897873" y="3385820"/>
                    <a:pt x="1881265" y="3387090"/>
                    <a:pt x="1867980" y="3390900"/>
                  </a:cubicBezTo>
                  <a:cubicBezTo>
                    <a:pt x="1864658" y="3392170"/>
                    <a:pt x="1854694" y="3393440"/>
                    <a:pt x="1781621" y="3392170"/>
                  </a:cubicBezTo>
                  <a:lnTo>
                    <a:pt x="1774979" y="3392170"/>
                  </a:lnTo>
                  <a:cubicBezTo>
                    <a:pt x="1765014" y="3393440"/>
                    <a:pt x="1758371" y="3394710"/>
                    <a:pt x="1755050" y="3395980"/>
                  </a:cubicBezTo>
                  <a:cubicBezTo>
                    <a:pt x="1668692" y="3397250"/>
                    <a:pt x="1638799" y="3398520"/>
                    <a:pt x="1615548" y="3399790"/>
                  </a:cubicBezTo>
                  <a:lnTo>
                    <a:pt x="1532512" y="3397250"/>
                  </a:lnTo>
                  <a:cubicBezTo>
                    <a:pt x="1502619" y="3395980"/>
                    <a:pt x="1486012" y="3395980"/>
                    <a:pt x="1476047" y="3394710"/>
                  </a:cubicBezTo>
                  <a:lnTo>
                    <a:pt x="1476047" y="3385820"/>
                  </a:lnTo>
                  <a:lnTo>
                    <a:pt x="1080793" y="3383280"/>
                  </a:lnTo>
                  <a:lnTo>
                    <a:pt x="1090758" y="3388360"/>
                  </a:lnTo>
                  <a:cubicBezTo>
                    <a:pt x="1064186" y="3389630"/>
                    <a:pt x="1011043" y="3392170"/>
                    <a:pt x="974507" y="3392170"/>
                  </a:cubicBezTo>
                  <a:cubicBezTo>
                    <a:pt x="957900" y="3392170"/>
                    <a:pt x="941292" y="3393440"/>
                    <a:pt x="928006" y="3393440"/>
                  </a:cubicBezTo>
                  <a:lnTo>
                    <a:pt x="840740" y="3393440"/>
                  </a:lnTo>
                  <a:lnTo>
                    <a:pt x="840740" y="3389630"/>
                  </a:lnTo>
                  <a:lnTo>
                    <a:pt x="836930" y="3390900"/>
                  </a:lnTo>
                  <a:cubicBezTo>
                    <a:pt x="830580" y="3392170"/>
                    <a:pt x="805180" y="3393440"/>
                    <a:pt x="778510" y="3394710"/>
                  </a:cubicBezTo>
                  <a:lnTo>
                    <a:pt x="778510" y="3389630"/>
                  </a:lnTo>
                  <a:cubicBezTo>
                    <a:pt x="754380" y="3388360"/>
                    <a:pt x="734060" y="3389630"/>
                    <a:pt x="713740" y="3392170"/>
                  </a:cubicBezTo>
                  <a:cubicBezTo>
                    <a:pt x="687070" y="3394710"/>
                    <a:pt x="660400" y="3397250"/>
                    <a:pt x="623570" y="3392170"/>
                  </a:cubicBezTo>
                  <a:cubicBezTo>
                    <a:pt x="614680" y="3392170"/>
                    <a:pt x="601980" y="3389630"/>
                    <a:pt x="589280" y="3388360"/>
                  </a:cubicBezTo>
                  <a:cubicBezTo>
                    <a:pt x="561340" y="3384550"/>
                    <a:pt x="551180" y="3383280"/>
                    <a:pt x="546100" y="3388360"/>
                  </a:cubicBezTo>
                  <a:lnTo>
                    <a:pt x="544830" y="3389630"/>
                  </a:lnTo>
                  <a:cubicBezTo>
                    <a:pt x="537210" y="3389630"/>
                    <a:pt x="529590" y="3389630"/>
                    <a:pt x="520700" y="3390900"/>
                  </a:cubicBezTo>
                  <a:cubicBezTo>
                    <a:pt x="497840" y="3392170"/>
                    <a:pt x="474980" y="3393440"/>
                    <a:pt x="448310" y="3389630"/>
                  </a:cubicBezTo>
                  <a:lnTo>
                    <a:pt x="445770" y="3389630"/>
                  </a:lnTo>
                  <a:cubicBezTo>
                    <a:pt x="444500" y="3389630"/>
                    <a:pt x="443230" y="3389630"/>
                    <a:pt x="443230" y="3390900"/>
                  </a:cubicBezTo>
                  <a:lnTo>
                    <a:pt x="429260" y="3388360"/>
                  </a:lnTo>
                  <a:cubicBezTo>
                    <a:pt x="416560" y="3385820"/>
                    <a:pt x="393700" y="3387090"/>
                    <a:pt x="373380" y="3388360"/>
                  </a:cubicBezTo>
                  <a:cubicBezTo>
                    <a:pt x="363220" y="3388360"/>
                    <a:pt x="351790" y="3389630"/>
                    <a:pt x="346710" y="3389630"/>
                  </a:cubicBezTo>
                  <a:lnTo>
                    <a:pt x="345440" y="3384550"/>
                  </a:lnTo>
                  <a:cubicBezTo>
                    <a:pt x="323850" y="3390900"/>
                    <a:pt x="297180" y="3390900"/>
                    <a:pt x="266700" y="3389630"/>
                  </a:cubicBezTo>
                  <a:cubicBezTo>
                    <a:pt x="242570" y="3388360"/>
                    <a:pt x="214630" y="3388360"/>
                    <a:pt x="185420" y="3390900"/>
                  </a:cubicBezTo>
                  <a:lnTo>
                    <a:pt x="189230" y="3385820"/>
                  </a:lnTo>
                  <a:lnTo>
                    <a:pt x="166370" y="3388360"/>
                  </a:lnTo>
                  <a:cubicBezTo>
                    <a:pt x="163830" y="3388360"/>
                    <a:pt x="161290" y="3388360"/>
                    <a:pt x="157480" y="3389630"/>
                  </a:cubicBezTo>
                  <a:lnTo>
                    <a:pt x="156210" y="3383280"/>
                  </a:lnTo>
                  <a:cubicBezTo>
                    <a:pt x="139700" y="3384550"/>
                    <a:pt x="123190" y="3385820"/>
                    <a:pt x="101600" y="3384550"/>
                  </a:cubicBezTo>
                  <a:lnTo>
                    <a:pt x="97790" y="3384550"/>
                  </a:lnTo>
                  <a:lnTo>
                    <a:pt x="87630" y="3383280"/>
                  </a:lnTo>
                  <a:lnTo>
                    <a:pt x="87630" y="3362960"/>
                  </a:lnTo>
                  <a:lnTo>
                    <a:pt x="74930" y="3362960"/>
                  </a:lnTo>
                  <a:lnTo>
                    <a:pt x="74930" y="3356610"/>
                  </a:lnTo>
                  <a:cubicBezTo>
                    <a:pt x="76200" y="3342640"/>
                    <a:pt x="77470" y="3333750"/>
                    <a:pt x="80010" y="3323590"/>
                  </a:cubicBezTo>
                  <a:lnTo>
                    <a:pt x="80010" y="3321050"/>
                  </a:lnTo>
                  <a:cubicBezTo>
                    <a:pt x="85090" y="3296920"/>
                    <a:pt x="88900" y="3270250"/>
                    <a:pt x="87630" y="3200400"/>
                  </a:cubicBezTo>
                  <a:lnTo>
                    <a:pt x="83820" y="3200400"/>
                  </a:lnTo>
                  <a:cubicBezTo>
                    <a:pt x="85090" y="3178810"/>
                    <a:pt x="86360" y="3161030"/>
                    <a:pt x="88900" y="3150870"/>
                  </a:cubicBezTo>
                  <a:cubicBezTo>
                    <a:pt x="88900" y="3102610"/>
                    <a:pt x="87630" y="3100070"/>
                    <a:pt x="81280" y="3100070"/>
                  </a:cubicBezTo>
                  <a:cubicBezTo>
                    <a:pt x="81280" y="3087370"/>
                    <a:pt x="80010" y="3077210"/>
                    <a:pt x="77470" y="3064510"/>
                  </a:cubicBezTo>
                  <a:cubicBezTo>
                    <a:pt x="76200" y="3054350"/>
                    <a:pt x="73660" y="3042920"/>
                    <a:pt x="73660" y="3028950"/>
                  </a:cubicBezTo>
                  <a:lnTo>
                    <a:pt x="78740" y="3028950"/>
                  </a:lnTo>
                  <a:lnTo>
                    <a:pt x="78740" y="3022600"/>
                  </a:lnTo>
                  <a:cubicBezTo>
                    <a:pt x="81280" y="2959100"/>
                    <a:pt x="77470" y="2951480"/>
                    <a:pt x="73660" y="2943860"/>
                  </a:cubicBezTo>
                  <a:cubicBezTo>
                    <a:pt x="72390" y="2941320"/>
                    <a:pt x="71120" y="2937510"/>
                    <a:pt x="69850" y="2927350"/>
                  </a:cubicBezTo>
                  <a:lnTo>
                    <a:pt x="78740" y="2926080"/>
                  </a:lnTo>
                  <a:lnTo>
                    <a:pt x="77470" y="2894330"/>
                  </a:lnTo>
                  <a:lnTo>
                    <a:pt x="86360" y="2908300"/>
                  </a:lnTo>
                  <a:lnTo>
                    <a:pt x="83820" y="2880360"/>
                  </a:lnTo>
                  <a:cubicBezTo>
                    <a:pt x="78740" y="2824480"/>
                    <a:pt x="80010" y="2802890"/>
                    <a:pt x="81280" y="2753360"/>
                  </a:cubicBezTo>
                  <a:lnTo>
                    <a:pt x="82550" y="2730500"/>
                  </a:lnTo>
                  <a:lnTo>
                    <a:pt x="85090" y="2710180"/>
                  </a:lnTo>
                  <a:cubicBezTo>
                    <a:pt x="87630" y="2686050"/>
                    <a:pt x="87630" y="2655570"/>
                    <a:pt x="86360" y="2630170"/>
                  </a:cubicBezTo>
                  <a:lnTo>
                    <a:pt x="88900" y="2630170"/>
                  </a:lnTo>
                  <a:cubicBezTo>
                    <a:pt x="87630" y="2623820"/>
                    <a:pt x="87630" y="2618740"/>
                    <a:pt x="87630" y="2613660"/>
                  </a:cubicBezTo>
                  <a:lnTo>
                    <a:pt x="87630" y="2586990"/>
                  </a:lnTo>
                  <a:lnTo>
                    <a:pt x="83820" y="2586990"/>
                  </a:lnTo>
                  <a:lnTo>
                    <a:pt x="78740" y="2515870"/>
                  </a:lnTo>
                  <a:lnTo>
                    <a:pt x="83820" y="2515870"/>
                  </a:lnTo>
                  <a:cubicBezTo>
                    <a:pt x="83820" y="2509520"/>
                    <a:pt x="83820" y="2504440"/>
                    <a:pt x="82550" y="2498090"/>
                  </a:cubicBezTo>
                  <a:lnTo>
                    <a:pt x="91440" y="2498090"/>
                  </a:lnTo>
                  <a:lnTo>
                    <a:pt x="91440" y="2495550"/>
                  </a:lnTo>
                  <a:lnTo>
                    <a:pt x="86360" y="2393950"/>
                  </a:lnTo>
                  <a:cubicBezTo>
                    <a:pt x="87630" y="2390140"/>
                    <a:pt x="87630" y="2383790"/>
                    <a:pt x="88900" y="2374900"/>
                  </a:cubicBezTo>
                  <a:cubicBezTo>
                    <a:pt x="90170" y="2367280"/>
                    <a:pt x="91440" y="2355850"/>
                    <a:pt x="92710" y="2353310"/>
                  </a:cubicBezTo>
                  <a:lnTo>
                    <a:pt x="93980" y="2353310"/>
                  </a:lnTo>
                  <a:cubicBezTo>
                    <a:pt x="95250" y="2325370"/>
                    <a:pt x="92710" y="2292350"/>
                    <a:pt x="91440" y="2256790"/>
                  </a:cubicBezTo>
                  <a:cubicBezTo>
                    <a:pt x="88900" y="2216150"/>
                    <a:pt x="86360" y="2172970"/>
                    <a:pt x="88900" y="2131060"/>
                  </a:cubicBezTo>
                  <a:lnTo>
                    <a:pt x="88900" y="2128520"/>
                  </a:lnTo>
                  <a:cubicBezTo>
                    <a:pt x="87630" y="2124710"/>
                    <a:pt x="87630" y="2114550"/>
                    <a:pt x="86360" y="2101850"/>
                  </a:cubicBezTo>
                  <a:cubicBezTo>
                    <a:pt x="86360" y="2081530"/>
                    <a:pt x="87630" y="2062480"/>
                    <a:pt x="87630" y="2042160"/>
                  </a:cubicBezTo>
                  <a:cubicBezTo>
                    <a:pt x="88900" y="1992630"/>
                    <a:pt x="91440" y="1940560"/>
                    <a:pt x="86360" y="1877060"/>
                  </a:cubicBezTo>
                  <a:lnTo>
                    <a:pt x="95250" y="1827530"/>
                  </a:lnTo>
                  <a:lnTo>
                    <a:pt x="95250" y="1826260"/>
                  </a:lnTo>
                  <a:cubicBezTo>
                    <a:pt x="95250" y="1807210"/>
                    <a:pt x="93980" y="1800860"/>
                    <a:pt x="87630" y="1799590"/>
                  </a:cubicBezTo>
                  <a:cubicBezTo>
                    <a:pt x="85090" y="1799590"/>
                    <a:pt x="83820" y="1799590"/>
                    <a:pt x="81280" y="1802130"/>
                  </a:cubicBezTo>
                  <a:cubicBezTo>
                    <a:pt x="81280" y="1795780"/>
                    <a:pt x="81280" y="1789430"/>
                    <a:pt x="80010" y="1779270"/>
                  </a:cubicBezTo>
                  <a:cubicBezTo>
                    <a:pt x="78740" y="1752600"/>
                    <a:pt x="80010" y="1742440"/>
                    <a:pt x="80010" y="1737360"/>
                  </a:cubicBezTo>
                  <a:cubicBezTo>
                    <a:pt x="81280" y="1737360"/>
                    <a:pt x="82550" y="1737360"/>
                    <a:pt x="85090" y="1736090"/>
                  </a:cubicBezTo>
                  <a:cubicBezTo>
                    <a:pt x="88900" y="1733550"/>
                    <a:pt x="90170" y="1728470"/>
                    <a:pt x="90170" y="1722120"/>
                  </a:cubicBezTo>
                  <a:lnTo>
                    <a:pt x="90170" y="1720850"/>
                  </a:lnTo>
                  <a:lnTo>
                    <a:pt x="88900" y="1714500"/>
                  </a:lnTo>
                  <a:cubicBezTo>
                    <a:pt x="85090" y="1686560"/>
                    <a:pt x="81280" y="1649730"/>
                    <a:pt x="81280" y="1607820"/>
                  </a:cubicBezTo>
                  <a:lnTo>
                    <a:pt x="82550" y="1607820"/>
                  </a:lnTo>
                  <a:lnTo>
                    <a:pt x="82550" y="1614170"/>
                  </a:lnTo>
                  <a:cubicBezTo>
                    <a:pt x="83820" y="1640840"/>
                    <a:pt x="85090" y="1643380"/>
                    <a:pt x="91440" y="1643380"/>
                  </a:cubicBezTo>
                  <a:cubicBezTo>
                    <a:pt x="99060" y="1643380"/>
                    <a:pt x="99060" y="1638300"/>
                    <a:pt x="101600" y="1615440"/>
                  </a:cubicBezTo>
                  <a:lnTo>
                    <a:pt x="102870" y="1611630"/>
                  </a:lnTo>
                  <a:lnTo>
                    <a:pt x="99060" y="1609090"/>
                  </a:lnTo>
                  <a:cubicBezTo>
                    <a:pt x="92710" y="1601470"/>
                    <a:pt x="92710" y="1544320"/>
                    <a:pt x="92710" y="1501140"/>
                  </a:cubicBezTo>
                  <a:cubicBezTo>
                    <a:pt x="92710" y="1426210"/>
                    <a:pt x="90170" y="1395730"/>
                    <a:pt x="83820" y="1386840"/>
                  </a:cubicBezTo>
                  <a:lnTo>
                    <a:pt x="85090" y="1375410"/>
                  </a:lnTo>
                  <a:lnTo>
                    <a:pt x="87630" y="1375410"/>
                  </a:lnTo>
                  <a:cubicBezTo>
                    <a:pt x="91440" y="1338580"/>
                    <a:pt x="88900" y="1324610"/>
                    <a:pt x="85090" y="1308100"/>
                  </a:cubicBezTo>
                  <a:cubicBezTo>
                    <a:pt x="81280" y="1292860"/>
                    <a:pt x="77470" y="1275080"/>
                    <a:pt x="78740" y="1229360"/>
                  </a:cubicBezTo>
                  <a:cubicBezTo>
                    <a:pt x="80010" y="1212850"/>
                    <a:pt x="80010" y="1201420"/>
                    <a:pt x="81280" y="1196340"/>
                  </a:cubicBezTo>
                  <a:lnTo>
                    <a:pt x="85090" y="1196340"/>
                  </a:lnTo>
                  <a:lnTo>
                    <a:pt x="81280" y="1125220"/>
                  </a:lnTo>
                  <a:lnTo>
                    <a:pt x="81280" y="1121410"/>
                  </a:lnTo>
                  <a:lnTo>
                    <a:pt x="83820" y="1121410"/>
                  </a:lnTo>
                  <a:lnTo>
                    <a:pt x="82550" y="1043940"/>
                  </a:lnTo>
                  <a:lnTo>
                    <a:pt x="87630" y="1052830"/>
                  </a:lnTo>
                  <a:lnTo>
                    <a:pt x="82550" y="1021080"/>
                  </a:lnTo>
                  <a:cubicBezTo>
                    <a:pt x="81280" y="1012190"/>
                    <a:pt x="78740" y="998220"/>
                    <a:pt x="77470" y="982980"/>
                  </a:cubicBezTo>
                  <a:lnTo>
                    <a:pt x="81280" y="969010"/>
                  </a:lnTo>
                  <a:cubicBezTo>
                    <a:pt x="90170" y="939800"/>
                    <a:pt x="88900" y="925830"/>
                    <a:pt x="87630" y="904240"/>
                  </a:cubicBezTo>
                  <a:cubicBezTo>
                    <a:pt x="86360" y="895350"/>
                    <a:pt x="86360" y="885190"/>
                    <a:pt x="85090" y="871220"/>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98113" y="83820"/>
                    <a:pt x="991114" y="85090"/>
                    <a:pt x="1100722" y="85090"/>
                  </a:cubicBezTo>
                  <a:lnTo>
                    <a:pt x="1177115" y="85090"/>
                  </a:lnTo>
                  <a:lnTo>
                    <a:pt x="1147222" y="80010"/>
                  </a:lnTo>
                  <a:cubicBezTo>
                    <a:pt x="1167151" y="80010"/>
                    <a:pt x="1180437" y="81280"/>
                    <a:pt x="1197044" y="81280"/>
                  </a:cubicBezTo>
                  <a:cubicBezTo>
                    <a:pt x="1207008" y="81280"/>
                    <a:pt x="1216973" y="82550"/>
                    <a:pt x="1226937" y="82550"/>
                  </a:cubicBezTo>
                  <a:lnTo>
                    <a:pt x="1233580" y="82550"/>
                  </a:lnTo>
                  <a:cubicBezTo>
                    <a:pt x="1243545" y="81280"/>
                    <a:pt x="1256830" y="80010"/>
                    <a:pt x="1263473" y="77470"/>
                  </a:cubicBezTo>
                  <a:lnTo>
                    <a:pt x="1263473" y="78740"/>
                  </a:lnTo>
                  <a:cubicBezTo>
                    <a:pt x="1339867" y="83820"/>
                    <a:pt x="1393010" y="82550"/>
                    <a:pt x="1436189" y="78740"/>
                  </a:cubicBezTo>
                  <a:lnTo>
                    <a:pt x="1442832" y="78740"/>
                  </a:lnTo>
                  <a:cubicBezTo>
                    <a:pt x="1602262" y="78740"/>
                    <a:pt x="1781621" y="78740"/>
                    <a:pt x="1821479" y="86360"/>
                  </a:cubicBezTo>
                  <a:lnTo>
                    <a:pt x="1828122" y="86360"/>
                  </a:lnTo>
                  <a:cubicBezTo>
                    <a:pt x="1887908" y="86360"/>
                    <a:pt x="1901194" y="86360"/>
                    <a:pt x="1904515" y="80010"/>
                  </a:cubicBezTo>
                  <a:lnTo>
                    <a:pt x="1931087" y="80010"/>
                  </a:lnTo>
                  <a:lnTo>
                    <a:pt x="1974266" y="83820"/>
                  </a:lnTo>
                  <a:lnTo>
                    <a:pt x="2014123" y="78740"/>
                  </a:lnTo>
                  <a:cubicBezTo>
                    <a:pt x="2034052" y="78740"/>
                    <a:pt x="2053981" y="78740"/>
                    <a:pt x="2067267" y="80010"/>
                  </a:cubicBezTo>
                  <a:lnTo>
                    <a:pt x="2067267" y="88900"/>
                  </a:lnTo>
                  <a:cubicBezTo>
                    <a:pt x="2150303" y="91440"/>
                    <a:pt x="2273197" y="90170"/>
                    <a:pt x="2362877" y="88900"/>
                  </a:cubicBezTo>
                  <a:cubicBezTo>
                    <a:pt x="2402734" y="88900"/>
                    <a:pt x="2439270" y="87630"/>
                    <a:pt x="2459199" y="87630"/>
                  </a:cubicBezTo>
                  <a:lnTo>
                    <a:pt x="2459199" y="85090"/>
                  </a:lnTo>
                  <a:lnTo>
                    <a:pt x="2731559" y="85090"/>
                  </a:lnTo>
                  <a:lnTo>
                    <a:pt x="2731559" y="87630"/>
                  </a:lnTo>
                  <a:cubicBezTo>
                    <a:pt x="2741523" y="86360"/>
                    <a:pt x="2751487" y="86360"/>
                    <a:pt x="2758130" y="85090"/>
                  </a:cubicBezTo>
                  <a:lnTo>
                    <a:pt x="2847810" y="85090"/>
                  </a:lnTo>
                  <a:cubicBezTo>
                    <a:pt x="3083633" y="85090"/>
                    <a:pt x="3329421" y="85090"/>
                    <a:pt x="3545316" y="81280"/>
                  </a:cubicBezTo>
                  <a:lnTo>
                    <a:pt x="3558603" y="81280"/>
                  </a:lnTo>
                  <a:cubicBezTo>
                    <a:pt x="3581853" y="81280"/>
                    <a:pt x="3601782" y="80010"/>
                    <a:pt x="3625031" y="80010"/>
                  </a:cubicBezTo>
                  <a:lnTo>
                    <a:pt x="3737961" y="77470"/>
                  </a:lnTo>
                  <a:lnTo>
                    <a:pt x="3714711" y="74930"/>
                  </a:lnTo>
                  <a:lnTo>
                    <a:pt x="3764533" y="74930"/>
                  </a:lnTo>
                  <a:cubicBezTo>
                    <a:pt x="3781140" y="78740"/>
                    <a:pt x="3811033" y="81280"/>
                    <a:pt x="3830962" y="83820"/>
                  </a:cubicBezTo>
                  <a:lnTo>
                    <a:pt x="3834284" y="77470"/>
                  </a:lnTo>
                  <a:lnTo>
                    <a:pt x="3837605" y="82550"/>
                  </a:lnTo>
                  <a:cubicBezTo>
                    <a:pt x="3847569" y="81280"/>
                    <a:pt x="3910677" y="82550"/>
                    <a:pt x="3963820" y="82550"/>
                  </a:cubicBezTo>
                  <a:lnTo>
                    <a:pt x="4116608" y="82550"/>
                  </a:lnTo>
                  <a:lnTo>
                    <a:pt x="4116608" y="78740"/>
                  </a:lnTo>
                  <a:cubicBezTo>
                    <a:pt x="4129894" y="78740"/>
                    <a:pt x="4139858" y="78740"/>
                    <a:pt x="4153144" y="77470"/>
                  </a:cubicBezTo>
                  <a:lnTo>
                    <a:pt x="4156465" y="77470"/>
                  </a:lnTo>
                  <a:cubicBezTo>
                    <a:pt x="4193001" y="76200"/>
                    <a:pt x="4232859" y="74930"/>
                    <a:pt x="4279359" y="73660"/>
                  </a:cubicBezTo>
                  <a:cubicBezTo>
                    <a:pt x="4276037" y="74930"/>
                    <a:pt x="4276037" y="76200"/>
                    <a:pt x="4272716" y="77470"/>
                  </a:cubicBezTo>
                  <a:cubicBezTo>
                    <a:pt x="4269395" y="83820"/>
                    <a:pt x="4289324" y="87630"/>
                    <a:pt x="4299288" y="88900"/>
                  </a:cubicBezTo>
                  <a:lnTo>
                    <a:pt x="4305931" y="88900"/>
                  </a:lnTo>
                  <a:cubicBezTo>
                    <a:pt x="4395610" y="90170"/>
                    <a:pt x="4412218" y="88900"/>
                    <a:pt x="4425503" y="85090"/>
                  </a:cubicBezTo>
                  <a:cubicBezTo>
                    <a:pt x="4428825" y="83820"/>
                    <a:pt x="4435468" y="82550"/>
                    <a:pt x="4511861" y="83820"/>
                  </a:cubicBezTo>
                  <a:lnTo>
                    <a:pt x="4518504" y="83820"/>
                  </a:lnTo>
                  <a:cubicBezTo>
                    <a:pt x="4528469" y="82550"/>
                    <a:pt x="4535112" y="81280"/>
                    <a:pt x="4538433" y="80010"/>
                  </a:cubicBezTo>
                  <a:cubicBezTo>
                    <a:pt x="4624791" y="78740"/>
                    <a:pt x="4654684" y="77470"/>
                    <a:pt x="4677934" y="76200"/>
                  </a:cubicBezTo>
                  <a:lnTo>
                    <a:pt x="4760971" y="78740"/>
                  </a:lnTo>
                  <a:cubicBezTo>
                    <a:pt x="4790864" y="80010"/>
                    <a:pt x="4807471" y="80010"/>
                    <a:pt x="4817436" y="81280"/>
                  </a:cubicBezTo>
                  <a:lnTo>
                    <a:pt x="4817436" y="90170"/>
                  </a:lnTo>
                  <a:lnTo>
                    <a:pt x="5212690" y="92710"/>
                  </a:lnTo>
                  <a:lnTo>
                    <a:pt x="5199404" y="91440"/>
                  </a:lnTo>
                  <a:cubicBezTo>
                    <a:pt x="5225975" y="90170"/>
                    <a:pt x="5279119" y="87630"/>
                    <a:pt x="5315655" y="87630"/>
                  </a:cubicBezTo>
                  <a:cubicBezTo>
                    <a:pt x="5395370" y="85090"/>
                    <a:pt x="5428585" y="83820"/>
                    <a:pt x="5440865" y="81280"/>
                  </a:cubicBezTo>
                  <a:lnTo>
                    <a:pt x="5451025" y="81280"/>
                  </a:lnTo>
                  <a:lnTo>
                    <a:pt x="5453565" y="85090"/>
                  </a:lnTo>
                  <a:lnTo>
                    <a:pt x="5453565" y="63500"/>
                  </a:lnTo>
                  <a:lnTo>
                    <a:pt x="5456105" y="63500"/>
                  </a:lnTo>
                  <a:lnTo>
                    <a:pt x="5454835" y="85090"/>
                  </a:lnTo>
                  <a:lnTo>
                    <a:pt x="5458645" y="83820"/>
                  </a:lnTo>
                  <a:cubicBezTo>
                    <a:pt x="5464995" y="82550"/>
                    <a:pt x="5490395" y="81280"/>
                    <a:pt x="5517065" y="80010"/>
                  </a:cubicBezTo>
                  <a:lnTo>
                    <a:pt x="5517065" y="85090"/>
                  </a:lnTo>
                  <a:cubicBezTo>
                    <a:pt x="5541195" y="86360"/>
                    <a:pt x="5561515" y="85090"/>
                    <a:pt x="5581835" y="82550"/>
                  </a:cubicBezTo>
                  <a:cubicBezTo>
                    <a:pt x="5608505" y="80010"/>
                    <a:pt x="5635175" y="77470"/>
                    <a:pt x="5672005" y="82550"/>
                  </a:cubicBezTo>
                  <a:cubicBezTo>
                    <a:pt x="5680895" y="82550"/>
                    <a:pt x="5693595" y="85090"/>
                    <a:pt x="5706295" y="86360"/>
                  </a:cubicBezTo>
                  <a:cubicBezTo>
                    <a:pt x="5734235" y="90170"/>
                    <a:pt x="5744395" y="91440"/>
                    <a:pt x="5749475" y="86360"/>
                  </a:cubicBezTo>
                  <a:lnTo>
                    <a:pt x="5750745" y="85090"/>
                  </a:lnTo>
                  <a:cubicBezTo>
                    <a:pt x="5758365" y="85090"/>
                    <a:pt x="5765985" y="85090"/>
                    <a:pt x="5774875" y="83820"/>
                  </a:cubicBezTo>
                  <a:cubicBezTo>
                    <a:pt x="5797735" y="82550"/>
                    <a:pt x="5820595" y="81280"/>
                    <a:pt x="5847265" y="85090"/>
                  </a:cubicBezTo>
                  <a:lnTo>
                    <a:pt x="5849805" y="85090"/>
                  </a:lnTo>
                  <a:cubicBezTo>
                    <a:pt x="5851075" y="85090"/>
                    <a:pt x="5852345" y="85090"/>
                    <a:pt x="5852345" y="83820"/>
                  </a:cubicBezTo>
                  <a:lnTo>
                    <a:pt x="5866315" y="86360"/>
                  </a:lnTo>
                  <a:cubicBezTo>
                    <a:pt x="5879015" y="88900"/>
                    <a:pt x="5901875" y="87630"/>
                    <a:pt x="5922195" y="86360"/>
                  </a:cubicBezTo>
                  <a:cubicBezTo>
                    <a:pt x="5932355" y="86360"/>
                    <a:pt x="5943785" y="85090"/>
                    <a:pt x="5950135" y="85090"/>
                  </a:cubicBezTo>
                  <a:lnTo>
                    <a:pt x="5951405" y="90170"/>
                  </a:lnTo>
                  <a:cubicBezTo>
                    <a:pt x="5972995" y="83820"/>
                    <a:pt x="5999665" y="83820"/>
                    <a:pt x="6030145" y="85090"/>
                  </a:cubicBezTo>
                  <a:cubicBezTo>
                    <a:pt x="6054275" y="86360"/>
                    <a:pt x="6082215" y="86360"/>
                    <a:pt x="6111425" y="83820"/>
                  </a:cubicBezTo>
                  <a:lnTo>
                    <a:pt x="6107615" y="87630"/>
                  </a:lnTo>
                  <a:lnTo>
                    <a:pt x="6130475" y="85090"/>
                  </a:lnTo>
                  <a:cubicBezTo>
                    <a:pt x="6133015" y="85090"/>
                    <a:pt x="6135555" y="85090"/>
                    <a:pt x="6139365" y="83820"/>
                  </a:cubicBezTo>
                  <a:lnTo>
                    <a:pt x="6140635" y="90170"/>
                  </a:lnTo>
                  <a:cubicBezTo>
                    <a:pt x="6157145" y="88900"/>
                    <a:pt x="6173655" y="87630"/>
                    <a:pt x="6195245" y="88900"/>
                  </a:cubicBezTo>
                  <a:lnTo>
                    <a:pt x="6199055" y="88900"/>
                  </a:lnTo>
                  <a:lnTo>
                    <a:pt x="6209215" y="90170"/>
                  </a:lnTo>
                  <a:lnTo>
                    <a:pt x="6209215" y="109220"/>
                  </a:lnTo>
                  <a:lnTo>
                    <a:pt x="6221915" y="109220"/>
                  </a:lnTo>
                  <a:lnTo>
                    <a:pt x="6221915" y="115570"/>
                  </a:lnTo>
                  <a:cubicBezTo>
                    <a:pt x="6220645" y="129540"/>
                    <a:pt x="6219375" y="138430"/>
                    <a:pt x="6216835" y="148590"/>
                  </a:cubicBezTo>
                  <a:lnTo>
                    <a:pt x="6216835" y="151130"/>
                  </a:lnTo>
                  <a:cubicBezTo>
                    <a:pt x="6211755" y="176530"/>
                    <a:pt x="6207945" y="201930"/>
                    <a:pt x="6209215" y="271780"/>
                  </a:cubicBezTo>
                  <a:lnTo>
                    <a:pt x="6213025" y="271780"/>
                  </a:lnTo>
                  <a:cubicBezTo>
                    <a:pt x="6211755" y="293370"/>
                    <a:pt x="6210485" y="311150"/>
                    <a:pt x="6207945" y="321310"/>
                  </a:cubicBezTo>
                  <a:cubicBezTo>
                    <a:pt x="6207945" y="369570"/>
                    <a:pt x="6209215" y="372110"/>
                    <a:pt x="6215565" y="372110"/>
                  </a:cubicBezTo>
                  <a:cubicBezTo>
                    <a:pt x="6215565" y="384810"/>
                    <a:pt x="6216835" y="394970"/>
                    <a:pt x="6219375" y="407670"/>
                  </a:cubicBezTo>
                  <a:cubicBezTo>
                    <a:pt x="6220645" y="417830"/>
                    <a:pt x="6223185" y="429260"/>
                    <a:pt x="6223185" y="443230"/>
                  </a:cubicBezTo>
                  <a:lnTo>
                    <a:pt x="6218105" y="443230"/>
                  </a:lnTo>
                  <a:lnTo>
                    <a:pt x="6218105" y="449580"/>
                  </a:lnTo>
                  <a:cubicBezTo>
                    <a:pt x="6215565" y="513080"/>
                    <a:pt x="6219375" y="520700"/>
                    <a:pt x="6223185" y="528320"/>
                  </a:cubicBezTo>
                  <a:cubicBezTo>
                    <a:pt x="6224455" y="530860"/>
                    <a:pt x="6225725" y="534670"/>
                    <a:pt x="6226995" y="544830"/>
                  </a:cubicBezTo>
                  <a:lnTo>
                    <a:pt x="6218105" y="546100"/>
                  </a:lnTo>
                  <a:close/>
                  <a:moveTo>
                    <a:pt x="6221915" y="756920"/>
                  </a:moveTo>
                  <a:lnTo>
                    <a:pt x="6219375" y="751840"/>
                  </a:lnTo>
                  <a:lnTo>
                    <a:pt x="6220645" y="745490"/>
                  </a:lnTo>
                  <a:cubicBezTo>
                    <a:pt x="6221915" y="750570"/>
                    <a:pt x="6221915" y="754380"/>
                    <a:pt x="6221915" y="756920"/>
                  </a:cubicBezTo>
                  <a:close/>
                  <a:moveTo>
                    <a:pt x="73660" y="2716530"/>
                  </a:moveTo>
                  <a:lnTo>
                    <a:pt x="76200" y="2721610"/>
                  </a:lnTo>
                  <a:lnTo>
                    <a:pt x="74930" y="2727960"/>
                  </a:lnTo>
                  <a:cubicBezTo>
                    <a:pt x="73660" y="2724150"/>
                    <a:pt x="73660" y="2720340"/>
                    <a:pt x="73660" y="2716530"/>
                  </a:cubicBezTo>
                  <a:close/>
                  <a:moveTo>
                    <a:pt x="6257475" y="628650"/>
                  </a:moveTo>
                  <a:lnTo>
                    <a:pt x="6257475" y="619760"/>
                  </a:lnTo>
                  <a:cubicBezTo>
                    <a:pt x="6257475" y="623570"/>
                    <a:pt x="6258745" y="626110"/>
                    <a:pt x="6258745" y="628650"/>
                  </a:cubicBezTo>
                  <a:lnTo>
                    <a:pt x="6257475" y="628650"/>
                  </a:lnTo>
                  <a:close/>
                  <a:moveTo>
                    <a:pt x="6286685" y="1320800"/>
                  </a:moveTo>
                  <a:lnTo>
                    <a:pt x="6282875" y="1319530"/>
                  </a:lnTo>
                  <a:cubicBezTo>
                    <a:pt x="6284145" y="1319530"/>
                    <a:pt x="6285415" y="1320800"/>
                    <a:pt x="6286685" y="1320800"/>
                  </a:cubicBezTo>
                  <a:close/>
                </a:path>
              </a:pathLst>
            </a:custGeom>
            <a:solidFill>
              <a:srgbClr val="FECAA8"/>
            </a:solidFill>
          </p:spPr>
        </p:sp>
      </p:grpSp>
      <p:sp>
        <p:nvSpPr>
          <p:cNvPr id="12" name="Freeform 7"/>
          <p:cNvSpPr/>
          <p:nvPr/>
        </p:nvSpPr>
        <p:spPr>
          <a:xfrm>
            <a:off x="14150852" y="4917895"/>
            <a:ext cx="3740727" cy="4114800"/>
          </a:xfrm>
          <a:custGeom>
            <a:avLst/>
            <a:gdLst/>
            <a:ahLst/>
            <a:cxnLst/>
            <a:rect l="l" t="t" r="r" b="b"/>
            <a:pathLst>
              <a:path w="3740727" h="4114800">
                <a:moveTo>
                  <a:pt x="0" y="0"/>
                </a:moveTo>
                <a:lnTo>
                  <a:pt x="3740728" y="0"/>
                </a:lnTo>
                <a:lnTo>
                  <a:pt x="374072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2" name="Picture 1">
            <a:extLst>
              <a:ext uri="{FF2B5EF4-FFF2-40B4-BE49-F238E27FC236}">
                <a16:creationId xmlns:a16="http://schemas.microsoft.com/office/drawing/2014/main" id="{BD8BDB5F-A40F-423F-B63D-3F5BB6EA630A}"/>
              </a:ext>
            </a:extLst>
          </p:cNvPr>
          <p:cNvPicPr>
            <a:picLocks noChangeAspect="1"/>
          </p:cNvPicPr>
          <p:nvPr/>
        </p:nvPicPr>
        <p:blipFill rotWithShape="1">
          <a:blip r:embed="rId6"/>
          <a:srcRect r="49623"/>
          <a:stretch/>
        </p:blipFill>
        <p:spPr>
          <a:xfrm>
            <a:off x="914400" y="3044502"/>
            <a:ext cx="5758153" cy="6429375"/>
          </a:xfrm>
          <a:prstGeom prst="rect">
            <a:avLst/>
          </a:prstGeom>
        </p:spPr>
      </p:pic>
      <p:sp>
        <p:nvSpPr>
          <p:cNvPr id="9" name="Freeform 3"/>
          <p:cNvSpPr/>
          <p:nvPr/>
        </p:nvSpPr>
        <p:spPr>
          <a:xfrm>
            <a:off x="5595305" y="136450"/>
            <a:ext cx="12268200" cy="5276945"/>
          </a:xfrm>
          <a:custGeom>
            <a:avLst/>
            <a:gdLst/>
            <a:ahLst/>
            <a:cxnLst/>
            <a:rect l="l" t="t" r="r" b="b"/>
            <a:pathLst>
              <a:path w="14890296" h="9529789">
                <a:moveTo>
                  <a:pt x="0" y="0"/>
                </a:moveTo>
                <a:lnTo>
                  <a:pt x="14890296" y="0"/>
                </a:lnTo>
                <a:lnTo>
                  <a:pt x="14890296" y="9529790"/>
                </a:lnTo>
                <a:lnTo>
                  <a:pt x="0" y="95297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Rectangle 14"/>
          <p:cNvSpPr/>
          <p:nvPr/>
        </p:nvSpPr>
        <p:spPr>
          <a:xfrm>
            <a:off x="5181600" y="1567175"/>
            <a:ext cx="11528456" cy="2954655"/>
          </a:xfrm>
          <a:prstGeom prst="rect">
            <a:avLst/>
          </a:prstGeom>
        </p:spPr>
        <p:txBody>
          <a:bodyPr wrap="square">
            <a:spAutoFit/>
          </a:bodyPr>
          <a:lstStyle/>
          <a:p>
            <a:pPr algn="ctr">
              <a:spcAft>
                <a:spcPts val="0"/>
              </a:spcAft>
            </a:pPr>
            <a:r>
              <a:rPr lang="vi-VN" sz="6600" b="1" dirty="0">
                <a:solidFill>
                  <a:srgbClr val="FF0000"/>
                </a:solidFill>
                <a:effectLst>
                  <a:glow rad="139700">
                    <a:schemeClr val="accent6">
                      <a:satMod val="175000"/>
                      <a:alpha val="40000"/>
                    </a:schemeClr>
                  </a:glow>
                </a:effectLst>
                <a:latin typeface="Times New Roman" panose="02020603050405020304" pitchFamily="18" charset="0"/>
                <a:ea typeface="Segoe UI" panose="020B0502040204020203" pitchFamily="34" charset="0"/>
                <a:cs typeface="Times New Roman" panose="02020603050405020304" pitchFamily="18" charset="0"/>
              </a:rPr>
              <a:t>Bài 7: </a:t>
            </a:r>
          </a:p>
          <a:p>
            <a:pPr algn="ctr">
              <a:spcAft>
                <a:spcPts val="0"/>
              </a:spcAft>
            </a:pPr>
            <a:r>
              <a:rPr lang="vi-VN" sz="6600" b="1" dirty="0">
                <a:solidFill>
                  <a:srgbClr val="FF0000"/>
                </a:solidFill>
                <a:effectLst>
                  <a:glow rad="139700">
                    <a:schemeClr val="accent6">
                      <a:satMod val="175000"/>
                      <a:alpha val="40000"/>
                    </a:schemeClr>
                  </a:glow>
                </a:effectLst>
                <a:latin typeface="Times New Roman" panose="02020603050405020304" pitchFamily="18" charset="0"/>
                <a:ea typeface="Segoe UI" panose="020B0502040204020203" pitchFamily="34" charset="0"/>
                <a:cs typeface="Times New Roman" panose="02020603050405020304" pitchFamily="18" charset="0"/>
              </a:rPr>
              <a:t>VB2: </a:t>
            </a:r>
            <a:r>
              <a:rPr lang="de-DE" sz="6600" b="1" dirty="0">
                <a:solidFill>
                  <a:srgbClr val="FF0000"/>
                </a:solidFill>
                <a:effectLst>
                  <a:glow rad="139700">
                    <a:schemeClr val="accent6">
                      <a:satMod val="175000"/>
                      <a:alpha val="40000"/>
                    </a:schemeClr>
                  </a:glow>
                </a:effectLst>
                <a:latin typeface="Times New Roman" panose="02020603050405020304" pitchFamily="18" charset="0"/>
                <a:ea typeface="Segoe UI" panose="020B0502040204020203" pitchFamily="34" charset="0"/>
                <a:cs typeface="Times New Roman" panose="02020603050405020304" pitchFamily="18" charset="0"/>
              </a:rPr>
              <a:t>ĐỘC TIỂU THANH KÍ</a:t>
            </a:r>
            <a:endParaRPr lang="en-GB" sz="6600" dirty="0">
              <a:effectLst>
                <a:glow rad="139700">
                  <a:schemeClr val="accent6">
                    <a:satMod val="175000"/>
                    <a:alpha val="40000"/>
                  </a:schemeClr>
                </a:glow>
              </a:effectLst>
              <a:latin typeface="Times New Roman" panose="02020603050405020304" pitchFamily="18" charset="0"/>
              <a:ea typeface="Calibri" panose="020F0502020204030204" pitchFamily="34" charset="0"/>
              <a:cs typeface="Times New Roman" panose="02020603050405020304" pitchFamily="18" charset="0"/>
            </a:endParaRPr>
          </a:p>
          <a:p>
            <a:pPr algn="r">
              <a:spcAft>
                <a:spcPts val="0"/>
              </a:spcAft>
            </a:pPr>
            <a:r>
              <a:rPr lang="de-DE" sz="5400" b="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Nguyễn Du</a:t>
            </a:r>
            <a:endParaRPr lang="en-GB" sz="5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5944522C-BEB3-4CD6-A773-D0B80CB25549}"/>
              </a:ext>
            </a:extLst>
          </p:cNvPr>
          <p:cNvSpPr txBox="1"/>
          <p:nvPr/>
        </p:nvSpPr>
        <p:spPr>
          <a:xfrm>
            <a:off x="8305800" y="5143500"/>
            <a:ext cx="6248400" cy="107721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GV: </a:t>
            </a:r>
            <a:r>
              <a:rPr lang="en-US" sz="3200" i="1" dirty="0">
                <a:latin typeface="Times New Roman" panose="02020603050405020304" pitchFamily="18" charset="0"/>
                <a:cs typeface="Times New Roman" panose="02020603050405020304" pitchFamily="18" charset="0"/>
              </a:rPr>
              <a:t>PHAN NỮ TỪ NGHI</a:t>
            </a:r>
          </a:p>
          <a:p>
            <a:pPr algn="ctr"/>
            <a:r>
              <a:rPr lang="en-US" sz="3200" dirty="0">
                <a:latin typeface="Times New Roman" panose="02020603050405020304" pitchFamily="18" charset="0"/>
                <a:cs typeface="Times New Roman" panose="02020603050405020304" pitchFamily="18" charset="0"/>
              </a:rPr>
              <a:t>TRƯỜNG: </a:t>
            </a:r>
            <a:r>
              <a:rPr lang="en-US" sz="3200" i="1" dirty="0">
                <a:latin typeface="Times New Roman" panose="02020603050405020304" pitchFamily="18" charset="0"/>
                <a:cs typeface="Times New Roman" panose="02020603050405020304" pitchFamily="18" charset="0"/>
              </a:rPr>
              <a:t>THPT TRƯNG VƯƠNG</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95722" y="435402"/>
            <a:ext cx="17096555" cy="9422315"/>
            <a:chOff x="0" y="0"/>
            <a:chExt cx="6295575" cy="3469640"/>
          </a:xfrm>
        </p:grpSpPr>
        <p:sp>
          <p:nvSpPr>
            <p:cNvPr id="3" name="Freeform 3"/>
            <p:cNvSpPr/>
            <p:nvPr/>
          </p:nvSpPr>
          <p:spPr>
            <a:xfrm>
              <a:off x="0" y="-2540"/>
              <a:ext cx="6295575" cy="3472180"/>
            </a:xfrm>
            <a:custGeom>
              <a:avLst/>
              <a:gdLst/>
              <a:ahLst/>
              <a:cxnLst/>
              <a:rect l="l" t="t" r="r" b="b"/>
              <a:pathLst>
                <a:path w="6295575" h="3472180">
                  <a:moveTo>
                    <a:pt x="6293035" y="1087120"/>
                  </a:moveTo>
                  <a:lnTo>
                    <a:pt x="6295575" y="1071880"/>
                  </a:lnTo>
                  <a:lnTo>
                    <a:pt x="6289225" y="1075690"/>
                  </a:lnTo>
                  <a:lnTo>
                    <a:pt x="6289225" y="1051560"/>
                  </a:lnTo>
                  <a:cubicBezTo>
                    <a:pt x="6289225" y="1050290"/>
                    <a:pt x="6287955" y="1046480"/>
                    <a:pt x="6286685" y="1041400"/>
                  </a:cubicBezTo>
                  <a:lnTo>
                    <a:pt x="6286685" y="1038860"/>
                  </a:lnTo>
                  <a:lnTo>
                    <a:pt x="6285415" y="1038860"/>
                  </a:lnTo>
                  <a:cubicBezTo>
                    <a:pt x="6284145" y="1033780"/>
                    <a:pt x="6280335" y="1033780"/>
                    <a:pt x="6279065" y="1033780"/>
                  </a:cubicBezTo>
                  <a:cubicBezTo>
                    <a:pt x="6279065" y="993140"/>
                    <a:pt x="6280335" y="951230"/>
                    <a:pt x="6281605" y="910590"/>
                  </a:cubicBezTo>
                  <a:cubicBezTo>
                    <a:pt x="6281605" y="899160"/>
                    <a:pt x="6282875" y="889000"/>
                    <a:pt x="6282875" y="877570"/>
                  </a:cubicBezTo>
                  <a:lnTo>
                    <a:pt x="6286685" y="877570"/>
                  </a:lnTo>
                  <a:lnTo>
                    <a:pt x="6286685" y="847090"/>
                  </a:lnTo>
                  <a:lnTo>
                    <a:pt x="6290495" y="847090"/>
                  </a:lnTo>
                  <a:lnTo>
                    <a:pt x="6290495" y="816610"/>
                  </a:lnTo>
                  <a:cubicBezTo>
                    <a:pt x="6293035" y="781050"/>
                    <a:pt x="6295575" y="726440"/>
                    <a:pt x="6293035" y="692150"/>
                  </a:cubicBezTo>
                  <a:cubicBezTo>
                    <a:pt x="6294305" y="674370"/>
                    <a:pt x="6291765" y="652780"/>
                    <a:pt x="6290495" y="641350"/>
                  </a:cubicBezTo>
                  <a:lnTo>
                    <a:pt x="6291765" y="641350"/>
                  </a:lnTo>
                  <a:lnTo>
                    <a:pt x="6287955" y="542290"/>
                  </a:lnTo>
                  <a:lnTo>
                    <a:pt x="6289225" y="541020"/>
                  </a:lnTo>
                  <a:lnTo>
                    <a:pt x="6289225" y="537210"/>
                  </a:lnTo>
                  <a:cubicBezTo>
                    <a:pt x="6289225" y="502920"/>
                    <a:pt x="6287955" y="468630"/>
                    <a:pt x="6287955" y="431800"/>
                  </a:cubicBezTo>
                  <a:cubicBezTo>
                    <a:pt x="6285415" y="361950"/>
                    <a:pt x="6284145" y="290830"/>
                    <a:pt x="6290495" y="213360"/>
                  </a:cubicBezTo>
                  <a:lnTo>
                    <a:pt x="6290495" y="207010"/>
                  </a:lnTo>
                  <a:cubicBezTo>
                    <a:pt x="6289225" y="191770"/>
                    <a:pt x="6289225" y="176530"/>
                    <a:pt x="6289225" y="158750"/>
                  </a:cubicBezTo>
                  <a:lnTo>
                    <a:pt x="6289225" y="80010"/>
                  </a:lnTo>
                  <a:lnTo>
                    <a:pt x="6294305" y="59690"/>
                  </a:lnTo>
                  <a:lnTo>
                    <a:pt x="6294305" y="8890"/>
                  </a:lnTo>
                  <a:lnTo>
                    <a:pt x="6287955" y="8890"/>
                  </a:lnTo>
                  <a:cubicBezTo>
                    <a:pt x="6249855" y="8890"/>
                    <a:pt x="6193975" y="7620"/>
                    <a:pt x="6178735" y="7620"/>
                  </a:cubicBezTo>
                  <a:cubicBezTo>
                    <a:pt x="6150795" y="7620"/>
                    <a:pt x="6135555" y="7620"/>
                    <a:pt x="6127935" y="8890"/>
                  </a:cubicBezTo>
                  <a:cubicBezTo>
                    <a:pt x="6094915" y="0"/>
                    <a:pt x="6016175" y="1270"/>
                    <a:pt x="5939975" y="3810"/>
                  </a:cubicBezTo>
                  <a:cubicBezTo>
                    <a:pt x="5901875" y="5080"/>
                    <a:pt x="5865045" y="5080"/>
                    <a:pt x="5839645" y="3810"/>
                  </a:cubicBezTo>
                  <a:lnTo>
                    <a:pt x="5835835" y="3810"/>
                  </a:lnTo>
                  <a:lnTo>
                    <a:pt x="5833295" y="10160"/>
                  </a:lnTo>
                  <a:cubicBezTo>
                    <a:pt x="5782495" y="10160"/>
                    <a:pt x="5732965" y="11430"/>
                    <a:pt x="5668195" y="13970"/>
                  </a:cubicBezTo>
                  <a:lnTo>
                    <a:pt x="5656765" y="13970"/>
                  </a:lnTo>
                  <a:lnTo>
                    <a:pt x="5658035" y="16510"/>
                  </a:lnTo>
                  <a:lnTo>
                    <a:pt x="5625015" y="16510"/>
                  </a:lnTo>
                  <a:lnTo>
                    <a:pt x="5625015" y="21590"/>
                  </a:lnTo>
                  <a:cubicBezTo>
                    <a:pt x="5602155" y="21590"/>
                    <a:pt x="5578025" y="20320"/>
                    <a:pt x="5551355" y="19050"/>
                  </a:cubicBezTo>
                  <a:cubicBezTo>
                    <a:pt x="5528495" y="17780"/>
                    <a:pt x="5505635" y="17780"/>
                    <a:pt x="5482775" y="16510"/>
                  </a:cubicBezTo>
                  <a:lnTo>
                    <a:pt x="5482775" y="15240"/>
                  </a:lnTo>
                  <a:cubicBezTo>
                    <a:pt x="5475155" y="13970"/>
                    <a:pt x="5466265" y="13970"/>
                    <a:pt x="5458645" y="12700"/>
                  </a:cubicBezTo>
                  <a:lnTo>
                    <a:pt x="5457375" y="44450"/>
                  </a:lnTo>
                  <a:lnTo>
                    <a:pt x="5453565" y="44450"/>
                  </a:lnTo>
                  <a:lnTo>
                    <a:pt x="5453565" y="13970"/>
                  </a:lnTo>
                  <a:cubicBezTo>
                    <a:pt x="5345548" y="10160"/>
                    <a:pt x="5209368" y="12700"/>
                    <a:pt x="5076510" y="15240"/>
                  </a:cubicBezTo>
                  <a:cubicBezTo>
                    <a:pt x="4940329" y="17780"/>
                    <a:pt x="4810793" y="20320"/>
                    <a:pt x="4691220" y="16510"/>
                  </a:cubicBezTo>
                  <a:cubicBezTo>
                    <a:pt x="4634755" y="17780"/>
                    <a:pt x="4591576" y="17780"/>
                    <a:pt x="4555041" y="16510"/>
                  </a:cubicBezTo>
                  <a:lnTo>
                    <a:pt x="4555041" y="15240"/>
                  </a:lnTo>
                  <a:lnTo>
                    <a:pt x="4442111" y="12700"/>
                  </a:lnTo>
                  <a:lnTo>
                    <a:pt x="4442111" y="16510"/>
                  </a:lnTo>
                  <a:cubicBezTo>
                    <a:pt x="4405575" y="16510"/>
                    <a:pt x="4365717" y="17780"/>
                    <a:pt x="4322538" y="17780"/>
                  </a:cubicBezTo>
                  <a:lnTo>
                    <a:pt x="4295966" y="12700"/>
                  </a:lnTo>
                  <a:lnTo>
                    <a:pt x="4279359" y="12700"/>
                  </a:lnTo>
                  <a:cubicBezTo>
                    <a:pt x="4236180" y="11430"/>
                    <a:pt x="4216252" y="11430"/>
                    <a:pt x="4209608" y="19050"/>
                  </a:cubicBezTo>
                  <a:lnTo>
                    <a:pt x="4209608" y="21590"/>
                  </a:lnTo>
                  <a:cubicBezTo>
                    <a:pt x="4193001" y="22860"/>
                    <a:pt x="4176394" y="22860"/>
                    <a:pt x="4163108" y="24130"/>
                  </a:cubicBezTo>
                  <a:cubicBezTo>
                    <a:pt x="4129894" y="19050"/>
                    <a:pt x="4086715" y="20320"/>
                    <a:pt x="4036892" y="20320"/>
                  </a:cubicBezTo>
                  <a:cubicBezTo>
                    <a:pt x="3987071" y="21590"/>
                    <a:pt x="3933928" y="21590"/>
                    <a:pt x="3897391" y="16510"/>
                  </a:cubicBezTo>
                  <a:lnTo>
                    <a:pt x="3894070" y="15240"/>
                  </a:lnTo>
                  <a:lnTo>
                    <a:pt x="3887427" y="15240"/>
                  </a:lnTo>
                  <a:cubicBezTo>
                    <a:pt x="3870820" y="16510"/>
                    <a:pt x="3804390" y="17780"/>
                    <a:pt x="3741283" y="19050"/>
                  </a:cubicBezTo>
                  <a:cubicBezTo>
                    <a:pt x="3681496" y="20320"/>
                    <a:pt x="3615067" y="21590"/>
                    <a:pt x="3561924" y="22860"/>
                  </a:cubicBezTo>
                  <a:cubicBezTo>
                    <a:pt x="3551960" y="20320"/>
                    <a:pt x="3532031" y="19050"/>
                    <a:pt x="3508780" y="19050"/>
                  </a:cubicBezTo>
                  <a:cubicBezTo>
                    <a:pt x="3432387" y="20320"/>
                    <a:pt x="3346029" y="21590"/>
                    <a:pt x="3239742" y="21590"/>
                  </a:cubicBezTo>
                  <a:lnTo>
                    <a:pt x="3236421" y="20320"/>
                  </a:lnTo>
                  <a:lnTo>
                    <a:pt x="3219814" y="21590"/>
                  </a:lnTo>
                  <a:cubicBezTo>
                    <a:pt x="3150063" y="21590"/>
                    <a:pt x="3080312" y="20320"/>
                    <a:pt x="3010562" y="20320"/>
                  </a:cubicBezTo>
                  <a:lnTo>
                    <a:pt x="3010562" y="17780"/>
                  </a:lnTo>
                  <a:cubicBezTo>
                    <a:pt x="2990633" y="19050"/>
                    <a:pt x="2970704" y="19050"/>
                    <a:pt x="2954097" y="20320"/>
                  </a:cubicBezTo>
                  <a:lnTo>
                    <a:pt x="2927525" y="20320"/>
                  </a:lnTo>
                  <a:cubicBezTo>
                    <a:pt x="2764773" y="19050"/>
                    <a:pt x="2595379" y="17780"/>
                    <a:pt x="2422663" y="17780"/>
                  </a:cubicBezTo>
                  <a:lnTo>
                    <a:pt x="2416020" y="17780"/>
                  </a:lnTo>
                  <a:lnTo>
                    <a:pt x="2406056" y="22860"/>
                  </a:lnTo>
                  <a:lnTo>
                    <a:pt x="2406056" y="27940"/>
                  </a:lnTo>
                  <a:lnTo>
                    <a:pt x="2399413" y="27940"/>
                  </a:lnTo>
                  <a:lnTo>
                    <a:pt x="2193482" y="16510"/>
                  </a:lnTo>
                  <a:cubicBezTo>
                    <a:pt x="2163589" y="16510"/>
                    <a:pt x="2146982" y="19050"/>
                    <a:pt x="2127053" y="20320"/>
                  </a:cubicBezTo>
                  <a:cubicBezTo>
                    <a:pt x="2097160" y="22860"/>
                    <a:pt x="2070588" y="26670"/>
                    <a:pt x="1984230" y="21590"/>
                  </a:cubicBezTo>
                  <a:lnTo>
                    <a:pt x="1984230" y="24130"/>
                  </a:lnTo>
                  <a:lnTo>
                    <a:pt x="1774978" y="24130"/>
                  </a:lnTo>
                  <a:cubicBezTo>
                    <a:pt x="1532511" y="24130"/>
                    <a:pt x="1253509" y="24130"/>
                    <a:pt x="1037614" y="19050"/>
                  </a:cubicBezTo>
                  <a:lnTo>
                    <a:pt x="947935" y="17780"/>
                  </a:lnTo>
                  <a:lnTo>
                    <a:pt x="984471" y="24130"/>
                  </a:lnTo>
                  <a:lnTo>
                    <a:pt x="964542" y="24130"/>
                  </a:lnTo>
                  <a:cubicBezTo>
                    <a:pt x="878184"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060"/>
                    <a:pt x="6350" y="873760"/>
                    <a:pt x="6350" y="929640"/>
                  </a:cubicBezTo>
                  <a:lnTo>
                    <a:pt x="10160" y="929640"/>
                  </a:lnTo>
                  <a:lnTo>
                    <a:pt x="10160" y="935990"/>
                  </a:lnTo>
                  <a:lnTo>
                    <a:pt x="19050" y="937260"/>
                  </a:lnTo>
                  <a:lnTo>
                    <a:pt x="19050" y="955040"/>
                  </a:lnTo>
                  <a:lnTo>
                    <a:pt x="12700" y="955040"/>
                  </a:lnTo>
                  <a:lnTo>
                    <a:pt x="16510" y="1005840"/>
                  </a:lnTo>
                  <a:lnTo>
                    <a:pt x="16510" y="1013460"/>
                  </a:lnTo>
                  <a:cubicBezTo>
                    <a:pt x="13970" y="1060450"/>
                    <a:pt x="10160" y="1108710"/>
                    <a:pt x="16510" y="1141730"/>
                  </a:cubicBezTo>
                  <a:cubicBezTo>
                    <a:pt x="16510" y="1144270"/>
                    <a:pt x="16510" y="1145540"/>
                    <a:pt x="15240" y="1146810"/>
                  </a:cubicBezTo>
                  <a:lnTo>
                    <a:pt x="12700" y="1148080"/>
                  </a:lnTo>
                  <a:lnTo>
                    <a:pt x="12700" y="1153160"/>
                  </a:lnTo>
                  <a:cubicBezTo>
                    <a:pt x="13970" y="1165860"/>
                    <a:pt x="13970" y="1184910"/>
                    <a:pt x="15240" y="1205230"/>
                  </a:cubicBezTo>
                  <a:cubicBezTo>
                    <a:pt x="16510" y="1245870"/>
                    <a:pt x="19050" y="1291590"/>
                    <a:pt x="21590" y="1313180"/>
                  </a:cubicBezTo>
                  <a:cubicBezTo>
                    <a:pt x="21590" y="1315720"/>
                    <a:pt x="20320" y="1318260"/>
                    <a:pt x="20320" y="1319530"/>
                  </a:cubicBezTo>
                  <a:cubicBezTo>
                    <a:pt x="20320" y="1320800"/>
                    <a:pt x="19050" y="1322070"/>
                    <a:pt x="19050" y="1323340"/>
                  </a:cubicBezTo>
                  <a:lnTo>
                    <a:pt x="21590" y="1323340"/>
                  </a:lnTo>
                  <a:lnTo>
                    <a:pt x="21590" y="1324610"/>
                  </a:lnTo>
                  <a:cubicBezTo>
                    <a:pt x="15240" y="1353820"/>
                    <a:pt x="17780" y="1414780"/>
                    <a:pt x="20320" y="1469390"/>
                  </a:cubicBezTo>
                  <a:cubicBezTo>
                    <a:pt x="21590" y="1510030"/>
                    <a:pt x="24130" y="1560830"/>
                    <a:pt x="20320" y="1570990"/>
                  </a:cubicBezTo>
                  <a:lnTo>
                    <a:pt x="16510" y="1570990"/>
                  </a:lnTo>
                  <a:lnTo>
                    <a:pt x="17780" y="1668780"/>
                  </a:lnTo>
                  <a:lnTo>
                    <a:pt x="11430" y="1668780"/>
                  </a:lnTo>
                  <a:cubicBezTo>
                    <a:pt x="11430" y="1680210"/>
                    <a:pt x="10160" y="1690370"/>
                    <a:pt x="10160" y="1700530"/>
                  </a:cubicBezTo>
                  <a:lnTo>
                    <a:pt x="8890" y="1699260"/>
                  </a:lnTo>
                  <a:lnTo>
                    <a:pt x="10160" y="1714500"/>
                  </a:lnTo>
                  <a:lnTo>
                    <a:pt x="10160" y="1718310"/>
                  </a:lnTo>
                  <a:lnTo>
                    <a:pt x="13970" y="1813560"/>
                  </a:lnTo>
                  <a:lnTo>
                    <a:pt x="21590" y="1813560"/>
                  </a:lnTo>
                  <a:cubicBezTo>
                    <a:pt x="22860" y="1819910"/>
                    <a:pt x="22860" y="1826260"/>
                    <a:pt x="24130" y="1831340"/>
                  </a:cubicBezTo>
                  <a:lnTo>
                    <a:pt x="22860" y="1830070"/>
                  </a:lnTo>
                  <a:lnTo>
                    <a:pt x="21590" y="1850390"/>
                  </a:lnTo>
                  <a:cubicBezTo>
                    <a:pt x="20320" y="1870710"/>
                    <a:pt x="20320" y="1887220"/>
                    <a:pt x="20320" y="1902460"/>
                  </a:cubicBezTo>
                  <a:cubicBezTo>
                    <a:pt x="17780" y="1910080"/>
                    <a:pt x="15240" y="1917700"/>
                    <a:pt x="13970" y="1926590"/>
                  </a:cubicBezTo>
                  <a:lnTo>
                    <a:pt x="12700" y="1930400"/>
                  </a:lnTo>
                  <a:lnTo>
                    <a:pt x="12700" y="1932940"/>
                  </a:lnTo>
                  <a:cubicBezTo>
                    <a:pt x="13970" y="1934210"/>
                    <a:pt x="15240" y="1939290"/>
                    <a:pt x="16510" y="1962150"/>
                  </a:cubicBezTo>
                  <a:cubicBezTo>
                    <a:pt x="16510" y="1992630"/>
                    <a:pt x="19050" y="2018030"/>
                    <a:pt x="22860" y="2057400"/>
                  </a:cubicBezTo>
                  <a:lnTo>
                    <a:pt x="12700" y="2094230"/>
                  </a:lnTo>
                  <a:cubicBezTo>
                    <a:pt x="8890" y="2108200"/>
                    <a:pt x="8890" y="2112010"/>
                    <a:pt x="8890" y="2118360"/>
                  </a:cubicBezTo>
                  <a:cubicBezTo>
                    <a:pt x="8890" y="2123440"/>
                    <a:pt x="8890" y="2131060"/>
                    <a:pt x="5080" y="2152650"/>
                  </a:cubicBezTo>
                  <a:lnTo>
                    <a:pt x="8890" y="2153920"/>
                  </a:lnTo>
                  <a:cubicBezTo>
                    <a:pt x="10160" y="2161540"/>
                    <a:pt x="10160" y="2190750"/>
                    <a:pt x="10160" y="2209800"/>
                  </a:cubicBezTo>
                  <a:cubicBezTo>
                    <a:pt x="10160" y="2247900"/>
                    <a:pt x="10160" y="2261870"/>
                    <a:pt x="12700" y="2265680"/>
                  </a:cubicBezTo>
                  <a:cubicBezTo>
                    <a:pt x="10160" y="2283460"/>
                    <a:pt x="8890" y="2299970"/>
                    <a:pt x="8890" y="2317750"/>
                  </a:cubicBezTo>
                  <a:cubicBezTo>
                    <a:pt x="7620" y="2338070"/>
                    <a:pt x="7620" y="2359660"/>
                    <a:pt x="2540" y="2386330"/>
                  </a:cubicBezTo>
                  <a:lnTo>
                    <a:pt x="0" y="2401570"/>
                  </a:lnTo>
                  <a:lnTo>
                    <a:pt x="6350" y="2397760"/>
                  </a:lnTo>
                  <a:lnTo>
                    <a:pt x="6350" y="2421890"/>
                  </a:lnTo>
                  <a:cubicBezTo>
                    <a:pt x="6350" y="2423160"/>
                    <a:pt x="7620" y="2426970"/>
                    <a:pt x="8890" y="2432050"/>
                  </a:cubicBezTo>
                  <a:lnTo>
                    <a:pt x="8890" y="2434590"/>
                  </a:lnTo>
                  <a:lnTo>
                    <a:pt x="10160" y="2434590"/>
                  </a:lnTo>
                  <a:cubicBezTo>
                    <a:pt x="11430" y="2439670"/>
                    <a:pt x="15240" y="2439670"/>
                    <a:pt x="16510" y="2439670"/>
                  </a:cubicBezTo>
                  <a:cubicBezTo>
                    <a:pt x="16510" y="2480310"/>
                    <a:pt x="15240" y="2522220"/>
                    <a:pt x="13970" y="2562860"/>
                  </a:cubicBezTo>
                  <a:cubicBezTo>
                    <a:pt x="13970" y="2574290"/>
                    <a:pt x="12700" y="2584450"/>
                    <a:pt x="12700" y="2595880"/>
                  </a:cubicBezTo>
                  <a:lnTo>
                    <a:pt x="8890" y="2595880"/>
                  </a:lnTo>
                  <a:lnTo>
                    <a:pt x="8890" y="2625090"/>
                  </a:lnTo>
                  <a:lnTo>
                    <a:pt x="6350" y="2625090"/>
                  </a:lnTo>
                  <a:lnTo>
                    <a:pt x="6350" y="2655570"/>
                  </a:lnTo>
                  <a:cubicBezTo>
                    <a:pt x="3810" y="2691130"/>
                    <a:pt x="1270" y="2745740"/>
                    <a:pt x="3810" y="2780030"/>
                  </a:cubicBezTo>
                  <a:cubicBezTo>
                    <a:pt x="2540" y="2797810"/>
                    <a:pt x="5080" y="2819400"/>
                    <a:pt x="6350" y="2830830"/>
                  </a:cubicBezTo>
                  <a:lnTo>
                    <a:pt x="5080" y="2830830"/>
                  </a:lnTo>
                  <a:lnTo>
                    <a:pt x="8890" y="2929890"/>
                  </a:lnTo>
                  <a:lnTo>
                    <a:pt x="7620" y="2931160"/>
                  </a:lnTo>
                  <a:lnTo>
                    <a:pt x="7620" y="2934970"/>
                  </a:lnTo>
                  <a:cubicBezTo>
                    <a:pt x="7620" y="2969260"/>
                    <a:pt x="8890" y="3003550"/>
                    <a:pt x="8890" y="3040380"/>
                  </a:cubicBezTo>
                  <a:cubicBezTo>
                    <a:pt x="11430" y="3110230"/>
                    <a:pt x="12700" y="3181350"/>
                    <a:pt x="6350" y="3258820"/>
                  </a:cubicBezTo>
                  <a:lnTo>
                    <a:pt x="6350" y="3265170"/>
                  </a:lnTo>
                  <a:cubicBezTo>
                    <a:pt x="7620" y="3280410"/>
                    <a:pt x="7620" y="3295650"/>
                    <a:pt x="7620" y="3313430"/>
                  </a:cubicBezTo>
                  <a:lnTo>
                    <a:pt x="7620" y="3392170"/>
                  </a:lnTo>
                  <a:lnTo>
                    <a:pt x="2540" y="3412490"/>
                  </a:lnTo>
                  <a:lnTo>
                    <a:pt x="2540" y="3463290"/>
                  </a:lnTo>
                  <a:lnTo>
                    <a:pt x="8890" y="3463290"/>
                  </a:lnTo>
                  <a:cubicBezTo>
                    <a:pt x="46990" y="3463290"/>
                    <a:pt x="102870" y="3464560"/>
                    <a:pt x="118110" y="3464560"/>
                  </a:cubicBezTo>
                  <a:cubicBezTo>
                    <a:pt x="146050" y="3464560"/>
                    <a:pt x="161290" y="3464560"/>
                    <a:pt x="168910" y="3463290"/>
                  </a:cubicBezTo>
                  <a:cubicBezTo>
                    <a:pt x="189230" y="3468370"/>
                    <a:pt x="227330" y="3469640"/>
                    <a:pt x="271780" y="3469640"/>
                  </a:cubicBezTo>
                  <a:cubicBezTo>
                    <a:pt x="298450" y="3469640"/>
                    <a:pt x="327660" y="3469640"/>
                    <a:pt x="356870" y="3468370"/>
                  </a:cubicBezTo>
                  <a:cubicBezTo>
                    <a:pt x="394970" y="3467100"/>
                    <a:pt x="431800" y="3467100"/>
                    <a:pt x="457200" y="3468370"/>
                  </a:cubicBezTo>
                  <a:lnTo>
                    <a:pt x="461010" y="3468370"/>
                  </a:lnTo>
                  <a:lnTo>
                    <a:pt x="463550" y="3462020"/>
                  </a:lnTo>
                  <a:cubicBezTo>
                    <a:pt x="514350" y="3462020"/>
                    <a:pt x="563880" y="3460750"/>
                    <a:pt x="628650" y="3458210"/>
                  </a:cubicBezTo>
                  <a:lnTo>
                    <a:pt x="640080" y="3458210"/>
                  </a:lnTo>
                  <a:lnTo>
                    <a:pt x="638810" y="3455670"/>
                  </a:lnTo>
                  <a:lnTo>
                    <a:pt x="671830" y="3455670"/>
                  </a:lnTo>
                  <a:lnTo>
                    <a:pt x="671830" y="3450590"/>
                  </a:lnTo>
                  <a:cubicBezTo>
                    <a:pt x="694690" y="3450590"/>
                    <a:pt x="718820" y="3451860"/>
                    <a:pt x="745490" y="3453130"/>
                  </a:cubicBezTo>
                  <a:cubicBezTo>
                    <a:pt x="763270" y="3454400"/>
                    <a:pt x="781050" y="3454400"/>
                    <a:pt x="798830" y="3455670"/>
                  </a:cubicBezTo>
                  <a:lnTo>
                    <a:pt x="798830" y="3467100"/>
                  </a:lnTo>
                  <a:lnTo>
                    <a:pt x="1030971" y="3467100"/>
                  </a:lnTo>
                  <a:cubicBezTo>
                    <a:pt x="1094079" y="3467100"/>
                    <a:pt x="1153865" y="3465830"/>
                    <a:pt x="1216973" y="3464560"/>
                  </a:cubicBezTo>
                  <a:cubicBezTo>
                    <a:pt x="1353153" y="3462020"/>
                    <a:pt x="1482690" y="3459480"/>
                    <a:pt x="1602262" y="3463290"/>
                  </a:cubicBezTo>
                  <a:cubicBezTo>
                    <a:pt x="1658727" y="3462020"/>
                    <a:pt x="1701906" y="3462020"/>
                    <a:pt x="1738442" y="3463290"/>
                  </a:cubicBezTo>
                  <a:lnTo>
                    <a:pt x="1738442" y="3464560"/>
                  </a:lnTo>
                  <a:lnTo>
                    <a:pt x="1761692" y="3464560"/>
                  </a:lnTo>
                  <a:lnTo>
                    <a:pt x="1848050" y="3467100"/>
                  </a:lnTo>
                  <a:lnTo>
                    <a:pt x="1848050" y="3463290"/>
                  </a:lnTo>
                  <a:cubicBezTo>
                    <a:pt x="1884586" y="3463290"/>
                    <a:pt x="1924444" y="3462020"/>
                    <a:pt x="1967623" y="3462020"/>
                  </a:cubicBezTo>
                  <a:lnTo>
                    <a:pt x="1997516" y="3468370"/>
                  </a:lnTo>
                  <a:lnTo>
                    <a:pt x="2017445" y="3468370"/>
                  </a:lnTo>
                  <a:cubicBezTo>
                    <a:pt x="2060624" y="3469640"/>
                    <a:pt x="2080552" y="3469640"/>
                    <a:pt x="2087195" y="3462020"/>
                  </a:cubicBezTo>
                  <a:lnTo>
                    <a:pt x="2087195" y="3459480"/>
                  </a:lnTo>
                  <a:cubicBezTo>
                    <a:pt x="2103803" y="3458210"/>
                    <a:pt x="2120410" y="3458210"/>
                    <a:pt x="2133696" y="3456940"/>
                  </a:cubicBezTo>
                  <a:cubicBezTo>
                    <a:pt x="2166910" y="3462020"/>
                    <a:pt x="2210089" y="3460750"/>
                    <a:pt x="2259911" y="3460750"/>
                  </a:cubicBezTo>
                  <a:cubicBezTo>
                    <a:pt x="2309733" y="3459480"/>
                    <a:pt x="2362877" y="3459480"/>
                    <a:pt x="2399412" y="3464560"/>
                  </a:cubicBezTo>
                  <a:lnTo>
                    <a:pt x="2402734" y="3465830"/>
                  </a:lnTo>
                  <a:lnTo>
                    <a:pt x="2409377" y="3465830"/>
                  </a:lnTo>
                  <a:cubicBezTo>
                    <a:pt x="2425984" y="3464560"/>
                    <a:pt x="2492414" y="3463290"/>
                    <a:pt x="2555521" y="3462020"/>
                  </a:cubicBezTo>
                  <a:cubicBezTo>
                    <a:pt x="2615307" y="3460750"/>
                    <a:pt x="2681737" y="3459480"/>
                    <a:pt x="2734880" y="3458210"/>
                  </a:cubicBezTo>
                  <a:cubicBezTo>
                    <a:pt x="2744844" y="3460750"/>
                    <a:pt x="2768095" y="3462020"/>
                    <a:pt x="2788023" y="3462020"/>
                  </a:cubicBezTo>
                  <a:cubicBezTo>
                    <a:pt x="2864417" y="3460750"/>
                    <a:pt x="2950775" y="3459480"/>
                    <a:pt x="3057062" y="3459480"/>
                  </a:cubicBezTo>
                  <a:lnTo>
                    <a:pt x="3060383" y="3460750"/>
                  </a:lnTo>
                  <a:lnTo>
                    <a:pt x="3076991" y="3459480"/>
                  </a:lnTo>
                  <a:cubicBezTo>
                    <a:pt x="3146741" y="3459480"/>
                    <a:pt x="3216492" y="3460750"/>
                    <a:pt x="3286242" y="3460750"/>
                  </a:cubicBezTo>
                  <a:lnTo>
                    <a:pt x="3286242" y="3463290"/>
                  </a:lnTo>
                  <a:lnTo>
                    <a:pt x="3342708" y="3460750"/>
                  </a:lnTo>
                  <a:lnTo>
                    <a:pt x="3369279" y="3460750"/>
                  </a:lnTo>
                  <a:cubicBezTo>
                    <a:pt x="3532031" y="3462020"/>
                    <a:pt x="3701425" y="3463290"/>
                    <a:pt x="3874141" y="3463290"/>
                  </a:cubicBezTo>
                  <a:lnTo>
                    <a:pt x="3880784" y="3463290"/>
                  </a:lnTo>
                  <a:lnTo>
                    <a:pt x="3890749" y="3458210"/>
                  </a:lnTo>
                  <a:lnTo>
                    <a:pt x="3890749" y="3453130"/>
                  </a:lnTo>
                  <a:lnTo>
                    <a:pt x="3897391" y="3453130"/>
                  </a:lnTo>
                  <a:lnTo>
                    <a:pt x="4103322" y="3464560"/>
                  </a:lnTo>
                  <a:cubicBezTo>
                    <a:pt x="4133215" y="3464560"/>
                    <a:pt x="4149822" y="3462020"/>
                    <a:pt x="4169751" y="3460750"/>
                  </a:cubicBezTo>
                  <a:cubicBezTo>
                    <a:pt x="4199644" y="3458210"/>
                    <a:pt x="4226216" y="3454400"/>
                    <a:pt x="4312574" y="3459480"/>
                  </a:cubicBezTo>
                  <a:lnTo>
                    <a:pt x="4312574" y="3456940"/>
                  </a:lnTo>
                  <a:lnTo>
                    <a:pt x="4518504" y="3456940"/>
                  </a:lnTo>
                  <a:cubicBezTo>
                    <a:pt x="4760971" y="3456940"/>
                    <a:pt x="5039973" y="3456940"/>
                    <a:pt x="5255868" y="3462020"/>
                  </a:cubicBezTo>
                  <a:lnTo>
                    <a:pt x="5345548" y="3463290"/>
                  </a:lnTo>
                  <a:lnTo>
                    <a:pt x="5309012" y="3456940"/>
                  </a:lnTo>
                  <a:lnTo>
                    <a:pt x="5328940" y="3456940"/>
                  </a:lnTo>
                  <a:cubicBezTo>
                    <a:pt x="5411977" y="3459480"/>
                    <a:pt x="5445945" y="3460750"/>
                    <a:pt x="5453565" y="3456940"/>
                  </a:cubicBezTo>
                  <a:lnTo>
                    <a:pt x="5453565" y="3458210"/>
                  </a:lnTo>
                  <a:cubicBezTo>
                    <a:pt x="5454835" y="3458210"/>
                    <a:pt x="5454835" y="3458210"/>
                    <a:pt x="5456105" y="3456940"/>
                  </a:cubicBezTo>
                  <a:cubicBezTo>
                    <a:pt x="5457375" y="3456940"/>
                    <a:pt x="5458645" y="3458210"/>
                    <a:pt x="5461185" y="3458210"/>
                  </a:cubicBezTo>
                  <a:lnTo>
                    <a:pt x="5461185" y="3464560"/>
                  </a:lnTo>
                  <a:cubicBezTo>
                    <a:pt x="5496745" y="3463290"/>
                    <a:pt x="5525955" y="3463290"/>
                    <a:pt x="5551355" y="3464560"/>
                  </a:cubicBezTo>
                  <a:cubicBezTo>
                    <a:pt x="5580565" y="3465830"/>
                    <a:pt x="5607235" y="3465830"/>
                    <a:pt x="5635175" y="3463290"/>
                  </a:cubicBezTo>
                  <a:cubicBezTo>
                    <a:pt x="5636445" y="3464560"/>
                    <a:pt x="5637715" y="3467100"/>
                    <a:pt x="5641525" y="3468370"/>
                  </a:cubicBezTo>
                  <a:lnTo>
                    <a:pt x="5644065" y="3468370"/>
                  </a:lnTo>
                  <a:cubicBezTo>
                    <a:pt x="5647875" y="3468370"/>
                    <a:pt x="5650415" y="3467100"/>
                    <a:pt x="5652955" y="3467100"/>
                  </a:cubicBezTo>
                  <a:lnTo>
                    <a:pt x="5652955" y="3472180"/>
                  </a:lnTo>
                  <a:cubicBezTo>
                    <a:pt x="5721535" y="3472180"/>
                    <a:pt x="5743125" y="3464560"/>
                    <a:pt x="5753285" y="3458210"/>
                  </a:cubicBezTo>
                  <a:cubicBezTo>
                    <a:pt x="5807895" y="3459480"/>
                    <a:pt x="5856155" y="3462020"/>
                    <a:pt x="5903145" y="3465830"/>
                  </a:cubicBezTo>
                  <a:lnTo>
                    <a:pt x="5903145" y="3460750"/>
                  </a:lnTo>
                  <a:lnTo>
                    <a:pt x="5920925" y="3460750"/>
                  </a:lnTo>
                  <a:lnTo>
                    <a:pt x="5920925" y="3456940"/>
                  </a:lnTo>
                  <a:lnTo>
                    <a:pt x="5995855" y="3456940"/>
                  </a:lnTo>
                  <a:lnTo>
                    <a:pt x="6042845" y="3459480"/>
                  </a:lnTo>
                  <a:lnTo>
                    <a:pt x="6044115" y="3459480"/>
                  </a:lnTo>
                  <a:cubicBezTo>
                    <a:pt x="6054275" y="3455670"/>
                    <a:pt x="6088565" y="3455670"/>
                    <a:pt x="6120315" y="3455670"/>
                  </a:cubicBezTo>
                  <a:cubicBezTo>
                    <a:pt x="6148255" y="3455670"/>
                    <a:pt x="6173655" y="3455670"/>
                    <a:pt x="6185085" y="3453130"/>
                  </a:cubicBezTo>
                  <a:lnTo>
                    <a:pt x="6248585" y="3453130"/>
                  </a:lnTo>
                  <a:lnTo>
                    <a:pt x="6248585" y="3446780"/>
                  </a:lnTo>
                  <a:lnTo>
                    <a:pt x="6265095" y="3446780"/>
                  </a:lnTo>
                  <a:lnTo>
                    <a:pt x="6265095" y="3440430"/>
                  </a:lnTo>
                  <a:cubicBezTo>
                    <a:pt x="6265095" y="3430270"/>
                    <a:pt x="6265095" y="3418840"/>
                    <a:pt x="6266365" y="3406140"/>
                  </a:cubicBezTo>
                  <a:lnTo>
                    <a:pt x="6266365" y="3393440"/>
                  </a:lnTo>
                  <a:cubicBezTo>
                    <a:pt x="6266365" y="3383280"/>
                    <a:pt x="6266365" y="3375660"/>
                    <a:pt x="6267635" y="3366770"/>
                  </a:cubicBezTo>
                  <a:lnTo>
                    <a:pt x="6268905" y="3350260"/>
                  </a:lnTo>
                  <a:cubicBezTo>
                    <a:pt x="6272715" y="3286760"/>
                    <a:pt x="6271445" y="3272790"/>
                    <a:pt x="6271445" y="3258820"/>
                  </a:cubicBezTo>
                  <a:cubicBezTo>
                    <a:pt x="6270175" y="3244850"/>
                    <a:pt x="6270175" y="3232150"/>
                    <a:pt x="6273985" y="3169920"/>
                  </a:cubicBezTo>
                  <a:lnTo>
                    <a:pt x="6275255" y="3152140"/>
                  </a:lnTo>
                  <a:lnTo>
                    <a:pt x="6263825" y="3164840"/>
                  </a:lnTo>
                  <a:cubicBezTo>
                    <a:pt x="6262555" y="3152140"/>
                    <a:pt x="6265095" y="3124200"/>
                    <a:pt x="6266365" y="3102610"/>
                  </a:cubicBezTo>
                  <a:cubicBezTo>
                    <a:pt x="6268905" y="3069590"/>
                    <a:pt x="6272715" y="3031490"/>
                    <a:pt x="6270175" y="2997200"/>
                  </a:cubicBezTo>
                  <a:lnTo>
                    <a:pt x="6279065" y="3025140"/>
                  </a:lnTo>
                  <a:lnTo>
                    <a:pt x="6277795" y="2978150"/>
                  </a:lnTo>
                  <a:cubicBezTo>
                    <a:pt x="6277795" y="2962910"/>
                    <a:pt x="6276525" y="2946400"/>
                    <a:pt x="6276525" y="2929890"/>
                  </a:cubicBezTo>
                  <a:cubicBezTo>
                    <a:pt x="6279065" y="2917190"/>
                    <a:pt x="6281605" y="2904490"/>
                    <a:pt x="6282875" y="2894330"/>
                  </a:cubicBezTo>
                  <a:lnTo>
                    <a:pt x="6287955" y="2894330"/>
                  </a:lnTo>
                  <a:cubicBezTo>
                    <a:pt x="6291765" y="2842260"/>
                    <a:pt x="6290495" y="2838450"/>
                    <a:pt x="6286685" y="2834640"/>
                  </a:cubicBezTo>
                  <a:cubicBezTo>
                    <a:pt x="6285415" y="2833370"/>
                    <a:pt x="6282875" y="2832100"/>
                    <a:pt x="6281605" y="2832100"/>
                  </a:cubicBezTo>
                  <a:cubicBezTo>
                    <a:pt x="6280335" y="2829560"/>
                    <a:pt x="6279065" y="2823210"/>
                    <a:pt x="6279065" y="2806700"/>
                  </a:cubicBezTo>
                  <a:cubicBezTo>
                    <a:pt x="6280335" y="2806700"/>
                    <a:pt x="6281605" y="2806700"/>
                    <a:pt x="6284145" y="2805430"/>
                  </a:cubicBezTo>
                  <a:cubicBezTo>
                    <a:pt x="6289225" y="2802890"/>
                    <a:pt x="6290495" y="2796540"/>
                    <a:pt x="6290495" y="2769870"/>
                  </a:cubicBezTo>
                  <a:cubicBezTo>
                    <a:pt x="6291765" y="2759710"/>
                    <a:pt x="6290495" y="2734310"/>
                    <a:pt x="6287955" y="2702560"/>
                  </a:cubicBezTo>
                  <a:cubicBezTo>
                    <a:pt x="6286685" y="2682240"/>
                    <a:pt x="6285415" y="2659380"/>
                    <a:pt x="6284145" y="2636520"/>
                  </a:cubicBezTo>
                  <a:lnTo>
                    <a:pt x="6284145" y="2613660"/>
                  </a:lnTo>
                  <a:cubicBezTo>
                    <a:pt x="6289225" y="2608580"/>
                    <a:pt x="6290495" y="2592070"/>
                    <a:pt x="6289225" y="2543810"/>
                  </a:cubicBezTo>
                  <a:lnTo>
                    <a:pt x="6285415" y="2543810"/>
                  </a:lnTo>
                  <a:lnTo>
                    <a:pt x="6285415" y="2537460"/>
                  </a:lnTo>
                  <a:lnTo>
                    <a:pt x="6276525" y="2536190"/>
                  </a:lnTo>
                  <a:lnTo>
                    <a:pt x="6276525" y="2518410"/>
                  </a:lnTo>
                  <a:lnTo>
                    <a:pt x="6282875" y="2518410"/>
                  </a:lnTo>
                  <a:lnTo>
                    <a:pt x="6279065" y="2467610"/>
                  </a:lnTo>
                  <a:lnTo>
                    <a:pt x="6279065" y="2459990"/>
                  </a:lnTo>
                  <a:cubicBezTo>
                    <a:pt x="6281605" y="2413000"/>
                    <a:pt x="6285415" y="2364740"/>
                    <a:pt x="6279065" y="2331720"/>
                  </a:cubicBezTo>
                  <a:cubicBezTo>
                    <a:pt x="6279065" y="2329180"/>
                    <a:pt x="6279065" y="2327910"/>
                    <a:pt x="6280335" y="2326640"/>
                  </a:cubicBezTo>
                  <a:lnTo>
                    <a:pt x="6282875" y="2325370"/>
                  </a:lnTo>
                  <a:lnTo>
                    <a:pt x="6282875" y="2320290"/>
                  </a:lnTo>
                  <a:cubicBezTo>
                    <a:pt x="6281605" y="2307590"/>
                    <a:pt x="6281605" y="2288540"/>
                    <a:pt x="6280335" y="2268220"/>
                  </a:cubicBezTo>
                  <a:cubicBezTo>
                    <a:pt x="6279065" y="2227580"/>
                    <a:pt x="6276525" y="2181860"/>
                    <a:pt x="6273985" y="2160270"/>
                  </a:cubicBezTo>
                  <a:cubicBezTo>
                    <a:pt x="6273985" y="2157730"/>
                    <a:pt x="6275255" y="2155190"/>
                    <a:pt x="6275255" y="2153920"/>
                  </a:cubicBezTo>
                  <a:cubicBezTo>
                    <a:pt x="6275255" y="2152650"/>
                    <a:pt x="6275255" y="2151380"/>
                    <a:pt x="6276525" y="2151380"/>
                  </a:cubicBezTo>
                  <a:lnTo>
                    <a:pt x="6271445" y="2148840"/>
                  </a:lnTo>
                  <a:lnTo>
                    <a:pt x="6277795" y="2150110"/>
                  </a:lnTo>
                  <a:lnTo>
                    <a:pt x="6279065" y="2148840"/>
                  </a:lnTo>
                  <a:lnTo>
                    <a:pt x="6279065" y="2147570"/>
                  </a:lnTo>
                  <a:cubicBezTo>
                    <a:pt x="6285415" y="2118360"/>
                    <a:pt x="6282875" y="2057400"/>
                    <a:pt x="6280335" y="2002790"/>
                  </a:cubicBezTo>
                  <a:cubicBezTo>
                    <a:pt x="6279065" y="1962150"/>
                    <a:pt x="6276525" y="1911350"/>
                    <a:pt x="6280335" y="1901190"/>
                  </a:cubicBezTo>
                  <a:lnTo>
                    <a:pt x="6284145" y="1901190"/>
                  </a:lnTo>
                  <a:lnTo>
                    <a:pt x="6282875" y="1803400"/>
                  </a:lnTo>
                  <a:lnTo>
                    <a:pt x="6289225" y="1803400"/>
                  </a:lnTo>
                  <a:cubicBezTo>
                    <a:pt x="6289225" y="1793240"/>
                    <a:pt x="6290495" y="1781810"/>
                    <a:pt x="6290495" y="1771650"/>
                  </a:cubicBezTo>
                  <a:lnTo>
                    <a:pt x="6291765" y="1774190"/>
                  </a:lnTo>
                  <a:lnTo>
                    <a:pt x="6290495" y="1757680"/>
                  </a:lnTo>
                  <a:lnTo>
                    <a:pt x="6290495" y="1755140"/>
                  </a:lnTo>
                  <a:lnTo>
                    <a:pt x="6286685" y="1659890"/>
                  </a:lnTo>
                  <a:lnTo>
                    <a:pt x="6279065" y="1659890"/>
                  </a:lnTo>
                  <a:cubicBezTo>
                    <a:pt x="6277795" y="1653540"/>
                    <a:pt x="6277795" y="1647190"/>
                    <a:pt x="6276525" y="1642110"/>
                  </a:cubicBezTo>
                  <a:lnTo>
                    <a:pt x="6277795" y="1643380"/>
                  </a:lnTo>
                  <a:lnTo>
                    <a:pt x="6279065" y="1623060"/>
                  </a:lnTo>
                  <a:cubicBezTo>
                    <a:pt x="6280335" y="1602740"/>
                    <a:pt x="6280335" y="1586230"/>
                    <a:pt x="6280335" y="1570990"/>
                  </a:cubicBezTo>
                  <a:cubicBezTo>
                    <a:pt x="6282875" y="1563370"/>
                    <a:pt x="6285415" y="1555750"/>
                    <a:pt x="6286685" y="1546860"/>
                  </a:cubicBezTo>
                  <a:lnTo>
                    <a:pt x="6287955" y="1543050"/>
                  </a:lnTo>
                  <a:lnTo>
                    <a:pt x="6284145" y="1540510"/>
                  </a:lnTo>
                  <a:cubicBezTo>
                    <a:pt x="6284145" y="1539240"/>
                    <a:pt x="6281605" y="1534160"/>
                    <a:pt x="6280335" y="1511300"/>
                  </a:cubicBezTo>
                  <a:cubicBezTo>
                    <a:pt x="6280335" y="1480820"/>
                    <a:pt x="6277795" y="1456690"/>
                    <a:pt x="6273985" y="1416050"/>
                  </a:cubicBezTo>
                  <a:lnTo>
                    <a:pt x="6284145" y="1379220"/>
                  </a:lnTo>
                  <a:cubicBezTo>
                    <a:pt x="6287955" y="1365250"/>
                    <a:pt x="6287955" y="1361440"/>
                    <a:pt x="6287955" y="1355090"/>
                  </a:cubicBezTo>
                  <a:cubicBezTo>
                    <a:pt x="6287955" y="1350010"/>
                    <a:pt x="6287955" y="1342390"/>
                    <a:pt x="6291765" y="1320800"/>
                  </a:cubicBezTo>
                  <a:lnTo>
                    <a:pt x="6287955" y="1319530"/>
                  </a:lnTo>
                  <a:cubicBezTo>
                    <a:pt x="6286685" y="1311910"/>
                    <a:pt x="6286685" y="1282700"/>
                    <a:pt x="6286685" y="1263650"/>
                  </a:cubicBezTo>
                  <a:cubicBezTo>
                    <a:pt x="6286685" y="1225550"/>
                    <a:pt x="6286685" y="1211580"/>
                    <a:pt x="6284145" y="1207770"/>
                  </a:cubicBezTo>
                  <a:cubicBezTo>
                    <a:pt x="6286685" y="1189990"/>
                    <a:pt x="6287955" y="1173480"/>
                    <a:pt x="6287955" y="1155700"/>
                  </a:cubicBezTo>
                  <a:cubicBezTo>
                    <a:pt x="6287955" y="1135380"/>
                    <a:pt x="6287955" y="1113790"/>
                    <a:pt x="6293035" y="1087120"/>
                  </a:cubicBezTo>
                  <a:close/>
                  <a:moveTo>
                    <a:pt x="27940" y="495300"/>
                  </a:moveTo>
                  <a:lnTo>
                    <a:pt x="27940" y="488950"/>
                  </a:lnTo>
                  <a:lnTo>
                    <a:pt x="29210" y="488950"/>
                  </a:lnTo>
                  <a:cubicBezTo>
                    <a:pt x="27940" y="491490"/>
                    <a:pt x="27940" y="492760"/>
                    <a:pt x="27940" y="495300"/>
                  </a:cubicBezTo>
                  <a:close/>
                  <a:moveTo>
                    <a:pt x="38100" y="2854960"/>
                  </a:moveTo>
                  <a:cubicBezTo>
                    <a:pt x="38100" y="2851150"/>
                    <a:pt x="36830" y="2848610"/>
                    <a:pt x="36830" y="2846070"/>
                  </a:cubicBezTo>
                  <a:lnTo>
                    <a:pt x="38100" y="2846070"/>
                  </a:lnTo>
                  <a:lnTo>
                    <a:pt x="38100" y="2854960"/>
                  </a:lnTo>
                  <a:close/>
                  <a:moveTo>
                    <a:pt x="6218105" y="546100"/>
                  </a:moveTo>
                  <a:lnTo>
                    <a:pt x="6219375" y="577850"/>
                  </a:lnTo>
                  <a:lnTo>
                    <a:pt x="6210485" y="563880"/>
                  </a:lnTo>
                  <a:lnTo>
                    <a:pt x="6213025" y="591820"/>
                  </a:lnTo>
                  <a:cubicBezTo>
                    <a:pt x="6218105" y="647700"/>
                    <a:pt x="6216835" y="669290"/>
                    <a:pt x="6215565" y="718820"/>
                  </a:cubicBezTo>
                  <a:lnTo>
                    <a:pt x="6214295" y="741680"/>
                  </a:lnTo>
                  <a:lnTo>
                    <a:pt x="6211755" y="762000"/>
                  </a:lnTo>
                  <a:cubicBezTo>
                    <a:pt x="6209215" y="786130"/>
                    <a:pt x="6209215" y="817880"/>
                    <a:pt x="6210485" y="843280"/>
                  </a:cubicBezTo>
                  <a:lnTo>
                    <a:pt x="6206675" y="843280"/>
                  </a:lnTo>
                  <a:lnTo>
                    <a:pt x="6206675" y="885190"/>
                  </a:lnTo>
                  <a:lnTo>
                    <a:pt x="6210485" y="885190"/>
                  </a:lnTo>
                  <a:lnTo>
                    <a:pt x="6215565" y="956310"/>
                  </a:lnTo>
                  <a:lnTo>
                    <a:pt x="6210485" y="956310"/>
                  </a:lnTo>
                  <a:cubicBezTo>
                    <a:pt x="6210485" y="962660"/>
                    <a:pt x="6210485" y="967740"/>
                    <a:pt x="6211755" y="974090"/>
                  </a:cubicBezTo>
                  <a:lnTo>
                    <a:pt x="6202865" y="974090"/>
                  </a:lnTo>
                  <a:lnTo>
                    <a:pt x="6202865" y="976630"/>
                  </a:lnTo>
                  <a:lnTo>
                    <a:pt x="6207945" y="1078230"/>
                  </a:lnTo>
                  <a:cubicBezTo>
                    <a:pt x="6206675" y="1082040"/>
                    <a:pt x="6206675" y="1088390"/>
                    <a:pt x="6205405" y="1097280"/>
                  </a:cubicBezTo>
                  <a:cubicBezTo>
                    <a:pt x="6204135" y="1104900"/>
                    <a:pt x="6202865" y="1116330"/>
                    <a:pt x="6201595" y="1118870"/>
                  </a:cubicBezTo>
                  <a:lnTo>
                    <a:pt x="6200325" y="1118870"/>
                  </a:lnTo>
                  <a:cubicBezTo>
                    <a:pt x="6199055" y="1146810"/>
                    <a:pt x="6200325" y="1179830"/>
                    <a:pt x="6202865" y="1215390"/>
                  </a:cubicBezTo>
                  <a:cubicBezTo>
                    <a:pt x="6205405" y="1256030"/>
                    <a:pt x="6207945" y="1299210"/>
                    <a:pt x="6205405" y="1339850"/>
                  </a:cubicBezTo>
                  <a:lnTo>
                    <a:pt x="6205405" y="1342390"/>
                  </a:lnTo>
                  <a:cubicBezTo>
                    <a:pt x="6206675" y="1346200"/>
                    <a:pt x="6206675" y="1356360"/>
                    <a:pt x="6207945" y="1369060"/>
                  </a:cubicBezTo>
                  <a:cubicBezTo>
                    <a:pt x="6207945" y="1389380"/>
                    <a:pt x="6206675" y="1408430"/>
                    <a:pt x="6206675" y="1428750"/>
                  </a:cubicBezTo>
                  <a:cubicBezTo>
                    <a:pt x="6205405" y="1478280"/>
                    <a:pt x="6202865" y="1530350"/>
                    <a:pt x="6207945" y="1592580"/>
                  </a:cubicBezTo>
                  <a:lnTo>
                    <a:pt x="6199055" y="1642110"/>
                  </a:lnTo>
                  <a:lnTo>
                    <a:pt x="6199055" y="1643380"/>
                  </a:lnTo>
                  <a:cubicBezTo>
                    <a:pt x="6199055" y="1662430"/>
                    <a:pt x="6200325" y="1668780"/>
                    <a:pt x="6206675" y="1670050"/>
                  </a:cubicBezTo>
                  <a:cubicBezTo>
                    <a:pt x="6209215" y="1670050"/>
                    <a:pt x="6210485" y="1670050"/>
                    <a:pt x="6213025" y="1667510"/>
                  </a:cubicBezTo>
                  <a:cubicBezTo>
                    <a:pt x="6213025" y="1673860"/>
                    <a:pt x="6213025" y="1680210"/>
                    <a:pt x="6214295" y="1690370"/>
                  </a:cubicBezTo>
                  <a:cubicBezTo>
                    <a:pt x="6215565" y="1717040"/>
                    <a:pt x="6214295" y="1727200"/>
                    <a:pt x="6214295" y="1732280"/>
                  </a:cubicBezTo>
                  <a:cubicBezTo>
                    <a:pt x="6213025" y="1732280"/>
                    <a:pt x="6211755" y="1732280"/>
                    <a:pt x="6209215" y="1733550"/>
                  </a:cubicBezTo>
                  <a:cubicBezTo>
                    <a:pt x="6205405" y="1736090"/>
                    <a:pt x="6204135" y="1741170"/>
                    <a:pt x="6204135" y="1747520"/>
                  </a:cubicBezTo>
                  <a:lnTo>
                    <a:pt x="6205405" y="1756410"/>
                  </a:lnTo>
                  <a:cubicBezTo>
                    <a:pt x="6209215" y="1784350"/>
                    <a:pt x="6213025" y="1821180"/>
                    <a:pt x="6213025" y="1863090"/>
                  </a:cubicBezTo>
                  <a:lnTo>
                    <a:pt x="6211755" y="1863090"/>
                  </a:lnTo>
                  <a:lnTo>
                    <a:pt x="6211755" y="1856740"/>
                  </a:lnTo>
                  <a:cubicBezTo>
                    <a:pt x="6210485" y="1830070"/>
                    <a:pt x="6209215" y="1827530"/>
                    <a:pt x="6202865" y="1827530"/>
                  </a:cubicBezTo>
                  <a:cubicBezTo>
                    <a:pt x="6195245" y="1827530"/>
                    <a:pt x="6195245" y="1832610"/>
                    <a:pt x="6192705" y="1855470"/>
                  </a:cubicBezTo>
                  <a:lnTo>
                    <a:pt x="6191435" y="1859280"/>
                  </a:lnTo>
                  <a:lnTo>
                    <a:pt x="6195245" y="1861820"/>
                  </a:lnTo>
                  <a:cubicBezTo>
                    <a:pt x="6201595" y="1869440"/>
                    <a:pt x="6201595" y="1926590"/>
                    <a:pt x="6201595" y="1969770"/>
                  </a:cubicBezTo>
                  <a:cubicBezTo>
                    <a:pt x="6201595" y="2044700"/>
                    <a:pt x="6204135" y="2075180"/>
                    <a:pt x="6210485" y="2084070"/>
                  </a:cubicBezTo>
                  <a:lnTo>
                    <a:pt x="6209215" y="2095500"/>
                  </a:lnTo>
                  <a:lnTo>
                    <a:pt x="6206675" y="2095500"/>
                  </a:lnTo>
                  <a:cubicBezTo>
                    <a:pt x="6202865" y="2132330"/>
                    <a:pt x="6205405" y="2146300"/>
                    <a:pt x="6209215" y="2162810"/>
                  </a:cubicBezTo>
                  <a:cubicBezTo>
                    <a:pt x="6213025" y="2178050"/>
                    <a:pt x="6216835" y="2195830"/>
                    <a:pt x="6215565" y="2241550"/>
                  </a:cubicBezTo>
                  <a:cubicBezTo>
                    <a:pt x="6214295" y="2258060"/>
                    <a:pt x="6214295" y="2269490"/>
                    <a:pt x="6213025" y="2274570"/>
                  </a:cubicBezTo>
                  <a:lnTo>
                    <a:pt x="6209215" y="2274570"/>
                  </a:lnTo>
                  <a:lnTo>
                    <a:pt x="6213025" y="2345690"/>
                  </a:lnTo>
                  <a:lnTo>
                    <a:pt x="6213025" y="2349500"/>
                  </a:lnTo>
                  <a:lnTo>
                    <a:pt x="6210485" y="2349500"/>
                  </a:lnTo>
                  <a:lnTo>
                    <a:pt x="6211755" y="2426970"/>
                  </a:lnTo>
                  <a:lnTo>
                    <a:pt x="6206675" y="2418080"/>
                  </a:lnTo>
                  <a:lnTo>
                    <a:pt x="6211755" y="2449830"/>
                  </a:lnTo>
                  <a:cubicBezTo>
                    <a:pt x="6213025" y="2458720"/>
                    <a:pt x="6215565" y="2473960"/>
                    <a:pt x="6216835" y="2487930"/>
                  </a:cubicBezTo>
                  <a:lnTo>
                    <a:pt x="6213025" y="2501900"/>
                  </a:lnTo>
                  <a:cubicBezTo>
                    <a:pt x="6204135" y="2531110"/>
                    <a:pt x="6205405" y="2545080"/>
                    <a:pt x="6206675" y="2566670"/>
                  </a:cubicBezTo>
                  <a:cubicBezTo>
                    <a:pt x="6207945" y="2575560"/>
                    <a:pt x="6207945" y="2585720"/>
                    <a:pt x="6209215" y="2599690"/>
                  </a:cubicBezTo>
                  <a:lnTo>
                    <a:pt x="6204135" y="2616200"/>
                  </a:lnTo>
                  <a:cubicBezTo>
                    <a:pt x="6202865" y="2620010"/>
                    <a:pt x="6202865" y="2622550"/>
                    <a:pt x="6201595" y="2626360"/>
                  </a:cubicBezTo>
                  <a:lnTo>
                    <a:pt x="6209215" y="2626360"/>
                  </a:lnTo>
                  <a:lnTo>
                    <a:pt x="6209215" y="2636520"/>
                  </a:lnTo>
                  <a:lnTo>
                    <a:pt x="6204135" y="2636520"/>
                  </a:lnTo>
                  <a:cubicBezTo>
                    <a:pt x="6201595" y="2649220"/>
                    <a:pt x="6200325" y="2670810"/>
                    <a:pt x="6199055" y="2698750"/>
                  </a:cubicBezTo>
                  <a:cubicBezTo>
                    <a:pt x="6197785" y="2719070"/>
                    <a:pt x="6197785" y="2740660"/>
                    <a:pt x="6195245" y="2766060"/>
                  </a:cubicBezTo>
                  <a:lnTo>
                    <a:pt x="6207945" y="2767330"/>
                  </a:lnTo>
                  <a:cubicBezTo>
                    <a:pt x="6209215" y="2764790"/>
                    <a:pt x="6209215" y="2758440"/>
                    <a:pt x="6210485" y="2752090"/>
                  </a:cubicBezTo>
                  <a:lnTo>
                    <a:pt x="6214295" y="2752090"/>
                  </a:lnTo>
                  <a:cubicBezTo>
                    <a:pt x="6214295" y="2759710"/>
                    <a:pt x="6215565" y="2768600"/>
                    <a:pt x="6216835" y="2777490"/>
                  </a:cubicBezTo>
                  <a:cubicBezTo>
                    <a:pt x="6211755" y="2783840"/>
                    <a:pt x="6211755" y="2801620"/>
                    <a:pt x="6213025" y="2839720"/>
                  </a:cubicBezTo>
                  <a:lnTo>
                    <a:pt x="6213025" y="2849880"/>
                  </a:lnTo>
                  <a:lnTo>
                    <a:pt x="6204135" y="2847340"/>
                  </a:lnTo>
                  <a:lnTo>
                    <a:pt x="6204135" y="2857500"/>
                  </a:lnTo>
                  <a:cubicBezTo>
                    <a:pt x="6205405" y="2887980"/>
                    <a:pt x="6207945" y="2896870"/>
                    <a:pt x="6210485" y="2908300"/>
                  </a:cubicBezTo>
                  <a:cubicBezTo>
                    <a:pt x="6211755" y="2913380"/>
                    <a:pt x="6213025" y="2919730"/>
                    <a:pt x="6214295" y="2928620"/>
                  </a:cubicBezTo>
                  <a:cubicBezTo>
                    <a:pt x="6213025" y="2975610"/>
                    <a:pt x="6207945" y="2988310"/>
                    <a:pt x="6202865" y="2998470"/>
                  </a:cubicBezTo>
                  <a:lnTo>
                    <a:pt x="6201595" y="3001010"/>
                  </a:lnTo>
                  <a:lnTo>
                    <a:pt x="6201595" y="3003550"/>
                  </a:lnTo>
                  <a:cubicBezTo>
                    <a:pt x="6201595" y="3032760"/>
                    <a:pt x="6201595" y="3036570"/>
                    <a:pt x="6207945" y="3037840"/>
                  </a:cubicBezTo>
                  <a:cubicBezTo>
                    <a:pt x="6210485" y="3037840"/>
                    <a:pt x="6211755" y="3037840"/>
                    <a:pt x="6213025" y="3036570"/>
                  </a:cubicBezTo>
                  <a:lnTo>
                    <a:pt x="6213025" y="3044190"/>
                  </a:lnTo>
                  <a:cubicBezTo>
                    <a:pt x="6210485" y="3110230"/>
                    <a:pt x="6213025" y="3158490"/>
                    <a:pt x="6216835" y="3232150"/>
                  </a:cubicBezTo>
                  <a:lnTo>
                    <a:pt x="6218105" y="3244850"/>
                  </a:lnTo>
                  <a:cubicBezTo>
                    <a:pt x="6211755" y="3244850"/>
                    <a:pt x="6211755" y="3251200"/>
                    <a:pt x="6210485" y="3253740"/>
                  </a:cubicBezTo>
                  <a:lnTo>
                    <a:pt x="6210485" y="3255010"/>
                  </a:lnTo>
                  <a:lnTo>
                    <a:pt x="6214295" y="3280410"/>
                  </a:lnTo>
                  <a:lnTo>
                    <a:pt x="6211755" y="3276600"/>
                  </a:lnTo>
                  <a:lnTo>
                    <a:pt x="6213025" y="3304540"/>
                  </a:lnTo>
                  <a:cubicBezTo>
                    <a:pt x="6214295" y="3321050"/>
                    <a:pt x="6215565" y="3324860"/>
                    <a:pt x="6218105" y="3328670"/>
                  </a:cubicBezTo>
                  <a:cubicBezTo>
                    <a:pt x="6219375" y="3331210"/>
                    <a:pt x="6221915" y="3333750"/>
                    <a:pt x="6223185" y="3364230"/>
                  </a:cubicBezTo>
                  <a:lnTo>
                    <a:pt x="6223185" y="3366770"/>
                  </a:lnTo>
                  <a:cubicBezTo>
                    <a:pt x="6225725" y="3373120"/>
                    <a:pt x="6224455" y="3388360"/>
                    <a:pt x="6223185" y="3398520"/>
                  </a:cubicBezTo>
                  <a:lnTo>
                    <a:pt x="6209215" y="3397250"/>
                  </a:lnTo>
                  <a:lnTo>
                    <a:pt x="6183815" y="3394710"/>
                  </a:lnTo>
                  <a:cubicBezTo>
                    <a:pt x="6163495" y="3393440"/>
                    <a:pt x="6144445" y="3394710"/>
                    <a:pt x="6129205" y="3395980"/>
                  </a:cubicBezTo>
                  <a:lnTo>
                    <a:pt x="6129205" y="3392170"/>
                  </a:lnTo>
                  <a:lnTo>
                    <a:pt x="6124125" y="3389630"/>
                  </a:lnTo>
                  <a:lnTo>
                    <a:pt x="6077135" y="3393440"/>
                  </a:lnTo>
                  <a:cubicBezTo>
                    <a:pt x="6032685" y="3395980"/>
                    <a:pt x="6025065" y="3397250"/>
                    <a:pt x="5979345" y="3402330"/>
                  </a:cubicBezTo>
                  <a:cubicBezTo>
                    <a:pt x="5952675" y="3399790"/>
                    <a:pt x="5926005" y="3398520"/>
                    <a:pt x="5899335" y="3398520"/>
                  </a:cubicBezTo>
                  <a:lnTo>
                    <a:pt x="5885365" y="3398520"/>
                  </a:lnTo>
                  <a:cubicBezTo>
                    <a:pt x="5875205" y="3397250"/>
                    <a:pt x="5862505" y="3395980"/>
                    <a:pt x="5845995" y="3395980"/>
                  </a:cubicBezTo>
                  <a:lnTo>
                    <a:pt x="5845995" y="3398520"/>
                  </a:lnTo>
                  <a:lnTo>
                    <a:pt x="5843455" y="3398520"/>
                  </a:lnTo>
                  <a:cubicBezTo>
                    <a:pt x="5842185" y="3397250"/>
                    <a:pt x="5840915" y="3397250"/>
                    <a:pt x="5839645" y="3395980"/>
                  </a:cubicBezTo>
                  <a:lnTo>
                    <a:pt x="5837105" y="3395980"/>
                  </a:lnTo>
                  <a:cubicBezTo>
                    <a:pt x="5825675" y="3398520"/>
                    <a:pt x="5812975" y="3399790"/>
                    <a:pt x="5797735" y="3401060"/>
                  </a:cubicBezTo>
                  <a:lnTo>
                    <a:pt x="5779955" y="3393440"/>
                  </a:lnTo>
                  <a:lnTo>
                    <a:pt x="5773605" y="3398520"/>
                  </a:lnTo>
                  <a:lnTo>
                    <a:pt x="5658035" y="3393440"/>
                  </a:lnTo>
                  <a:cubicBezTo>
                    <a:pt x="5640255" y="3395980"/>
                    <a:pt x="5622475" y="3397250"/>
                    <a:pt x="5605965" y="3399790"/>
                  </a:cubicBezTo>
                  <a:cubicBezTo>
                    <a:pt x="5580565" y="3399790"/>
                    <a:pt x="5556435" y="3398520"/>
                    <a:pt x="5531035" y="3398520"/>
                  </a:cubicBezTo>
                  <a:lnTo>
                    <a:pt x="5531035" y="3393440"/>
                  </a:lnTo>
                  <a:lnTo>
                    <a:pt x="5480235" y="3397250"/>
                  </a:lnTo>
                  <a:cubicBezTo>
                    <a:pt x="5471345" y="3397250"/>
                    <a:pt x="5463725" y="3397250"/>
                    <a:pt x="5453565" y="3395980"/>
                  </a:cubicBezTo>
                  <a:lnTo>
                    <a:pt x="5453565" y="3394710"/>
                  </a:lnTo>
                  <a:cubicBezTo>
                    <a:pt x="5395370" y="3390900"/>
                    <a:pt x="5302369" y="3389630"/>
                    <a:pt x="5192761" y="3389630"/>
                  </a:cubicBezTo>
                  <a:lnTo>
                    <a:pt x="5116368" y="3389630"/>
                  </a:lnTo>
                  <a:lnTo>
                    <a:pt x="5146260" y="3394710"/>
                  </a:lnTo>
                  <a:cubicBezTo>
                    <a:pt x="5126332" y="3394710"/>
                    <a:pt x="5113046" y="3393440"/>
                    <a:pt x="5096439" y="3393440"/>
                  </a:cubicBezTo>
                  <a:cubicBezTo>
                    <a:pt x="5086475" y="3393440"/>
                    <a:pt x="5076510" y="3392170"/>
                    <a:pt x="5066546" y="3392170"/>
                  </a:cubicBezTo>
                  <a:lnTo>
                    <a:pt x="5059903" y="3392170"/>
                  </a:lnTo>
                  <a:cubicBezTo>
                    <a:pt x="5049938" y="3393440"/>
                    <a:pt x="5036653" y="3394710"/>
                    <a:pt x="5030009" y="3397250"/>
                  </a:cubicBezTo>
                  <a:lnTo>
                    <a:pt x="5030009" y="3395980"/>
                  </a:lnTo>
                  <a:cubicBezTo>
                    <a:pt x="4953616" y="3392170"/>
                    <a:pt x="4900473" y="3393440"/>
                    <a:pt x="4857293" y="3397250"/>
                  </a:cubicBezTo>
                  <a:lnTo>
                    <a:pt x="4850651" y="3397250"/>
                  </a:lnTo>
                  <a:cubicBezTo>
                    <a:pt x="4691221" y="3397250"/>
                    <a:pt x="4511862" y="3397250"/>
                    <a:pt x="4472005" y="3389630"/>
                  </a:cubicBezTo>
                  <a:lnTo>
                    <a:pt x="4465361" y="3389630"/>
                  </a:lnTo>
                  <a:cubicBezTo>
                    <a:pt x="4408896" y="3389630"/>
                    <a:pt x="4392289" y="3389630"/>
                    <a:pt x="4388968" y="3395980"/>
                  </a:cubicBezTo>
                  <a:lnTo>
                    <a:pt x="4362396" y="3395980"/>
                  </a:lnTo>
                  <a:lnTo>
                    <a:pt x="4319217" y="3392170"/>
                  </a:lnTo>
                  <a:lnTo>
                    <a:pt x="4279360" y="3397250"/>
                  </a:lnTo>
                  <a:cubicBezTo>
                    <a:pt x="4259431" y="3397250"/>
                    <a:pt x="4239502" y="3397250"/>
                    <a:pt x="4226216" y="3395980"/>
                  </a:cubicBezTo>
                  <a:lnTo>
                    <a:pt x="4226216" y="3387090"/>
                  </a:lnTo>
                  <a:cubicBezTo>
                    <a:pt x="4143180" y="3384550"/>
                    <a:pt x="4020286" y="3385820"/>
                    <a:pt x="3930606" y="3387090"/>
                  </a:cubicBezTo>
                  <a:cubicBezTo>
                    <a:pt x="3890749" y="3387090"/>
                    <a:pt x="3854213" y="3388360"/>
                    <a:pt x="3834284" y="3388360"/>
                  </a:cubicBezTo>
                  <a:lnTo>
                    <a:pt x="3834284" y="3390900"/>
                  </a:lnTo>
                  <a:lnTo>
                    <a:pt x="3561924" y="3390900"/>
                  </a:lnTo>
                  <a:lnTo>
                    <a:pt x="3561924" y="3388360"/>
                  </a:lnTo>
                  <a:cubicBezTo>
                    <a:pt x="3551960" y="3389630"/>
                    <a:pt x="3541996" y="3389630"/>
                    <a:pt x="3535353" y="3390900"/>
                  </a:cubicBezTo>
                  <a:lnTo>
                    <a:pt x="3445673" y="3390900"/>
                  </a:lnTo>
                  <a:cubicBezTo>
                    <a:pt x="3209850" y="3390900"/>
                    <a:pt x="2964061" y="3390900"/>
                    <a:pt x="2748167" y="3394710"/>
                  </a:cubicBezTo>
                  <a:lnTo>
                    <a:pt x="2734881" y="3394710"/>
                  </a:lnTo>
                  <a:cubicBezTo>
                    <a:pt x="2711630" y="3394710"/>
                    <a:pt x="2691702" y="3395980"/>
                    <a:pt x="2668451" y="3395980"/>
                  </a:cubicBezTo>
                  <a:lnTo>
                    <a:pt x="2555522" y="3398520"/>
                  </a:lnTo>
                  <a:lnTo>
                    <a:pt x="2578772" y="3401060"/>
                  </a:lnTo>
                  <a:lnTo>
                    <a:pt x="2528950" y="3401060"/>
                  </a:lnTo>
                  <a:cubicBezTo>
                    <a:pt x="2512343" y="3397250"/>
                    <a:pt x="2482450" y="3394710"/>
                    <a:pt x="2462521" y="3392170"/>
                  </a:cubicBezTo>
                  <a:lnTo>
                    <a:pt x="2459200" y="3398520"/>
                  </a:lnTo>
                  <a:lnTo>
                    <a:pt x="2455878" y="3393440"/>
                  </a:lnTo>
                  <a:cubicBezTo>
                    <a:pt x="2445913" y="3394710"/>
                    <a:pt x="2382806" y="3393440"/>
                    <a:pt x="2329662" y="3393440"/>
                  </a:cubicBezTo>
                  <a:lnTo>
                    <a:pt x="2176875" y="3393440"/>
                  </a:lnTo>
                  <a:lnTo>
                    <a:pt x="2176875" y="3397250"/>
                  </a:lnTo>
                  <a:cubicBezTo>
                    <a:pt x="2163589" y="3397250"/>
                    <a:pt x="2153625" y="3397250"/>
                    <a:pt x="2140339" y="3398520"/>
                  </a:cubicBezTo>
                  <a:lnTo>
                    <a:pt x="2137018" y="3398520"/>
                  </a:lnTo>
                  <a:cubicBezTo>
                    <a:pt x="2100482" y="3399790"/>
                    <a:pt x="2060624" y="3401060"/>
                    <a:pt x="2014124" y="3402330"/>
                  </a:cubicBezTo>
                  <a:cubicBezTo>
                    <a:pt x="2017445" y="3401060"/>
                    <a:pt x="2017445" y="3399790"/>
                    <a:pt x="2020767" y="3398520"/>
                  </a:cubicBezTo>
                  <a:cubicBezTo>
                    <a:pt x="2024088" y="3392170"/>
                    <a:pt x="2004159" y="3388360"/>
                    <a:pt x="1994195" y="3387090"/>
                  </a:cubicBezTo>
                  <a:lnTo>
                    <a:pt x="1987552" y="3387090"/>
                  </a:lnTo>
                  <a:cubicBezTo>
                    <a:pt x="1897873" y="3385820"/>
                    <a:pt x="1881265" y="3387090"/>
                    <a:pt x="1867980" y="3390900"/>
                  </a:cubicBezTo>
                  <a:cubicBezTo>
                    <a:pt x="1864658" y="3392170"/>
                    <a:pt x="1854694" y="3393440"/>
                    <a:pt x="1781621" y="3392170"/>
                  </a:cubicBezTo>
                  <a:lnTo>
                    <a:pt x="1774979" y="3392170"/>
                  </a:lnTo>
                  <a:cubicBezTo>
                    <a:pt x="1765014" y="3393440"/>
                    <a:pt x="1758371" y="3394710"/>
                    <a:pt x="1755050" y="3395980"/>
                  </a:cubicBezTo>
                  <a:cubicBezTo>
                    <a:pt x="1668692" y="3397250"/>
                    <a:pt x="1638799" y="3398520"/>
                    <a:pt x="1615548" y="3399790"/>
                  </a:cubicBezTo>
                  <a:lnTo>
                    <a:pt x="1532512" y="3397250"/>
                  </a:lnTo>
                  <a:cubicBezTo>
                    <a:pt x="1502619" y="3395980"/>
                    <a:pt x="1486012" y="3395980"/>
                    <a:pt x="1476047" y="3394710"/>
                  </a:cubicBezTo>
                  <a:lnTo>
                    <a:pt x="1476047" y="3385820"/>
                  </a:lnTo>
                  <a:lnTo>
                    <a:pt x="1080793" y="3383280"/>
                  </a:lnTo>
                  <a:lnTo>
                    <a:pt x="1090758" y="3388360"/>
                  </a:lnTo>
                  <a:cubicBezTo>
                    <a:pt x="1064186" y="3389630"/>
                    <a:pt x="1011043" y="3392170"/>
                    <a:pt x="974507" y="3392170"/>
                  </a:cubicBezTo>
                  <a:cubicBezTo>
                    <a:pt x="957900" y="3392170"/>
                    <a:pt x="941292" y="3393440"/>
                    <a:pt x="928006" y="3393440"/>
                  </a:cubicBezTo>
                  <a:lnTo>
                    <a:pt x="840740" y="3393440"/>
                  </a:lnTo>
                  <a:lnTo>
                    <a:pt x="840740" y="3389630"/>
                  </a:lnTo>
                  <a:lnTo>
                    <a:pt x="836930" y="3390900"/>
                  </a:lnTo>
                  <a:cubicBezTo>
                    <a:pt x="830580" y="3392170"/>
                    <a:pt x="805180" y="3393440"/>
                    <a:pt x="778510" y="3394710"/>
                  </a:cubicBezTo>
                  <a:lnTo>
                    <a:pt x="778510" y="3389630"/>
                  </a:lnTo>
                  <a:cubicBezTo>
                    <a:pt x="754380" y="3388360"/>
                    <a:pt x="734060" y="3389630"/>
                    <a:pt x="713740" y="3392170"/>
                  </a:cubicBezTo>
                  <a:cubicBezTo>
                    <a:pt x="687070" y="3394710"/>
                    <a:pt x="660400" y="3397250"/>
                    <a:pt x="623570" y="3392170"/>
                  </a:cubicBezTo>
                  <a:cubicBezTo>
                    <a:pt x="614680" y="3392170"/>
                    <a:pt x="601980" y="3389630"/>
                    <a:pt x="589280" y="3388360"/>
                  </a:cubicBezTo>
                  <a:cubicBezTo>
                    <a:pt x="561340" y="3384550"/>
                    <a:pt x="551180" y="3383280"/>
                    <a:pt x="546100" y="3388360"/>
                  </a:cubicBezTo>
                  <a:lnTo>
                    <a:pt x="544830" y="3389630"/>
                  </a:lnTo>
                  <a:cubicBezTo>
                    <a:pt x="537210" y="3389630"/>
                    <a:pt x="529590" y="3389630"/>
                    <a:pt x="520700" y="3390900"/>
                  </a:cubicBezTo>
                  <a:cubicBezTo>
                    <a:pt x="497840" y="3392170"/>
                    <a:pt x="474980" y="3393440"/>
                    <a:pt x="448310" y="3389630"/>
                  </a:cubicBezTo>
                  <a:lnTo>
                    <a:pt x="445770" y="3389630"/>
                  </a:lnTo>
                  <a:cubicBezTo>
                    <a:pt x="444500" y="3389630"/>
                    <a:pt x="443230" y="3389630"/>
                    <a:pt x="443230" y="3390900"/>
                  </a:cubicBezTo>
                  <a:lnTo>
                    <a:pt x="429260" y="3388360"/>
                  </a:lnTo>
                  <a:cubicBezTo>
                    <a:pt x="416560" y="3385820"/>
                    <a:pt x="393700" y="3387090"/>
                    <a:pt x="373380" y="3388360"/>
                  </a:cubicBezTo>
                  <a:cubicBezTo>
                    <a:pt x="363220" y="3388360"/>
                    <a:pt x="351790" y="3389630"/>
                    <a:pt x="346710" y="3389630"/>
                  </a:cubicBezTo>
                  <a:lnTo>
                    <a:pt x="345440" y="3384550"/>
                  </a:lnTo>
                  <a:cubicBezTo>
                    <a:pt x="323850" y="3390900"/>
                    <a:pt x="297180" y="3390900"/>
                    <a:pt x="266700" y="3389630"/>
                  </a:cubicBezTo>
                  <a:cubicBezTo>
                    <a:pt x="242570" y="3388360"/>
                    <a:pt x="214630" y="3388360"/>
                    <a:pt x="185420" y="3390900"/>
                  </a:cubicBezTo>
                  <a:lnTo>
                    <a:pt x="189230" y="3385820"/>
                  </a:lnTo>
                  <a:lnTo>
                    <a:pt x="166370" y="3388360"/>
                  </a:lnTo>
                  <a:cubicBezTo>
                    <a:pt x="163830" y="3388360"/>
                    <a:pt x="161290" y="3388360"/>
                    <a:pt x="157480" y="3389630"/>
                  </a:cubicBezTo>
                  <a:lnTo>
                    <a:pt x="156210" y="3383280"/>
                  </a:lnTo>
                  <a:cubicBezTo>
                    <a:pt x="139700" y="3384550"/>
                    <a:pt x="123190" y="3385820"/>
                    <a:pt x="101600" y="3384550"/>
                  </a:cubicBezTo>
                  <a:lnTo>
                    <a:pt x="97790" y="3384550"/>
                  </a:lnTo>
                  <a:lnTo>
                    <a:pt x="87630" y="3383280"/>
                  </a:lnTo>
                  <a:lnTo>
                    <a:pt x="87630" y="3362960"/>
                  </a:lnTo>
                  <a:lnTo>
                    <a:pt x="74930" y="3362960"/>
                  </a:lnTo>
                  <a:lnTo>
                    <a:pt x="74930" y="3356610"/>
                  </a:lnTo>
                  <a:cubicBezTo>
                    <a:pt x="76200" y="3342640"/>
                    <a:pt x="77470" y="3333750"/>
                    <a:pt x="80010" y="3323590"/>
                  </a:cubicBezTo>
                  <a:lnTo>
                    <a:pt x="80010" y="3321050"/>
                  </a:lnTo>
                  <a:cubicBezTo>
                    <a:pt x="85090" y="3296920"/>
                    <a:pt x="88900" y="3270250"/>
                    <a:pt x="87630" y="3200400"/>
                  </a:cubicBezTo>
                  <a:lnTo>
                    <a:pt x="83820" y="3200400"/>
                  </a:lnTo>
                  <a:cubicBezTo>
                    <a:pt x="85090" y="3178810"/>
                    <a:pt x="86360" y="3161030"/>
                    <a:pt x="88900" y="3150870"/>
                  </a:cubicBezTo>
                  <a:cubicBezTo>
                    <a:pt x="88900" y="3102610"/>
                    <a:pt x="87630" y="3100070"/>
                    <a:pt x="81280" y="3100070"/>
                  </a:cubicBezTo>
                  <a:cubicBezTo>
                    <a:pt x="81280" y="3087370"/>
                    <a:pt x="80010" y="3077210"/>
                    <a:pt x="77470" y="3064510"/>
                  </a:cubicBezTo>
                  <a:cubicBezTo>
                    <a:pt x="76200" y="3054350"/>
                    <a:pt x="73660" y="3042920"/>
                    <a:pt x="73660" y="3028950"/>
                  </a:cubicBezTo>
                  <a:lnTo>
                    <a:pt x="78740" y="3028950"/>
                  </a:lnTo>
                  <a:lnTo>
                    <a:pt x="78740" y="3022600"/>
                  </a:lnTo>
                  <a:cubicBezTo>
                    <a:pt x="81280" y="2959100"/>
                    <a:pt x="77470" y="2951480"/>
                    <a:pt x="73660" y="2943860"/>
                  </a:cubicBezTo>
                  <a:cubicBezTo>
                    <a:pt x="72390" y="2941320"/>
                    <a:pt x="71120" y="2937510"/>
                    <a:pt x="69850" y="2927350"/>
                  </a:cubicBezTo>
                  <a:lnTo>
                    <a:pt x="78740" y="2926080"/>
                  </a:lnTo>
                  <a:lnTo>
                    <a:pt x="77470" y="2894330"/>
                  </a:lnTo>
                  <a:lnTo>
                    <a:pt x="86360" y="2908300"/>
                  </a:lnTo>
                  <a:lnTo>
                    <a:pt x="83820" y="2880360"/>
                  </a:lnTo>
                  <a:cubicBezTo>
                    <a:pt x="78740" y="2824480"/>
                    <a:pt x="80010" y="2802890"/>
                    <a:pt x="81280" y="2753360"/>
                  </a:cubicBezTo>
                  <a:lnTo>
                    <a:pt x="82550" y="2730500"/>
                  </a:lnTo>
                  <a:lnTo>
                    <a:pt x="85090" y="2710180"/>
                  </a:lnTo>
                  <a:cubicBezTo>
                    <a:pt x="87630" y="2686050"/>
                    <a:pt x="87630" y="2655570"/>
                    <a:pt x="86360" y="2630170"/>
                  </a:cubicBezTo>
                  <a:lnTo>
                    <a:pt x="88900" y="2630170"/>
                  </a:lnTo>
                  <a:cubicBezTo>
                    <a:pt x="87630" y="2623820"/>
                    <a:pt x="87630" y="2618740"/>
                    <a:pt x="87630" y="2613660"/>
                  </a:cubicBezTo>
                  <a:lnTo>
                    <a:pt x="87630" y="2586990"/>
                  </a:lnTo>
                  <a:lnTo>
                    <a:pt x="83820" y="2586990"/>
                  </a:lnTo>
                  <a:lnTo>
                    <a:pt x="78740" y="2515870"/>
                  </a:lnTo>
                  <a:lnTo>
                    <a:pt x="83820" y="2515870"/>
                  </a:lnTo>
                  <a:cubicBezTo>
                    <a:pt x="83820" y="2509520"/>
                    <a:pt x="83820" y="2504440"/>
                    <a:pt x="82550" y="2498090"/>
                  </a:cubicBezTo>
                  <a:lnTo>
                    <a:pt x="91440" y="2498090"/>
                  </a:lnTo>
                  <a:lnTo>
                    <a:pt x="91440" y="2495550"/>
                  </a:lnTo>
                  <a:lnTo>
                    <a:pt x="86360" y="2393950"/>
                  </a:lnTo>
                  <a:cubicBezTo>
                    <a:pt x="87630" y="2390140"/>
                    <a:pt x="87630" y="2383790"/>
                    <a:pt x="88900" y="2374900"/>
                  </a:cubicBezTo>
                  <a:cubicBezTo>
                    <a:pt x="90170" y="2367280"/>
                    <a:pt x="91440" y="2355850"/>
                    <a:pt x="92710" y="2353310"/>
                  </a:cubicBezTo>
                  <a:lnTo>
                    <a:pt x="93980" y="2353310"/>
                  </a:lnTo>
                  <a:cubicBezTo>
                    <a:pt x="95250" y="2325370"/>
                    <a:pt x="92710" y="2292350"/>
                    <a:pt x="91440" y="2256790"/>
                  </a:cubicBezTo>
                  <a:cubicBezTo>
                    <a:pt x="88900" y="2216150"/>
                    <a:pt x="86360" y="2172970"/>
                    <a:pt x="88900" y="2131060"/>
                  </a:cubicBezTo>
                  <a:lnTo>
                    <a:pt x="88900" y="2128520"/>
                  </a:lnTo>
                  <a:cubicBezTo>
                    <a:pt x="87630" y="2124710"/>
                    <a:pt x="87630" y="2114550"/>
                    <a:pt x="86360" y="2101850"/>
                  </a:cubicBezTo>
                  <a:cubicBezTo>
                    <a:pt x="86360" y="2081530"/>
                    <a:pt x="87630" y="2062480"/>
                    <a:pt x="87630" y="2042160"/>
                  </a:cubicBezTo>
                  <a:cubicBezTo>
                    <a:pt x="88900" y="1992630"/>
                    <a:pt x="91440" y="1940560"/>
                    <a:pt x="86360" y="1877060"/>
                  </a:cubicBezTo>
                  <a:lnTo>
                    <a:pt x="95250" y="1827530"/>
                  </a:lnTo>
                  <a:lnTo>
                    <a:pt x="95250" y="1826260"/>
                  </a:lnTo>
                  <a:cubicBezTo>
                    <a:pt x="95250" y="1807210"/>
                    <a:pt x="93980" y="1800860"/>
                    <a:pt x="87630" y="1799590"/>
                  </a:cubicBezTo>
                  <a:cubicBezTo>
                    <a:pt x="85090" y="1799590"/>
                    <a:pt x="83820" y="1799590"/>
                    <a:pt x="81280" y="1802130"/>
                  </a:cubicBezTo>
                  <a:cubicBezTo>
                    <a:pt x="81280" y="1795780"/>
                    <a:pt x="81280" y="1789430"/>
                    <a:pt x="80010" y="1779270"/>
                  </a:cubicBezTo>
                  <a:cubicBezTo>
                    <a:pt x="78740" y="1752600"/>
                    <a:pt x="80010" y="1742440"/>
                    <a:pt x="80010" y="1737360"/>
                  </a:cubicBezTo>
                  <a:cubicBezTo>
                    <a:pt x="81280" y="1737360"/>
                    <a:pt x="82550" y="1737360"/>
                    <a:pt x="85090" y="1736090"/>
                  </a:cubicBezTo>
                  <a:cubicBezTo>
                    <a:pt x="88900" y="1733550"/>
                    <a:pt x="90170" y="1728470"/>
                    <a:pt x="90170" y="1722120"/>
                  </a:cubicBezTo>
                  <a:lnTo>
                    <a:pt x="90170" y="1720850"/>
                  </a:lnTo>
                  <a:lnTo>
                    <a:pt x="88900" y="1714500"/>
                  </a:lnTo>
                  <a:cubicBezTo>
                    <a:pt x="85090" y="1686560"/>
                    <a:pt x="81280" y="1649730"/>
                    <a:pt x="81280" y="1607820"/>
                  </a:cubicBezTo>
                  <a:lnTo>
                    <a:pt x="82550" y="1607820"/>
                  </a:lnTo>
                  <a:lnTo>
                    <a:pt x="82550" y="1614170"/>
                  </a:lnTo>
                  <a:cubicBezTo>
                    <a:pt x="83820" y="1640840"/>
                    <a:pt x="85090" y="1643380"/>
                    <a:pt x="91440" y="1643380"/>
                  </a:cubicBezTo>
                  <a:cubicBezTo>
                    <a:pt x="99060" y="1643380"/>
                    <a:pt x="99060" y="1638300"/>
                    <a:pt x="101600" y="1615440"/>
                  </a:cubicBezTo>
                  <a:lnTo>
                    <a:pt x="102870" y="1611630"/>
                  </a:lnTo>
                  <a:lnTo>
                    <a:pt x="99060" y="1609090"/>
                  </a:lnTo>
                  <a:cubicBezTo>
                    <a:pt x="92710" y="1601470"/>
                    <a:pt x="92710" y="1544320"/>
                    <a:pt x="92710" y="1501140"/>
                  </a:cubicBezTo>
                  <a:cubicBezTo>
                    <a:pt x="92710" y="1426210"/>
                    <a:pt x="90170" y="1395730"/>
                    <a:pt x="83820" y="1386840"/>
                  </a:cubicBezTo>
                  <a:lnTo>
                    <a:pt x="85090" y="1375410"/>
                  </a:lnTo>
                  <a:lnTo>
                    <a:pt x="87630" y="1375410"/>
                  </a:lnTo>
                  <a:cubicBezTo>
                    <a:pt x="91440" y="1338580"/>
                    <a:pt x="88900" y="1324610"/>
                    <a:pt x="85090" y="1308100"/>
                  </a:cubicBezTo>
                  <a:cubicBezTo>
                    <a:pt x="81280" y="1292860"/>
                    <a:pt x="77470" y="1275080"/>
                    <a:pt x="78740" y="1229360"/>
                  </a:cubicBezTo>
                  <a:cubicBezTo>
                    <a:pt x="80010" y="1212850"/>
                    <a:pt x="80010" y="1201420"/>
                    <a:pt x="81280" y="1196340"/>
                  </a:cubicBezTo>
                  <a:lnTo>
                    <a:pt x="85090" y="1196340"/>
                  </a:lnTo>
                  <a:lnTo>
                    <a:pt x="81280" y="1125220"/>
                  </a:lnTo>
                  <a:lnTo>
                    <a:pt x="81280" y="1121410"/>
                  </a:lnTo>
                  <a:lnTo>
                    <a:pt x="83820" y="1121410"/>
                  </a:lnTo>
                  <a:lnTo>
                    <a:pt x="82550" y="1043940"/>
                  </a:lnTo>
                  <a:lnTo>
                    <a:pt x="87630" y="1052830"/>
                  </a:lnTo>
                  <a:lnTo>
                    <a:pt x="82550" y="1021080"/>
                  </a:lnTo>
                  <a:cubicBezTo>
                    <a:pt x="81280" y="1012190"/>
                    <a:pt x="78740" y="998220"/>
                    <a:pt x="77470" y="982980"/>
                  </a:cubicBezTo>
                  <a:lnTo>
                    <a:pt x="81280" y="969010"/>
                  </a:lnTo>
                  <a:cubicBezTo>
                    <a:pt x="90170" y="939800"/>
                    <a:pt x="88900" y="925830"/>
                    <a:pt x="87630" y="904240"/>
                  </a:cubicBezTo>
                  <a:cubicBezTo>
                    <a:pt x="86360" y="895350"/>
                    <a:pt x="86360" y="885190"/>
                    <a:pt x="85090" y="871220"/>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98113" y="83820"/>
                    <a:pt x="991114" y="85090"/>
                    <a:pt x="1100722" y="85090"/>
                  </a:cubicBezTo>
                  <a:lnTo>
                    <a:pt x="1177115" y="85090"/>
                  </a:lnTo>
                  <a:lnTo>
                    <a:pt x="1147222" y="80010"/>
                  </a:lnTo>
                  <a:cubicBezTo>
                    <a:pt x="1167151" y="80010"/>
                    <a:pt x="1180437" y="81280"/>
                    <a:pt x="1197044" y="81280"/>
                  </a:cubicBezTo>
                  <a:cubicBezTo>
                    <a:pt x="1207008" y="81280"/>
                    <a:pt x="1216973" y="82550"/>
                    <a:pt x="1226937" y="82550"/>
                  </a:cubicBezTo>
                  <a:lnTo>
                    <a:pt x="1233580" y="82550"/>
                  </a:lnTo>
                  <a:cubicBezTo>
                    <a:pt x="1243545" y="81280"/>
                    <a:pt x="1256830" y="80010"/>
                    <a:pt x="1263473" y="77470"/>
                  </a:cubicBezTo>
                  <a:lnTo>
                    <a:pt x="1263473" y="78740"/>
                  </a:lnTo>
                  <a:cubicBezTo>
                    <a:pt x="1339867" y="83820"/>
                    <a:pt x="1393010" y="82550"/>
                    <a:pt x="1436189" y="78740"/>
                  </a:cubicBezTo>
                  <a:lnTo>
                    <a:pt x="1442832" y="78740"/>
                  </a:lnTo>
                  <a:cubicBezTo>
                    <a:pt x="1602262" y="78740"/>
                    <a:pt x="1781621" y="78740"/>
                    <a:pt x="1821479" y="86360"/>
                  </a:cubicBezTo>
                  <a:lnTo>
                    <a:pt x="1828122" y="86360"/>
                  </a:lnTo>
                  <a:cubicBezTo>
                    <a:pt x="1887908" y="86360"/>
                    <a:pt x="1901194" y="86360"/>
                    <a:pt x="1904515" y="80010"/>
                  </a:cubicBezTo>
                  <a:lnTo>
                    <a:pt x="1931087" y="80010"/>
                  </a:lnTo>
                  <a:lnTo>
                    <a:pt x="1974266" y="83820"/>
                  </a:lnTo>
                  <a:lnTo>
                    <a:pt x="2014123" y="78740"/>
                  </a:lnTo>
                  <a:cubicBezTo>
                    <a:pt x="2034052" y="78740"/>
                    <a:pt x="2053981" y="78740"/>
                    <a:pt x="2067267" y="80010"/>
                  </a:cubicBezTo>
                  <a:lnTo>
                    <a:pt x="2067267" y="88900"/>
                  </a:lnTo>
                  <a:cubicBezTo>
                    <a:pt x="2150303" y="91440"/>
                    <a:pt x="2273197" y="90170"/>
                    <a:pt x="2362877" y="88900"/>
                  </a:cubicBezTo>
                  <a:cubicBezTo>
                    <a:pt x="2402734" y="88900"/>
                    <a:pt x="2439270" y="87630"/>
                    <a:pt x="2459199" y="87630"/>
                  </a:cubicBezTo>
                  <a:lnTo>
                    <a:pt x="2459199" y="85090"/>
                  </a:lnTo>
                  <a:lnTo>
                    <a:pt x="2731559" y="85090"/>
                  </a:lnTo>
                  <a:lnTo>
                    <a:pt x="2731559" y="87630"/>
                  </a:lnTo>
                  <a:cubicBezTo>
                    <a:pt x="2741523" y="86360"/>
                    <a:pt x="2751487" y="86360"/>
                    <a:pt x="2758130" y="85090"/>
                  </a:cubicBezTo>
                  <a:lnTo>
                    <a:pt x="2847810" y="85090"/>
                  </a:lnTo>
                  <a:cubicBezTo>
                    <a:pt x="3083633" y="85090"/>
                    <a:pt x="3329421" y="85090"/>
                    <a:pt x="3545316" y="81280"/>
                  </a:cubicBezTo>
                  <a:lnTo>
                    <a:pt x="3558603" y="81280"/>
                  </a:lnTo>
                  <a:cubicBezTo>
                    <a:pt x="3581853" y="81280"/>
                    <a:pt x="3601782" y="80010"/>
                    <a:pt x="3625031" y="80010"/>
                  </a:cubicBezTo>
                  <a:lnTo>
                    <a:pt x="3737961" y="77470"/>
                  </a:lnTo>
                  <a:lnTo>
                    <a:pt x="3714711" y="74930"/>
                  </a:lnTo>
                  <a:lnTo>
                    <a:pt x="3764533" y="74930"/>
                  </a:lnTo>
                  <a:cubicBezTo>
                    <a:pt x="3781140" y="78740"/>
                    <a:pt x="3811033" y="81280"/>
                    <a:pt x="3830962" y="83820"/>
                  </a:cubicBezTo>
                  <a:lnTo>
                    <a:pt x="3834284" y="77470"/>
                  </a:lnTo>
                  <a:lnTo>
                    <a:pt x="3837605" y="82550"/>
                  </a:lnTo>
                  <a:cubicBezTo>
                    <a:pt x="3847569" y="81280"/>
                    <a:pt x="3910677" y="82550"/>
                    <a:pt x="3963820" y="82550"/>
                  </a:cubicBezTo>
                  <a:lnTo>
                    <a:pt x="4116608" y="82550"/>
                  </a:lnTo>
                  <a:lnTo>
                    <a:pt x="4116608" y="78740"/>
                  </a:lnTo>
                  <a:cubicBezTo>
                    <a:pt x="4129894" y="78740"/>
                    <a:pt x="4139858" y="78740"/>
                    <a:pt x="4153144" y="77470"/>
                  </a:cubicBezTo>
                  <a:lnTo>
                    <a:pt x="4156465" y="77470"/>
                  </a:lnTo>
                  <a:cubicBezTo>
                    <a:pt x="4193001" y="76200"/>
                    <a:pt x="4232859" y="74930"/>
                    <a:pt x="4279359" y="73660"/>
                  </a:cubicBezTo>
                  <a:cubicBezTo>
                    <a:pt x="4276037" y="74930"/>
                    <a:pt x="4276037" y="76200"/>
                    <a:pt x="4272716" y="77470"/>
                  </a:cubicBezTo>
                  <a:cubicBezTo>
                    <a:pt x="4269395" y="83820"/>
                    <a:pt x="4289324" y="87630"/>
                    <a:pt x="4299288" y="88900"/>
                  </a:cubicBezTo>
                  <a:lnTo>
                    <a:pt x="4305931" y="88900"/>
                  </a:lnTo>
                  <a:cubicBezTo>
                    <a:pt x="4395610" y="90170"/>
                    <a:pt x="4412218" y="88900"/>
                    <a:pt x="4425503" y="85090"/>
                  </a:cubicBezTo>
                  <a:cubicBezTo>
                    <a:pt x="4428825" y="83820"/>
                    <a:pt x="4435468" y="82550"/>
                    <a:pt x="4511861" y="83820"/>
                  </a:cubicBezTo>
                  <a:lnTo>
                    <a:pt x="4518504" y="83820"/>
                  </a:lnTo>
                  <a:cubicBezTo>
                    <a:pt x="4528469" y="82550"/>
                    <a:pt x="4535112" y="81280"/>
                    <a:pt x="4538433" y="80010"/>
                  </a:cubicBezTo>
                  <a:cubicBezTo>
                    <a:pt x="4624791" y="78740"/>
                    <a:pt x="4654684" y="77470"/>
                    <a:pt x="4677934" y="76200"/>
                  </a:cubicBezTo>
                  <a:lnTo>
                    <a:pt x="4760971" y="78740"/>
                  </a:lnTo>
                  <a:cubicBezTo>
                    <a:pt x="4790864" y="80010"/>
                    <a:pt x="4807471" y="80010"/>
                    <a:pt x="4817436" y="81280"/>
                  </a:cubicBezTo>
                  <a:lnTo>
                    <a:pt x="4817436" y="90170"/>
                  </a:lnTo>
                  <a:lnTo>
                    <a:pt x="5212690" y="92710"/>
                  </a:lnTo>
                  <a:lnTo>
                    <a:pt x="5199404" y="91440"/>
                  </a:lnTo>
                  <a:cubicBezTo>
                    <a:pt x="5225975" y="90170"/>
                    <a:pt x="5279119" y="87630"/>
                    <a:pt x="5315655" y="87630"/>
                  </a:cubicBezTo>
                  <a:cubicBezTo>
                    <a:pt x="5395370" y="85090"/>
                    <a:pt x="5428585" y="83820"/>
                    <a:pt x="5440865" y="81280"/>
                  </a:cubicBezTo>
                  <a:lnTo>
                    <a:pt x="5451025" y="81280"/>
                  </a:lnTo>
                  <a:lnTo>
                    <a:pt x="5453565" y="85090"/>
                  </a:lnTo>
                  <a:lnTo>
                    <a:pt x="5453565" y="63500"/>
                  </a:lnTo>
                  <a:lnTo>
                    <a:pt x="5456105" y="63500"/>
                  </a:lnTo>
                  <a:lnTo>
                    <a:pt x="5454835" y="85090"/>
                  </a:lnTo>
                  <a:lnTo>
                    <a:pt x="5458645" y="83820"/>
                  </a:lnTo>
                  <a:cubicBezTo>
                    <a:pt x="5464995" y="82550"/>
                    <a:pt x="5490395" y="81280"/>
                    <a:pt x="5517065" y="80010"/>
                  </a:cubicBezTo>
                  <a:lnTo>
                    <a:pt x="5517065" y="85090"/>
                  </a:lnTo>
                  <a:cubicBezTo>
                    <a:pt x="5541195" y="86360"/>
                    <a:pt x="5561515" y="85090"/>
                    <a:pt x="5581835" y="82550"/>
                  </a:cubicBezTo>
                  <a:cubicBezTo>
                    <a:pt x="5608505" y="80010"/>
                    <a:pt x="5635175" y="77470"/>
                    <a:pt x="5672005" y="82550"/>
                  </a:cubicBezTo>
                  <a:cubicBezTo>
                    <a:pt x="5680895" y="82550"/>
                    <a:pt x="5693595" y="85090"/>
                    <a:pt x="5706295" y="86360"/>
                  </a:cubicBezTo>
                  <a:cubicBezTo>
                    <a:pt x="5734235" y="90170"/>
                    <a:pt x="5744395" y="91440"/>
                    <a:pt x="5749475" y="86360"/>
                  </a:cubicBezTo>
                  <a:lnTo>
                    <a:pt x="5750745" y="85090"/>
                  </a:lnTo>
                  <a:cubicBezTo>
                    <a:pt x="5758365" y="85090"/>
                    <a:pt x="5765985" y="85090"/>
                    <a:pt x="5774875" y="83820"/>
                  </a:cubicBezTo>
                  <a:cubicBezTo>
                    <a:pt x="5797735" y="82550"/>
                    <a:pt x="5820595" y="81280"/>
                    <a:pt x="5847265" y="85090"/>
                  </a:cubicBezTo>
                  <a:lnTo>
                    <a:pt x="5849805" y="85090"/>
                  </a:lnTo>
                  <a:cubicBezTo>
                    <a:pt x="5851075" y="85090"/>
                    <a:pt x="5852345" y="85090"/>
                    <a:pt x="5852345" y="83820"/>
                  </a:cubicBezTo>
                  <a:lnTo>
                    <a:pt x="5866315" y="86360"/>
                  </a:lnTo>
                  <a:cubicBezTo>
                    <a:pt x="5879015" y="88900"/>
                    <a:pt x="5901875" y="87630"/>
                    <a:pt x="5922195" y="86360"/>
                  </a:cubicBezTo>
                  <a:cubicBezTo>
                    <a:pt x="5932355" y="86360"/>
                    <a:pt x="5943785" y="85090"/>
                    <a:pt x="5950135" y="85090"/>
                  </a:cubicBezTo>
                  <a:lnTo>
                    <a:pt x="5951405" y="90170"/>
                  </a:lnTo>
                  <a:cubicBezTo>
                    <a:pt x="5972995" y="83820"/>
                    <a:pt x="5999665" y="83820"/>
                    <a:pt x="6030145" y="85090"/>
                  </a:cubicBezTo>
                  <a:cubicBezTo>
                    <a:pt x="6054275" y="86360"/>
                    <a:pt x="6082215" y="86360"/>
                    <a:pt x="6111425" y="83820"/>
                  </a:cubicBezTo>
                  <a:lnTo>
                    <a:pt x="6107615" y="87630"/>
                  </a:lnTo>
                  <a:lnTo>
                    <a:pt x="6130475" y="85090"/>
                  </a:lnTo>
                  <a:cubicBezTo>
                    <a:pt x="6133015" y="85090"/>
                    <a:pt x="6135555" y="85090"/>
                    <a:pt x="6139365" y="83820"/>
                  </a:cubicBezTo>
                  <a:lnTo>
                    <a:pt x="6140635" y="90170"/>
                  </a:lnTo>
                  <a:cubicBezTo>
                    <a:pt x="6157145" y="88900"/>
                    <a:pt x="6173655" y="87630"/>
                    <a:pt x="6195245" y="88900"/>
                  </a:cubicBezTo>
                  <a:lnTo>
                    <a:pt x="6199055" y="88900"/>
                  </a:lnTo>
                  <a:lnTo>
                    <a:pt x="6209215" y="90170"/>
                  </a:lnTo>
                  <a:lnTo>
                    <a:pt x="6209215" y="109220"/>
                  </a:lnTo>
                  <a:lnTo>
                    <a:pt x="6221915" y="109220"/>
                  </a:lnTo>
                  <a:lnTo>
                    <a:pt x="6221915" y="115570"/>
                  </a:lnTo>
                  <a:cubicBezTo>
                    <a:pt x="6220645" y="129540"/>
                    <a:pt x="6219375" y="138430"/>
                    <a:pt x="6216835" y="148590"/>
                  </a:cubicBezTo>
                  <a:lnTo>
                    <a:pt x="6216835" y="151130"/>
                  </a:lnTo>
                  <a:cubicBezTo>
                    <a:pt x="6211755" y="176530"/>
                    <a:pt x="6207945" y="201930"/>
                    <a:pt x="6209215" y="271780"/>
                  </a:cubicBezTo>
                  <a:lnTo>
                    <a:pt x="6213025" y="271780"/>
                  </a:lnTo>
                  <a:cubicBezTo>
                    <a:pt x="6211755" y="293370"/>
                    <a:pt x="6210485" y="311150"/>
                    <a:pt x="6207945" y="321310"/>
                  </a:cubicBezTo>
                  <a:cubicBezTo>
                    <a:pt x="6207945" y="369570"/>
                    <a:pt x="6209215" y="372110"/>
                    <a:pt x="6215565" y="372110"/>
                  </a:cubicBezTo>
                  <a:cubicBezTo>
                    <a:pt x="6215565" y="384810"/>
                    <a:pt x="6216835" y="394970"/>
                    <a:pt x="6219375" y="407670"/>
                  </a:cubicBezTo>
                  <a:cubicBezTo>
                    <a:pt x="6220645" y="417830"/>
                    <a:pt x="6223185" y="429260"/>
                    <a:pt x="6223185" y="443230"/>
                  </a:cubicBezTo>
                  <a:lnTo>
                    <a:pt x="6218105" y="443230"/>
                  </a:lnTo>
                  <a:lnTo>
                    <a:pt x="6218105" y="449580"/>
                  </a:lnTo>
                  <a:cubicBezTo>
                    <a:pt x="6215565" y="513080"/>
                    <a:pt x="6219375" y="520700"/>
                    <a:pt x="6223185" y="528320"/>
                  </a:cubicBezTo>
                  <a:cubicBezTo>
                    <a:pt x="6224455" y="530860"/>
                    <a:pt x="6225725" y="534670"/>
                    <a:pt x="6226995" y="544830"/>
                  </a:cubicBezTo>
                  <a:lnTo>
                    <a:pt x="6218105" y="546100"/>
                  </a:lnTo>
                  <a:close/>
                  <a:moveTo>
                    <a:pt x="6221915" y="756920"/>
                  </a:moveTo>
                  <a:lnTo>
                    <a:pt x="6219375" y="751840"/>
                  </a:lnTo>
                  <a:lnTo>
                    <a:pt x="6220645" y="745490"/>
                  </a:lnTo>
                  <a:cubicBezTo>
                    <a:pt x="6221915" y="750570"/>
                    <a:pt x="6221915" y="754380"/>
                    <a:pt x="6221915" y="756920"/>
                  </a:cubicBezTo>
                  <a:close/>
                  <a:moveTo>
                    <a:pt x="73660" y="2716530"/>
                  </a:moveTo>
                  <a:lnTo>
                    <a:pt x="76200" y="2721610"/>
                  </a:lnTo>
                  <a:lnTo>
                    <a:pt x="74930" y="2727960"/>
                  </a:lnTo>
                  <a:cubicBezTo>
                    <a:pt x="73660" y="2724150"/>
                    <a:pt x="73660" y="2720340"/>
                    <a:pt x="73660" y="2716530"/>
                  </a:cubicBezTo>
                  <a:close/>
                  <a:moveTo>
                    <a:pt x="6257475" y="628650"/>
                  </a:moveTo>
                  <a:lnTo>
                    <a:pt x="6257475" y="619760"/>
                  </a:lnTo>
                  <a:cubicBezTo>
                    <a:pt x="6257475" y="623570"/>
                    <a:pt x="6258745" y="626110"/>
                    <a:pt x="6258745" y="628650"/>
                  </a:cubicBezTo>
                  <a:lnTo>
                    <a:pt x="6257475" y="628650"/>
                  </a:lnTo>
                  <a:close/>
                  <a:moveTo>
                    <a:pt x="6286685" y="1320800"/>
                  </a:moveTo>
                  <a:lnTo>
                    <a:pt x="6282875" y="1319530"/>
                  </a:lnTo>
                  <a:cubicBezTo>
                    <a:pt x="6284145" y="1319530"/>
                    <a:pt x="6285415" y="1320800"/>
                    <a:pt x="6286685" y="1320800"/>
                  </a:cubicBezTo>
                  <a:close/>
                </a:path>
              </a:pathLst>
            </a:custGeom>
            <a:solidFill>
              <a:srgbClr val="D8849E"/>
            </a:solidFill>
          </p:spPr>
        </p:sp>
      </p:grpSp>
      <p:pic>
        <p:nvPicPr>
          <p:cNvPr id="8"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900000">
            <a:off x="14793939" y="-187288"/>
            <a:ext cx="3765550" cy="2530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组合 1"/>
          <p:cNvGrpSpPr>
            <a:grpSpLocks/>
          </p:cNvGrpSpPr>
          <p:nvPr/>
        </p:nvGrpSpPr>
        <p:grpSpPr bwMode="auto">
          <a:xfrm rot="5239797">
            <a:off x="288096" y="-825598"/>
            <a:ext cx="3162300" cy="3886200"/>
            <a:chOff x="3668724" y="1507724"/>
            <a:chExt cx="4868459" cy="5272906"/>
          </a:xfrm>
        </p:grpSpPr>
        <p:pic>
          <p:nvPicPr>
            <p:cNvPr id="10" name="图片 14"/>
            <p:cNvPicPr>
              <a:picLocks noChangeAspect="1"/>
            </p:cNvPicPr>
            <p:nvPr/>
          </p:nvPicPr>
          <p:blipFill>
            <a:blip r:embed="rId4">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5"/>
            <p:cNvPicPr>
              <a:picLocks noChangeAspect="1"/>
            </p:cNvPicPr>
            <p:nvPr/>
          </p:nvPicPr>
          <p:blipFill>
            <a:blip r:embed="rId4">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6"/>
            <p:cNvPicPr>
              <a:picLocks noChangeAspect="1"/>
            </p:cNvPicPr>
            <p:nvPr/>
          </p:nvPicPr>
          <p:blipFill>
            <a:blip r:embed="rId4">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30785" y="72148"/>
            <a:ext cx="998538"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586150" y="3134068"/>
            <a:ext cx="2701381" cy="323165"/>
          </a:xfrm>
          <a:prstGeom prst="rect">
            <a:avLst/>
          </a:prstGeom>
        </p:spPr>
        <p:txBody>
          <a:bodyPr wrap="none">
            <a:spAutoFit/>
          </a:bodyPr>
          <a:lstStyle/>
          <a:p>
            <a:pPr algn="just">
              <a:lnSpc>
                <a:spcPts val="1800"/>
              </a:lnSpc>
              <a:spcAft>
                <a:spcPts val="0"/>
              </a:spcAft>
            </a:pPr>
            <a:r>
              <a:rPr lang="de-DE" sz="4400" b="1" dirty="0">
                <a:latin typeface="Times New Roman" panose="02020603050405020304" pitchFamily="18" charset="0"/>
                <a:cs typeface="Times New Roman" panose="02020603050405020304" pitchFamily="18" charset="0"/>
              </a:rPr>
              <a:t>1. Xuất xứ</a:t>
            </a:r>
            <a:endParaRPr lang="en-GB"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Freeform 3"/>
          <p:cNvSpPr/>
          <p:nvPr/>
        </p:nvSpPr>
        <p:spPr>
          <a:xfrm rot="5400000">
            <a:off x="-1227066" y="6230693"/>
            <a:ext cx="4662607" cy="318599"/>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3"/>
          <p:cNvSpPr/>
          <p:nvPr/>
        </p:nvSpPr>
        <p:spPr>
          <a:xfrm rot="5400000">
            <a:off x="2115527" y="6230693"/>
            <a:ext cx="4662607" cy="318599"/>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Freeform 3"/>
          <p:cNvSpPr/>
          <p:nvPr/>
        </p:nvSpPr>
        <p:spPr>
          <a:xfrm rot="5400000">
            <a:off x="7750769" y="6196222"/>
            <a:ext cx="4662607" cy="318599"/>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1" name="Rectangle 20"/>
          <p:cNvSpPr/>
          <p:nvPr/>
        </p:nvSpPr>
        <p:spPr>
          <a:xfrm>
            <a:off x="1372908" y="3704538"/>
            <a:ext cx="2789314" cy="5016758"/>
          </a:xfrm>
          <a:prstGeom prst="rect">
            <a:avLst/>
          </a:prstGeom>
        </p:spPr>
        <p:txBody>
          <a:bodyPr wrap="square">
            <a:spAutoFit/>
          </a:bodyPr>
          <a:lstStyle/>
          <a:p>
            <a:pPr algn="just">
              <a:spcAft>
                <a:spcPts val="0"/>
              </a:spcAft>
            </a:pPr>
            <a:r>
              <a:rPr lang="de-DE" sz="4000" dirty="0">
                <a:latin typeface="Times New Roman" panose="02020603050405020304" pitchFamily="18" charset="0"/>
                <a:cs typeface="Times New Roman" panose="02020603050405020304" pitchFamily="18" charset="0"/>
              </a:rPr>
              <a:t>Rút từ "Thanh Hiên thi tập" và viết trong một lần Nguyễn Du đi sứ Trung Quốc. </a:t>
            </a:r>
            <a:endParaRPr lang="en-GB"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Rectangle 21"/>
          <p:cNvSpPr/>
          <p:nvPr/>
        </p:nvSpPr>
        <p:spPr>
          <a:xfrm>
            <a:off x="4731439" y="3839542"/>
            <a:ext cx="5066025" cy="5632311"/>
          </a:xfrm>
          <a:prstGeom prst="rect">
            <a:avLst/>
          </a:prstGeom>
        </p:spPr>
        <p:txBody>
          <a:bodyPr wrap="square">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chép</a:t>
            </a:r>
            <a:endParaRPr lang="en-GB"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Tiểu</a:t>
            </a:r>
            <a:r>
              <a:rPr lang="en-US" sz="4000" dirty="0">
                <a:latin typeface="Times New Roman" panose="02020603050405020304" pitchFamily="18" charset="0"/>
                <a:cs typeface="Times New Roman" panose="02020603050405020304" pitchFamily="18" charset="0"/>
              </a:rPr>
              <a:t> Thanh </a:t>
            </a:r>
            <a:r>
              <a:rPr lang="en-US" sz="4000" dirty="0" err="1">
                <a:latin typeface="Times New Roman" panose="02020603050405020304" pitchFamily="18" charset="0"/>
                <a:cs typeface="Times New Roman" panose="02020603050405020304" pitchFamily="18" charset="0"/>
              </a:rPr>
              <a:t>kí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chép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Tiểu</a:t>
            </a:r>
            <a:r>
              <a:rPr lang="en-US" sz="4000" dirty="0">
                <a:latin typeface="Times New Roman" panose="02020603050405020304" pitchFamily="18" charset="0"/>
                <a:cs typeface="Times New Roman" panose="02020603050405020304" pitchFamily="18" charset="0"/>
              </a:rPr>
              <a:t> Thanh.</a:t>
            </a:r>
            <a:endParaRPr lang="en-GB"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Tiểu</a:t>
            </a:r>
            <a:r>
              <a:rPr lang="en-US" sz="4000" dirty="0">
                <a:latin typeface="Times New Roman" panose="02020603050405020304" pitchFamily="18" charset="0"/>
                <a:cs typeface="Times New Roman" panose="02020603050405020304" pitchFamily="18" charset="0"/>
              </a:rPr>
              <a:t> Thanh </a:t>
            </a:r>
            <a:r>
              <a:rPr lang="en-US" sz="4000" dirty="0" err="1">
                <a:latin typeface="Times New Roman" panose="02020603050405020304" pitchFamily="18" charset="0"/>
                <a:cs typeface="Times New Roman" panose="02020603050405020304" pitchFamily="18" charset="0"/>
              </a:rPr>
              <a:t>kí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chép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Tiểu</a:t>
            </a:r>
            <a:r>
              <a:rPr lang="en-US" sz="4000" dirty="0">
                <a:latin typeface="Times New Roman" panose="02020603050405020304" pitchFamily="18" charset="0"/>
                <a:cs typeface="Times New Roman" panose="02020603050405020304" pitchFamily="18" charset="0"/>
              </a:rPr>
              <a:t> Thanh (</a:t>
            </a:r>
            <a:r>
              <a:rPr lang="en-US" sz="4000" dirty="0" err="1">
                <a:latin typeface="Times New Roman" panose="02020603050405020304" pitchFamily="18" charset="0"/>
                <a:cs typeface="Times New Roman" panose="02020603050405020304" pitchFamily="18" charset="0"/>
              </a:rPr>
              <a:t>đọc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Tiểu</a:t>
            </a:r>
            <a:r>
              <a:rPr lang="en-US" sz="4000" dirty="0">
                <a:latin typeface="Times New Roman" panose="02020603050405020304" pitchFamily="18" charset="0"/>
                <a:cs typeface="Times New Roman" panose="02020603050405020304" pitchFamily="18" charset="0"/>
              </a:rPr>
              <a:t> Thanh).</a:t>
            </a:r>
            <a:endParaRPr lang="en-GB"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91990" y="3417475"/>
            <a:ext cx="6667500" cy="500262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Rectangle 3"/>
          <p:cNvSpPr/>
          <p:nvPr/>
        </p:nvSpPr>
        <p:spPr>
          <a:xfrm>
            <a:off x="5878494" y="2719608"/>
            <a:ext cx="2771913" cy="769441"/>
          </a:xfrm>
          <a:prstGeom prst="rect">
            <a:avLst/>
          </a:prstGeom>
        </p:spPr>
        <p:txBody>
          <a:bodyPr wrap="none">
            <a:spAutoFit/>
          </a:bodyPr>
          <a:lstStyle/>
          <a:p>
            <a:r>
              <a:rPr lang="en-US" sz="4400" b="1" kern="0" dirty="0">
                <a:latin typeface="Times New Roman" panose="02020603050405020304" pitchFamily="18" charset="0"/>
                <a:ea typeface="Times New Roman" panose="02020603050405020304" pitchFamily="18" charset="0"/>
              </a:rPr>
              <a:t>2. </a:t>
            </a:r>
            <a:r>
              <a:rPr lang="en-US" sz="4400" b="1" kern="0" dirty="0" err="1">
                <a:latin typeface="Times New Roman" panose="02020603050405020304" pitchFamily="18" charset="0"/>
                <a:ea typeface="Times New Roman" panose="02020603050405020304" pitchFamily="18" charset="0"/>
              </a:rPr>
              <a:t>Nhan</a:t>
            </a:r>
            <a:r>
              <a:rPr lang="en-US" sz="4400" b="1" kern="0" dirty="0">
                <a:latin typeface="Times New Roman" panose="02020603050405020304" pitchFamily="18" charset="0"/>
                <a:ea typeface="Times New Roman" panose="02020603050405020304" pitchFamily="18" charset="0"/>
              </a:rPr>
              <a:t> </a:t>
            </a:r>
            <a:r>
              <a:rPr lang="en-US" sz="4400" b="1" kern="0" dirty="0" err="1">
                <a:latin typeface="Times New Roman" panose="02020603050405020304" pitchFamily="18" charset="0"/>
                <a:ea typeface="Times New Roman" panose="02020603050405020304" pitchFamily="18" charset="0"/>
              </a:rPr>
              <a:t>đề</a:t>
            </a:r>
            <a:endParaRPr lang="en-GB" sz="4400"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down)">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2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665515" y="9808187"/>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5649685" y="9808187"/>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2964885" y="9808187"/>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2176597" y="150450"/>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5138603" y="173587"/>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12445685" y="173586"/>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12"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9900000">
            <a:off x="14793939" y="-187288"/>
            <a:ext cx="3765550" cy="2530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组合 1"/>
          <p:cNvGrpSpPr>
            <a:grpSpLocks/>
          </p:cNvGrpSpPr>
          <p:nvPr/>
        </p:nvGrpSpPr>
        <p:grpSpPr bwMode="auto">
          <a:xfrm rot="5239797">
            <a:off x="288096" y="-825598"/>
            <a:ext cx="3162300" cy="3886200"/>
            <a:chOff x="3668724" y="1507724"/>
            <a:chExt cx="4868459" cy="5272906"/>
          </a:xfrm>
        </p:grpSpPr>
        <p:pic>
          <p:nvPicPr>
            <p:cNvPr id="14" name="图片 14"/>
            <p:cNvPicPr>
              <a:picLocks noChangeAspect="1"/>
            </p:cNvPicPr>
            <p:nvPr/>
          </p:nvPicPr>
          <p:blipFill>
            <a:blip r:embed="rId6">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5"/>
            <p:cNvPicPr>
              <a:picLocks noChangeAspect="1"/>
            </p:cNvPicPr>
            <p:nvPr/>
          </p:nvPicPr>
          <p:blipFill>
            <a:blip r:embed="rId6">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6"/>
            <p:cNvPicPr>
              <a:picLocks noChangeAspect="1"/>
            </p:cNvPicPr>
            <p:nvPr/>
          </p:nvPicPr>
          <p:blipFill>
            <a:blip r:embed="rId6">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图片 2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330785" y="72148"/>
            <a:ext cx="998538"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a:spLocks noChangeArrowheads="1"/>
          </p:cNvSpPr>
          <p:nvPr/>
        </p:nvSpPr>
        <p:spPr bwMode="auto">
          <a:xfrm>
            <a:off x="1081302" y="3454914"/>
            <a:ext cx="8225982" cy="5410712"/>
          </a:xfrm>
          <a:prstGeom prst="rect">
            <a:avLst/>
          </a:prstGeom>
          <a:solidFill>
            <a:schemeClr val="bg2"/>
          </a:solidFill>
          <a:ln w="38100">
            <a:solidFill>
              <a:srgbClr val="FF5050"/>
            </a:solidFill>
            <a:prstDash val="lgDashDotDot"/>
          </a:ln>
        </p:spPr>
        <p:txBody>
          <a:bodyPr wrap="square">
            <a:spAutoFit/>
          </a:bodyPr>
          <a:lstStyle>
            <a:lvl1pPr marL="285750" indent="-28575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indent="0" algn="just">
              <a:buNone/>
            </a:pPr>
            <a:r>
              <a:rPr lang="en-US" sz="4800">
                <a:latin typeface="Times New Roman" panose="02020603050405020304" pitchFamily="18" charset="0"/>
                <a:cs typeface="Times New Roman" panose="02020603050405020304" pitchFamily="18" charset="0"/>
              </a:rPr>
              <a:t>- Thể hiện lòng thương người và niềm tự thương.</a:t>
            </a:r>
            <a:endParaRPr lang="en-GB" sz="4800">
              <a:latin typeface="Times New Roman" panose="02020603050405020304" pitchFamily="18" charset="0"/>
              <a:cs typeface="Times New Roman" panose="02020603050405020304" pitchFamily="18" charset="0"/>
            </a:endParaRPr>
          </a:p>
          <a:p>
            <a:pPr marL="0" indent="0" algn="just">
              <a:buNone/>
            </a:pPr>
            <a:r>
              <a:rPr lang="en-US" sz="4800">
                <a:latin typeface="Times New Roman" panose="02020603050405020304" pitchFamily="18" charset="0"/>
                <a:cs typeface="Times New Roman" panose="02020603050405020304" pitchFamily="18" charset="0"/>
              </a:rPr>
              <a:t>- Bài thơ nằm trong mạch cảm hứng chung của Nguyễn Du viết về những người phụ nữ tài sắc mà bạc mệnh, những người có tài năng mà bi kịch.</a:t>
            </a:r>
            <a:endParaRPr lang="en-US" sz="4400" dirty="0">
              <a:latin typeface="Times New Roman" panose="02020603050405020304" pitchFamily="18" charset="0"/>
              <a:cs typeface="Times New Roman" panose="02020603050405020304" pitchFamily="18" charset="0"/>
            </a:endParaRPr>
          </a:p>
        </p:txBody>
      </p:sp>
      <p:sp>
        <p:nvSpPr>
          <p:cNvPr id="9" name="Rectangle 8"/>
          <p:cNvSpPr/>
          <p:nvPr/>
        </p:nvSpPr>
        <p:spPr>
          <a:xfrm>
            <a:off x="2846747" y="2625871"/>
            <a:ext cx="3012363" cy="323165"/>
          </a:xfrm>
          <a:prstGeom prst="rect">
            <a:avLst/>
          </a:prstGeom>
        </p:spPr>
        <p:txBody>
          <a:bodyPr wrap="none">
            <a:spAutoFit/>
          </a:bodyPr>
          <a:lstStyle/>
          <a:p>
            <a:pPr algn="just">
              <a:lnSpc>
                <a:spcPts val="1800"/>
              </a:lnSpc>
              <a:spcAft>
                <a:spcPts val="0"/>
              </a:spcAft>
            </a:pPr>
            <a:r>
              <a:rPr lang="en-US" sz="5400" b="1">
                <a:latin typeface="Times New Roman" panose="02020603050405020304" pitchFamily="18" charset="0"/>
                <a:cs typeface="Times New Roman" panose="02020603050405020304" pitchFamily="18" charset="0"/>
              </a:rPr>
              <a:t>3. Chủ đề</a:t>
            </a:r>
            <a:endParaRPr lang="en-GB" sz="54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TextBox 18"/>
          <p:cNvSpPr txBox="1">
            <a:spLocks noChangeArrowheads="1"/>
          </p:cNvSpPr>
          <p:nvPr/>
        </p:nvSpPr>
        <p:spPr bwMode="auto">
          <a:xfrm>
            <a:off x="10896600" y="4998018"/>
            <a:ext cx="4952999" cy="1569660"/>
          </a:xfrm>
          <a:prstGeom prst="rect">
            <a:avLst/>
          </a:prstGeom>
          <a:solidFill>
            <a:schemeClr val="bg2"/>
          </a:solidFill>
          <a:ln w="38100">
            <a:solidFill>
              <a:srgbClr val="FF5050"/>
            </a:solidFill>
            <a:prstDash val="lgDashDotDot"/>
          </a:ln>
        </p:spPr>
        <p:txBody>
          <a:bodyPr wrap="square">
            <a:spAutoFit/>
          </a:bodyPr>
          <a:lstStyle>
            <a:lvl1pPr marL="285750" indent="-28575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indent="0" algn="just">
              <a:spcBef>
                <a:spcPct val="0"/>
              </a:spcBef>
              <a:buNone/>
              <a:defRPr/>
            </a:pPr>
            <a:r>
              <a:rPr lang="de-DE" sz="4800">
                <a:latin typeface="Times New Roman" panose="02020603050405020304" pitchFamily="18" charset="0"/>
                <a:cs typeface="Times New Roman" panose="02020603050405020304" pitchFamily="18" charset="0"/>
              </a:rPr>
              <a:t>Thất ngôn bát cú Đường luật.</a:t>
            </a:r>
            <a:endParaRPr lang="en-US" sz="4400" dirty="0">
              <a:latin typeface="Times New Roman" panose="02020603050405020304" pitchFamily="18" charset="0"/>
              <a:cs typeface="Times New Roman" panose="02020603050405020304" pitchFamily="18" charset="0"/>
            </a:endParaRPr>
          </a:p>
        </p:txBody>
      </p:sp>
      <p:pic>
        <p:nvPicPr>
          <p:cNvPr id="20" name="图片 2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613497" y="2550340"/>
            <a:ext cx="1786262" cy="1505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2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208282" y="2507329"/>
            <a:ext cx="1546214" cy="1505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1567386" y="2233290"/>
            <a:ext cx="3203121" cy="923330"/>
          </a:xfrm>
          <a:prstGeom prst="rect">
            <a:avLst/>
          </a:prstGeom>
        </p:spPr>
        <p:txBody>
          <a:bodyPr wrap="none">
            <a:spAutoFit/>
          </a:bodyPr>
          <a:lstStyle/>
          <a:p>
            <a:r>
              <a:rPr lang="en-US" sz="5400" b="1" kern="0">
                <a:latin typeface="Times New Roman" panose="02020603050405020304" pitchFamily="18" charset="0"/>
                <a:ea typeface="Times New Roman" panose="02020603050405020304" pitchFamily="18" charset="0"/>
                <a:cs typeface="Times New Roman" panose="02020603050405020304" pitchFamily="18" charset="0"/>
              </a:rPr>
              <a:t>4. Thể thơ</a:t>
            </a:r>
            <a:endParaRPr lang="en-GB" sz="540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22957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95722" y="435402"/>
            <a:ext cx="17096555" cy="9422315"/>
            <a:chOff x="0" y="0"/>
            <a:chExt cx="6295575" cy="3469640"/>
          </a:xfrm>
        </p:grpSpPr>
        <p:sp>
          <p:nvSpPr>
            <p:cNvPr id="3" name="Freeform 3"/>
            <p:cNvSpPr/>
            <p:nvPr/>
          </p:nvSpPr>
          <p:spPr>
            <a:xfrm>
              <a:off x="0" y="-2540"/>
              <a:ext cx="6295575" cy="3472180"/>
            </a:xfrm>
            <a:custGeom>
              <a:avLst/>
              <a:gdLst/>
              <a:ahLst/>
              <a:cxnLst/>
              <a:rect l="l" t="t" r="r" b="b"/>
              <a:pathLst>
                <a:path w="6295575" h="3472180">
                  <a:moveTo>
                    <a:pt x="6293035" y="1087120"/>
                  </a:moveTo>
                  <a:lnTo>
                    <a:pt x="6295575" y="1071880"/>
                  </a:lnTo>
                  <a:lnTo>
                    <a:pt x="6289225" y="1075690"/>
                  </a:lnTo>
                  <a:lnTo>
                    <a:pt x="6289225" y="1051560"/>
                  </a:lnTo>
                  <a:cubicBezTo>
                    <a:pt x="6289225" y="1050290"/>
                    <a:pt x="6287955" y="1046480"/>
                    <a:pt x="6286685" y="1041400"/>
                  </a:cubicBezTo>
                  <a:lnTo>
                    <a:pt x="6286685" y="1038860"/>
                  </a:lnTo>
                  <a:lnTo>
                    <a:pt x="6285415" y="1038860"/>
                  </a:lnTo>
                  <a:cubicBezTo>
                    <a:pt x="6284145" y="1033780"/>
                    <a:pt x="6280335" y="1033780"/>
                    <a:pt x="6279065" y="1033780"/>
                  </a:cubicBezTo>
                  <a:cubicBezTo>
                    <a:pt x="6279065" y="993140"/>
                    <a:pt x="6280335" y="951230"/>
                    <a:pt x="6281605" y="910590"/>
                  </a:cubicBezTo>
                  <a:cubicBezTo>
                    <a:pt x="6281605" y="899160"/>
                    <a:pt x="6282875" y="889000"/>
                    <a:pt x="6282875" y="877570"/>
                  </a:cubicBezTo>
                  <a:lnTo>
                    <a:pt x="6286685" y="877570"/>
                  </a:lnTo>
                  <a:lnTo>
                    <a:pt x="6286685" y="847090"/>
                  </a:lnTo>
                  <a:lnTo>
                    <a:pt x="6290495" y="847090"/>
                  </a:lnTo>
                  <a:lnTo>
                    <a:pt x="6290495" y="816610"/>
                  </a:lnTo>
                  <a:cubicBezTo>
                    <a:pt x="6293035" y="781050"/>
                    <a:pt x="6295575" y="726440"/>
                    <a:pt x="6293035" y="692150"/>
                  </a:cubicBezTo>
                  <a:cubicBezTo>
                    <a:pt x="6294305" y="674370"/>
                    <a:pt x="6291765" y="652780"/>
                    <a:pt x="6290495" y="641350"/>
                  </a:cubicBezTo>
                  <a:lnTo>
                    <a:pt x="6291765" y="641350"/>
                  </a:lnTo>
                  <a:lnTo>
                    <a:pt x="6287955" y="542290"/>
                  </a:lnTo>
                  <a:lnTo>
                    <a:pt x="6289225" y="541020"/>
                  </a:lnTo>
                  <a:lnTo>
                    <a:pt x="6289225" y="537210"/>
                  </a:lnTo>
                  <a:cubicBezTo>
                    <a:pt x="6289225" y="502920"/>
                    <a:pt x="6287955" y="468630"/>
                    <a:pt x="6287955" y="431800"/>
                  </a:cubicBezTo>
                  <a:cubicBezTo>
                    <a:pt x="6285415" y="361950"/>
                    <a:pt x="6284145" y="290830"/>
                    <a:pt x="6290495" y="213360"/>
                  </a:cubicBezTo>
                  <a:lnTo>
                    <a:pt x="6290495" y="207010"/>
                  </a:lnTo>
                  <a:cubicBezTo>
                    <a:pt x="6289225" y="191770"/>
                    <a:pt x="6289225" y="176530"/>
                    <a:pt x="6289225" y="158750"/>
                  </a:cubicBezTo>
                  <a:lnTo>
                    <a:pt x="6289225" y="80010"/>
                  </a:lnTo>
                  <a:lnTo>
                    <a:pt x="6294305" y="59690"/>
                  </a:lnTo>
                  <a:lnTo>
                    <a:pt x="6294305" y="8890"/>
                  </a:lnTo>
                  <a:lnTo>
                    <a:pt x="6287955" y="8890"/>
                  </a:lnTo>
                  <a:cubicBezTo>
                    <a:pt x="6249855" y="8890"/>
                    <a:pt x="6193975" y="7620"/>
                    <a:pt x="6178735" y="7620"/>
                  </a:cubicBezTo>
                  <a:cubicBezTo>
                    <a:pt x="6150795" y="7620"/>
                    <a:pt x="6135555" y="7620"/>
                    <a:pt x="6127935" y="8890"/>
                  </a:cubicBezTo>
                  <a:cubicBezTo>
                    <a:pt x="6094915" y="0"/>
                    <a:pt x="6016175" y="1270"/>
                    <a:pt x="5939975" y="3810"/>
                  </a:cubicBezTo>
                  <a:cubicBezTo>
                    <a:pt x="5901875" y="5080"/>
                    <a:pt x="5865045" y="5080"/>
                    <a:pt x="5839645" y="3810"/>
                  </a:cubicBezTo>
                  <a:lnTo>
                    <a:pt x="5835835" y="3810"/>
                  </a:lnTo>
                  <a:lnTo>
                    <a:pt x="5833295" y="10160"/>
                  </a:lnTo>
                  <a:cubicBezTo>
                    <a:pt x="5782495" y="10160"/>
                    <a:pt x="5732965" y="11430"/>
                    <a:pt x="5668195" y="13970"/>
                  </a:cubicBezTo>
                  <a:lnTo>
                    <a:pt x="5656765" y="13970"/>
                  </a:lnTo>
                  <a:lnTo>
                    <a:pt x="5658035" y="16510"/>
                  </a:lnTo>
                  <a:lnTo>
                    <a:pt x="5625015" y="16510"/>
                  </a:lnTo>
                  <a:lnTo>
                    <a:pt x="5625015" y="21590"/>
                  </a:lnTo>
                  <a:cubicBezTo>
                    <a:pt x="5602155" y="21590"/>
                    <a:pt x="5578025" y="20320"/>
                    <a:pt x="5551355" y="19050"/>
                  </a:cubicBezTo>
                  <a:cubicBezTo>
                    <a:pt x="5528495" y="17780"/>
                    <a:pt x="5505635" y="17780"/>
                    <a:pt x="5482775" y="16510"/>
                  </a:cubicBezTo>
                  <a:lnTo>
                    <a:pt x="5482775" y="15240"/>
                  </a:lnTo>
                  <a:cubicBezTo>
                    <a:pt x="5475155" y="13970"/>
                    <a:pt x="5466265" y="13970"/>
                    <a:pt x="5458645" y="12700"/>
                  </a:cubicBezTo>
                  <a:lnTo>
                    <a:pt x="5457375" y="44450"/>
                  </a:lnTo>
                  <a:lnTo>
                    <a:pt x="5453565" y="44450"/>
                  </a:lnTo>
                  <a:lnTo>
                    <a:pt x="5453565" y="13970"/>
                  </a:lnTo>
                  <a:cubicBezTo>
                    <a:pt x="5345548" y="10160"/>
                    <a:pt x="5209368" y="12700"/>
                    <a:pt x="5076510" y="15240"/>
                  </a:cubicBezTo>
                  <a:cubicBezTo>
                    <a:pt x="4940329" y="17780"/>
                    <a:pt x="4810793" y="20320"/>
                    <a:pt x="4691220" y="16510"/>
                  </a:cubicBezTo>
                  <a:cubicBezTo>
                    <a:pt x="4634755" y="17780"/>
                    <a:pt x="4591576" y="17780"/>
                    <a:pt x="4555041" y="16510"/>
                  </a:cubicBezTo>
                  <a:lnTo>
                    <a:pt x="4555041" y="15240"/>
                  </a:lnTo>
                  <a:lnTo>
                    <a:pt x="4442111" y="12700"/>
                  </a:lnTo>
                  <a:lnTo>
                    <a:pt x="4442111" y="16510"/>
                  </a:lnTo>
                  <a:cubicBezTo>
                    <a:pt x="4405575" y="16510"/>
                    <a:pt x="4365717" y="17780"/>
                    <a:pt x="4322538" y="17780"/>
                  </a:cubicBezTo>
                  <a:lnTo>
                    <a:pt x="4295966" y="12700"/>
                  </a:lnTo>
                  <a:lnTo>
                    <a:pt x="4279359" y="12700"/>
                  </a:lnTo>
                  <a:cubicBezTo>
                    <a:pt x="4236180" y="11430"/>
                    <a:pt x="4216252" y="11430"/>
                    <a:pt x="4209608" y="19050"/>
                  </a:cubicBezTo>
                  <a:lnTo>
                    <a:pt x="4209608" y="21590"/>
                  </a:lnTo>
                  <a:cubicBezTo>
                    <a:pt x="4193001" y="22860"/>
                    <a:pt x="4176394" y="22860"/>
                    <a:pt x="4163108" y="24130"/>
                  </a:cubicBezTo>
                  <a:cubicBezTo>
                    <a:pt x="4129894" y="19050"/>
                    <a:pt x="4086715" y="20320"/>
                    <a:pt x="4036892" y="20320"/>
                  </a:cubicBezTo>
                  <a:cubicBezTo>
                    <a:pt x="3987071" y="21590"/>
                    <a:pt x="3933928" y="21590"/>
                    <a:pt x="3897391" y="16510"/>
                  </a:cubicBezTo>
                  <a:lnTo>
                    <a:pt x="3894070" y="15240"/>
                  </a:lnTo>
                  <a:lnTo>
                    <a:pt x="3887427" y="15240"/>
                  </a:lnTo>
                  <a:cubicBezTo>
                    <a:pt x="3870820" y="16510"/>
                    <a:pt x="3804390" y="17780"/>
                    <a:pt x="3741283" y="19050"/>
                  </a:cubicBezTo>
                  <a:cubicBezTo>
                    <a:pt x="3681496" y="20320"/>
                    <a:pt x="3615067" y="21590"/>
                    <a:pt x="3561924" y="22860"/>
                  </a:cubicBezTo>
                  <a:cubicBezTo>
                    <a:pt x="3551960" y="20320"/>
                    <a:pt x="3532031" y="19050"/>
                    <a:pt x="3508780" y="19050"/>
                  </a:cubicBezTo>
                  <a:cubicBezTo>
                    <a:pt x="3432387" y="20320"/>
                    <a:pt x="3346029" y="21590"/>
                    <a:pt x="3239742" y="21590"/>
                  </a:cubicBezTo>
                  <a:lnTo>
                    <a:pt x="3236421" y="20320"/>
                  </a:lnTo>
                  <a:lnTo>
                    <a:pt x="3219814" y="21590"/>
                  </a:lnTo>
                  <a:cubicBezTo>
                    <a:pt x="3150063" y="21590"/>
                    <a:pt x="3080312" y="20320"/>
                    <a:pt x="3010562" y="20320"/>
                  </a:cubicBezTo>
                  <a:lnTo>
                    <a:pt x="3010562" y="17780"/>
                  </a:lnTo>
                  <a:cubicBezTo>
                    <a:pt x="2990633" y="19050"/>
                    <a:pt x="2970704" y="19050"/>
                    <a:pt x="2954097" y="20320"/>
                  </a:cubicBezTo>
                  <a:lnTo>
                    <a:pt x="2927525" y="20320"/>
                  </a:lnTo>
                  <a:cubicBezTo>
                    <a:pt x="2764773" y="19050"/>
                    <a:pt x="2595379" y="17780"/>
                    <a:pt x="2422663" y="17780"/>
                  </a:cubicBezTo>
                  <a:lnTo>
                    <a:pt x="2416020" y="17780"/>
                  </a:lnTo>
                  <a:lnTo>
                    <a:pt x="2406056" y="22860"/>
                  </a:lnTo>
                  <a:lnTo>
                    <a:pt x="2406056" y="27940"/>
                  </a:lnTo>
                  <a:lnTo>
                    <a:pt x="2399413" y="27940"/>
                  </a:lnTo>
                  <a:lnTo>
                    <a:pt x="2193482" y="16510"/>
                  </a:lnTo>
                  <a:cubicBezTo>
                    <a:pt x="2163589" y="16510"/>
                    <a:pt x="2146982" y="19050"/>
                    <a:pt x="2127053" y="20320"/>
                  </a:cubicBezTo>
                  <a:cubicBezTo>
                    <a:pt x="2097160" y="22860"/>
                    <a:pt x="2070588" y="26670"/>
                    <a:pt x="1984230" y="21590"/>
                  </a:cubicBezTo>
                  <a:lnTo>
                    <a:pt x="1984230" y="24130"/>
                  </a:lnTo>
                  <a:lnTo>
                    <a:pt x="1774978" y="24130"/>
                  </a:lnTo>
                  <a:cubicBezTo>
                    <a:pt x="1532511" y="24130"/>
                    <a:pt x="1253509" y="24130"/>
                    <a:pt x="1037614" y="19050"/>
                  </a:cubicBezTo>
                  <a:lnTo>
                    <a:pt x="947935" y="17780"/>
                  </a:lnTo>
                  <a:lnTo>
                    <a:pt x="984471" y="24130"/>
                  </a:lnTo>
                  <a:lnTo>
                    <a:pt x="964542" y="24130"/>
                  </a:lnTo>
                  <a:cubicBezTo>
                    <a:pt x="878184"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060"/>
                    <a:pt x="6350" y="873760"/>
                    <a:pt x="6350" y="929640"/>
                  </a:cubicBezTo>
                  <a:lnTo>
                    <a:pt x="10160" y="929640"/>
                  </a:lnTo>
                  <a:lnTo>
                    <a:pt x="10160" y="935990"/>
                  </a:lnTo>
                  <a:lnTo>
                    <a:pt x="19050" y="937260"/>
                  </a:lnTo>
                  <a:lnTo>
                    <a:pt x="19050" y="955040"/>
                  </a:lnTo>
                  <a:lnTo>
                    <a:pt x="12700" y="955040"/>
                  </a:lnTo>
                  <a:lnTo>
                    <a:pt x="16510" y="1005840"/>
                  </a:lnTo>
                  <a:lnTo>
                    <a:pt x="16510" y="1013460"/>
                  </a:lnTo>
                  <a:cubicBezTo>
                    <a:pt x="13970" y="1060450"/>
                    <a:pt x="10160" y="1108710"/>
                    <a:pt x="16510" y="1141730"/>
                  </a:cubicBezTo>
                  <a:cubicBezTo>
                    <a:pt x="16510" y="1144270"/>
                    <a:pt x="16510" y="1145540"/>
                    <a:pt x="15240" y="1146810"/>
                  </a:cubicBezTo>
                  <a:lnTo>
                    <a:pt x="12700" y="1148080"/>
                  </a:lnTo>
                  <a:lnTo>
                    <a:pt x="12700" y="1153160"/>
                  </a:lnTo>
                  <a:cubicBezTo>
                    <a:pt x="13970" y="1165860"/>
                    <a:pt x="13970" y="1184910"/>
                    <a:pt x="15240" y="1205230"/>
                  </a:cubicBezTo>
                  <a:cubicBezTo>
                    <a:pt x="16510" y="1245870"/>
                    <a:pt x="19050" y="1291590"/>
                    <a:pt x="21590" y="1313180"/>
                  </a:cubicBezTo>
                  <a:cubicBezTo>
                    <a:pt x="21590" y="1315720"/>
                    <a:pt x="20320" y="1318260"/>
                    <a:pt x="20320" y="1319530"/>
                  </a:cubicBezTo>
                  <a:cubicBezTo>
                    <a:pt x="20320" y="1320800"/>
                    <a:pt x="19050" y="1322070"/>
                    <a:pt x="19050" y="1323340"/>
                  </a:cubicBezTo>
                  <a:lnTo>
                    <a:pt x="21590" y="1323340"/>
                  </a:lnTo>
                  <a:lnTo>
                    <a:pt x="21590" y="1324610"/>
                  </a:lnTo>
                  <a:cubicBezTo>
                    <a:pt x="15240" y="1353820"/>
                    <a:pt x="17780" y="1414780"/>
                    <a:pt x="20320" y="1469390"/>
                  </a:cubicBezTo>
                  <a:cubicBezTo>
                    <a:pt x="21590" y="1510030"/>
                    <a:pt x="24130" y="1560830"/>
                    <a:pt x="20320" y="1570990"/>
                  </a:cubicBezTo>
                  <a:lnTo>
                    <a:pt x="16510" y="1570990"/>
                  </a:lnTo>
                  <a:lnTo>
                    <a:pt x="17780" y="1668780"/>
                  </a:lnTo>
                  <a:lnTo>
                    <a:pt x="11430" y="1668780"/>
                  </a:lnTo>
                  <a:cubicBezTo>
                    <a:pt x="11430" y="1680210"/>
                    <a:pt x="10160" y="1690370"/>
                    <a:pt x="10160" y="1700530"/>
                  </a:cubicBezTo>
                  <a:lnTo>
                    <a:pt x="8890" y="1699260"/>
                  </a:lnTo>
                  <a:lnTo>
                    <a:pt x="10160" y="1714500"/>
                  </a:lnTo>
                  <a:lnTo>
                    <a:pt x="10160" y="1718310"/>
                  </a:lnTo>
                  <a:lnTo>
                    <a:pt x="13970" y="1813560"/>
                  </a:lnTo>
                  <a:lnTo>
                    <a:pt x="21590" y="1813560"/>
                  </a:lnTo>
                  <a:cubicBezTo>
                    <a:pt x="22860" y="1819910"/>
                    <a:pt x="22860" y="1826260"/>
                    <a:pt x="24130" y="1831340"/>
                  </a:cubicBezTo>
                  <a:lnTo>
                    <a:pt x="22860" y="1830070"/>
                  </a:lnTo>
                  <a:lnTo>
                    <a:pt x="21590" y="1850390"/>
                  </a:lnTo>
                  <a:cubicBezTo>
                    <a:pt x="20320" y="1870710"/>
                    <a:pt x="20320" y="1887220"/>
                    <a:pt x="20320" y="1902460"/>
                  </a:cubicBezTo>
                  <a:cubicBezTo>
                    <a:pt x="17780" y="1910080"/>
                    <a:pt x="15240" y="1917700"/>
                    <a:pt x="13970" y="1926590"/>
                  </a:cubicBezTo>
                  <a:lnTo>
                    <a:pt x="12700" y="1930400"/>
                  </a:lnTo>
                  <a:lnTo>
                    <a:pt x="12700" y="1932940"/>
                  </a:lnTo>
                  <a:cubicBezTo>
                    <a:pt x="13970" y="1934210"/>
                    <a:pt x="15240" y="1939290"/>
                    <a:pt x="16510" y="1962150"/>
                  </a:cubicBezTo>
                  <a:cubicBezTo>
                    <a:pt x="16510" y="1992630"/>
                    <a:pt x="19050" y="2018030"/>
                    <a:pt x="22860" y="2057400"/>
                  </a:cubicBezTo>
                  <a:lnTo>
                    <a:pt x="12700" y="2094230"/>
                  </a:lnTo>
                  <a:cubicBezTo>
                    <a:pt x="8890" y="2108200"/>
                    <a:pt x="8890" y="2112010"/>
                    <a:pt x="8890" y="2118360"/>
                  </a:cubicBezTo>
                  <a:cubicBezTo>
                    <a:pt x="8890" y="2123440"/>
                    <a:pt x="8890" y="2131060"/>
                    <a:pt x="5080" y="2152650"/>
                  </a:cubicBezTo>
                  <a:lnTo>
                    <a:pt x="8890" y="2153920"/>
                  </a:lnTo>
                  <a:cubicBezTo>
                    <a:pt x="10160" y="2161540"/>
                    <a:pt x="10160" y="2190750"/>
                    <a:pt x="10160" y="2209800"/>
                  </a:cubicBezTo>
                  <a:cubicBezTo>
                    <a:pt x="10160" y="2247900"/>
                    <a:pt x="10160" y="2261870"/>
                    <a:pt x="12700" y="2265680"/>
                  </a:cubicBezTo>
                  <a:cubicBezTo>
                    <a:pt x="10160" y="2283460"/>
                    <a:pt x="8890" y="2299970"/>
                    <a:pt x="8890" y="2317750"/>
                  </a:cubicBezTo>
                  <a:cubicBezTo>
                    <a:pt x="7620" y="2338070"/>
                    <a:pt x="7620" y="2359660"/>
                    <a:pt x="2540" y="2386330"/>
                  </a:cubicBezTo>
                  <a:lnTo>
                    <a:pt x="0" y="2401570"/>
                  </a:lnTo>
                  <a:lnTo>
                    <a:pt x="6350" y="2397760"/>
                  </a:lnTo>
                  <a:lnTo>
                    <a:pt x="6350" y="2421890"/>
                  </a:lnTo>
                  <a:cubicBezTo>
                    <a:pt x="6350" y="2423160"/>
                    <a:pt x="7620" y="2426970"/>
                    <a:pt x="8890" y="2432050"/>
                  </a:cubicBezTo>
                  <a:lnTo>
                    <a:pt x="8890" y="2434590"/>
                  </a:lnTo>
                  <a:lnTo>
                    <a:pt x="10160" y="2434590"/>
                  </a:lnTo>
                  <a:cubicBezTo>
                    <a:pt x="11430" y="2439670"/>
                    <a:pt x="15240" y="2439670"/>
                    <a:pt x="16510" y="2439670"/>
                  </a:cubicBezTo>
                  <a:cubicBezTo>
                    <a:pt x="16510" y="2480310"/>
                    <a:pt x="15240" y="2522220"/>
                    <a:pt x="13970" y="2562860"/>
                  </a:cubicBezTo>
                  <a:cubicBezTo>
                    <a:pt x="13970" y="2574290"/>
                    <a:pt x="12700" y="2584450"/>
                    <a:pt x="12700" y="2595880"/>
                  </a:cubicBezTo>
                  <a:lnTo>
                    <a:pt x="8890" y="2595880"/>
                  </a:lnTo>
                  <a:lnTo>
                    <a:pt x="8890" y="2625090"/>
                  </a:lnTo>
                  <a:lnTo>
                    <a:pt x="6350" y="2625090"/>
                  </a:lnTo>
                  <a:lnTo>
                    <a:pt x="6350" y="2655570"/>
                  </a:lnTo>
                  <a:cubicBezTo>
                    <a:pt x="3810" y="2691130"/>
                    <a:pt x="1270" y="2745740"/>
                    <a:pt x="3810" y="2780030"/>
                  </a:cubicBezTo>
                  <a:cubicBezTo>
                    <a:pt x="2540" y="2797810"/>
                    <a:pt x="5080" y="2819400"/>
                    <a:pt x="6350" y="2830830"/>
                  </a:cubicBezTo>
                  <a:lnTo>
                    <a:pt x="5080" y="2830830"/>
                  </a:lnTo>
                  <a:lnTo>
                    <a:pt x="8890" y="2929890"/>
                  </a:lnTo>
                  <a:lnTo>
                    <a:pt x="7620" y="2931160"/>
                  </a:lnTo>
                  <a:lnTo>
                    <a:pt x="7620" y="2934970"/>
                  </a:lnTo>
                  <a:cubicBezTo>
                    <a:pt x="7620" y="2969260"/>
                    <a:pt x="8890" y="3003550"/>
                    <a:pt x="8890" y="3040380"/>
                  </a:cubicBezTo>
                  <a:cubicBezTo>
                    <a:pt x="11430" y="3110230"/>
                    <a:pt x="12700" y="3181350"/>
                    <a:pt x="6350" y="3258820"/>
                  </a:cubicBezTo>
                  <a:lnTo>
                    <a:pt x="6350" y="3265170"/>
                  </a:lnTo>
                  <a:cubicBezTo>
                    <a:pt x="7620" y="3280410"/>
                    <a:pt x="7620" y="3295650"/>
                    <a:pt x="7620" y="3313430"/>
                  </a:cubicBezTo>
                  <a:lnTo>
                    <a:pt x="7620" y="3392170"/>
                  </a:lnTo>
                  <a:lnTo>
                    <a:pt x="2540" y="3412490"/>
                  </a:lnTo>
                  <a:lnTo>
                    <a:pt x="2540" y="3463290"/>
                  </a:lnTo>
                  <a:lnTo>
                    <a:pt x="8890" y="3463290"/>
                  </a:lnTo>
                  <a:cubicBezTo>
                    <a:pt x="46990" y="3463290"/>
                    <a:pt x="102870" y="3464560"/>
                    <a:pt x="118110" y="3464560"/>
                  </a:cubicBezTo>
                  <a:cubicBezTo>
                    <a:pt x="146050" y="3464560"/>
                    <a:pt x="161290" y="3464560"/>
                    <a:pt x="168910" y="3463290"/>
                  </a:cubicBezTo>
                  <a:cubicBezTo>
                    <a:pt x="189230" y="3468370"/>
                    <a:pt x="227330" y="3469640"/>
                    <a:pt x="271780" y="3469640"/>
                  </a:cubicBezTo>
                  <a:cubicBezTo>
                    <a:pt x="298450" y="3469640"/>
                    <a:pt x="327660" y="3469640"/>
                    <a:pt x="356870" y="3468370"/>
                  </a:cubicBezTo>
                  <a:cubicBezTo>
                    <a:pt x="394970" y="3467100"/>
                    <a:pt x="431800" y="3467100"/>
                    <a:pt x="457200" y="3468370"/>
                  </a:cubicBezTo>
                  <a:lnTo>
                    <a:pt x="461010" y="3468370"/>
                  </a:lnTo>
                  <a:lnTo>
                    <a:pt x="463550" y="3462020"/>
                  </a:lnTo>
                  <a:cubicBezTo>
                    <a:pt x="514350" y="3462020"/>
                    <a:pt x="563880" y="3460750"/>
                    <a:pt x="628650" y="3458210"/>
                  </a:cubicBezTo>
                  <a:lnTo>
                    <a:pt x="640080" y="3458210"/>
                  </a:lnTo>
                  <a:lnTo>
                    <a:pt x="638810" y="3455670"/>
                  </a:lnTo>
                  <a:lnTo>
                    <a:pt x="671830" y="3455670"/>
                  </a:lnTo>
                  <a:lnTo>
                    <a:pt x="671830" y="3450590"/>
                  </a:lnTo>
                  <a:cubicBezTo>
                    <a:pt x="694690" y="3450590"/>
                    <a:pt x="718820" y="3451860"/>
                    <a:pt x="745490" y="3453130"/>
                  </a:cubicBezTo>
                  <a:cubicBezTo>
                    <a:pt x="763270" y="3454400"/>
                    <a:pt x="781050" y="3454400"/>
                    <a:pt x="798830" y="3455670"/>
                  </a:cubicBezTo>
                  <a:lnTo>
                    <a:pt x="798830" y="3467100"/>
                  </a:lnTo>
                  <a:lnTo>
                    <a:pt x="1030971" y="3467100"/>
                  </a:lnTo>
                  <a:cubicBezTo>
                    <a:pt x="1094079" y="3467100"/>
                    <a:pt x="1153865" y="3465830"/>
                    <a:pt x="1216973" y="3464560"/>
                  </a:cubicBezTo>
                  <a:cubicBezTo>
                    <a:pt x="1353153" y="3462020"/>
                    <a:pt x="1482690" y="3459480"/>
                    <a:pt x="1602262" y="3463290"/>
                  </a:cubicBezTo>
                  <a:cubicBezTo>
                    <a:pt x="1658727" y="3462020"/>
                    <a:pt x="1701906" y="3462020"/>
                    <a:pt x="1738442" y="3463290"/>
                  </a:cubicBezTo>
                  <a:lnTo>
                    <a:pt x="1738442" y="3464560"/>
                  </a:lnTo>
                  <a:lnTo>
                    <a:pt x="1761692" y="3464560"/>
                  </a:lnTo>
                  <a:lnTo>
                    <a:pt x="1848050" y="3467100"/>
                  </a:lnTo>
                  <a:lnTo>
                    <a:pt x="1848050" y="3463290"/>
                  </a:lnTo>
                  <a:cubicBezTo>
                    <a:pt x="1884586" y="3463290"/>
                    <a:pt x="1924444" y="3462020"/>
                    <a:pt x="1967623" y="3462020"/>
                  </a:cubicBezTo>
                  <a:lnTo>
                    <a:pt x="1997516" y="3468370"/>
                  </a:lnTo>
                  <a:lnTo>
                    <a:pt x="2017445" y="3468370"/>
                  </a:lnTo>
                  <a:cubicBezTo>
                    <a:pt x="2060624" y="3469640"/>
                    <a:pt x="2080552" y="3469640"/>
                    <a:pt x="2087195" y="3462020"/>
                  </a:cubicBezTo>
                  <a:lnTo>
                    <a:pt x="2087195" y="3459480"/>
                  </a:lnTo>
                  <a:cubicBezTo>
                    <a:pt x="2103803" y="3458210"/>
                    <a:pt x="2120410" y="3458210"/>
                    <a:pt x="2133696" y="3456940"/>
                  </a:cubicBezTo>
                  <a:cubicBezTo>
                    <a:pt x="2166910" y="3462020"/>
                    <a:pt x="2210089" y="3460750"/>
                    <a:pt x="2259911" y="3460750"/>
                  </a:cubicBezTo>
                  <a:cubicBezTo>
                    <a:pt x="2309733" y="3459480"/>
                    <a:pt x="2362877" y="3459480"/>
                    <a:pt x="2399412" y="3464560"/>
                  </a:cubicBezTo>
                  <a:lnTo>
                    <a:pt x="2402734" y="3465830"/>
                  </a:lnTo>
                  <a:lnTo>
                    <a:pt x="2409377" y="3465830"/>
                  </a:lnTo>
                  <a:cubicBezTo>
                    <a:pt x="2425984" y="3464560"/>
                    <a:pt x="2492414" y="3463290"/>
                    <a:pt x="2555521" y="3462020"/>
                  </a:cubicBezTo>
                  <a:cubicBezTo>
                    <a:pt x="2615307" y="3460750"/>
                    <a:pt x="2681737" y="3459480"/>
                    <a:pt x="2734880" y="3458210"/>
                  </a:cubicBezTo>
                  <a:cubicBezTo>
                    <a:pt x="2744844" y="3460750"/>
                    <a:pt x="2768095" y="3462020"/>
                    <a:pt x="2788023" y="3462020"/>
                  </a:cubicBezTo>
                  <a:cubicBezTo>
                    <a:pt x="2864417" y="3460750"/>
                    <a:pt x="2950775" y="3459480"/>
                    <a:pt x="3057062" y="3459480"/>
                  </a:cubicBezTo>
                  <a:lnTo>
                    <a:pt x="3060383" y="3460750"/>
                  </a:lnTo>
                  <a:lnTo>
                    <a:pt x="3076991" y="3459480"/>
                  </a:lnTo>
                  <a:cubicBezTo>
                    <a:pt x="3146741" y="3459480"/>
                    <a:pt x="3216492" y="3460750"/>
                    <a:pt x="3286242" y="3460750"/>
                  </a:cubicBezTo>
                  <a:lnTo>
                    <a:pt x="3286242" y="3463290"/>
                  </a:lnTo>
                  <a:lnTo>
                    <a:pt x="3342708" y="3460750"/>
                  </a:lnTo>
                  <a:lnTo>
                    <a:pt x="3369279" y="3460750"/>
                  </a:lnTo>
                  <a:cubicBezTo>
                    <a:pt x="3532031" y="3462020"/>
                    <a:pt x="3701425" y="3463290"/>
                    <a:pt x="3874141" y="3463290"/>
                  </a:cubicBezTo>
                  <a:lnTo>
                    <a:pt x="3880784" y="3463290"/>
                  </a:lnTo>
                  <a:lnTo>
                    <a:pt x="3890749" y="3458210"/>
                  </a:lnTo>
                  <a:lnTo>
                    <a:pt x="3890749" y="3453130"/>
                  </a:lnTo>
                  <a:lnTo>
                    <a:pt x="3897391" y="3453130"/>
                  </a:lnTo>
                  <a:lnTo>
                    <a:pt x="4103322" y="3464560"/>
                  </a:lnTo>
                  <a:cubicBezTo>
                    <a:pt x="4133215" y="3464560"/>
                    <a:pt x="4149822" y="3462020"/>
                    <a:pt x="4169751" y="3460750"/>
                  </a:cubicBezTo>
                  <a:cubicBezTo>
                    <a:pt x="4199644" y="3458210"/>
                    <a:pt x="4226216" y="3454400"/>
                    <a:pt x="4312574" y="3459480"/>
                  </a:cubicBezTo>
                  <a:lnTo>
                    <a:pt x="4312574" y="3456940"/>
                  </a:lnTo>
                  <a:lnTo>
                    <a:pt x="4518504" y="3456940"/>
                  </a:lnTo>
                  <a:cubicBezTo>
                    <a:pt x="4760971" y="3456940"/>
                    <a:pt x="5039973" y="3456940"/>
                    <a:pt x="5255868" y="3462020"/>
                  </a:cubicBezTo>
                  <a:lnTo>
                    <a:pt x="5345548" y="3463290"/>
                  </a:lnTo>
                  <a:lnTo>
                    <a:pt x="5309012" y="3456940"/>
                  </a:lnTo>
                  <a:lnTo>
                    <a:pt x="5328940" y="3456940"/>
                  </a:lnTo>
                  <a:cubicBezTo>
                    <a:pt x="5411977" y="3459480"/>
                    <a:pt x="5445945" y="3460750"/>
                    <a:pt x="5453565" y="3456940"/>
                  </a:cubicBezTo>
                  <a:lnTo>
                    <a:pt x="5453565" y="3458210"/>
                  </a:lnTo>
                  <a:cubicBezTo>
                    <a:pt x="5454835" y="3458210"/>
                    <a:pt x="5454835" y="3458210"/>
                    <a:pt x="5456105" y="3456940"/>
                  </a:cubicBezTo>
                  <a:cubicBezTo>
                    <a:pt x="5457375" y="3456940"/>
                    <a:pt x="5458645" y="3458210"/>
                    <a:pt x="5461185" y="3458210"/>
                  </a:cubicBezTo>
                  <a:lnTo>
                    <a:pt x="5461185" y="3464560"/>
                  </a:lnTo>
                  <a:cubicBezTo>
                    <a:pt x="5496745" y="3463290"/>
                    <a:pt x="5525955" y="3463290"/>
                    <a:pt x="5551355" y="3464560"/>
                  </a:cubicBezTo>
                  <a:cubicBezTo>
                    <a:pt x="5580565" y="3465830"/>
                    <a:pt x="5607235" y="3465830"/>
                    <a:pt x="5635175" y="3463290"/>
                  </a:cubicBezTo>
                  <a:cubicBezTo>
                    <a:pt x="5636445" y="3464560"/>
                    <a:pt x="5637715" y="3467100"/>
                    <a:pt x="5641525" y="3468370"/>
                  </a:cubicBezTo>
                  <a:lnTo>
                    <a:pt x="5644065" y="3468370"/>
                  </a:lnTo>
                  <a:cubicBezTo>
                    <a:pt x="5647875" y="3468370"/>
                    <a:pt x="5650415" y="3467100"/>
                    <a:pt x="5652955" y="3467100"/>
                  </a:cubicBezTo>
                  <a:lnTo>
                    <a:pt x="5652955" y="3472180"/>
                  </a:lnTo>
                  <a:cubicBezTo>
                    <a:pt x="5721535" y="3472180"/>
                    <a:pt x="5743125" y="3464560"/>
                    <a:pt x="5753285" y="3458210"/>
                  </a:cubicBezTo>
                  <a:cubicBezTo>
                    <a:pt x="5807895" y="3459480"/>
                    <a:pt x="5856155" y="3462020"/>
                    <a:pt x="5903145" y="3465830"/>
                  </a:cubicBezTo>
                  <a:lnTo>
                    <a:pt x="5903145" y="3460750"/>
                  </a:lnTo>
                  <a:lnTo>
                    <a:pt x="5920925" y="3460750"/>
                  </a:lnTo>
                  <a:lnTo>
                    <a:pt x="5920925" y="3456940"/>
                  </a:lnTo>
                  <a:lnTo>
                    <a:pt x="5995855" y="3456940"/>
                  </a:lnTo>
                  <a:lnTo>
                    <a:pt x="6042845" y="3459480"/>
                  </a:lnTo>
                  <a:lnTo>
                    <a:pt x="6044115" y="3459480"/>
                  </a:lnTo>
                  <a:cubicBezTo>
                    <a:pt x="6054275" y="3455670"/>
                    <a:pt x="6088565" y="3455670"/>
                    <a:pt x="6120315" y="3455670"/>
                  </a:cubicBezTo>
                  <a:cubicBezTo>
                    <a:pt x="6148255" y="3455670"/>
                    <a:pt x="6173655" y="3455670"/>
                    <a:pt x="6185085" y="3453130"/>
                  </a:cubicBezTo>
                  <a:lnTo>
                    <a:pt x="6248585" y="3453130"/>
                  </a:lnTo>
                  <a:lnTo>
                    <a:pt x="6248585" y="3446780"/>
                  </a:lnTo>
                  <a:lnTo>
                    <a:pt x="6265095" y="3446780"/>
                  </a:lnTo>
                  <a:lnTo>
                    <a:pt x="6265095" y="3440430"/>
                  </a:lnTo>
                  <a:cubicBezTo>
                    <a:pt x="6265095" y="3430270"/>
                    <a:pt x="6265095" y="3418840"/>
                    <a:pt x="6266365" y="3406140"/>
                  </a:cubicBezTo>
                  <a:lnTo>
                    <a:pt x="6266365" y="3393440"/>
                  </a:lnTo>
                  <a:cubicBezTo>
                    <a:pt x="6266365" y="3383280"/>
                    <a:pt x="6266365" y="3375660"/>
                    <a:pt x="6267635" y="3366770"/>
                  </a:cubicBezTo>
                  <a:lnTo>
                    <a:pt x="6268905" y="3350260"/>
                  </a:lnTo>
                  <a:cubicBezTo>
                    <a:pt x="6272715" y="3286760"/>
                    <a:pt x="6271445" y="3272790"/>
                    <a:pt x="6271445" y="3258820"/>
                  </a:cubicBezTo>
                  <a:cubicBezTo>
                    <a:pt x="6270175" y="3244850"/>
                    <a:pt x="6270175" y="3232150"/>
                    <a:pt x="6273985" y="3169920"/>
                  </a:cubicBezTo>
                  <a:lnTo>
                    <a:pt x="6275255" y="3152140"/>
                  </a:lnTo>
                  <a:lnTo>
                    <a:pt x="6263825" y="3164840"/>
                  </a:lnTo>
                  <a:cubicBezTo>
                    <a:pt x="6262555" y="3152140"/>
                    <a:pt x="6265095" y="3124200"/>
                    <a:pt x="6266365" y="3102610"/>
                  </a:cubicBezTo>
                  <a:cubicBezTo>
                    <a:pt x="6268905" y="3069590"/>
                    <a:pt x="6272715" y="3031490"/>
                    <a:pt x="6270175" y="2997200"/>
                  </a:cubicBezTo>
                  <a:lnTo>
                    <a:pt x="6279065" y="3025140"/>
                  </a:lnTo>
                  <a:lnTo>
                    <a:pt x="6277795" y="2978150"/>
                  </a:lnTo>
                  <a:cubicBezTo>
                    <a:pt x="6277795" y="2962910"/>
                    <a:pt x="6276525" y="2946400"/>
                    <a:pt x="6276525" y="2929890"/>
                  </a:cubicBezTo>
                  <a:cubicBezTo>
                    <a:pt x="6279065" y="2917190"/>
                    <a:pt x="6281605" y="2904490"/>
                    <a:pt x="6282875" y="2894330"/>
                  </a:cubicBezTo>
                  <a:lnTo>
                    <a:pt x="6287955" y="2894330"/>
                  </a:lnTo>
                  <a:cubicBezTo>
                    <a:pt x="6291765" y="2842260"/>
                    <a:pt x="6290495" y="2838450"/>
                    <a:pt x="6286685" y="2834640"/>
                  </a:cubicBezTo>
                  <a:cubicBezTo>
                    <a:pt x="6285415" y="2833370"/>
                    <a:pt x="6282875" y="2832100"/>
                    <a:pt x="6281605" y="2832100"/>
                  </a:cubicBezTo>
                  <a:cubicBezTo>
                    <a:pt x="6280335" y="2829560"/>
                    <a:pt x="6279065" y="2823210"/>
                    <a:pt x="6279065" y="2806700"/>
                  </a:cubicBezTo>
                  <a:cubicBezTo>
                    <a:pt x="6280335" y="2806700"/>
                    <a:pt x="6281605" y="2806700"/>
                    <a:pt x="6284145" y="2805430"/>
                  </a:cubicBezTo>
                  <a:cubicBezTo>
                    <a:pt x="6289225" y="2802890"/>
                    <a:pt x="6290495" y="2796540"/>
                    <a:pt x="6290495" y="2769870"/>
                  </a:cubicBezTo>
                  <a:cubicBezTo>
                    <a:pt x="6291765" y="2759710"/>
                    <a:pt x="6290495" y="2734310"/>
                    <a:pt x="6287955" y="2702560"/>
                  </a:cubicBezTo>
                  <a:cubicBezTo>
                    <a:pt x="6286685" y="2682240"/>
                    <a:pt x="6285415" y="2659380"/>
                    <a:pt x="6284145" y="2636520"/>
                  </a:cubicBezTo>
                  <a:lnTo>
                    <a:pt x="6284145" y="2613660"/>
                  </a:lnTo>
                  <a:cubicBezTo>
                    <a:pt x="6289225" y="2608580"/>
                    <a:pt x="6290495" y="2592070"/>
                    <a:pt x="6289225" y="2543810"/>
                  </a:cubicBezTo>
                  <a:lnTo>
                    <a:pt x="6285415" y="2543810"/>
                  </a:lnTo>
                  <a:lnTo>
                    <a:pt x="6285415" y="2537460"/>
                  </a:lnTo>
                  <a:lnTo>
                    <a:pt x="6276525" y="2536190"/>
                  </a:lnTo>
                  <a:lnTo>
                    <a:pt x="6276525" y="2518410"/>
                  </a:lnTo>
                  <a:lnTo>
                    <a:pt x="6282875" y="2518410"/>
                  </a:lnTo>
                  <a:lnTo>
                    <a:pt x="6279065" y="2467610"/>
                  </a:lnTo>
                  <a:lnTo>
                    <a:pt x="6279065" y="2459990"/>
                  </a:lnTo>
                  <a:cubicBezTo>
                    <a:pt x="6281605" y="2413000"/>
                    <a:pt x="6285415" y="2364740"/>
                    <a:pt x="6279065" y="2331720"/>
                  </a:cubicBezTo>
                  <a:cubicBezTo>
                    <a:pt x="6279065" y="2329180"/>
                    <a:pt x="6279065" y="2327910"/>
                    <a:pt x="6280335" y="2326640"/>
                  </a:cubicBezTo>
                  <a:lnTo>
                    <a:pt x="6282875" y="2325370"/>
                  </a:lnTo>
                  <a:lnTo>
                    <a:pt x="6282875" y="2320290"/>
                  </a:lnTo>
                  <a:cubicBezTo>
                    <a:pt x="6281605" y="2307590"/>
                    <a:pt x="6281605" y="2288540"/>
                    <a:pt x="6280335" y="2268220"/>
                  </a:cubicBezTo>
                  <a:cubicBezTo>
                    <a:pt x="6279065" y="2227580"/>
                    <a:pt x="6276525" y="2181860"/>
                    <a:pt x="6273985" y="2160270"/>
                  </a:cubicBezTo>
                  <a:cubicBezTo>
                    <a:pt x="6273985" y="2157730"/>
                    <a:pt x="6275255" y="2155190"/>
                    <a:pt x="6275255" y="2153920"/>
                  </a:cubicBezTo>
                  <a:cubicBezTo>
                    <a:pt x="6275255" y="2152650"/>
                    <a:pt x="6275255" y="2151380"/>
                    <a:pt x="6276525" y="2151380"/>
                  </a:cubicBezTo>
                  <a:lnTo>
                    <a:pt x="6271445" y="2148840"/>
                  </a:lnTo>
                  <a:lnTo>
                    <a:pt x="6277795" y="2150110"/>
                  </a:lnTo>
                  <a:lnTo>
                    <a:pt x="6279065" y="2148840"/>
                  </a:lnTo>
                  <a:lnTo>
                    <a:pt x="6279065" y="2147570"/>
                  </a:lnTo>
                  <a:cubicBezTo>
                    <a:pt x="6285415" y="2118360"/>
                    <a:pt x="6282875" y="2057400"/>
                    <a:pt x="6280335" y="2002790"/>
                  </a:cubicBezTo>
                  <a:cubicBezTo>
                    <a:pt x="6279065" y="1962150"/>
                    <a:pt x="6276525" y="1911350"/>
                    <a:pt x="6280335" y="1901190"/>
                  </a:cubicBezTo>
                  <a:lnTo>
                    <a:pt x="6284145" y="1901190"/>
                  </a:lnTo>
                  <a:lnTo>
                    <a:pt x="6282875" y="1803400"/>
                  </a:lnTo>
                  <a:lnTo>
                    <a:pt x="6289225" y="1803400"/>
                  </a:lnTo>
                  <a:cubicBezTo>
                    <a:pt x="6289225" y="1793240"/>
                    <a:pt x="6290495" y="1781810"/>
                    <a:pt x="6290495" y="1771650"/>
                  </a:cubicBezTo>
                  <a:lnTo>
                    <a:pt x="6291765" y="1774190"/>
                  </a:lnTo>
                  <a:lnTo>
                    <a:pt x="6290495" y="1757680"/>
                  </a:lnTo>
                  <a:lnTo>
                    <a:pt x="6290495" y="1755140"/>
                  </a:lnTo>
                  <a:lnTo>
                    <a:pt x="6286685" y="1659890"/>
                  </a:lnTo>
                  <a:lnTo>
                    <a:pt x="6279065" y="1659890"/>
                  </a:lnTo>
                  <a:cubicBezTo>
                    <a:pt x="6277795" y="1653540"/>
                    <a:pt x="6277795" y="1647190"/>
                    <a:pt x="6276525" y="1642110"/>
                  </a:cubicBezTo>
                  <a:lnTo>
                    <a:pt x="6277795" y="1643380"/>
                  </a:lnTo>
                  <a:lnTo>
                    <a:pt x="6279065" y="1623060"/>
                  </a:lnTo>
                  <a:cubicBezTo>
                    <a:pt x="6280335" y="1602740"/>
                    <a:pt x="6280335" y="1586230"/>
                    <a:pt x="6280335" y="1570990"/>
                  </a:cubicBezTo>
                  <a:cubicBezTo>
                    <a:pt x="6282875" y="1563370"/>
                    <a:pt x="6285415" y="1555750"/>
                    <a:pt x="6286685" y="1546860"/>
                  </a:cubicBezTo>
                  <a:lnTo>
                    <a:pt x="6287955" y="1543050"/>
                  </a:lnTo>
                  <a:lnTo>
                    <a:pt x="6284145" y="1540510"/>
                  </a:lnTo>
                  <a:cubicBezTo>
                    <a:pt x="6284145" y="1539240"/>
                    <a:pt x="6281605" y="1534160"/>
                    <a:pt x="6280335" y="1511300"/>
                  </a:cubicBezTo>
                  <a:cubicBezTo>
                    <a:pt x="6280335" y="1480820"/>
                    <a:pt x="6277795" y="1456690"/>
                    <a:pt x="6273985" y="1416050"/>
                  </a:cubicBezTo>
                  <a:lnTo>
                    <a:pt x="6284145" y="1379220"/>
                  </a:lnTo>
                  <a:cubicBezTo>
                    <a:pt x="6287955" y="1365250"/>
                    <a:pt x="6287955" y="1361440"/>
                    <a:pt x="6287955" y="1355090"/>
                  </a:cubicBezTo>
                  <a:cubicBezTo>
                    <a:pt x="6287955" y="1350010"/>
                    <a:pt x="6287955" y="1342390"/>
                    <a:pt x="6291765" y="1320800"/>
                  </a:cubicBezTo>
                  <a:lnTo>
                    <a:pt x="6287955" y="1319530"/>
                  </a:lnTo>
                  <a:cubicBezTo>
                    <a:pt x="6286685" y="1311910"/>
                    <a:pt x="6286685" y="1282700"/>
                    <a:pt x="6286685" y="1263650"/>
                  </a:cubicBezTo>
                  <a:cubicBezTo>
                    <a:pt x="6286685" y="1225550"/>
                    <a:pt x="6286685" y="1211580"/>
                    <a:pt x="6284145" y="1207770"/>
                  </a:cubicBezTo>
                  <a:cubicBezTo>
                    <a:pt x="6286685" y="1189990"/>
                    <a:pt x="6287955" y="1173480"/>
                    <a:pt x="6287955" y="1155700"/>
                  </a:cubicBezTo>
                  <a:cubicBezTo>
                    <a:pt x="6287955" y="1135380"/>
                    <a:pt x="6287955" y="1113790"/>
                    <a:pt x="6293035" y="1087120"/>
                  </a:cubicBezTo>
                  <a:close/>
                  <a:moveTo>
                    <a:pt x="27940" y="495300"/>
                  </a:moveTo>
                  <a:lnTo>
                    <a:pt x="27940" y="488950"/>
                  </a:lnTo>
                  <a:lnTo>
                    <a:pt x="29210" y="488950"/>
                  </a:lnTo>
                  <a:cubicBezTo>
                    <a:pt x="27940" y="491490"/>
                    <a:pt x="27940" y="492760"/>
                    <a:pt x="27940" y="495300"/>
                  </a:cubicBezTo>
                  <a:close/>
                  <a:moveTo>
                    <a:pt x="38100" y="2854960"/>
                  </a:moveTo>
                  <a:cubicBezTo>
                    <a:pt x="38100" y="2851150"/>
                    <a:pt x="36830" y="2848610"/>
                    <a:pt x="36830" y="2846070"/>
                  </a:cubicBezTo>
                  <a:lnTo>
                    <a:pt x="38100" y="2846070"/>
                  </a:lnTo>
                  <a:lnTo>
                    <a:pt x="38100" y="2854960"/>
                  </a:lnTo>
                  <a:close/>
                  <a:moveTo>
                    <a:pt x="6218105" y="546100"/>
                  </a:moveTo>
                  <a:lnTo>
                    <a:pt x="6219375" y="577850"/>
                  </a:lnTo>
                  <a:lnTo>
                    <a:pt x="6210485" y="563880"/>
                  </a:lnTo>
                  <a:lnTo>
                    <a:pt x="6213025" y="591820"/>
                  </a:lnTo>
                  <a:cubicBezTo>
                    <a:pt x="6218105" y="647700"/>
                    <a:pt x="6216835" y="669290"/>
                    <a:pt x="6215565" y="718820"/>
                  </a:cubicBezTo>
                  <a:lnTo>
                    <a:pt x="6214295" y="741680"/>
                  </a:lnTo>
                  <a:lnTo>
                    <a:pt x="6211755" y="762000"/>
                  </a:lnTo>
                  <a:cubicBezTo>
                    <a:pt x="6209215" y="786130"/>
                    <a:pt x="6209215" y="817880"/>
                    <a:pt x="6210485" y="843280"/>
                  </a:cubicBezTo>
                  <a:lnTo>
                    <a:pt x="6206675" y="843280"/>
                  </a:lnTo>
                  <a:lnTo>
                    <a:pt x="6206675" y="885190"/>
                  </a:lnTo>
                  <a:lnTo>
                    <a:pt x="6210485" y="885190"/>
                  </a:lnTo>
                  <a:lnTo>
                    <a:pt x="6215565" y="956310"/>
                  </a:lnTo>
                  <a:lnTo>
                    <a:pt x="6210485" y="956310"/>
                  </a:lnTo>
                  <a:cubicBezTo>
                    <a:pt x="6210485" y="962660"/>
                    <a:pt x="6210485" y="967740"/>
                    <a:pt x="6211755" y="974090"/>
                  </a:cubicBezTo>
                  <a:lnTo>
                    <a:pt x="6202865" y="974090"/>
                  </a:lnTo>
                  <a:lnTo>
                    <a:pt x="6202865" y="976630"/>
                  </a:lnTo>
                  <a:lnTo>
                    <a:pt x="6207945" y="1078230"/>
                  </a:lnTo>
                  <a:cubicBezTo>
                    <a:pt x="6206675" y="1082040"/>
                    <a:pt x="6206675" y="1088390"/>
                    <a:pt x="6205405" y="1097280"/>
                  </a:cubicBezTo>
                  <a:cubicBezTo>
                    <a:pt x="6204135" y="1104900"/>
                    <a:pt x="6202865" y="1116330"/>
                    <a:pt x="6201595" y="1118870"/>
                  </a:cubicBezTo>
                  <a:lnTo>
                    <a:pt x="6200325" y="1118870"/>
                  </a:lnTo>
                  <a:cubicBezTo>
                    <a:pt x="6199055" y="1146810"/>
                    <a:pt x="6200325" y="1179830"/>
                    <a:pt x="6202865" y="1215390"/>
                  </a:cubicBezTo>
                  <a:cubicBezTo>
                    <a:pt x="6205405" y="1256030"/>
                    <a:pt x="6207945" y="1299210"/>
                    <a:pt x="6205405" y="1339850"/>
                  </a:cubicBezTo>
                  <a:lnTo>
                    <a:pt x="6205405" y="1342390"/>
                  </a:lnTo>
                  <a:cubicBezTo>
                    <a:pt x="6206675" y="1346200"/>
                    <a:pt x="6206675" y="1356360"/>
                    <a:pt x="6207945" y="1369060"/>
                  </a:cubicBezTo>
                  <a:cubicBezTo>
                    <a:pt x="6207945" y="1389380"/>
                    <a:pt x="6206675" y="1408430"/>
                    <a:pt x="6206675" y="1428750"/>
                  </a:cubicBezTo>
                  <a:cubicBezTo>
                    <a:pt x="6205405" y="1478280"/>
                    <a:pt x="6202865" y="1530350"/>
                    <a:pt x="6207945" y="1592580"/>
                  </a:cubicBezTo>
                  <a:lnTo>
                    <a:pt x="6199055" y="1642110"/>
                  </a:lnTo>
                  <a:lnTo>
                    <a:pt x="6199055" y="1643380"/>
                  </a:lnTo>
                  <a:cubicBezTo>
                    <a:pt x="6199055" y="1662430"/>
                    <a:pt x="6200325" y="1668780"/>
                    <a:pt x="6206675" y="1670050"/>
                  </a:cubicBezTo>
                  <a:cubicBezTo>
                    <a:pt x="6209215" y="1670050"/>
                    <a:pt x="6210485" y="1670050"/>
                    <a:pt x="6213025" y="1667510"/>
                  </a:cubicBezTo>
                  <a:cubicBezTo>
                    <a:pt x="6213025" y="1673860"/>
                    <a:pt x="6213025" y="1680210"/>
                    <a:pt x="6214295" y="1690370"/>
                  </a:cubicBezTo>
                  <a:cubicBezTo>
                    <a:pt x="6215565" y="1717040"/>
                    <a:pt x="6214295" y="1727200"/>
                    <a:pt x="6214295" y="1732280"/>
                  </a:cubicBezTo>
                  <a:cubicBezTo>
                    <a:pt x="6213025" y="1732280"/>
                    <a:pt x="6211755" y="1732280"/>
                    <a:pt x="6209215" y="1733550"/>
                  </a:cubicBezTo>
                  <a:cubicBezTo>
                    <a:pt x="6205405" y="1736090"/>
                    <a:pt x="6204135" y="1741170"/>
                    <a:pt x="6204135" y="1747520"/>
                  </a:cubicBezTo>
                  <a:lnTo>
                    <a:pt x="6205405" y="1756410"/>
                  </a:lnTo>
                  <a:cubicBezTo>
                    <a:pt x="6209215" y="1784350"/>
                    <a:pt x="6213025" y="1821180"/>
                    <a:pt x="6213025" y="1863090"/>
                  </a:cubicBezTo>
                  <a:lnTo>
                    <a:pt x="6211755" y="1863090"/>
                  </a:lnTo>
                  <a:lnTo>
                    <a:pt x="6211755" y="1856740"/>
                  </a:lnTo>
                  <a:cubicBezTo>
                    <a:pt x="6210485" y="1830070"/>
                    <a:pt x="6209215" y="1827530"/>
                    <a:pt x="6202865" y="1827530"/>
                  </a:cubicBezTo>
                  <a:cubicBezTo>
                    <a:pt x="6195245" y="1827530"/>
                    <a:pt x="6195245" y="1832610"/>
                    <a:pt x="6192705" y="1855470"/>
                  </a:cubicBezTo>
                  <a:lnTo>
                    <a:pt x="6191435" y="1859280"/>
                  </a:lnTo>
                  <a:lnTo>
                    <a:pt x="6195245" y="1861820"/>
                  </a:lnTo>
                  <a:cubicBezTo>
                    <a:pt x="6201595" y="1869440"/>
                    <a:pt x="6201595" y="1926590"/>
                    <a:pt x="6201595" y="1969770"/>
                  </a:cubicBezTo>
                  <a:cubicBezTo>
                    <a:pt x="6201595" y="2044700"/>
                    <a:pt x="6204135" y="2075180"/>
                    <a:pt x="6210485" y="2084070"/>
                  </a:cubicBezTo>
                  <a:lnTo>
                    <a:pt x="6209215" y="2095500"/>
                  </a:lnTo>
                  <a:lnTo>
                    <a:pt x="6206675" y="2095500"/>
                  </a:lnTo>
                  <a:cubicBezTo>
                    <a:pt x="6202865" y="2132330"/>
                    <a:pt x="6205405" y="2146300"/>
                    <a:pt x="6209215" y="2162810"/>
                  </a:cubicBezTo>
                  <a:cubicBezTo>
                    <a:pt x="6213025" y="2178050"/>
                    <a:pt x="6216835" y="2195830"/>
                    <a:pt x="6215565" y="2241550"/>
                  </a:cubicBezTo>
                  <a:cubicBezTo>
                    <a:pt x="6214295" y="2258060"/>
                    <a:pt x="6214295" y="2269490"/>
                    <a:pt x="6213025" y="2274570"/>
                  </a:cubicBezTo>
                  <a:lnTo>
                    <a:pt x="6209215" y="2274570"/>
                  </a:lnTo>
                  <a:lnTo>
                    <a:pt x="6213025" y="2345690"/>
                  </a:lnTo>
                  <a:lnTo>
                    <a:pt x="6213025" y="2349500"/>
                  </a:lnTo>
                  <a:lnTo>
                    <a:pt x="6210485" y="2349500"/>
                  </a:lnTo>
                  <a:lnTo>
                    <a:pt x="6211755" y="2426970"/>
                  </a:lnTo>
                  <a:lnTo>
                    <a:pt x="6206675" y="2418080"/>
                  </a:lnTo>
                  <a:lnTo>
                    <a:pt x="6211755" y="2449830"/>
                  </a:lnTo>
                  <a:cubicBezTo>
                    <a:pt x="6213025" y="2458720"/>
                    <a:pt x="6215565" y="2473960"/>
                    <a:pt x="6216835" y="2487930"/>
                  </a:cubicBezTo>
                  <a:lnTo>
                    <a:pt x="6213025" y="2501900"/>
                  </a:lnTo>
                  <a:cubicBezTo>
                    <a:pt x="6204135" y="2531110"/>
                    <a:pt x="6205405" y="2545080"/>
                    <a:pt x="6206675" y="2566670"/>
                  </a:cubicBezTo>
                  <a:cubicBezTo>
                    <a:pt x="6207945" y="2575560"/>
                    <a:pt x="6207945" y="2585720"/>
                    <a:pt x="6209215" y="2599690"/>
                  </a:cubicBezTo>
                  <a:lnTo>
                    <a:pt x="6204135" y="2616200"/>
                  </a:lnTo>
                  <a:cubicBezTo>
                    <a:pt x="6202865" y="2620010"/>
                    <a:pt x="6202865" y="2622550"/>
                    <a:pt x="6201595" y="2626360"/>
                  </a:cubicBezTo>
                  <a:lnTo>
                    <a:pt x="6209215" y="2626360"/>
                  </a:lnTo>
                  <a:lnTo>
                    <a:pt x="6209215" y="2636520"/>
                  </a:lnTo>
                  <a:lnTo>
                    <a:pt x="6204135" y="2636520"/>
                  </a:lnTo>
                  <a:cubicBezTo>
                    <a:pt x="6201595" y="2649220"/>
                    <a:pt x="6200325" y="2670810"/>
                    <a:pt x="6199055" y="2698750"/>
                  </a:cubicBezTo>
                  <a:cubicBezTo>
                    <a:pt x="6197785" y="2719070"/>
                    <a:pt x="6197785" y="2740660"/>
                    <a:pt x="6195245" y="2766060"/>
                  </a:cubicBezTo>
                  <a:lnTo>
                    <a:pt x="6207945" y="2767330"/>
                  </a:lnTo>
                  <a:cubicBezTo>
                    <a:pt x="6209215" y="2764790"/>
                    <a:pt x="6209215" y="2758440"/>
                    <a:pt x="6210485" y="2752090"/>
                  </a:cubicBezTo>
                  <a:lnTo>
                    <a:pt x="6214295" y="2752090"/>
                  </a:lnTo>
                  <a:cubicBezTo>
                    <a:pt x="6214295" y="2759710"/>
                    <a:pt x="6215565" y="2768600"/>
                    <a:pt x="6216835" y="2777490"/>
                  </a:cubicBezTo>
                  <a:cubicBezTo>
                    <a:pt x="6211755" y="2783840"/>
                    <a:pt x="6211755" y="2801620"/>
                    <a:pt x="6213025" y="2839720"/>
                  </a:cubicBezTo>
                  <a:lnTo>
                    <a:pt x="6213025" y="2849880"/>
                  </a:lnTo>
                  <a:lnTo>
                    <a:pt x="6204135" y="2847340"/>
                  </a:lnTo>
                  <a:lnTo>
                    <a:pt x="6204135" y="2857500"/>
                  </a:lnTo>
                  <a:cubicBezTo>
                    <a:pt x="6205405" y="2887980"/>
                    <a:pt x="6207945" y="2896870"/>
                    <a:pt x="6210485" y="2908300"/>
                  </a:cubicBezTo>
                  <a:cubicBezTo>
                    <a:pt x="6211755" y="2913380"/>
                    <a:pt x="6213025" y="2919730"/>
                    <a:pt x="6214295" y="2928620"/>
                  </a:cubicBezTo>
                  <a:cubicBezTo>
                    <a:pt x="6213025" y="2975610"/>
                    <a:pt x="6207945" y="2988310"/>
                    <a:pt x="6202865" y="2998470"/>
                  </a:cubicBezTo>
                  <a:lnTo>
                    <a:pt x="6201595" y="3001010"/>
                  </a:lnTo>
                  <a:lnTo>
                    <a:pt x="6201595" y="3003550"/>
                  </a:lnTo>
                  <a:cubicBezTo>
                    <a:pt x="6201595" y="3032760"/>
                    <a:pt x="6201595" y="3036570"/>
                    <a:pt x="6207945" y="3037840"/>
                  </a:cubicBezTo>
                  <a:cubicBezTo>
                    <a:pt x="6210485" y="3037840"/>
                    <a:pt x="6211755" y="3037840"/>
                    <a:pt x="6213025" y="3036570"/>
                  </a:cubicBezTo>
                  <a:lnTo>
                    <a:pt x="6213025" y="3044190"/>
                  </a:lnTo>
                  <a:cubicBezTo>
                    <a:pt x="6210485" y="3110230"/>
                    <a:pt x="6213025" y="3158490"/>
                    <a:pt x="6216835" y="3232150"/>
                  </a:cubicBezTo>
                  <a:lnTo>
                    <a:pt x="6218105" y="3244850"/>
                  </a:lnTo>
                  <a:cubicBezTo>
                    <a:pt x="6211755" y="3244850"/>
                    <a:pt x="6211755" y="3251200"/>
                    <a:pt x="6210485" y="3253740"/>
                  </a:cubicBezTo>
                  <a:lnTo>
                    <a:pt x="6210485" y="3255010"/>
                  </a:lnTo>
                  <a:lnTo>
                    <a:pt x="6214295" y="3280410"/>
                  </a:lnTo>
                  <a:lnTo>
                    <a:pt x="6211755" y="3276600"/>
                  </a:lnTo>
                  <a:lnTo>
                    <a:pt x="6213025" y="3304540"/>
                  </a:lnTo>
                  <a:cubicBezTo>
                    <a:pt x="6214295" y="3321050"/>
                    <a:pt x="6215565" y="3324860"/>
                    <a:pt x="6218105" y="3328670"/>
                  </a:cubicBezTo>
                  <a:cubicBezTo>
                    <a:pt x="6219375" y="3331210"/>
                    <a:pt x="6221915" y="3333750"/>
                    <a:pt x="6223185" y="3364230"/>
                  </a:cubicBezTo>
                  <a:lnTo>
                    <a:pt x="6223185" y="3366770"/>
                  </a:lnTo>
                  <a:cubicBezTo>
                    <a:pt x="6225725" y="3373120"/>
                    <a:pt x="6224455" y="3388360"/>
                    <a:pt x="6223185" y="3398520"/>
                  </a:cubicBezTo>
                  <a:lnTo>
                    <a:pt x="6209215" y="3397250"/>
                  </a:lnTo>
                  <a:lnTo>
                    <a:pt x="6183815" y="3394710"/>
                  </a:lnTo>
                  <a:cubicBezTo>
                    <a:pt x="6163495" y="3393440"/>
                    <a:pt x="6144445" y="3394710"/>
                    <a:pt x="6129205" y="3395980"/>
                  </a:cubicBezTo>
                  <a:lnTo>
                    <a:pt x="6129205" y="3392170"/>
                  </a:lnTo>
                  <a:lnTo>
                    <a:pt x="6124125" y="3389630"/>
                  </a:lnTo>
                  <a:lnTo>
                    <a:pt x="6077135" y="3393440"/>
                  </a:lnTo>
                  <a:cubicBezTo>
                    <a:pt x="6032685" y="3395980"/>
                    <a:pt x="6025065" y="3397250"/>
                    <a:pt x="5979345" y="3402330"/>
                  </a:cubicBezTo>
                  <a:cubicBezTo>
                    <a:pt x="5952675" y="3399790"/>
                    <a:pt x="5926005" y="3398520"/>
                    <a:pt x="5899335" y="3398520"/>
                  </a:cubicBezTo>
                  <a:lnTo>
                    <a:pt x="5885365" y="3398520"/>
                  </a:lnTo>
                  <a:cubicBezTo>
                    <a:pt x="5875205" y="3397250"/>
                    <a:pt x="5862505" y="3395980"/>
                    <a:pt x="5845995" y="3395980"/>
                  </a:cubicBezTo>
                  <a:lnTo>
                    <a:pt x="5845995" y="3398520"/>
                  </a:lnTo>
                  <a:lnTo>
                    <a:pt x="5843455" y="3398520"/>
                  </a:lnTo>
                  <a:cubicBezTo>
                    <a:pt x="5842185" y="3397250"/>
                    <a:pt x="5840915" y="3397250"/>
                    <a:pt x="5839645" y="3395980"/>
                  </a:cubicBezTo>
                  <a:lnTo>
                    <a:pt x="5837105" y="3395980"/>
                  </a:lnTo>
                  <a:cubicBezTo>
                    <a:pt x="5825675" y="3398520"/>
                    <a:pt x="5812975" y="3399790"/>
                    <a:pt x="5797735" y="3401060"/>
                  </a:cubicBezTo>
                  <a:lnTo>
                    <a:pt x="5779955" y="3393440"/>
                  </a:lnTo>
                  <a:lnTo>
                    <a:pt x="5773605" y="3398520"/>
                  </a:lnTo>
                  <a:lnTo>
                    <a:pt x="5658035" y="3393440"/>
                  </a:lnTo>
                  <a:cubicBezTo>
                    <a:pt x="5640255" y="3395980"/>
                    <a:pt x="5622475" y="3397250"/>
                    <a:pt x="5605965" y="3399790"/>
                  </a:cubicBezTo>
                  <a:cubicBezTo>
                    <a:pt x="5580565" y="3399790"/>
                    <a:pt x="5556435" y="3398520"/>
                    <a:pt x="5531035" y="3398520"/>
                  </a:cubicBezTo>
                  <a:lnTo>
                    <a:pt x="5531035" y="3393440"/>
                  </a:lnTo>
                  <a:lnTo>
                    <a:pt x="5480235" y="3397250"/>
                  </a:lnTo>
                  <a:cubicBezTo>
                    <a:pt x="5471345" y="3397250"/>
                    <a:pt x="5463725" y="3397250"/>
                    <a:pt x="5453565" y="3395980"/>
                  </a:cubicBezTo>
                  <a:lnTo>
                    <a:pt x="5453565" y="3394710"/>
                  </a:lnTo>
                  <a:cubicBezTo>
                    <a:pt x="5395370" y="3390900"/>
                    <a:pt x="5302369" y="3389630"/>
                    <a:pt x="5192761" y="3389630"/>
                  </a:cubicBezTo>
                  <a:lnTo>
                    <a:pt x="5116368" y="3389630"/>
                  </a:lnTo>
                  <a:lnTo>
                    <a:pt x="5146260" y="3394710"/>
                  </a:lnTo>
                  <a:cubicBezTo>
                    <a:pt x="5126332" y="3394710"/>
                    <a:pt x="5113046" y="3393440"/>
                    <a:pt x="5096439" y="3393440"/>
                  </a:cubicBezTo>
                  <a:cubicBezTo>
                    <a:pt x="5086475" y="3393440"/>
                    <a:pt x="5076510" y="3392170"/>
                    <a:pt x="5066546" y="3392170"/>
                  </a:cubicBezTo>
                  <a:lnTo>
                    <a:pt x="5059903" y="3392170"/>
                  </a:lnTo>
                  <a:cubicBezTo>
                    <a:pt x="5049938" y="3393440"/>
                    <a:pt x="5036653" y="3394710"/>
                    <a:pt x="5030009" y="3397250"/>
                  </a:cubicBezTo>
                  <a:lnTo>
                    <a:pt x="5030009" y="3395980"/>
                  </a:lnTo>
                  <a:cubicBezTo>
                    <a:pt x="4953616" y="3392170"/>
                    <a:pt x="4900473" y="3393440"/>
                    <a:pt x="4857293" y="3397250"/>
                  </a:cubicBezTo>
                  <a:lnTo>
                    <a:pt x="4850651" y="3397250"/>
                  </a:lnTo>
                  <a:cubicBezTo>
                    <a:pt x="4691221" y="3397250"/>
                    <a:pt x="4511862" y="3397250"/>
                    <a:pt x="4472005" y="3389630"/>
                  </a:cubicBezTo>
                  <a:lnTo>
                    <a:pt x="4465361" y="3389630"/>
                  </a:lnTo>
                  <a:cubicBezTo>
                    <a:pt x="4408896" y="3389630"/>
                    <a:pt x="4392289" y="3389630"/>
                    <a:pt x="4388968" y="3395980"/>
                  </a:cubicBezTo>
                  <a:lnTo>
                    <a:pt x="4362396" y="3395980"/>
                  </a:lnTo>
                  <a:lnTo>
                    <a:pt x="4319217" y="3392170"/>
                  </a:lnTo>
                  <a:lnTo>
                    <a:pt x="4279360" y="3397250"/>
                  </a:lnTo>
                  <a:cubicBezTo>
                    <a:pt x="4259431" y="3397250"/>
                    <a:pt x="4239502" y="3397250"/>
                    <a:pt x="4226216" y="3395980"/>
                  </a:cubicBezTo>
                  <a:lnTo>
                    <a:pt x="4226216" y="3387090"/>
                  </a:lnTo>
                  <a:cubicBezTo>
                    <a:pt x="4143180" y="3384550"/>
                    <a:pt x="4020286" y="3385820"/>
                    <a:pt x="3930606" y="3387090"/>
                  </a:cubicBezTo>
                  <a:cubicBezTo>
                    <a:pt x="3890749" y="3387090"/>
                    <a:pt x="3854213" y="3388360"/>
                    <a:pt x="3834284" y="3388360"/>
                  </a:cubicBezTo>
                  <a:lnTo>
                    <a:pt x="3834284" y="3390900"/>
                  </a:lnTo>
                  <a:lnTo>
                    <a:pt x="3561924" y="3390900"/>
                  </a:lnTo>
                  <a:lnTo>
                    <a:pt x="3561924" y="3388360"/>
                  </a:lnTo>
                  <a:cubicBezTo>
                    <a:pt x="3551960" y="3389630"/>
                    <a:pt x="3541996" y="3389630"/>
                    <a:pt x="3535353" y="3390900"/>
                  </a:cubicBezTo>
                  <a:lnTo>
                    <a:pt x="3445673" y="3390900"/>
                  </a:lnTo>
                  <a:cubicBezTo>
                    <a:pt x="3209850" y="3390900"/>
                    <a:pt x="2964061" y="3390900"/>
                    <a:pt x="2748167" y="3394710"/>
                  </a:cubicBezTo>
                  <a:lnTo>
                    <a:pt x="2734881" y="3394710"/>
                  </a:lnTo>
                  <a:cubicBezTo>
                    <a:pt x="2711630" y="3394710"/>
                    <a:pt x="2691702" y="3395980"/>
                    <a:pt x="2668451" y="3395980"/>
                  </a:cubicBezTo>
                  <a:lnTo>
                    <a:pt x="2555522" y="3398520"/>
                  </a:lnTo>
                  <a:lnTo>
                    <a:pt x="2578772" y="3401060"/>
                  </a:lnTo>
                  <a:lnTo>
                    <a:pt x="2528950" y="3401060"/>
                  </a:lnTo>
                  <a:cubicBezTo>
                    <a:pt x="2512343" y="3397250"/>
                    <a:pt x="2482450" y="3394710"/>
                    <a:pt x="2462521" y="3392170"/>
                  </a:cubicBezTo>
                  <a:lnTo>
                    <a:pt x="2459200" y="3398520"/>
                  </a:lnTo>
                  <a:lnTo>
                    <a:pt x="2455878" y="3393440"/>
                  </a:lnTo>
                  <a:cubicBezTo>
                    <a:pt x="2445913" y="3394710"/>
                    <a:pt x="2382806" y="3393440"/>
                    <a:pt x="2329662" y="3393440"/>
                  </a:cubicBezTo>
                  <a:lnTo>
                    <a:pt x="2176875" y="3393440"/>
                  </a:lnTo>
                  <a:lnTo>
                    <a:pt x="2176875" y="3397250"/>
                  </a:lnTo>
                  <a:cubicBezTo>
                    <a:pt x="2163589" y="3397250"/>
                    <a:pt x="2153625" y="3397250"/>
                    <a:pt x="2140339" y="3398520"/>
                  </a:cubicBezTo>
                  <a:lnTo>
                    <a:pt x="2137018" y="3398520"/>
                  </a:lnTo>
                  <a:cubicBezTo>
                    <a:pt x="2100482" y="3399790"/>
                    <a:pt x="2060624" y="3401060"/>
                    <a:pt x="2014124" y="3402330"/>
                  </a:cubicBezTo>
                  <a:cubicBezTo>
                    <a:pt x="2017445" y="3401060"/>
                    <a:pt x="2017445" y="3399790"/>
                    <a:pt x="2020767" y="3398520"/>
                  </a:cubicBezTo>
                  <a:cubicBezTo>
                    <a:pt x="2024088" y="3392170"/>
                    <a:pt x="2004159" y="3388360"/>
                    <a:pt x="1994195" y="3387090"/>
                  </a:cubicBezTo>
                  <a:lnTo>
                    <a:pt x="1987552" y="3387090"/>
                  </a:lnTo>
                  <a:cubicBezTo>
                    <a:pt x="1897873" y="3385820"/>
                    <a:pt x="1881265" y="3387090"/>
                    <a:pt x="1867980" y="3390900"/>
                  </a:cubicBezTo>
                  <a:cubicBezTo>
                    <a:pt x="1864658" y="3392170"/>
                    <a:pt x="1854694" y="3393440"/>
                    <a:pt x="1781621" y="3392170"/>
                  </a:cubicBezTo>
                  <a:lnTo>
                    <a:pt x="1774979" y="3392170"/>
                  </a:lnTo>
                  <a:cubicBezTo>
                    <a:pt x="1765014" y="3393440"/>
                    <a:pt x="1758371" y="3394710"/>
                    <a:pt x="1755050" y="3395980"/>
                  </a:cubicBezTo>
                  <a:cubicBezTo>
                    <a:pt x="1668692" y="3397250"/>
                    <a:pt x="1638799" y="3398520"/>
                    <a:pt x="1615548" y="3399790"/>
                  </a:cubicBezTo>
                  <a:lnTo>
                    <a:pt x="1532512" y="3397250"/>
                  </a:lnTo>
                  <a:cubicBezTo>
                    <a:pt x="1502619" y="3395980"/>
                    <a:pt x="1486012" y="3395980"/>
                    <a:pt x="1476047" y="3394710"/>
                  </a:cubicBezTo>
                  <a:lnTo>
                    <a:pt x="1476047" y="3385820"/>
                  </a:lnTo>
                  <a:lnTo>
                    <a:pt x="1080793" y="3383280"/>
                  </a:lnTo>
                  <a:lnTo>
                    <a:pt x="1090758" y="3388360"/>
                  </a:lnTo>
                  <a:cubicBezTo>
                    <a:pt x="1064186" y="3389630"/>
                    <a:pt x="1011043" y="3392170"/>
                    <a:pt x="974507" y="3392170"/>
                  </a:cubicBezTo>
                  <a:cubicBezTo>
                    <a:pt x="957900" y="3392170"/>
                    <a:pt x="941292" y="3393440"/>
                    <a:pt x="928006" y="3393440"/>
                  </a:cubicBezTo>
                  <a:lnTo>
                    <a:pt x="840740" y="3393440"/>
                  </a:lnTo>
                  <a:lnTo>
                    <a:pt x="840740" y="3389630"/>
                  </a:lnTo>
                  <a:lnTo>
                    <a:pt x="836930" y="3390900"/>
                  </a:lnTo>
                  <a:cubicBezTo>
                    <a:pt x="830580" y="3392170"/>
                    <a:pt x="805180" y="3393440"/>
                    <a:pt x="778510" y="3394710"/>
                  </a:cubicBezTo>
                  <a:lnTo>
                    <a:pt x="778510" y="3389630"/>
                  </a:lnTo>
                  <a:cubicBezTo>
                    <a:pt x="754380" y="3388360"/>
                    <a:pt x="734060" y="3389630"/>
                    <a:pt x="713740" y="3392170"/>
                  </a:cubicBezTo>
                  <a:cubicBezTo>
                    <a:pt x="687070" y="3394710"/>
                    <a:pt x="660400" y="3397250"/>
                    <a:pt x="623570" y="3392170"/>
                  </a:cubicBezTo>
                  <a:cubicBezTo>
                    <a:pt x="614680" y="3392170"/>
                    <a:pt x="601980" y="3389630"/>
                    <a:pt x="589280" y="3388360"/>
                  </a:cubicBezTo>
                  <a:cubicBezTo>
                    <a:pt x="561340" y="3384550"/>
                    <a:pt x="551180" y="3383280"/>
                    <a:pt x="546100" y="3388360"/>
                  </a:cubicBezTo>
                  <a:lnTo>
                    <a:pt x="544830" y="3389630"/>
                  </a:lnTo>
                  <a:cubicBezTo>
                    <a:pt x="537210" y="3389630"/>
                    <a:pt x="529590" y="3389630"/>
                    <a:pt x="520700" y="3390900"/>
                  </a:cubicBezTo>
                  <a:cubicBezTo>
                    <a:pt x="497840" y="3392170"/>
                    <a:pt x="474980" y="3393440"/>
                    <a:pt x="448310" y="3389630"/>
                  </a:cubicBezTo>
                  <a:lnTo>
                    <a:pt x="445770" y="3389630"/>
                  </a:lnTo>
                  <a:cubicBezTo>
                    <a:pt x="444500" y="3389630"/>
                    <a:pt x="443230" y="3389630"/>
                    <a:pt x="443230" y="3390900"/>
                  </a:cubicBezTo>
                  <a:lnTo>
                    <a:pt x="429260" y="3388360"/>
                  </a:lnTo>
                  <a:cubicBezTo>
                    <a:pt x="416560" y="3385820"/>
                    <a:pt x="393700" y="3387090"/>
                    <a:pt x="373380" y="3388360"/>
                  </a:cubicBezTo>
                  <a:cubicBezTo>
                    <a:pt x="363220" y="3388360"/>
                    <a:pt x="351790" y="3389630"/>
                    <a:pt x="346710" y="3389630"/>
                  </a:cubicBezTo>
                  <a:lnTo>
                    <a:pt x="345440" y="3384550"/>
                  </a:lnTo>
                  <a:cubicBezTo>
                    <a:pt x="323850" y="3390900"/>
                    <a:pt x="297180" y="3390900"/>
                    <a:pt x="266700" y="3389630"/>
                  </a:cubicBezTo>
                  <a:cubicBezTo>
                    <a:pt x="242570" y="3388360"/>
                    <a:pt x="214630" y="3388360"/>
                    <a:pt x="185420" y="3390900"/>
                  </a:cubicBezTo>
                  <a:lnTo>
                    <a:pt x="189230" y="3385820"/>
                  </a:lnTo>
                  <a:lnTo>
                    <a:pt x="166370" y="3388360"/>
                  </a:lnTo>
                  <a:cubicBezTo>
                    <a:pt x="163830" y="3388360"/>
                    <a:pt x="161290" y="3388360"/>
                    <a:pt x="157480" y="3389630"/>
                  </a:cubicBezTo>
                  <a:lnTo>
                    <a:pt x="156210" y="3383280"/>
                  </a:lnTo>
                  <a:cubicBezTo>
                    <a:pt x="139700" y="3384550"/>
                    <a:pt x="123190" y="3385820"/>
                    <a:pt x="101600" y="3384550"/>
                  </a:cubicBezTo>
                  <a:lnTo>
                    <a:pt x="97790" y="3384550"/>
                  </a:lnTo>
                  <a:lnTo>
                    <a:pt x="87630" y="3383280"/>
                  </a:lnTo>
                  <a:lnTo>
                    <a:pt x="87630" y="3362960"/>
                  </a:lnTo>
                  <a:lnTo>
                    <a:pt x="74930" y="3362960"/>
                  </a:lnTo>
                  <a:lnTo>
                    <a:pt x="74930" y="3356610"/>
                  </a:lnTo>
                  <a:cubicBezTo>
                    <a:pt x="76200" y="3342640"/>
                    <a:pt x="77470" y="3333750"/>
                    <a:pt x="80010" y="3323590"/>
                  </a:cubicBezTo>
                  <a:lnTo>
                    <a:pt x="80010" y="3321050"/>
                  </a:lnTo>
                  <a:cubicBezTo>
                    <a:pt x="85090" y="3296920"/>
                    <a:pt x="88900" y="3270250"/>
                    <a:pt x="87630" y="3200400"/>
                  </a:cubicBezTo>
                  <a:lnTo>
                    <a:pt x="83820" y="3200400"/>
                  </a:lnTo>
                  <a:cubicBezTo>
                    <a:pt x="85090" y="3178810"/>
                    <a:pt x="86360" y="3161030"/>
                    <a:pt x="88900" y="3150870"/>
                  </a:cubicBezTo>
                  <a:cubicBezTo>
                    <a:pt x="88900" y="3102610"/>
                    <a:pt x="87630" y="3100070"/>
                    <a:pt x="81280" y="3100070"/>
                  </a:cubicBezTo>
                  <a:cubicBezTo>
                    <a:pt x="81280" y="3087370"/>
                    <a:pt x="80010" y="3077210"/>
                    <a:pt x="77470" y="3064510"/>
                  </a:cubicBezTo>
                  <a:cubicBezTo>
                    <a:pt x="76200" y="3054350"/>
                    <a:pt x="73660" y="3042920"/>
                    <a:pt x="73660" y="3028950"/>
                  </a:cubicBezTo>
                  <a:lnTo>
                    <a:pt x="78740" y="3028950"/>
                  </a:lnTo>
                  <a:lnTo>
                    <a:pt x="78740" y="3022600"/>
                  </a:lnTo>
                  <a:cubicBezTo>
                    <a:pt x="81280" y="2959100"/>
                    <a:pt x="77470" y="2951480"/>
                    <a:pt x="73660" y="2943860"/>
                  </a:cubicBezTo>
                  <a:cubicBezTo>
                    <a:pt x="72390" y="2941320"/>
                    <a:pt x="71120" y="2937510"/>
                    <a:pt x="69850" y="2927350"/>
                  </a:cubicBezTo>
                  <a:lnTo>
                    <a:pt x="78740" y="2926080"/>
                  </a:lnTo>
                  <a:lnTo>
                    <a:pt x="77470" y="2894330"/>
                  </a:lnTo>
                  <a:lnTo>
                    <a:pt x="86360" y="2908300"/>
                  </a:lnTo>
                  <a:lnTo>
                    <a:pt x="83820" y="2880360"/>
                  </a:lnTo>
                  <a:cubicBezTo>
                    <a:pt x="78740" y="2824480"/>
                    <a:pt x="80010" y="2802890"/>
                    <a:pt x="81280" y="2753360"/>
                  </a:cubicBezTo>
                  <a:lnTo>
                    <a:pt x="82550" y="2730500"/>
                  </a:lnTo>
                  <a:lnTo>
                    <a:pt x="85090" y="2710180"/>
                  </a:lnTo>
                  <a:cubicBezTo>
                    <a:pt x="87630" y="2686050"/>
                    <a:pt x="87630" y="2655570"/>
                    <a:pt x="86360" y="2630170"/>
                  </a:cubicBezTo>
                  <a:lnTo>
                    <a:pt x="88900" y="2630170"/>
                  </a:lnTo>
                  <a:cubicBezTo>
                    <a:pt x="87630" y="2623820"/>
                    <a:pt x="87630" y="2618740"/>
                    <a:pt x="87630" y="2613660"/>
                  </a:cubicBezTo>
                  <a:lnTo>
                    <a:pt x="87630" y="2586990"/>
                  </a:lnTo>
                  <a:lnTo>
                    <a:pt x="83820" y="2586990"/>
                  </a:lnTo>
                  <a:lnTo>
                    <a:pt x="78740" y="2515870"/>
                  </a:lnTo>
                  <a:lnTo>
                    <a:pt x="83820" y="2515870"/>
                  </a:lnTo>
                  <a:cubicBezTo>
                    <a:pt x="83820" y="2509520"/>
                    <a:pt x="83820" y="2504440"/>
                    <a:pt x="82550" y="2498090"/>
                  </a:cubicBezTo>
                  <a:lnTo>
                    <a:pt x="91440" y="2498090"/>
                  </a:lnTo>
                  <a:lnTo>
                    <a:pt x="91440" y="2495550"/>
                  </a:lnTo>
                  <a:lnTo>
                    <a:pt x="86360" y="2393950"/>
                  </a:lnTo>
                  <a:cubicBezTo>
                    <a:pt x="87630" y="2390140"/>
                    <a:pt x="87630" y="2383790"/>
                    <a:pt x="88900" y="2374900"/>
                  </a:cubicBezTo>
                  <a:cubicBezTo>
                    <a:pt x="90170" y="2367280"/>
                    <a:pt x="91440" y="2355850"/>
                    <a:pt x="92710" y="2353310"/>
                  </a:cubicBezTo>
                  <a:lnTo>
                    <a:pt x="93980" y="2353310"/>
                  </a:lnTo>
                  <a:cubicBezTo>
                    <a:pt x="95250" y="2325370"/>
                    <a:pt x="92710" y="2292350"/>
                    <a:pt x="91440" y="2256790"/>
                  </a:cubicBezTo>
                  <a:cubicBezTo>
                    <a:pt x="88900" y="2216150"/>
                    <a:pt x="86360" y="2172970"/>
                    <a:pt x="88900" y="2131060"/>
                  </a:cubicBezTo>
                  <a:lnTo>
                    <a:pt x="88900" y="2128520"/>
                  </a:lnTo>
                  <a:cubicBezTo>
                    <a:pt x="87630" y="2124710"/>
                    <a:pt x="87630" y="2114550"/>
                    <a:pt x="86360" y="2101850"/>
                  </a:cubicBezTo>
                  <a:cubicBezTo>
                    <a:pt x="86360" y="2081530"/>
                    <a:pt x="87630" y="2062480"/>
                    <a:pt x="87630" y="2042160"/>
                  </a:cubicBezTo>
                  <a:cubicBezTo>
                    <a:pt x="88900" y="1992630"/>
                    <a:pt x="91440" y="1940560"/>
                    <a:pt x="86360" y="1877060"/>
                  </a:cubicBezTo>
                  <a:lnTo>
                    <a:pt x="95250" y="1827530"/>
                  </a:lnTo>
                  <a:lnTo>
                    <a:pt x="95250" y="1826260"/>
                  </a:lnTo>
                  <a:cubicBezTo>
                    <a:pt x="95250" y="1807210"/>
                    <a:pt x="93980" y="1800860"/>
                    <a:pt x="87630" y="1799590"/>
                  </a:cubicBezTo>
                  <a:cubicBezTo>
                    <a:pt x="85090" y="1799590"/>
                    <a:pt x="83820" y="1799590"/>
                    <a:pt x="81280" y="1802130"/>
                  </a:cubicBezTo>
                  <a:cubicBezTo>
                    <a:pt x="81280" y="1795780"/>
                    <a:pt x="81280" y="1789430"/>
                    <a:pt x="80010" y="1779270"/>
                  </a:cubicBezTo>
                  <a:cubicBezTo>
                    <a:pt x="78740" y="1752600"/>
                    <a:pt x="80010" y="1742440"/>
                    <a:pt x="80010" y="1737360"/>
                  </a:cubicBezTo>
                  <a:cubicBezTo>
                    <a:pt x="81280" y="1737360"/>
                    <a:pt x="82550" y="1737360"/>
                    <a:pt x="85090" y="1736090"/>
                  </a:cubicBezTo>
                  <a:cubicBezTo>
                    <a:pt x="88900" y="1733550"/>
                    <a:pt x="90170" y="1728470"/>
                    <a:pt x="90170" y="1722120"/>
                  </a:cubicBezTo>
                  <a:lnTo>
                    <a:pt x="90170" y="1720850"/>
                  </a:lnTo>
                  <a:lnTo>
                    <a:pt x="88900" y="1714500"/>
                  </a:lnTo>
                  <a:cubicBezTo>
                    <a:pt x="85090" y="1686560"/>
                    <a:pt x="81280" y="1649730"/>
                    <a:pt x="81280" y="1607820"/>
                  </a:cubicBezTo>
                  <a:lnTo>
                    <a:pt x="82550" y="1607820"/>
                  </a:lnTo>
                  <a:lnTo>
                    <a:pt x="82550" y="1614170"/>
                  </a:lnTo>
                  <a:cubicBezTo>
                    <a:pt x="83820" y="1640840"/>
                    <a:pt x="85090" y="1643380"/>
                    <a:pt x="91440" y="1643380"/>
                  </a:cubicBezTo>
                  <a:cubicBezTo>
                    <a:pt x="99060" y="1643380"/>
                    <a:pt x="99060" y="1638300"/>
                    <a:pt x="101600" y="1615440"/>
                  </a:cubicBezTo>
                  <a:lnTo>
                    <a:pt x="102870" y="1611630"/>
                  </a:lnTo>
                  <a:lnTo>
                    <a:pt x="99060" y="1609090"/>
                  </a:lnTo>
                  <a:cubicBezTo>
                    <a:pt x="92710" y="1601470"/>
                    <a:pt x="92710" y="1544320"/>
                    <a:pt x="92710" y="1501140"/>
                  </a:cubicBezTo>
                  <a:cubicBezTo>
                    <a:pt x="92710" y="1426210"/>
                    <a:pt x="90170" y="1395730"/>
                    <a:pt x="83820" y="1386840"/>
                  </a:cubicBezTo>
                  <a:lnTo>
                    <a:pt x="85090" y="1375410"/>
                  </a:lnTo>
                  <a:lnTo>
                    <a:pt x="87630" y="1375410"/>
                  </a:lnTo>
                  <a:cubicBezTo>
                    <a:pt x="91440" y="1338580"/>
                    <a:pt x="88900" y="1324610"/>
                    <a:pt x="85090" y="1308100"/>
                  </a:cubicBezTo>
                  <a:cubicBezTo>
                    <a:pt x="81280" y="1292860"/>
                    <a:pt x="77470" y="1275080"/>
                    <a:pt x="78740" y="1229360"/>
                  </a:cubicBezTo>
                  <a:cubicBezTo>
                    <a:pt x="80010" y="1212850"/>
                    <a:pt x="80010" y="1201420"/>
                    <a:pt x="81280" y="1196340"/>
                  </a:cubicBezTo>
                  <a:lnTo>
                    <a:pt x="85090" y="1196340"/>
                  </a:lnTo>
                  <a:lnTo>
                    <a:pt x="81280" y="1125220"/>
                  </a:lnTo>
                  <a:lnTo>
                    <a:pt x="81280" y="1121410"/>
                  </a:lnTo>
                  <a:lnTo>
                    <a:pt x="83820" y="1121410"/>
                  </a:lnTo>
                  <a:lnTo>
                    <a:pt x="82550" y="1043940"/>
                  </a:lnTo>
                  <a:lnTo>
                    <a:pt x="87630" y="1052830"/>
                  </a:lnTo>
                  <a:lnTo>
                    <a:pt x="82550" y="1021080"/>
                  </a:lnTo>
                  <a:cubicBezTo>
                    <a:pt x="81280" y="1012190"/>
                    <a:pt x="78740" y="998220"/>
                    <a:pt x="77470" y="982980"/>
                  </a:cubicBezTo>
                  <a:lnTo>
                    <a:pt x="81280" y="969010"/>
                  </a:lnTo>
                  <a:cubicBezTo>
                    <a:pt x="90170" y="939800"/>
                    <a:pt x="88900" y="925830"/>
                    <a:pt x="87630" y="904240"/>
                  </a:cubicBezTo>
                  <a:cubicBezTo>
                    <a:pt x="86360" y="895350"/>
                    <a:pt x="86360" y="885190"/>
                    <a:pt x="85090" y="871220"/>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98113" y="83820"/>
                    <a:pt x="991114" y="85090"/>
                    <a:pt x="1100722" y="85090"/>
                  </a:cubicBezTo>
                  <a:lnTo>
                    <a:pt x="1177115" y="85090"/>
                  </a:lnTo>
                  <a:lnTo>
                    <a:pt x="1147222" y="80010"/>
                  </a:lnTo>
                  <a:cubicBezTo>
                    <a:pt x="1167151" y="80010"/>
                    <a:pt x="1180437" y="81280"/>
                    <a:pt x="1197044" y="81280"/>
                  </a:cubicBezTo>
                  <a:cubicBezTo>
                    <a:pt x="1207008" y="81280"/>
                    <a:pt x="1216973" y="82550"/>
                    <a:pt x="1226937" y="82550"/>
                  </a:cubicBezTo>
                  <a:lnTo>
                    <a:pt x="1233580" y="82550"/>
                  </a:lnTo>
                  <a:cubicBezTo>
                    <a:pt x="1243545" y="81280"/>
                    <a:pt x="1256830" y="80010"/>
                    <a:pt x="1263473" y="77470"/>
                  </a:cubicBezTo>
                  <a:lnTo>
                    <a:pt x="1263473" y="78740"/>
                  </a:lnTo>
                  <a:cubicBezTo>
                    <a:pt x="1339867" y="83820"/>
                    <a:pt x="1393010" y="82550"/>
                    <a:pt x="1436189" y="78740"/>
                  </a:cubicBezTo>
                  <a:lnTo>
                    <a:pt x="1442832" y="78740"/>
                  </a:lnTo>
                  <a:cubicBezTo>
                    <a:pt x="1602262" y="78740"/>
                    <a:pt x="1781621" y="78740"/>
                    <a:pt x="1821479" y="86360"/>
                  </a:cubicBezTo>
                  <a:lnTo>
                    <a:pt x="1828122" y="86360"/>
                  </a:lnTo>
                  <a:cubicBezTo>
                    <a:pt x="1887908" y="86360"/>
                    <a:pt x="1901194" y="86360"/>
                    <a:pt x="1904515" y="80010"/>
                  </a:cubicBezTo>
                  <a:lnTo>
                    <a:pt x="1931087" y="80010"/>
                  </a:lnTo>
                  <a:lnTo>
                    <a:pt x="1974266" y="83820"/>
                  </a:lnTo>
                  <a:lnTo>
                    <a:pt x="2014123" y="78740"/>
                  </a:lnTo>
                  <a:cubicBezTo>
                    <a:pt x="2034052" y="78740"/>
                    <a:pt x="2053981" y="78740"/>
                    <a:pt x="2067267" y="80010"/>
                  </a:cubicBezTo>
                  <a:lnTo>
                    <a:pt x="2067267" y="88900"/>
                  </a:lnTo>
                  <a:cubicBezTo>
                    <a:pt x="2150303" y="91440"/>
                    <a:pt x="2273197" y="90170"/>
                    <a:pt x="2362877" y="88900"/>
                  </a:cubicBezTo>
                  <a:cubicBezTo>
                    <a:pt x="2402734" y="88900"/>
                    <a:pt x="2439270" y="87630"/>
                    <a:pt x="2459199" y="87630"/>
                  </a:cubicBezTo>
                  <a:lnTo>
                    <a:pt x="2459199" y="85090"/>
                  </a:lnTo>
                  <a:lnTo>
                    <a:pt x="2731559" y="85090"/>
                  </a:lnTo>
                  <a:lnTo>
                    <a:pt x="2731559" y="87630"/>
                  </a:lnTo>
                  <a:cubicBezTo>
                    <a:pt x="2741523" y="86360"/>
                    <a:pt x="2751487" y="86360"/>
                    <a:pt x="2758130" y="85090"/>
                  </a:cubicBezTo>
                  <a:lnTo>
                    <a:pt x="2847810" y="85090"/>
                  </a:lnTo>
                  <a:cubicBezTo>
                    <a:pt x="3083633" y="85090"/>
                    <a:pt x="3329421" y="85090"/>
                    <a:pt x="3545316" y="81280"/>
                  </a:cubicBezTo>
                  <a:lnTo>
                    <a:pt x="3558603" y="81280"/>
                  </a:lnTo>
                  <a:cubicBezTo>
                    <a:pt x="3581853" y="81280"/>
                    <a:pt x="3601782" y="80010"/>
                    <a:pt x="3625031" y="80010"/>
                  </a:cubicBezTo>
                  <a:lnTo>
                    <a:pt x="3737961" y="77470"/>
                  </a:lnTo>
                  <a:lnTo>
                    <a:pt x="3714711" y="74930"/>
                  </a:lnTo>
                  <a:lnTo>
                    <a:pt x="3764533" y="74930"/>
                  </a:lnTo>
                  <a:cubicBezTo>
                    <a:pt x="3781140" y="78740"/>
                    <a:pt x="3811033" y="81280"/>
                    <a:pt x="3830962" y="83820"/>
                  </a:cubicBezTo>
                  <a:lnTo>
                    <a:pt x="3834284" y="77470"/>
                  </a:lnTo>
                  <a:lnTo>
                    <a:pt x="3837605" y="82550"/>
                  </a:lnTo>
                  <a:cubicBezTo>
                    <a:pt x="3847569" y="81280"/>
                    <a:pt x="3910677" y="82550"/>
                    <a:pt x="3963820" y="82550"/>
                  </a:cubicBezTo>
                  <a:lnTo>
                    <a:pt x="4116608" y="82550"/>
                  </a:lnTo>
                  <a:lnTo>
                    <a:pt x="4116608" y="78740"/>
                  </a:lnTo>
                  <a:cubicBezTo>
                    <a:pt x="4129894" y="78740"/>
                    <a:pt x="4139858" y="78740"/>
                    <a:pt x="4153144" y="77470"/>
                  </a:cubicBezTo>
                  <a:lnTo>
                    <a:pt x="4156465" y="77470"/>
                  </a:lnTo>
                  <a:cubicBezTo>
                    <a:pt x="4193001" y="76200"/>
                    <a:pt x="4232859" y="74930"/>
                    <a:pt x="4279359" y="73660"/>
                  </a:cubicBezTo>
                  <a:cubicBezTo>
                    <a:pt x="4276037" y="74930"/>
                    <a:pt x="4276037" y="76200"/>
                    <a:pt x="4272716" y="77470"/>
                  </a:cubicBezTo>
                  <a:cubicBezTo>
                    <a:pt x="4269395" y="83820"/>
                    <a:pt x="4289324" y="87630"/>
                    <a:pt x="4299288" y="88900"/>
                  </a:cubicBezTo>
                  <a:lnTo>
                    <a:pt x="4305931" y="88900"/>
                  </a:lnTo>
                  <a:cubicBezTo>
                    <a:pt x="4395610" y="90170"/>
                    <a:pt x="4412218" y="88900"/>
                    <a:pt x="4425503" y="85090"/>
                  </a:cubicBezTo>
                  <a:cubicBezTo>
                    <a:pt x="4428825" y="83820"/>
                    <a:pt x="4435468" y="82550"/>
                    <a:pt x="4511861" y="83820"/>
                  </a:cubicBezTo>
                  <a:lnTo>
                    <a:pt x="4518504" y="83820"/>
                  </a:lnTo>
                  <a:cubicBezTo>
                    <a:pt x="4528469" y="82550"/>
                    <a:pt x="4535112" y="81280"/>
                    <a:pt x="4538433" y="80010"/>
                  </a:cubicBezTo>
                  <a:cubicBezTo>
                    <a:pt x="4624791" y="78740"/>
                    <a:pt x="4654684" y="77470"/>
                    <a:pt x="4677934" y="76200"/>
                  </a:cubicBezTo>
                  <a:lnTo>
                    <a:pt x="4760971" y="78740"/>
                  </a:lnTo>
                  <a:cubicBezTo>
                    <a:pt x="4790864" y="80010"/>
                    <a:pt x="4807471" y="80010"/>
                    <a:pt x="4817436" y="81280"/>
                  </a:cubicBezTo>
                  <a:lnTo>
                    <a:pt x="4817436" y="90170"/>
                  </a:lnTo>
                  <a:lnTo>
                    <a:pt x="5212690" y="92710"/>
                  </a:lnTo>
                  <a:lnTo>
                    <a:pt x="5199404" y="91440"/>
                  </a:lnTo>
                  <a:cubicBezTo>
                    <a:pt x="5225975" y="90170"/>
                    <a:pt x="5279119" y="87630"/>
                    <a:pt x="5315655" y="87630"/>
                  </a:cubicBezTo>
                  <a:cubicBezTo>
                    <a:pt x="5395370" y="85090"/>
                    <a:pt x="5428585" y="83820"/>
                    <a:pt x="5440865" y="81280"/>
                  </a:cubicBezTo>
                  <a:lnTo>
                    <a:pt x="5451025" y="81280"/>
                  </a:lnTo>
                  <a:lnTo>
                    <a:pt x="5453565" y="85090"/>
                  </a:lnTo>
                  <a:lnTo>
                    <a:pt x="5453565" y="63500"/>
                  </a:lnTo>
                  <a:lnTo>
                    <a:pt x="5456105" y="63500"/>
                  </a:lnTo>
                  <a:lnTo>
                    <a:pt x="5454835" y="85090"/>
                  </a:lnTo>
                  <a:lnTo>
                    <a:pt x="5458645" y="83820"/>
                  </a:lnTo>
                  <a:cubicBezTo>
                    <a:pt x="5464995" y="82550"/>
                    <a:pt x="5490395" y="81280"/>
                    <a:pt x="5517065" y="80010"/>
                  </a:cubicBezTo>
                  <a:lnTo>
                    <a:pt x="5517065" y="85090"/>
                  </a:lnTo>
                  <a:cubicBezTo>
                    <a:pt x="5541195" y="86360"/>
                    <a:pt x="5561515" y="85090"/>
                    <a:pt x="5581835" y="82550"/>
                  </a:cubicBezTo>
                  <a:cubicBezTo>
                    <a:pt x="5608505" y="80010"/>
                    <a:pt x="5635175" y="77470"/>
                    <a:pt x="5672005" y="82550"/>
                  </a:cubicBezTo>
                  <a:cubicBezTo>
                    <a:pt x="5680895" y="82550"/>
                    <a:pt x="5693595" y="85090"/>
                    <a:pt x="5706295" y="86360"/>
                  </a:cubicBezTo>
                  <a:cubicBezTo>
                    <a:pt x="5734235" y="90170"/>
                    <a:pt x="5744395" y="91440"/>
                    <a:pt x="5749475" y="86360"/>
                  </a:cubicBezTo>
                  <a:lnTo>
                    <a:pt x="5750745" y="85090"/>
                  </a:lnTo>
                  <a:cubicBezTo>
                    <a:pt x="5758365" y="85090"/>
                    <a:pt x="5765985" y="85090"/>
                    <a:pt x="5774875" y="83820"/>
                  </a:cubicBezTo>
                  <a:cubicBezTo>
                    <a:pt x="5797735" y="82550"/>
                    <a:pt x="5820595" y="81280"/>
                    <a:pt x="5847265" y="85090"/>
                  </a:cubicBezTo>
                  <a:lnTo>
                    <a:pt x="5849805" y="85090"/>
                  </a:lnTo>
                  <a:cubicBezTo>
                    <a:pt x="5851075" y="85090"/>
                    <a:pt x="5852345" y="85090"/>
                    <a:pt x="5852345" y="83820"/>
                  </a:cubicBezTo>
                  <a:lnTo>
                    <a:pt x="5866315" y="86360"/>
                  </a:lnTo>
                  <a:cubicBezTo>
                    <a:pt x="5879015" y="88900"/>
                    <a:pt x="5901875" y="87630"/>
                    <a:pt x="5922195" y="86360"/>
                  </a:cubicBezTo>
                  <a:cubicBezTo>
                    <a:pt x="5932355" y="86360"/>
                    <a:pt x="5943785" y="85090"/>
                    <a:pt x="5950135" y="85090"/>
                  </a:cubicBezTo>
                  <a:lnTo>
                    <a:pt x="5951405" y="90170"/>
                  </a:lnTo>
                  <a:cubicBezTo>
                    <a:pt x="5972995" y="83820"/>
                    <a:pt x="5999665" y="83820"/>
                    <a:pt x="6030145" y="85090"/>
                  </a:cubicBezTo>
                  <a:cubicBezTo>
                    <a:pt x="6054275" y="86360"/>
                    <a:pt x="6082215" y="86360"/>
                    <a:pt x="6111425" y="83820"/>
                  </a:cubicBezTo>
                  <a:lnTo>
                    <a:pt x="6107615" y="87630"/>
                  </a:lnTo>
                  <a:lnTo>
                    <a:pt x="6130475" y="85090"/>
                  </a:lnTo>
                  <a:cubicBezTo>
                    <a:pt x="6133015" y="85090"/>
                    <a:pt x="6135555" y="85090"/>
                    <a:pt x="6139365" y="83820"/>
                  </a:cubicBezTo>
                  <a:lnTo>
                    <a:pt x="6140635" y="90170"/>
                  </a:lnTo>
                  <a:cubicBezTo>
                    <a:pt x="6157145" y="88900"/>
                    <a:pt x="6173655" y="87630"/>
                    <a:pt x="6195245" y="88900"/>
                  </a:cubicBezTo>
                  <a:lnTo>
                    <a:pt x="6199055" y="88900"/>
                  </a:lnTo>
                  <a:lnTo>
                    <a:pt x="6209215" y="90170"/>
                  </a:lnTo>
                  <a:lnTo>
                    <a:pt x="6209215" y="109220"/>
                  </a:lnTo>
                  <a:lnTo>
                    <a:pt x="6221915" y="109220"/>
                  </a:lnTo>
                  <a:lnTo>
                    <a:pt x="6221915" y="115570"/>
                  </a:lnTo>
                  <a:cubicBezTo>
                    <a:pt x="6220645" y="129540"/>
                    <a:pt x="6219375" y="138430"/>
                    <a:pt x="6216835" y="148590"/>
                  </a:cubicBezTo>
                  <a:lnTo>
                    <a:pt x="6216835" y="151130"/>
                  </a:lnTo>
                  <a:cubicBezTo>
                    <a:pt x="6211755" y="176530"/>
                    <a:pt x="6207945" y="201930"/>
                    <a:pt x="6209215" y="271780"/>
                  </a:cubicBezTo>
                  <a:lnTo>
                    <a:pt x="6213025" y="271780"/>
                  </a:lnTo>
                  <a:cubicBezTo>
                    <a:pt x="6211755" y="293370"/>
                    <a:pt x="6210485" y="311150"/>
                    <a:pt x="6207945" y="321310"/>
                  </a:cubicBezTo>
                  <a:cubicBezTo>
                    <a:pt x="6207945" y="369570"/>
                    <a:pt x="6209215" y="372110"/>
                    <a:pt x="6215565" y="372110"/>
                  </a:cubicBezTo>
                  <a:cubicBezTo>
                    <a:pt x="6215565" y="384810"/>
                    <a:pt x="6216835" y="394970"/>
                    <a:pt x="6219375" y="407670"/>
                  </a:cubicBezTo>
                  <a:cubicBezTo>
                    <a:pt x="6220645" y="417830"/>
                    <a:pt x="6223185" y="429260"/>
                    <a:pt x="6223185" y="443230"/>
                  </a:cubicBezTo>
                  <a:lnTo>
                    <a:pt x="6218105" y="443230"/>
                  </a:lnTo>
                  <a:lnTo>
                    <a:pt x="6218105" y="449580"/>
                  </a:lnTo>
                  <a:cubicBezTo>
                    <a:pt x="6215565" y="513080"/>
                    <a:pt x="6219375" y="520700"/>
                    <a:pt x="6223185" y="528320"/>
                  </a:cubicBezTo>
                  <a:cubicBezTo>
                    <a:pt x="6224455" y="530860"/>
                    <a:pt x="6225725" y="534670"/>
                    <a:pt x="6226995" y="544830"/>
                  </a:cubicBezTo>
                  <a:lnTo>
                    <a:pt x="6218105" y="546100"/>
                  </a:lnTo>
                  <a:close/>
                  <a:moveTo>
                    <a:pt x="6221915" y="756920"/>
                  </a:moveTo>
                  <a:lnTo>
                    <a:pt x="6219375" y="751840"/>
                  </a:lnTo>
                  <a:lnTo>
                    <a:pt x="6220645" y="745490"/>
                  </a:lnTo>
                  <a:cubicBezTo>
                    <a:pt x="6221915" y="750570"/>
                    <a:pt x="6221915" y="754380"/>
                    <a:pt x="6221915" y="756920"/>
                  </a:cubicBezTo>
                  <a:close/>
                  <a:moveTo>
                    <a:pt x="73660" y="2716530"/>
                  </a:moveTo>
                  <a:lnTo>
                    <a:pt x="76200" y="2721610"/>
                  </a:lnTo>
                  <a:lnTo>
                    <a:pt x="74930" y="2727960"/>
                  </a:lnTo>
                  <a:cubicBezTo>
                    <a:pt x="73660" y="2724150"/>
                    <a:pt x="73660" y="2720340"/>
                    <a:pt x="73660" y="2716530"/>
                  </a:cubicBezTo>
                  <a:close/>
                  <a:moveTo>
                    <a:pt x="6257475" y="628650"/>
                  </a:moveTo>
                  <a:lnTo>
                    <a:pt x="6257475" y="619760"/>
                  </a:lnTo>
                  <a:cubicBezTo>
                    <a:pt x="6257475" y="623570"/>
                    <a:pt x="6258745" y="626110"/>
                    <a:pt x="6258745" y="628650"/>
                  </a:cubicBezTo>
                  <a:lnTo>
                    <a:pt x="6257475" y="628650"/>
                  </a:lnTo>
                  <a:close/>
                  <a:moveTo>
                    <a:pt x="6286685" y="1320800"/>
                  </a:moveTo>
                  <a:lnTo>
                    <a:pt x="6282875" y="1319530"/>
                  </a:lnTo>
                  <a:cubicBezTo>
                    <a:pt x="6284145" y="1319530"/>
                    <a:pt x="6285415" y="1320800"/>
                    <a:pt x="6286685" y="1320800"/>
                  </a:cubicBezTo>
                  <a:close/>
                </a:path>
              </a:pathLst>
            </a:custGeom>
            <a:solidFill>
              <a:srgbClr val="D8849E"/>
            </a:solidFill>
          </p:spPr>
        </p:sp>
      </p:grpSp>
      <p:pic>
        <p:nvPicPr>
          <p:cNvPr id="8"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900000">
            <a:off x="14793939" y="-187288"/>
            <a:ext cx="3765550" cy="2530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组合 1"/>
          <p:cNvGrpSpPr>
            <a:grpSpLocks/>
          </p:cNvGrpSpPr>
          <p:nvPr/>
        </p:nvGrpSpPr>
        <p:grpSpPr bwMode="auto">
          <a:xfrm rot="5239797">
            <a:off x="288096" y="-825598"/>
            <a:ext cx="3162300" cy="3886200"/>
            <a:chOff x="3668724" y="1507724"/>
            <a:chExt cx="4868459" cy="5272906"/>
          </a:xfrm>
        </p:grpSpPr>
        <p:pic>
          <p:nvPicPr>
            <p:cNvPr id="10" name="图片 14"/>
            <p:cNvPicPr>
              <a:picLocks noChangeAspect="1"/>
            </p:cNvPicPr>
            <p:nvPr/>
          </p:nvPicPr>
          <p:blipFill>
            <a:blip r:embed="rId4">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5"/>
            <p:cNvPicPr>
              <a:picLocks noChangeAspect="1"/>
            </p:cNvPicPr>
            <p:nvPr/>
          </p:nvPicPr>
          <p:blipFill>
            <a:blip r:embed="rId4">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6"/>
            <p:cNvPicPr>
              <a:picLocks noChangeAspect="1"/>
            </p:cNvPicPr>
            <p:nvPr/>
          </p:nvPicPr>
          <p:blipFill>
            <a:blip r:embed="rId4">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30785" y="72148"/>
            <a:ext cx="998538"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4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319" y="6402512"/>
            <a:ext cx="2770638" cy="3456440"/>
          </a:xfrm>
          <a:prstGeom prst="rect">
            <a:avLst/>
          </a:prstGeom>
        </p:spPr>
      </p:pic>
      <p:pic>
        <p:nvPicPr>
          <p:cNvPr id="15" name="图片 4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353835" y="41137"/>
            <a:ext cx="6021336" cy="6748286"/>
          </a:xfrm>
          <a:prstGeom prst="rect">
            <a:avLst/>
          </a:prstGeom>
        </p:spPr>
      </p:pic>
      <p:grpSp>
        <p:nvGrpSpPr>
          <p:cNvPr id="40" name="Group 39"/>
          <p:cNvGrpSpPr/>
          <p:nvPr/>
        </p:nvGrpSpPr>
        <p:grpSpPr>
          <a:xfrm>
            <a:off x="7060095" y="1714500"/>
            <a:ext cx="597056" cy="448080"/>
            <a:chOff x="789999" y="2242985"/>
            <a:chExt cx="504229" cy="378415"/>
          </a:xfrm>
          <a:solidFill>
            <a:srgbClr val="C2AE4B"/>
          </a:solidFill>
        </p:grpSpPr>
        <p:sp>
          <p:nvSpPr>
            <p:cNvPr id="41" name="Rectangle 40"/>
            <p:cNvSpPr/>
            <p:nvPr/>
          </p:nvSpPr>
          <p:spPr>
            <a:xfrm>
              <a:off x="858129" y="2299468"/>
              <a:ext cx="436099" cy="321932"/>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1279" dirty="0">
                <a:solidFill>
                  <a:prstClr val="white"/>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42" name="Rectangle 41"/>
            <p:cNvSpPr/>
            <p:nvPr/>
          </p:nvSpPr>
          <p:spPr>
            <a:xfrm>
              <a:off x="789999" y="2242985"/>
              <a:ext cx="436099" cy="3219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1279" dirty="0">
                <a:solidFill>
                  <a:prstClr val="white"/>
                </a:solidFill>
                <a:latin typeface="印品黑体" panose="00000500000000000000" pitchFamily="2" charset="-122"/>
                <a:ea typeface="印品黑体" panose="00000500000000000000" pitchFamily="2" charset="-122"/>
                <a:sym typeface="Arial" panose="020B0604020202020204" pitchFamily="34" charset="0"/>
              </a:endParaRPr>
            </a:p>
          </p:txBody>
        </p:sp>
      </p:grpSp>
      <p:sp>
        <p:nvSpPr>
          <p:cNvPr id="43" name="Rectangle 42"/>
          <p:cNvSpPr/>
          <p:nvPr/>
        </p:nvSpPr>
        <p:spPr>
          <a:xfrm>
            <a:off x="7846224" y="1535672"/>
            <a:ext cx="5927590" cy="3785652"/>
          </a:xfrm>
          <a:prstGeom prst="rect">
            <a:avLst/>
          </a:prstGeom>
          <a:solidFill>
            <a:schemeClr val="bg1"/>
          </a:solidFill>
          <a:ln>
            <a:solidFill>
              <a:schemeClr val="tx1"/>
            </a:solidFill>
          </a:ln>
        </p:spPr>
        <p:txBody>
          <a:bodyPr wrap="square">
            <a:spAutoFit/>
          </a:bodyPr>
          <a:lstStyle/>
          <a:p>
            <a:pPr algn="just"/>
            <a:r>
              <a:rPr lang="de-DE" sz="4000" b="1" dirty="0">
                <a:latin typeface="Times New Roman" panose="02020603050405020304" pitchFamily="18" charset="0"/>
                <a:cs typeface="Times New Roman" panose="02020603050405020304" pitchFamily="18" charset="0"/>
              </a:rPr>
              <a:t>Sáu  câu đầu</a:t>
            </a:r>
            <a:r>
              <a:rPr lang="de-DE" sz="4000" dirty="0">
                <a:latin typeface="Times New Roman" panose="02020603050405020304" pitchFamily="18" charset="0"/>
                <a:cs typeface="Times New Roman" panose="02020603050405020304" pitchFamily="18" charset="0"/>
              </a:rPr>
              <a:t>: Cảm nghĩ của nhà thơ trước lẽ biến thiên của cuộc đời</a:t>
            </a:r>
            <a:r>
              <a:rPr lang="vi-VN" sz="4000" dirty="0">
                <a:latin typeface="Times New Roman" panose="02020603050405020304" pitchFamily="18" charset="0"/>
                <a:cs typeface="Times New Roman" panose="02020603050405020304" pitchFamily="18" charset="0"/>
              </a:rPr>
              <a:t>.</a:t>
            </a:r>
            <a:r>
              <a:rPr lang="de-DE" sz="4000" dirty="0">
                <a:latin typeface="Times New Roman" panose="02020603050405020304" pitchFamily="18" charset="0"/>
                <a:cs typeface="Times New Roman" panose="02020603050405020304" pitchFamily="18" charset="0"/>
              </a:rPr>
              <a:t>Xót xa cho kiếp tài hoa bạc mệnh</a:t>
            </a:r>
            <a:r>
              <a:rPr lang="vi-VN" sz="4000" dirty="0">
                <a:latin typeface="Times New Roman" panose="02020603050405020304" pitchFamily="18" charset="0"/>
                <a:cs typeface="Times New Roman" panose="02020603050405020304" pitchFamily="18" charset="0"/>
              </a:rPr>
              <a:t> t</a:t>
            </a:r>
            <a:r>
              <a:rPr lang="de-DE" sz="4000" dirty="0">
                <a:latin typeface="Times New Roman" panose="02020603050405020304" pitchFamily="18" charset="0"/>
                <a:cs typeface="Times New Roman" panose="02020603050405020304" pitchFamily="18" charset="0"/>
              </a:rPr>
              <a:t>ừ </a:t>
            </a:r>
            <a:r>
              <a:rPr lang="vi-VN" sz="4000" dirty="0">
                <a:latin typeface="Times New Roman" panose="02020603050405020304" pitchFamily="18" charset="0"/>
                <a:cs typeface="Times New Roman" panose="02020603050405020304" pitchFamily="18" charset="0"/>
              </a:rPr>
              <a:t>đó </a:t>
            </a:r>
            <a:r>
              <a:rPr lang="de-DE" sz="4000" dirty="0">
                <a:latin typeface="Times New Roman" panose="02020603050405020304" pitchFamily="18" charset="0"/>
                <a:cs typeface="Times New Roman" panose="02020603050405020304" pitchFamily="18" charset="0"/>
              </a:rPr>
              <a:t>tác giả khái quát quy luật tài mệnh tương đố</a:t>
            </a:r>
            <a:endParaRPr lang="en-GB" altLang="zh-CN" sz="4000" dirty="0">
              <a:solidFill>
                <a:prstClr val="white">
                  <a:lumMod val="65000"/>
                </a:prstClr>
              </a:solidFill>
              <a:latin typeface="Times New Roman" panose="02020603050405020304" pitchFamily="18" charset="0"/>
              <a:ea typeface="印品黑体" panose="00000500000000000000" pitchFamily="2" charset="-122"/>
              <a:cs typeface="Times New Roman" panose="02020603050405020304" pitchFamily="18" charset="0"/>
              <a:sym typeface="Arial" panose="020B0604020202020204" pitchFamily="34" charset="0"/>
            </a:endParaRPr>
          </a:p>
        </p:txBody>
      </p:sp>
      <p:grpSp>
        <p:nvGrpSpPr>
          <p:cNvPr id="48" name="Group 47"/>
          <p:cNvGrpSpPr/>
          <p:nvPr/>
        </p:nvGrpSpPr>
        <p:grpSpPr>
          <a:xfrm>
            <a:off x="6955521" y="7075392"/>
            <a:ext cx="597056" cy="448080"/>
            <a:chOff x="789999" y="2242985"/>
            <a:chExt cx="504229" cy="378415"/>
          </a:xfrm>
        </p:grpSpPr>
        <p:sp>
          <p:nvSpPr>
            <p:cNvPr id="49" name="Rectangle 48"/>
            <p:cNvSpPr/>
            <p:nvPr/>
          </p:nvSpPr>
          <p:spPr>
            <a:xfrm>
              <a:off x="858129" y="2299468"/>
              <a:ext cx="436099" cy="321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1279" dirty="0">
                <a:solidFill>
                  <a:prstClr val="white"/>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50" name="Rectangle 49"/>
            <p:cNvSpPr/>
            <p:nvPr/>
          </p:nvSpPr>
          <p:spPr>
            <a:xfrm>
              <a:off x="789999" y="2242985"/>
              <a:ext cx="436099" cy="3219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1279" dirty="0">
                <a:solidFill>
                  <a:prstClr val="white"/>
                </a:solidFill>
                <a:latin typeface="印品黑体" panose="00000500000000000000" pitchFamily="2" charset="-122"/>
                <a:ea typeface="印品黑体" panose="00000500000000000000" pitchFamily="2" charset="-122"/>
                <a:sym typeface="Arial" panose="020B0604020202020204" pitchFamily="34" charset="0"/>
              </a:endParaRPr>
            </a:p>
          </p:txBody>
        </p:sp>
      </p:grpSp>
      <p:sp>
        <p:nvSpPr>
          <p:cNvPr id="51" name="Rectangle 50"/>
          <p:cNvSpPr/>
          <p:nvPr/>
        </p:nvSpPr>
        <p:spPr>
          <a:xfrm>
            <a:off x="7663379" y="6861753"/>
            <a:ext cx="6109533" cy="1323439"/>
          </a:xfrm>
          <a:prstGeom prst="rect">
            <a:avLst/>
          </a:prstGeom>
          <a:solidFill>
            <a:schemeClr val="bg1"/>
          </a:solidFill>
          <a:ln>
            <a:solidFill>
              <a:schemeClr val="tx1"/>
            </a:solidFill>
          </a:ln>
        </p:spPr>
        <p:txBody>
          <a:bodyPr wrap="square">
            <a:spAutoFit/>
          </a:bodyPr>
          <a:lstStyle/>
          <a:p>
            <a:pPr algn="just"/>
            <a:r>
              <a:rPr lang="de-DE" sz="4000" b="1" dirty="0">
                <a:latin typeface="Times New Roman" panose="02020603050405020304" pitchFamily="18" charset="0"/>
                <a:cs typeface="Times New Roman" panose="02020603050405020304" pitchFamily="18" charset="0"/>
              </a:rPr>
              <a:t>Hai câu sau</a:t>
            </a:r>
            <a:r>
              <a:rPr lang="de-DE" sz="4000" dirty="0">
                <a:latin typeface="Times New Roman" panose="02020603050405020304" pitchFamily="18" charset="0"/>
                <a:cs typeface="Times New Roman" panose="02020603050405020304" pitchFamily="18" charset="0"/>
              </a:rPr>
              <a:t>: Tiếng lòng khao khát tri âm, tri kỉ</a:t>
            </a:r>
            <a:endParaRPr lang="en-GB" sz="4000" dirty="0">
              <a:latin typeface="Times New Roman" panose="02020603050405020304" pitchFamily="18" charset="0"/>
              <a:cs typeface="Times New Roman" panose="02020603050405020304" pitchFamily="18" charset="0"/>
            </a:endParaRPr>
          </a:p>
        </p:txBody>
      </p:sp>
      <p:grpSp>
        <p:nvGrpSpPr>
          <p:cNvPr id="58" name="组合 45"/>
          <p:cNvGrpSpPr/>
          <p:nvPr/>
        </p:nvGrpSpPr>
        <p:grpSpPr>
          <a:xfrm>
            <a:off x="1260555" y="842222"/>
            <a:ext cx="15766893" cy="0"/>
            <a:chOff x="1028775" y="591989"/>
            <a:chExt cx="11086097" cy="0"/>
          </a:xfrm>
        </p:grpSpPr>
        <p:cxnSp>
          <p:nvCxnSpPr>
            <p:cNvPr id="59" name="直接连接符 46"/>
            <p:cNvCxnSpPr/>
            <p:nvPr/>
          </p:nvCxnSpPr>
          <p:spPr>
            <a:xfrm>
              <a:off x="1028775" y="591989"/>
              <a:ext cx="350419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0" name="直接连接符 47"/>
            <p:cNvCxnSpPr/>
            <p:nvPr/>
          </p:nvCxnSpPr>
          <p:spPr>
            <a:xfrm>
              <a:off x="8610675" y="591989"/>
              <a:ext cx="350419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5" name="Rectangle 4"/>
          <p:cNvSpPr/>
          <p:nvPr/>
        </p:nvSpPr>
        <p:spPr>
          <a:xfrm>
            <a:off x="3206829" y="4076700"/>
            <a:ext cx="2385589" cy="1938992"/>
          </a:xfrm>
          <a:prstGeom prst="rect">
            <a:avLst/>
          </a:prstGeom>
          <a:solidFill>
            <a:schemeClr val="bg1"/>
          </a:solidFill>
          <a:ln>
            <a:solidFill>
              <a:schemeClr val="tx1"/>
            </a:solidFill>
          </a:ln>
        </p:spPr>
        <p:txBody>
          <a:bodyPr wrap="none">
            <a:spAutoFit/>
          </a:bodyPr>
          <a:lstStyle/>
          <a:p>
            <a:r>
              <a:rPr lang="de-DE" sz="6000" b="1" dirty="0">
                <a:latin typeface="Times New Roman" panose="02020603050405020304" pitchFamily="18" charset="0"/>
                <a:ea typeface="Calibri" panose="020F0502020204030204" pitchFamily="34" charset="0"/>
                <a:cs typeface="Times New Roman" panose="02020603050405020304" pitchFamily="18" charset="0"/>
              </a:rPr>
              <a:t>Bố cục</a:t>
            </a:r>
            <a:endParaRPr lang="vi-VN" sz="6000" dirty="0">
              <a:latin typeface="Times New Roman" panose="02020603050405020304" pitchFamily="18" charset="0"/>
              <a:ea typeface="Calibri" panose="020F0502020204030204" pitchFamily="34" charset="0"/>
              <a:cs typeface="Times New Roman" panose="02020603050405020304" pitchFamily="18" charset="0"/>
            </a:endParaRPr>
          </a:p>
          <a:p>
            <a:r>
              <a:rPr lang="vi-VN" sz="6000" dirty="0">
                <a:latin typeface="Times New Roman" panose="02020603050405020304" pitchFamily="18" charset="0"/>
                <a:ea typeface="Calibri" panose="020F0502020204030204" pitchFamily="34" charset="0"/>
                <a:cs typeface="Times New Roman" panose="02020603050405020304" pitchFamily="18" charset="0"/>
              </a:rPr>
              <a:t>2</a:t>
            </a:r>
            <a:r>
              <a:rPr lang="de-DE" sz="6000" dirty="0">
                <a:latin typeface="Times New Roman" panose="02020603050405020304" pitchFamily="18" charset="0"/>
                <a:ea typeface="Calibri" panose="020F0502020204030204" pitchFamily="34" charset="0"/>
                <a:cs typeface="Times New Roman" panose="02020603050405020304" pitchFamily="18" charset="0"/>
              </a:rPr>
              <a:t> phần</a:t>
            </a:r>
            <a:endParaRPr lang="en-GB" sz="60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505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barn(inVertical)">
                                      <p:cBhvr>
                                        <p:cTn id="15" dur="500"/>
                                        <p:tgtEl>
                                          <p:spTgt spid="4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barn(inVertical)">
                                      <p:cBhvr>
                                        <p:cTn id="18" dur="5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1000"/>
                                        <p:tgtEl>
                                          <p:spTgt spid="48"/>
                                        </p:tgtEl>
                                      </p:cBhvr>
                                    </p:animEffect>
                                    <p:anim calcmode="lin" valueType="num">
                                      <p:cBhvr>
                                        <p:cTn id="24" dur="1000" fill="hold"/>
                                        <p:tgtEl>
                                          <p:spTgt spid="48"/>
                                        </p:tgtEl>
                                        <p:attrNameLst>
                                          <p:attrName>ppt_x</p:attrName>
                                        </p:attrNameLst>
                                      </p:cBhvr>
                                      <p:tavLst>
                                        <p:tav tm="0">
                                          <p:val>
                                            <p:strVal val="#ppt_x"/>
                                          </p:val>
                                        </p:tav>
                                        <p:tav tm="100000">
                                          <p:val>
                                            <p:strVal val="#ppt_x"/>
                                          </p:val>
                                        </p:tav>
                                      </p:tavLst>
                                    </p:anim>
                                    <p:anim calcmode="lin" valueType="num">
                                      <p:cBhvr>
                                        <p:cTn id="25" dur="1000" fill="hold"/>
                                        <p:tgtEl>
                                          <p:spTgt spid="4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1000"/>
                                        <p:tgtEl>
                                          <p:spTgt spid="51"/>
                                        </p:tgtEl>
                                      </p:cBhvr>
                                    </p:animEffect>
                                    <p:anim calcmode="lin" valueType="num">
                                      <p:cBhvr>
                                        <p:cTn id="29" dur="1000" fill="hold"/>
                                        <p:tgtEl>
                                          <p:spTgt spid="51"/>
                                        </p:tgtEl>
                                        <p:attrNameLst>
                                          <p:attrName>ppt_x</p:attrName>
                                        </p:attrNameLst>
                                      </p:cBhvr>
                                      <p:tavLst>
                                        <p:tav tm="0">
                                          <p:val>
                                            <p:strVal val="#ppt_x"/>
                                          </p:val>
                                        </p:tav>
                                        <p:tav tm="100000">
                                          <p:val>
                                            <p:strVal val="#ppt_x"/>
                                          </p:val>
                                        </p:tav>
                                      </p:tavLst>
                                    </p:anim>
                                    <p:anim calcmode="lin" valueType="num">
                                      <p:cBhvr>
                                        <p:cTn id="30"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5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E90997-EE27-4E16-980D-896A3D31566B}"/>
              </a:ext>
            </a:extLst>
          </p:cNvPr>
          <p:cNvPicPr>
            <a:picLocks noChangeAspect="1"/>
          </p:cNvPicPr>
          <p:nvPr/>
        </p:nvPicPr>
        <p:blipFill>
          <a:blip r:embed="rId3"/>
          <a:stretch>
            <a:fillRect/>
          </a:stretch>
        </p:blipFill>
        <p:spPr>
          <a:xfrm>
            <a:off x="1066800" y="571500"/>
            <a:ext cx="16078200" cy="9075107"/>
          </a:xfrm>
          <a:prstGeom prst="rect">
            <a:avLst/>
          </a:prstGeom>
        </p:spPr>
      </p:pic>
      <p:sp>
        <p:nvSpPr>
          <p:cNvPr id="4" name="TextBox 8"/>
          <p:cNvSpPr txBox="1"/>
          <p:nvPr/>
        </p:nvSpPr>
        <p:spPr>
          <a:xfrm>
            <a:off x="7162800" y="1409700"/>
            <a:ext cx="9294372" cy="2215991"/>
          </a:xfrm>
          <a:prstGeom prst="rect">
            <a:avLst/>
          </a:prstGeom>
          <a:noFill/>
        </p:spPr>
        <p:txBody>
          <a:bodyPr wrap="square" lIns="0" tIns="0" rIns="0" bIns="0" rtlCol="0" anchor="ctr">
            <a:spAutoFit/>
          </a:bodyPr>
          <a:lstStyle/>
          <a:p>
            <a:pPr algn="ctr"/>
            <a:r>
              <a:rPr lang="de-DE" sz="7200" b="1" dirty="0">
                <a:latin typeface="Times New Roman" panose="02020603050405020304" pitchFamily="18" charset="0"/>
                <a:cs typeface="Times New Roman" panose="02020603050405020304" pitchFamily="18" charset="0"/>
              </a:rPr>
              <a:t>2</a:t>
            </a:r>
            <a:r>
              <a:rPr lang="vi-VN" sz="7200" b="1" dirty="0">
                <a:latin typeface="Times New Roman" panose="02020603050405020304" pitchFamily="18" charset="0"/>
                <a:cs typeface="Times New Roman" panose="02020603050405020304" pitchFamily="18" charset="0"/>
              </a:rPr>
              <a:t>. </a:t>
            </a:r>
            <a:r>
              <a:rPr lang="de-DE" sz="7200" b="1" dirty="0">
                <a:latin typeface="Times New Roman" panose="02020603050405020304" pitchFamily="18" charset="0"/>
                <a:cs typeface="Times New Roman" panose="02020603050405020304" pitchFamily="18" charset="0"/>
              </a:rPr>
              <a:t>Vài nét về </a:t>
            </a:r>
            <a:endParaRPr lang="vi-VN" sz="7200" b="1" dirty="0">
              <a:latin typeface="Times New Roman" panose="02020603050405020304" pitchFamily="18" charset="0"/>
              <a:cs typeface="Times New Roman" panose="02020603050405020304" pitchFamily="18" charset="0"/>
            </a:endParaRPr>
          </a:p>
          <a:p>
            <a:pPr algn="ctr"/>
            <a:r>
              <a:rPr lang="de-DE" sz="7200" b="1" dirty="0">
                <a:latin typeface="Times New Roman" panose="02020603050405020304" pitchFamily="18" charset="0"/>
                <a:cs typeface="Times New Roman" panose="02020603050405020304" pitchFamily="18" charset="0"/>
              </a:rPr>
              <a:t>nàng Tiểu Thanh</a:t>
            </a:r>
            <a:endParaRPr lang="en-GB" sz="72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63277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21315" y="1629844"/>
            <a:ext cx="7312985" cy="7926015"/>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p>
      <p:sp>
        <p:nvSpPr>
          <p:cNvPr id="3" name="Freeform 3"/>
          <p:cNvSpPr/>
          <p:nvPr/>
        </p:nvSpPr>
        <p:spPr>
          <a:xfrm>
            <a:off x="-1665515" y="9808187"/>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5649685" y="9808187"/>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2964885" y="9808187"/>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2176597" y="150450"/>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5138603" y="173587"/>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12445685" y="173586"/>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12"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9900000">
            <a:off x="14793939" y="-187288"/>
            <a:ext cx="3765550" cy="2530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组合 1"/>
          <p:cNvGrpSpPr>
            <a:grpSpLocks/>
          </p:cNvGrpSpPr>
          <p:nvPr/>
        </p:nvGrpSpPr>
        <p:grpSpPr bwMode="auto">
          <a:xfrm rot="5239797">
            <a:off x="288096" y="-825598"/>
            <a:ext cx="3162300" cy="3886200"/>
            <a:chOff x="3668724" y="1507724"/>
            <a:chExt cx="4868459" cy="5272906"/>
          </a:xfrm>
        </p:grpSpPr>
        <p:pic>
          <p:nvPicPr>
            <p:cNvPr id="14" name="图片 14"/>
            <p:cNvPicPr>
              <a:picLocks noChangeAspect="1"/>
            </p:cNvPicPr>
            <p:nvPr/>
          </p:nvPicPr>
          <p:blipFill>
            <a:blip r:embed="rId6">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5"/>
            <p:cNvPicPr>
              <a:picLocks noChangeAspect="1"/>
            </p:cNvPicPr>
            <p:nvPr/>
          </p:nvPicPr>
          <p:blipFill>
            <a:blip r:embed="rId6">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6"/>
            <p:cNvPicPr>
              <a:picLocks noChangeAspect="1"/>
            </p:cNvPicPr>
            <p:nvPr/>
          </p:nvPicPr>
          <p:blipFill>
            <a:blip r:embed="rId6">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图片 2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330785" y="72148"/>
            <a:ext cx="998538"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2"/>
          <p:cNvSpPr/>
          <p:nvPr/>
        </p:nvSpPr>
        <p:spPr>
          <a:xfrm>
            <a:off x="8153400" y="1617145"/>
            <a:ext cx="9723394" cy="7938714"/>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p>
      <p:sp>
        <p:nvSpPr>
          <p:cNvPr id="10" name="Rectangle 9"/>
          <p:cNvSpPr/>
          <p:nvPr/>
        </p:nvSpPr>
        <p:spPr>
          <a:xfrm>
            <a:off x="691840" y="2248642"/>
            <a:ext cx="6699560" cy="3170099"/>
          </a:xfrm>
          <a:prstGeom prst="rect">
            <a:avLst/>
          </a:prstGeom>
        </p:spPr>
        <p:txBody>
          <a:bodyPr wrap="square">
            <a:spAutoFit/>
          </a:bodyPr>
          <a:lstStyle/>
          <a:p>
            <a:pPr algn="just"/>
            <a:r>
              <a:rPr lang="de-DE" sz="4000">
                <a:latin typeface="Times New Roman" panose="02020603050405020304" pitchFamily="18" charset="0"/>
                <a:cs typeface="Times New Roman" panose="02020603050405020304" pitchFamily="18" charset="0"/>
              </a:rPr>
              <a:t>- Tương truyền Phùng Tiểu Thanh (người Quảng Lăng, tỉnh Giang Tô, Trung Quốc) là cô gái thông minh, tài sắc, giỏi văn chương nhưng bạc mệnh.</a:t>
            </a:r>
            <a:endParaRPr lang="en-GB" sz="4000">
              <a:latin typeface="Times New Roman" panose="02020603050405020304" pitchFamily="18" charset="0"/>
              <a:cs typeface="Times New Roman" panose="02020603050405020304" pitchFamily="18" charset="0"/>
            </a:endParaRPr>
          </a:p>
        </p:txBody>
      </p:sp>
      <p:sp>
        <p:nvSpPr>
          <p:cNvPr id="19" name="Rectangle 18"/>
          <p:cNvSpPr/>
          <p:nvPr/>
        </p:nvSpPr>
        <p:spPr>
          <a:xfrm>
            <a:off x="8610600" y="1817193"/>
            <a:ext cx="8991600" cy="2554545"/>
          </a:xfrm>
          <a:prstGeom prst="rect">
            <a:avLst/>
          </a:prstGeom>
        </p:spPr>
        <p:txBody>
          <a:bodyPr wrap="square">
            <a:spAutoFit/>
          </a:bodyPr>
          <a:lstStyle/>
          <a:p>
            <a:pPr algn="just"/>
            <a:r>
              <a:rPr lang="de-DE" sz="4000">
                <a:latin typeface="Times New Roman" panose="02020603050405020304" pitchFamily="18" charset="0"/>
                <a:cs typeface="Times New Roman" panose="02020603050405020304" pitchFamily="18" charset="0"/>
              </a:rPr>
              <a:t>- Tập thơ</a:t>
            </a:r>
            <a:r>
              <a:rPr lang="vi-VN" sz="4000">
                <a:latin typeface="Times New Roman" panose="02020603050405020304" pitchFamily="18" charset="0"/>
                <a:cs typeface="Times New Roman" panose="02020603050405020304" pitchFamily="18" charset="0"/>
              </a:rPr>
              <a:t> </a:t>
            </a:r>
            <a:r>
              <a:rPr lang="de-DE" sz="4000">
                <a:latin typeface="Times New Roman" panose="02020603050405020304" pitchFamily="18" charset="0"/>
                <a:cs typeface="Times New Roman" panose="02020603050405020304" pitchFamily="18" charset="0"/>
              </a:rPr>
              <a:t>mà Tiểu Thanh để lại bị người vợ cả đem đốt, may mắn còn sót lại một số bài. Người ta cho khắc in số bài thơ còn lại đó, đặt tên là </a:t>
            </a:r>
            <a:r>
              <a:rPr lang="de-DE" sz="4000" i="1">
                <a:latin typeface="Times New Roman" panose="02020603050405020304" pitchFamily="18" charset="0"/>
                <a:cs typeface="Times New Roman" panose="02020603050405020304" pitchFamily="18" charset="0"/>
              </a:rPr>
              <a:t>Phần dư</a:t>
            </a:r>
            <a:r>
              <a:rPr lang="de-DE" sz="4000">
                <a:latin typeface="Times New Roman" panose="02020603050405020304" pitchFamily="18" charset="0"/>
                <a:cs typeface="Times New Roman" panose="02020603050405020304" pitchFamily="18" charset="0"/>
              </a:rPr>
              <a:t> (Bị đốt còn sót lại).</a:t>
            </a:r>
            <a:endParaRPr lang="en-GB" sz="4000">
              <a:latin typeface="Times New Roman" panose="02020603050405020304" pitchFamily="18" charset="0"/>
              <a:cs typeface="Times New Roman" panose="02020603050405020304" pitchFamily="18" charset="0"/>
            </a:endParaRPr>
          </a:p>
        </p:txBody>
      </p:sp>
      <p:sp>
        <p:nvSpPr>
          <p:cNvPr id="20" name="Rectangle 19"/>
          <p:cNvSpPr/>
          <p:nvPr/>
        </p:nvSpPr>
        <p:spPr>
          <a:xfrm>
            <a:off x="691840" y="5428534"/>
            <a:ext cx="6699560" cy="3785652"/>
          </a:xfrm>
          <a:prstGeom prst="rect">
            <a:avLst/>
          </a:prstGeom>
        </p:spPr>
        <p:txBody>
          <a:bodyPr wrap="square">
            <a:spAutoFit/>
          </a:bodyPr>
          <a:lstStyle/>
          <a:p>
            <a:pPr algn="just"/>
            <a:r>
              <a:rPr lang="de-DE" sz="4000" ker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Năm 16 tuổi, lấy lẽ một người họ Phùng, bị vợ cả ghen, bắt ra ở một mình trên núi Cô Sơn (Hàng Châu - Trung Quốc), cạnh vườn hoa Tây Hồ, lâm bệnh, mất năm 18 tuổi</a:t>
            </a:r>
            <a:endParaRPr lang="en-GB" sz="4000">
              <a:latin typeface="Times New Roman" panose="02020603050405020304" pitchFamily="18" charset="0"/>
              <a:cs typeface="Times New Roman" panose="02020603050405020304" pitchFamily="18" charset="0"/>
            </a:endParaRPr>
          </a:p>
        </p:txBody>
      </p:sp>
      <p:sp>
        <p:nvSpPr>
          <p:cNvPr id="21" name="Rectangle 20"/>
          <p:cNvSpPr/>
          <p:nvPr/>
        </p:nvSpPr>
        <p:spPr>
          <a:xfrm>
            <a:off x="8552554" y="4409253"/>
            <a:ext cx="9049645" cy="1938992"/>
          </a:xfrm>
          <a:prstGeom prst="rect">
            <a:avLst/>
          </a:prstGeom>
        </p:spPr>
        <p:txBody>
          <a:bodyPr wrap="square">
            <a:spAutoFit/>
          </a:bodyPr>
          <a:lstStyle/>
          <a:p>
            <a:pPr algn="just"/>
            <a:r>
              <a:rPr lang="de-DE" sz="4000" kern="0">
                <a:solidFill>
                  <a:srgbClr val="2021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0">
                <a:solidFill>
                  <a:srgbClr val="202122"/>
                </a:solidFill>
                <a:latin typeface="Times New Roman" panose="02020603050405020304" pitchFamily="18" charset="0"/>
                <a:ea typeface="Times New Roman" panose="02020603050405020304" pitchFamily="18" charset="0"/>
                <a:cs typeface="Times New Roman" panose="02020603050405020304" pitchFamily="18" charset="0"/>
              </a:rPr>
              <a:t>Thương xót, đồng cảm với số phận của người con gái tài tình mà bạc mệnh, Nguyễn Du viết ra bài thơ này. </a:t>
            </a:r>
            <a:endParaRPr lang="en-GB" sz="4000">
              <a:latin typeface="Times New Roman" panose="02020603050405020304" pitchFamily="18" charset="0"/>
              <a:cs typeface="Times New Roman" panose="02020603050405020304" pitchFamily="18" charset="0"/>
            </a:endParaRPr>
          </a:p>
        </p:txBody>
      </p:sp>
      <p:sp>
        <p:nvSpPr>
          <p:cNvPr id="22" name="Rectangle 21"/>
          <p:cNvSpPr/>
          <p:nvPr/>
        </p:nvSpPr>
        <p:spPr>
          <a:xfrm>
            <a:off x="8610599" y="6591300"/>
            <a:ext cx="8991599" cy="2554545"/>
          </a:xfrm>
          <a:prstGeom prst="rect">
            <a:avLst/>
          </a:prstGeom>
        </p:spPr>
        <p:txBody>
          <a:bodyPr wrap="square">
            <a:spAutoFit/>
          </a:bodyPr>
          <a:lstStyle/>
          <a:p>
            <a:pPr algn="just"/>
            <a:r>
              <a:rPr lang="de-DE" sz="4000" ker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Nhân vật nàng Tiểu Thanh thuộc kiểu nhân vật </a:t>
            </a:r>
            <a:r>
              <a:rPr lang="de-DE" sz="4000" kern="0">
                <a:latin typeface="Times New Roman" panose="02020603050405020304" pitchFamily="18" charset="0"/>
                <a:ea typeface="Times New Roman" panose="02020603050405020304" pitchFamily="18" charset="0"/>
                <a:cs typeface="Times New Roman" panose="02020603050405020304" pitchFamily="18" charset="0"/>
              </a:rPr>
              <a:t>tài sắc mà bạc mệnh, những người có tài năng mà bi kịch trong sáng tác của Nguyễn Du.</a:t>
            </a:r>
            <a:endParaRPr lang="en-GB" sz="400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45017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2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down)">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P spid="20" grpId="0"/>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95722" y="435402"/>
            <a:ext cx="17096555" cy="9422315"/>
            <a:chOff x="0" y="0"/>
            <a:chExt cx="6295575" cy="3469640"/>
          </a:xfrm>
        </p:grpSpPr>
        <p:sp>
          <p:nvSpPr>
            <p:cNvPr id="3" name="Freeform 3"/>
            <p:cNvSpPr/>
            <p:nvPr/>
          </p:nvSpPr>
          <p:spPr>
            <a:xfrm>
              <a:off x="0" y="-2540"/>
              <a:ext cx="6295575" cy="3472180"/>
            </a:xfrm>
            <a:custGeom>
              <a:avLst/>
              <a:gdLst/>
              <a:ahLst/>
              <a:cxnLst/>
              <a:rect l="l" t="t" r="r" b="b"/>
              <a:pathLst>
                <a:path w="6295575" h="3472180">
                  <a:moveTo>
                    <a:pt x="6293035" y="1087120"/>
                  </a:moveTo>
                  <a:lnTo>
                    <a:pt x="6295575" y="1071880"/>
                  </a:lnTo>
                  <a:lnTo>
                    <a:pt x="6289225" y="1075690"/>
                  </a:lnTo>
                  <a:lnTo>
                    <a:pt x="6289225" y="1051560"/>
                  </a:lnTo>
                  <a:cubicBezTo>
                    <a:pt x="6289225" y="1050290"/>
                    <a:pt x="6287955" y="1046480"/>
                    <a:pt x="6286685" y="1041400"/>
                  </a:cubicBezTo>
                  <a:lnTo>
                    <a:pt x="6286685" y="1038860"/>
                  </a:lnTo>
                  <a:lnTo>
                    <a:pt x="6285415" y="1038860"/>
                  </a:lnTo>
                  <a:cubicBezTo>
                    <a:pt x="6284145" y="1033780"/>
                    <a:pt x="6280335" y="1033780"/>
                    <a:pt x="6279065" y="1033780"/>
                  </a:cubicBezTo>
                  <a:cubicBezTo>
                    <a:pt x="6279065" y="993140"/>
                    <a:pt x="6280335" y="951230"/>
                    <a:pt x="6281605" y="910590"/>
                  </a:cubicBezTo>
                  <a:cubicBezTo>
                    <a:pt x="6281605" y="899160"/>
                    <a:pt x="6282875" y="889000"/>
                    <a:pt x="6282875" y="877570"/>
                  </a:cubicBezTo>
                  <a:lnTo>
                    <a:pt x="6286685" y="877570"/>
                  </a:lnTo>
                  <a:lnTo>
                    <a:pt x="6286685" y="847090"/>
                  </a:lnTo>
                  <a:lnTo>
                    <a:pt x="6290495" y="847090"/>
                  </a:lnTo>
                  <a:lnTo>
                    <a:pt x="6290495" y="816610"/>
                  </a:lnTo>
                  <a:cubicBezTo>
                    <a:pt x="6293035" y="781050"/>
                    <a:pt x="6295575" y="726440"/>
                    <a:pt x="6293035" y="692150"/>
                  </a:cubicBezTo>
                  <a:cubicBezTo>
                    <a:pt x="6294305" y="674370"/>
                    <a:pt x="6291765" y="652780"/>
                    <a:pt x="6290495" y="641350"/>
                  </a:cubicBezTo>
                  <a:lnTo>
                    <a:pt x="6291765" y="641350"/>
                  </a:lnTo>
                  <a:lnTo>
                    <a:pt x="6287955" y="542290"/>
                  </a:lnTo>
                  <a:lnTo>
                    <a:pt x="6289225" y="541020"/>
                  </a:lnTo>
                  <a:lnTo>
                    <a:pt x="6289225" y="537210"/>
                  </a:lnTo>
                  <a:cubicBezTo>
                    <a:pt x="6289225" y="502920"/>
                    <a:pt x="6287955" y="468630"/>
                    <a:pt x="6287955" y="431800"/>
                  </a:cubicBezTo>
                  <a:cubicBezTo>
                    <a:pt x="6285415" y="361950"/>
                    <a:pt x="6284145" y="290830"/>
                    <a:pt x="6290495" y="213360"/>
                  </a:cubicBezTo>
                  <a:lnTo>
                    <a:pt x="6290495" y="207010"/>
                  </a:lnTo>
                  <a:cubicBezTo>
                    <a:pt x="6289225" y="191770"/>
                    <a:pt x="6289225" y="176530"/>
                    <a:pt x="6289225" y="158750"/>
                  </a:cubicBezTo>
                  <a:lnTo>
                    <a:pt x="6289225" y="80010"/>
                  </a:lnTo>
                  <a:lnTo>
                    <a:pt x="6294305" y="59690"/>
                  </a:lnTo>
                  <a:lnTo>
                    <a:pt x="6294305" y="8890"/>
                  </a:lnTo>
                  <a:lnTo>
                    <a:pt x="6287955" y="8890"/>
                  </a:lnTo>
                  <a:cubicBezTo>
                    <a:pt x="6249855" y="8890"/>
                    <a:pt x="6193975" y="7620"/>
                    <a:pt x="6178735" y="7620"/>
                  </a:cubicBezTo>
                  <a:cubicBezTo>
                    <a:pt x="6150795" y="7620"/>
                    <a:pt x="6135555" y="7620"/>
                    <a:pt x="6127935" y="8890"/>
                  </a:cubicBezTo>
                  <a:cubicBezTo>
                    <a:pt x="6094915" y="0"/>
                    <a:pt x="6016175" y="1270"/>
                    <a:pt x="5939975" y="3810"/>
                  </a:cubicBezTo>
                  <a:cubicBezTo>
                    <a:pt x="5901875" y="5080"/>
                    <a:pt x="5865045" y="5080"/>
                    <a:pt x="5839645" y="3810"/>
                  </a:cubicBezTo>
                  <a:lnTo>
                    <a:pt x="5835835" y="3810"/>
                  </a:lnTo>
                  <a:lnTo>
                    <a:pt x="5833295" y="10160"/>
                  </a:lnTo>
                  <a:cubicBezTo>
                    <a:pt x="5782495" y="10160"/>
                    <a:pt x="5732965" y="11430"/>
                    <a:pt x="5668195" y="13970"/>
                  </a:cubicBezTo>
                  <a:lnTo>
                    <a:pt x="5656765" y="13970"/>
                  </a:lnTo>
                  <a:lnTo>
                    <a:pt x="5658035" y="16510"/>
                  </a:lnTo>
                  <a:lnTo>
                    <a:pt x="5625015" y="16510"/>
                  </a:lnTo>
                  <a:lnTo>
                    <a:pt x="5625015" y="21590"/>
                  </a:lnTo>
                  <a:cubicBezTo>
                    <a:pt x="5602155" y="21590"/>
                    <a:pt x="5578025" y="20320"/>
                    <a:pt x="5551355" y="19050"/>
                  </a:cubicBezTo>
                  <a:cubicBezTo>
                    <a:pt x="5528495" y="17780"/>
                    <a:pt x="5505635" y="17780"/>
                    <a:pt x="5482775" y="16510"/>
                  </a:cubicBezTo>
                  <a:lnTo>
                    <a:pt x="5482775" y="15240"/>
                  </a:lnTo>
                  <a:cubicBezTo>
                    <a:pt x="5475155" y="13970"/>
                    <a:pt x="5466265" y="13970"/>
                    <a:pt x="5458645" y="12700"/>
                  </a:cubicBezTo>
                  <a:lnTo>
                    <a:pt x="5457375" y="44450"/>
                  </a:lnTo>
                  <a:lnTo>
                    <a:pt x="5453565" y="44450"/>
                  </a:lnTo>
                  <a:lnTo>
                    <a:pt x="5453565" y="13970"/>
                  </a:lnTo>
                  <a:cubicBezTo>
                    <a:pt x="5345548" y="10160"/>
                    <a:pt x="5209368" y="12700"/>
                    <a:pt x="5076510" y="15240"/>
                  </a:cubicBezTo>
                  <a:cubicBezTo>
                    <a:pt x="4940329" y="17780"/>
                    <a:pt x="4810793" y="20320"/>
                    <a:pt x="4691220" y="16510"/>
                  </a:cubicBezTo>
                  <a:cubicBezTo>
                    <a:pt x="4634755" y="17780"/>
                    <a:pt x="4591576" y="17780"/>
                    <a:pt x="4555041" y="16510"/>
                  </a:cubicBezTo>
                  <a:lnTo>
                    <a:pt x="4555041" y="15240"/>
                  </a:lnTo>
                  <a:lnTo>
                    <a:pt x="4442111" y="12700"/>
                  </a:lnTo>
                  <a:lnTo>
                    <a:pt x="4442111" y="16510"/>
                  </a:lnTo>
                  <a:cubicBezTo>
                    <a:pt x="4405575" y="16510"/>
                    <a:pt x="4365717" y="17780"/>
                    <a:pt x="4322538" y="17780"/>
                  </a:cubicBezTo>
                  <a:lnTo>
                    <a:pt x="4295966" y="12700"/>
                  </a:lnTo>
                  <a:lnTo>
                    <a:pt x="4279359" y="12700"/>
                  </a:lnTo>
                  <a:cubicBezTo>
                    <a:pt x="4236180" y="11430"/>
                    <a:pt x="4216252" y="11430"/>
                    <a:pt x="4209608" y="19050"/>
                  </a:cubicBezTo>
                  <a:lnTo>
                    <a:pt x="4209608" y="21590"/>
                  </a:lnTo>
                  <a:cubicBezTo>
                    <a:pt x="4193001" y="22860"/>
                    <a:pt x="4176394" y="22860"/>
                    <a:pt x="4163108" y="24130"/>
                  </a:cubicBezTo>
                  <a:cubicBezTo>
                    <a:pt x="4129894" y="19050"/>
                    <a:pt x="4086715" y="20320"/>
                    <a:pt x="4036892" y="20320"/>
                  </a:cubicBezTo>
                  <a:cubicBezTo>
                    <a:pt x="3987071" y="21590"/>
                    <a:pt x="3933928" y="21590"/>
                    <a:pt x="3897391" y="16510"/>
                  </a:cubicBezTo>
                  <a:lnTo>
                    <a:pt x="3894070" y="15240"/>
                  </a:lnTo>
                  <a:lnTo>
                    <a:pt x="3887427" y="15240"/>
                  </a:lnTo>
                  <a:cubicBezTo>
                    <a:pt x="3870820" y="16510"/>
                    <a:pt x="3804390" y="17780"/>
                    <a:pt x="3741283" y="19050"/>
                  </a:cubicBezTo>
                  <a:cubicBezTo>
                    <a:pt x="3681496" y="20320"/>
                    <a:pt x="3615067" y="21590"/>
                    <a:pt x="3561924" y="22860"/>
                  </a:cubicBezTo>
                  <a:cubicBezTo>
                    <a:pt x="3551960" y="20320"/>
                    <a:pt x="3532031" y="19050"/>
                    <a:pt x="3508780" y="19050"/>
                  </a:cubicBezTo>
                  <a:cubicBezTo>
                    <a:pt x="3432387" y="20320"/>
                    <a:pt x="3346029" y="21590"/>
                    <a:pt x="3239742" y="21590"/>
                  </a:cubicBezTo>
                  <a:lnTo>
                    <a:pt x="3236421" y="20320"/>
                  </a:lnTo>
                  <a:lnTo>
                    <a:pt x="3219814" y="21590"/>
                  </a:lnTo>
                  <a:cubicBezTo>
                    <a:pt x="3150063" y="21590"/>
                    <a:pt x="3080312" y="20320"/>
                    <a:pt x="3010562" y="20320"/>
                  </a:cubicBezTo>
                  <a:lnTo>
                    <a:pt x="3010562" y="17780"/>
                  </a:lnTo>
                  <a:cubicBezTo>
                    <a:pt x="2990633" y="19050"/>
                    <a:pt x="2970704" y="19050"/>
                    <a:pt x="2954097" y="20320"/>
                  </a:cubicBezTo>
                  <a:lnTo>
                    <a:pt x="2927525" y="20320"/>
                  </a:lnTo>
                  <a:cubicBezTo>
                    <a:pt x="2764773" y="19050"/>
                    <a:pt x="2595379" y="17780"/>
                    <a:pt x="2422663" y="17780"/>
                  </a:cubicBezTo>
                  <a:lnTo>
                    <a:pt x="2416020" y="17780"/>
                  </a:lnTo>
                  <a:lnTo>
                    <a:pt x="2406056" y="22860"/>
                  </a:lnTo>
                  <a:lnTo>
                    <a:pt x="2406056" y="27940"/>
                  </a:lnTo>
                  <a:lnTo>
                    <a:pt x="2399413" y="27940"/>
                  </a:lnTo>
                  <a:lnTo>
                    <a:pt x="2193482" y="16510"/>
                  </a:lnTo>
                  <a:cubicBezTo>
                    <a:pt x="2163589" y="16510"/>
                    <a:pt x="2146982" y="19050"/>
                    <a:pt x="2127053" y="20320"/>
                  </a:cubicBezTo>
                  <a:cubicBezTo>
                    <a:pt x="2097160" y="22860"/>
                    <a:pt x="2070588" y="26670"/>
                    <a:pt x="1984230" y="21590"/>
                  </a:cubicBezTo>
                  <a:lnTo>
                    <a:pt x="1984230" y="24130"/>
                  </a:lnTo>
                  <a:lnTo>
                    <a:pt x="1774978" y="24130"/>
                  </a:lnTo>
                  <a:cubicBezTo>
                    <a:pt x="1532511" y="24130"/>
                    <a:pt x="1253509" y="24130"/>
                    <a:pt x="1037614" y="19050"/>
                  </a:cubicBezTo>
                  <a:lnTo>
                    <a:pt x="947935" y="17780"/>
                  </a:lnTo>
                  <a:lnTo>
                    <a:pt x="984471" y="24130"/>
                  </a:lnTo>
                  <a:lnTo>
                    <a:pt x="964542" y="24130"/>
                  </a:lnTo>
                  <a:cubicBezTo>
                    <a:pt x="878184"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060"/>
                    <a:pt x="6350" y="873760"/>
                    <a:pt x="6350" y="929640"/>
                  </a:cubicBezTo>
                  <a:lnTo>
                    <a:pt x="10160" y="929640"/>
                  </a:lnTo>
                  <a:lnTo>
                    <a:pt x="10160" y="935990"/>
                  </a:lnTo>
                  <a:lnTo>
                    <a:pt x="19050" y="937260"/>
                  </a:lnTo>
                  <a:lnTo>
                    <a:pt x="19050" y="955040"/>
                  </a:lnTo>
                  <a:lnTo>
                    <a:pt x="12700" y="955040"/>
                  </a:lnTo>
                  <a:lnTo>
                    <a:pt x="16510" y="1005840"/>
                  </a:lnTo>
                  <a:lnTo>
                    <a:pt x="16510" y="1013460"/>
                  </a:lnTo>
                  <a:cubicBezTo>
                    <a:pt x="13970" y="1060450"/>
                    <a:pt x="10160" y="1108710"/>
                    <a:pt x="16510" y="1141730"/>
                  </a:cubicBezTo>
                  <a:cubicBezTo>
                    <a:pt x="16510" y="1144270"/>
                    <a:pt x="16510" y="1145540"/>
                    <a:pt x="15240" y="1146810"/>
                  </a:cubicBezTo>
                  <a:lnTo>
                    <a:pt x="12700" y="1148080"/>
                  </a:lnTo>
                  <a:lnTo>
                    <a:pt x="12700" y="1153160"/>
                  </a:lnTo>
                  <a:cubicBezTo>
                    <a:pt x="13970" y="1165860"/>
                    <a:pt x="13970" y="1184910"/>
                    <a:pt x="15240" y="1205230"/>
                  </a:cubicBezTo>
                  <a:cubicBezTo>
                    <a:pt x="16510" y="1245870"/>
                    <a:pt x="19050" y="1291590"/>
                    <a:pt x="21590" y="1313180"/>
                  </a:cubicBezTo>
                  <a:cubicBezTo>
                    <a:pt x="21590" y="1315720"/>
                    <a:pt x="20320" y="1318260"/>
                    <a:pt x="20320" y="1319530"/>
                  </a:cubicBezTo>
                  <a:cubicBezTo>
                    <a:pt x="20320" y="1320800"/>
                    <a:pt x="19050" y="1322070"/>
                    <a:pt x="19050" y="1323340"/>
                  </a:cubicBezTo>
                  <a:lnTo>
                    <a:pt x="21590" y="1323340"/>
                  </a:lnTo>
                  <a:lnTo>
                    <a:pt x="21590" y="1324610"/>
                  </a:lnTo>
                  <a:cubicBezTo>
                    <a:pt x="15240" y="1353820"/>
                    <a:pt x="17780" y="1414780"/>
                    <a:pt x="20320" y="1469390"/>
                  </a:cubicBezTo>
                  <a:cubicBezTo>
                    <a:pt x="21590" y="1510030"/>
                    <a:pt x="24130" y="1560830"/>
                    <a:pt x="20320" y="1570990"/>
                  </a:cubicBezTo>
                  <a:lnTo>
                    <a:pt x="16510" y="1570990"/>
                  </a:lnTo>
                  <a:lnTo>
                    <a:pt x="17780" y="1668780"/>
                  </a:lnTo>
                  <a:lnTo>
                    <a:pt x="11430" y="1668780"/>
                  </a:lnTo>
                  <a:cubicBezTo>
                    <a:pt x="11430" y="1680210"/>
                    <a:pt x="10160" y="1690370"/>
                    <a:pt x="10160" y="1700530"/>
                  </a:cubicBezTo>
                  <a:lnTo>
                    <a:pt x="8890" y="1699260"/>
                  </a:lnTo>
                  <a:lnTo>
                    <a:pt x="10160" y="1714500"/>
                  </a:lnTo>
                  <a:lnTo>
                    <a:pt x="10160" y="1718310"/>
                  </a:lnTo>
                  <a:lnTo>
                    <a:pt x="13970" y="1813560"/>
                  </a:lnTo>
                  <a:lnTo>
                    <a:pt x="21590" y="1813560"/>
                  </a:lnTo>
                  <a:cubicBezTo>
                    <a:pt x="22860" y="1819910"/>
                    <a:pt x="22860" y="1826260"/>
                    <a:pt x="24130" y="1831340"/>
                  </a:cubicBezTo>
                  <a:lnTo>
                    <a:pt x="22860" y="1830070"/>
                  </a:lnTo>
                  <a:lnTo>
                    <a:pt x="21590" y="1850390"/>
                  </a:lnTo>
                  <a:cubicBezTo>
                    <a:pt x="20320" y="1870710"/>
                    <a:pt x="20320" y="1887220"/>
                    <a:pt x="20320" y="1902460"/>
                  </a:cubicBezTo>
                  <a:cubicBezTo>
                    <a:pt x="17780" y="1910080"/>
                    <a:pt x="15240" y="1917700"/>
                    <a:pt x="13970" y="1926590"/>
                  </a:cubicBezTo>
                  <a:lnTo>
                    <a:pt x="12700" y="1930400"/>
                  </a:lnTo>
                  <a:lnTo>
                    <a:pt x="12700" y="1932940"/>
                  </a:lnTo>
                  <a:cubicBezTo>
                    <a:pt x="13970" y="1934210"/>
                    <a:pt x="15240" y="1939290"/>
                    <a:pt x="16510" y="1962150"/>
                  </a:cubicBezTo>
                  <a:cubicBezTo>
                    <a:pt x="16510" y="1992630"/>
                    <a:pt x="19050" y="2018030"/>
                    <a:pt x="22860" y="2057400"/>
                  </a:cubicBezTo>
                  <a:lnTo>
                    <a:pt x="12700" y="2094230"/>
                  </a:lnTo>
                  <a:cubicBezTo>
                    <a:pt x="8890" y="2108200"/>
                    <a:pt x="8890" y="2112010"/>
                    <a:pt x="8890" y="2118360"/>
                  </a:cubicBezTo>
                  <a:cubicBezTo>
                    <a:pt x="8890" y="2123440"/>
                    <a:pt x="8890" y="2131060"/>
                    <a:pt x="5080" y="2152650"/>
                  </a:cubicBezTo>
                  <a:lnTo>
                    <a:pt x="8890" y="2153920"/>
                  </a:lnTo>
                  <a:cubicBezTo>
                    <a:pt x="10160" y="2161540"/>
                    <a:pt x="10160" y="2190750"/>
                    <a:pt x="10160" y="2209800"/>
                  </a:cubicBezTo>
                  <a:cubicBezTo>
                    <a:pt x="10160" y="2247900"/>
                    <a:pt x="10160" y="2261870"/>
                    <a:pt x="12700" y="2265680"/>
                  </a:cubicBezTo>
                  <a:cubicBezTo>
                    <a:pt x="10160" y="2283460"/>
                    <a:pt x="8890" y="2299970"/>
                    <a:pt x="8890" y="2317750"/>
                  </a:cubicBezTo>
                  <a:cubicBezTo>
                    <a:pt x="7620" y="2338070"/>
                    <a:pt x="7620" y="2359660"/>
                    <a:pt x="2540" y="2386330"/>
                  </a:cubicBezTo>
                  <a:lnTo>
                    <a:pt x="0" y="2401570"/>
                  </a:lnTo>
                  <a:lnTo>
                    <a:pt x="6350" y="2397760"/>
                  </a:lnTo>
                  <a:lnTo>
                    <a:pt x="6350" y="2421890"/>
                  </a:lnTo>
                  <a:cubicBezTo>
                    <a:pt x="6350" y="2423160"/>
                    <a:pt x="7620" y="2426970"/>
                    <a:pt x="8890" y="2432050"/>
                  </a:cubicBezTo>
                  <a:lnTo>
                    <a:pt x="8890" y="2434590"/>
                  </a:lnTo>
                  <a:lnTo>
                    <a:pt x="10160" y="2434590"/>
                  </a:lnTo>
                  <a:cubicBezTo>
                    <a:pt x="11430" y="2439670"/>
                    <a:pt x="15240" y="2439670"/>
                    <a:pt x="16510" y="2439670"/>
                  </a:cubicBezTo>
                  <a:cubicBezTo>
                    <a:pt x="16510" y="2480310"/>
                    <a:pt x="15240" y="2522220"/>
                    <a:pt x="13970" y="2562860"/>
                  </a:cubicBezTo>
                  <a:cubicBezTo>
                    <a:pt x="13970" y="2574290"/>
                    <a:pt x="12700" y="2584450"/>
                    <a:pt x="12700" y="2595880"/>
                  </a:cubicBezTo>
                  <a:lnTo>
                    <a:pt x="8890" y="2595880"/>
                  </a:lnTo>
                  <a:lnTo>
                    <a:pt x="8890" y="2625090"/>
                  </a:lnTo>
                  <a:lnTo>
                    <a:pt x="6350" y="2625090"/>
                  </a:lnTo>
                  <a:lnTo>
                    <a:pt x="6350" y="2655570"/>
                  </a:lnTo>
                  <a:cubicBezTo>
                    <a:pt x="3810" y="2691130"/>
                    <a:pt x="1270" y="2745740"/>
                    <a:pt x="3810" y="2780030"/>
                  </a:cubicBezTo>
                  <a:cubicBezTo>
                    <a:pt x="2540" y="2797810"/>
                    <a:pt x="5080" y="2819400"/>
                    <a:pt x="6350" y="2830830"/>
                  </a:cubicBezTo>
                  <a:lnTo>
                    <a:pt x="5080" y="2830830"/>
                  </a:lnTo>
                  <a:lnTo>
                    <a:pt x="8890" y="2929890"/>
                  </a:lnTo>
                  <a:lnTo>
                    <a:pt x="7620" y="2931160"/>
                  </a:lnTo>
                  <a:lnTo>
                    <a:pt x="7620" y="2934970"/>
                  </a:lnTo>
                  <a:cubicBezTo>
                    <a:pt x="7620" y="2969260"/>
                    <a:pt x="8890" y="3003550"/>
                    <a:pt x="8890" y="3040380"/>
                  </a:cubicBezTo>
                  <a:cubicBezTo>
                    <a:pt x="11430" y="3110230"/>
                    <a:pt x="12700" y="3181350"/>
                    <a:pt x="6350" y="3258820"/>
                  </a:cubicBezTo>
                  <a:lnTo>
                    <a:pt x="6350" y="3265170"/>
                  </a:lnTo>
                  <a:cubicBezTo>
                    <a:pt x="7620" y="3280410"/>
                    <a:pt x="7620" y="3295650"/>
                    <a:pt x="7620" y="3313430"/>
                  </a:cubicBezTo>
                  <a:lnTo>
                    <a:pt x="7620" y="3392170"/>
                  </a:lnTo>
                  <a:lnTo>
                    <a:pt x="2540" y="3412490"/>
                  </a:lnTo>
                  <a:lnTo>
                    <a:pt x="2540" y="3463290"/>
                  </a:lnTo>
                  <a:lnTo>
                    <a:pt x="8890" y="3463290"/>
                  </a:lnTo>
                  <a:cubicBezTo>
                    <a:pt x="46990" y="3463290"/>
                    <a:pt x="102870" y="3464560"/>
                    <a:pt x="118110" y="3464560"/>
                  </a:cubicBezTo>
                  <a:cubicBezTo>
                    <a:pt x="146050" y="3464560"/>
                    <a:pt x="161290" y="3464560"/>
                    <a:pt x="168910" y="3463290"/>
                  </a:cubicBezTo>
                  <a:cubicBezTo>
                    <a:pt x="189230" y="3468370"/>
                    <a:pt x="227330" y="3469640"/>
                    <a:pt x="271780" y="3469640"/>
                  </a:cubicBezTo>
                  <a:cubicBezTo>
                    <a:pt x="298450" y="3469640"/>
                    <a:pt x="327660" y="3469640"/>
                    <a:pt x="356870" y="3468370"/>
                  </a:cubicBezTo>
                  <a:cubicBezTo>
                    <a:pt x="394970" y="3467100"/>
                    <a:pt x="431800" y="3467100"/>
                    <a:pt x="457200" y="3468370"/>
                  </a:cubicBezTo>
                  <a:lnTo>
                    <a:pt x="461010" y="3468370"/>
                  </a:lnTo>
                  <a:lnTo>
                    <a:pt x="463550" y="3462020"/>
                  </a:lnTo>
                  <a:cubicBezTo>
                    <a:pt x="514350" y="3462020"/>
                    <a:pt x="563880" y="3460750"/>
                    <a:pt x="628650" y="3458210"/>
                  </a:cubicBezTo>
                  <a:lnTo>
                    <a:pt x="640080" y="3458210"/>
                  </a:lnTo>
                  <a:lnTo>
                    <a:pt x="638810" y="3455670"/>
                  </a:lnTo>
                  <a:lnTo>
                    <a:pt x="671830" y="3455670"/>
                  </a:lnTo>
                  <a:lnTo>
                    <a:pt x="671830" y="3450590"/>
                  </a:lnTo>
                  <a:cubicBezTo>
                    <a:pt x="694690" y="3450590"/>
                    <a:pt x="718820" y="3451860"/>
                    <a:pt x="745490" y="3453130"/>
                  </a:cubicBezTo>
                  <a:cubicBezTo>
                    <a:pt x="763270" y="3454400"/>
                    <a:pt x="781050" y="3454400"/>
                    <a:pt x="798830" y="3455670"/>
                  </a:cubicBezTo>
                  <a:lnTo>
                    <a:pt x="798830" y="3467100"/>
                  </a:lnTo>
                  <a:lnTo>
                    <a:pt x="1030971" y="3467100"/>
                  </a:lnTo>
                  <a:cubicBezTo>
                    <a:pt x="1094079" y="3467100"/>
                    <a:pt x="1153865" y="3465830"/>
                    <a:pt x="1216973" y="3464560"/>
                  </a:cubicBezTo>
                  <a:cubicBezTo>
                    <a:pt x="1353153" y="3462020"/>
                    <a:pt x="1482690" y="3459480"/>
                    <a:pt x="1602262" y="3463290"/>
                  </a:cubicBezTo>
                  <a:cubicBezTo>
                    <a:pt x="1658727" y="3462020"/>
                    <a:pt x="1701906" y="3462020"/>
                    <a:pt x="1738442" y="3463290"/>
                  </a:cubicBezTo>
                  <a:lnTo>
                    <a:pt x="1738442" y="3464560"/>
                  </a:lnTo>
                  <a:lnTo>
                    <a:pt x="1761692" y="3464560"/>
                  </a:lnTo>
                  <a:lnTo>
                    <a:pt x="1848050" y="3467100"/>
                  </a:lnTo>
                  <a:lnTo>
                    <a:pt x="1848050" y="3463290"/>
                  </a:lnTo>
                  <a:cubicBezTo>
                    <a:pt x="1884586" y="3463290"/>
                    <a:pt x="1924444" y="3462020"/>
                    <a:pt x="1967623" y="3462020"/>
                  </a:cubicBezTo>
                  <a:lnTo>
                    <a:pt x="1997516" y="3468370"/>
                  </a:lnTo>
                  <a:lnTo>
                    <a:pt x="2017445" y="3468370"/>
                  </a:lnTo>
                  <a:cubicBezTo>
                    <a:pt x="2060624" y="3469640"/>
                    <a:pt x="2080552" y="3469640"/>
                    <a:pt x="2087195" y="3462020"/>
                  </a:cubicBezTo>
                  <a:lnTo>
                    <a:pt x="2087195" y="3459480"/>
                  </a:lnTo>
                  <a:cubicBezTo>
                    <a:pt x="2103803" y="3458210"/>
                    <a:pt x="2120410" y="3458210"/>
                    <a:pt x="2133696" y="3456940"/>
                  </a:cubicBezTo>
                  <a:cubicBezTo>
                    <a:pt x="2166910" y="3462020"/>
                    <a:pt x="2210089" y="3460750"/>
                    <a:pt x="2259911" y="3460750"/>
                  </a:cubicBezTo>
                  <a:cubicBezTo>
                    <a:pt x="2309733" y="3459480"/>
                    <a:pt x="2362877" y="3459480"/>
                    <a:pt x="2399412" y="3464560"/>
                  </a:cubicBezTo>
                  <a:lnTo>
                    <a:pt x="2402734" y="3465830"/>
                  </a:lnTo>
                  <a:lnTo>
                    <a:pt x="2409377" y="3465830"/>
                  </a:lnTo>
                  <a:cubicBezTo>
                    <a:pt x="2425984" y="3464560"/>
                    <a:pt x="2492414" y="3463290"/>
                    <a:pt x="2555521" y="3462020"/>
                  </a:cubicBezTo>
                  <a:cubicBezTo>
                    <a:pt x="2615307" y="3460750"/>
                    <a:pt x="2681737" y="3459480"/>
                    <a:pt x="2734880" y="3458210"/>
                  </a:cubicBezTo>
                  <a:cubicBezTo>
                    <a:pt x="2744844" y="3460750"/>
                    <a:pt x="2768095" y="3462020"/>
                    <a:pt x="2788023" y="3462020"/>
                  </a:cubicBezTo>
                  <a:cubicBezTo>
                    <a:pt x="2864417" y="3460750"/>
                    <a:pt x="2950775" y="3459480"/>
                    <a:pt x="3057062" y="3459480"/>
                  </a:cubicBezTo>
                  <a:lnTo>
                    <a:pt x="3060383" y="3460750"/>
                  </a:lnTo>
                  <a:lnTo>
                    <a:pt x="3076991" y="3459480"/>
                  </a:lnTo>
                  <a:cubicBezTo>
                    <a:pt x="3146741" y="3459480"/>
                    <a:pt x="3216492" y="3460750"/>
                    <a:pt x="3286242" y="3460750"/>
                  </a:cubicBezTo>
                  <a:lnTo>
                    <a:pt x="3286242" y="3463290"/>
                  </a:lnTo>
                  <a:lnTo>
                    <a:pt x="3342708" y="3460750"/>
                  </a:lnTo>
                  <a:lnTo>
                    <a:pt x="3369279" y="3460750"/>
                  </a:lnTo>
                  <a:cubicBezTo>
                    <a:pt x="3532031" y="3462020"/>
                    <a:pt x="3701425" y="3463290"/>
                    <a:pt x="3874141" y="3463290"/>
                  </a:cubicBezTo>
                  <a:lnTo>
                    <a:pt x="3880784" y="3463290"/>
                  </a:lnTo>
                  <a:lnTo>
                    <a:pt x="3890749" y="3458210"/>
                  </a:lnTo>
                  <a:lnTo>
                    <a:pt x="3890749" y="3453130"/>
                  </a:lnTo>
                  <a:lnTo>
                    <a:pt x="3897391" y="3453130"/>
                  </a:lnTo>
                  <a:lnTo>
                    <a:pt x="4103322" y="3464560"/>
                  </a:lnTo>
                  <a:cubicBezTo>
                    <a:pt x="4133215" y="3464560"/>
                    <a:pt x="4149822" y="3462020"/>
                    <a:pt x="4169751" y="3460750"/>
                  </a:cubicBezTo>
                  <a:cubicBezTo>
                    <a:pt x="4199644" y="3458210"/>
                    <a:pt x="4226216" y="3454400"/>
                    <a:pt x="4312574" y="3459480"/>
                  </a:cubicBezTo>
                  <a:lnTo>
                    <a:pt x="4312574" y="3456940"/>
                  </a:lnTo>
                  <a:lnTo>
                    <a:pt x="4518504" y="3456940"/>
                  </a:lnTo>
                  <a:cubicBezTo>
                    <a:pt x="4760971" y="3456940"/>
                    <a:pt x="5039973" y="3456940"/>
                    <a:pt x="5255868" y="3462020"/>
                  </a:cubicBezTo>
                  <a:lnTo>
                    <a:pt x="5345548" y="3463290"/>
                  </a:lnTo>
                  <a:lnTo>
                    <a:pt x="5309012" y="3456940"/>
                  </a:lnTo>
                  <a:lnTo>
                    <a:pt x="5328940" y="3456940"/>
                  </a:lnTo>
                  <a:cubicBezTo>
                    <a:pt x="5411977" y="3459480"/>
                    <a:pt x="5445945" y="3460750"/>
                    <a:pt x="5453565" y="3456940"/>
                  </a:cubicBezTo>
                  <a:lnTo>
                    <a:pt x="5453565" y="3458210"/>
                  </a:lnTo>
                  <a:cubicBezTo>
                    <a:pt x="5454835" y="3458210"/>
                    <a:pt x="5454835" y="3458210"/>
                    <a:pt x="5456105" y="3456940"/>
                  </a:cubicBezTo>
                  <a:cubicBezTo>
                    <a:pt x="5457375" y="3456940"/>
                    <a:pt x="5458645" y="3458210"/>
                    <a:pt x="5461185" y="3458210"/>
                  </a:cubicBezTo>
                  <a:lnTo>
                    <a:pt x="5461185" y="3464560"/>
                  </a:lnTo>
                  <a:cubicBezTo>
                    <a:pt x="5496745" y="3463290"/>
                    <a:pt x="5525955" y="3463290"/>
                    <a:pt x="5551355" y="3464560"/>
                  </a:cubicBezTo>
                  <a:cubicBezTo>
                    <a:pt x="5580565" y="3465830"/>
                    <a:pt x="5607235" y="3465830"/>
                    <a:pt x="5635175" y="3463290"/>
                  </a:cubicBezTo>
                  <a:cubicBezTo>
                    <a:pt x="5636445" y="3464560"/>
                    <a:pt x="5637715" y="3467100"/>
                    <a:pt x="5641525" y="3468370"/>
                  </a:cubicBezTo>
                  <a:lnTo>
                    <a:pt x="5644065" y="3468370"/>
                  </a:lnTo>
                  <a:cubicBezTo>
                    <a:pt x="5647875" y="3468370"/>
                    <a:pt x="5650415" y="3467100"/>
                    <a:pt x="5652955" y="3467100"/>
                  </a:cubicBezTo>
                  <a:lnTo>
                    <a:pt x="5652955" y="3472180"/>
                  </a:lnTo>
                  <a:cubicBezTo>
                    <a:pt x="5721535" y="3472180"/>
                    <a:pt x="5743125" y="3464560"/>
                    <a:pt x="5753285" y="3458210"/>
                  </a:cubicBezTo>
                  <a:cubicBezTo>
                    <a:pt x="5807895" y="3459480"/>
                    <a:pt x="5856155" y="3462020"/>
                    <a:pt x="5903145" y="3465830"/>
                  </a:cubicBezTo>
                  <a:lnTo>
                    <a:pt x="5903145" y="3460750"/>
                  </a:lnTo>
                  <a:lnTo>
                    <a:pt x="5920925" y="3460750"/>
                  </a:lnTo>
                  <a:lnTo>
                    <a:pt x="5920925" y="3456940"/>
                  </a:lnTo>
                  <a:lnTo>
                    <a:pt x="5995855" y="3456940"/>
                  </a:lnTo>
                  <a:lnTo>
                    <a:pt x="6042845" y="3459480"/>
                  </a:lnTo>
                  <a:lnTo>
                    <a:pt x="6044115" y="3459480"/>
                  </a:lnTo>
                  <a:cubicBezTo>
                    <a:pt x="6054275" y="3455670"/>
                    <a:pt x="6088565" y="3455670"/>
                    <a:pt x="6120315" y="3455670"/>
                  </a:cubicBezTo>
                  <a:cubicBezTo>
                    <a:pt x="6148255" y="3455670"/>
                    <a:pt x="6173655" y="3455670"/>
                    <a:pt x="6185085" y="3453130"/>
                  </a:cubicBezTo>
                  <a:lnTo>
                    <a:pt x="6248585" y="3453130"/>
                  </a:lnTo>
                  <a:lnTo>
                    <a:pt x="6248585" y="3446780"/>
                  </a:lnTo>
                  <a:lnTo>
                    <a:pt x="6265095" y="3446780"/>
                  </a:lnTo>
                  <a:lnTo>
                    <a:pt x="6265095" y="3440430"/>
                  </a:lnTo>
                  <a:cubicBezTo>
                    <a:pt x="6265095" y="3430270"/>
                    <a:pt x="6265095" y="3418840"/>
                    <a:pt x="6266365" y="3406140"/>
                  </a:cubicBezTo>
                  <a:lnTo>
                    <a:pt x="6266365" y="3393440"/>
                  </a:lnTo>
                  <a:cubicBezTo>
                    <a:pt x="6266365" y="3383280"/>
                    <a:pt x="6266365" y="3375660"/>
                    <a:pt x="6267635" y="3366770"/>
                  </a:cubicBezTo>
                  <a:lnTo>
                    <a:pt x="6268905" y="3350260"/>
                  </a:lnTo>
                  <a:cubicBezTo>
                    <a:pt x="6272715" y="3286760"/>
                    <a:pt x="6271445" y="3272790"/>
                    <a:pt x="6271445" y="3258820"/>
                  </a:cubicBezTo>
                  <a:cubicBezTo>
                    <a:pt x="6270175" y="3244850"/>
                    <a:pt x="6270175" y="3232150"/>
                    <a:pt x="6273985" y="3169920"/>
                  </a:cubicBezTo>
                  <a:lnTo>
                    <a:pt x="6275255" y="3152140"/>
                  </a:lnTo>
                  <a:lnTo>
                    <a:pt x="6263825" y="3164840"/>
                  </a:lnTo>
                  <a:cubicBezTo>
                    <a:pt x="6262555" y="3152140"/>
                    <a:pt x="6265095" y="3124200"/>
                    <a:pt x="6266365" y="3102610"/>
                  </a:cubicBezTo>
                  <a:cubicBezTo>
                    <a:pt x="6268905" y="3069590"/>
                    <a:pt x="6272715" y="3031490"/>
                    <a:pt x="6270175" y="2997200"/>
                  </a:cubicBezTo>
                  <a:lnTo>
                    <a:pt x="6279065" y="3025140"/>
                  </a:lnTo>
                  <a:lnTo>
                    <a:pt x="6277795" y="2978150"/>
                  </a:lnTo>
                  <a:cubicBezTo>
                    <a:pt x="6277795" y="2962910"/>
                    <a:pt x="6276525" y="2946400"/>
                    <a:pt x="6276525" y="2929890"/>
                  </a:cubicBezTo>
                  <a:cubicBezTo>
                    <a:pt x="6279065" y="2917190"/>
                    <a:pt x="6281605" y="2904490"/>
                    <a:pt x="6282875" y="2894330"/>
                  </a:cubicBezTo>
                  <a:lnTo>
                    <a:pt x="6287955" y="2894330"/>
                  </a:lnTo>
                  <a:cubicBezTo>
                    <a:pt x="6291765" y="2842260"/>
                    <a:pt x="6290495" y="2838450"/>
                    <a:pt x="6286685" y="2834640"/>
                  </a:cubicBezTo>
                  <a:cubicBezTo>
                    <a:pt x="6285415" y="2833370"/>
                    <a:pt x="6282875" y="2832100"/>
                    <a:pt x="6281605" y="2832100"/>
                  </a:cubicBezTo>
                  <a:cubicBezTo>
                    <a:pt x="6280335" y="2829560"/>
                    <a:pt x="6279065" y="2823210"/>
                    <a:pt x="6279065" y="2806700"/>
                  </a:cubicBezTo>
                  <a:cubicBezTo>
                    <a:pt x="6280335" y="2806700"/>
                    <a:pt x="6281605" y="2806700"/>
                    <a:pt x="6284145" y="2805430"/>
                  </a:cubicBezTo>
                  <a:cubicBezTo>
                    <a:pt x="6289225" y="2802890"/>
                    <a:pt x="6290495" y="2796540"/>
                    <a:pt x="6290495" y="2769870"/>
                  </a:cubicBezTo>
                  <a:cubicBezTo>
                    <a:pt x="6291765" y="2759710"/>
                    <a:pt x="6290495" y="2734310"/>
                    <a:pt x="6287955" y="2702560"/>
                  </a:cubicBezTo>
                  <a:cubicBezTo>
                    <a:pt x="6286685" y="2682240"/>
                    <a:pt x="6285415" y="2659380"/>
                    <a:pt x="6284145" y="2636520"/>
                  </a:cubicBezTo>
                  <a:lnTo>
                    <a:pt x="6284145" y="2613660"/>
                  </a:lnTo>
                  <a:cubicBezTo>
                    <a:pt x="6289225" y="2608580"/>
                    <a:pt x="6290495" y="2592070"/>
                    <a:pt x="6289225" y="2543810"/>
                  </a:cubicBezTo>
                  <a:lnTo>
                    <a:pt x="6285415" y="2543810"/>
                  </a:lnTo>
                  <a:lnTo>
                    <a:pt x="6285415" y="2537460"/>
                  </a:lnTo>
                  <a:lnTo>
                    <a:pt x="6276525" y="2536190"/>
                  </a:lnTo>
                  <a:lnTo>
                    <a:pt x="6276525" y="2518410"/>
                  </a:lnTo>
                  <a:lnTo>
                    <a:pt x="6282875" y="2518410"/>
                  </a:lnTo>
                  <a:lnTo>
                    <a:pt x="6279065" y="2467610"/>
                  </a:lnTo>
                  <a:lnTo>
                    <a:pt x="6279065" y="2459990"/>
                  </a:lnTo>
                  <a:cubicBezTo>
                    <a:pt x="6281605" y="2413000"/>
                    <a:pt x="6285415" y="2364740"/>
                    <a:pt x="6279065" y="2331720"/>
                  </a:cubicBezTo>
                  <a:cubicBezTo>
                    <a:pt x="6279065" y="2329180"/>
                    <a:pt x="6279065" y="2327910"/>
                    <a:pt x="6280335" y="2326640"/>
                  </a:cubicBezTo>
                  <a:lnTo>
                    <a:pt x="6282875" y="2325370"/>
                  </a:lnTo>
                  <a:lnTo>
                    <a:pt x="6282875" y="2320290"/>
                  </a:lnTo>
                  <a:cubicBezTo>
                    <a:pt x="6281605" y="2307590"/>
                    <a:pt x="6281605" y="2288540"/>
                    <a:pt x="6280335" y="2268220"/>
                  </a:cubicBezTo>
                  <a:cubicBezTo>
                    <a:pt x="6279065" y="2227580"/>
                    <a:pt x="6276525" y="2181860"/>
                    <a:pt x="6273985" y="2160270"/>
                  </a:cubicBezTo>
                  <a:cubicBezTo>
                    <a:pt x="6273985" y="2157730"/>
                    <a:pt x="6275255" y="2155190"/>
                    <a:pt x="6275255" y="2153920"/>
                  </a:cubicBezTo>
                  <a:cubicBezTo>
                    <a:pt x="6275255" y="2152650"/>
                    <a:pt x="6275255" y="2151380"/>
                    <a:pt x="6276525" y="2151380"/>
                  </a:cubicBezTo>
                  <a:lnTo>
                    <a:pt x="6271445" y="2148840"/>
                  </a:lnTo>
                  <a:lnTo>
                    <a:pt x="6277795" y="2150110"/>
                  </a:lnTo>
                  <a:lnTo>
                    <a:pt x="6279065" y="2148840"/>
                  </a:lnTo>
                  <a:lnTo>
                    <a:pt x="6279065" y="2147570"/>
                  </a:lnTo>
                  <a:cubicBezTo>
                    <a:pt x="6285415" y="2118360"/>
                    <a:pt x="6282875" y="2057400"/>
                    <a:pt x="6280335" y="2002790"/>
                  </a:cubicBezTo>
                  <a:cubicBezTo>
                    <a:pt x="6279065" y="1962150"/>
                    <a:pt x="6276525" y="1911350"/>
                    <a:pt x="6280335" y="1901190"/>
                  </a:cubicBezTo>
                  <a:lnTo>
                    <a:pt x="6284145" y="1901190"/>
                  </a:lnTo>
                  <a:lnTo>
                    <a:pt x="6282875" y="1803400"/>
                  </a:lnTo>
                  <a:lnTo>
                    <a:pt x="6289225" y="1803400"/>
                  </a:lnTo>
                  <a:cubicBezTo>
                    <a:pt x="6289225" y="1793240"/>
                    <a:pt x="6290495" y="1781810"/>
                    <a:pt x="6290495" y="1771650"/>
                  </a:cubicBezTo>
                  <a:lnTo>
                    <a:pt x="6291765" y="1774190"/>
                  </a:lnTo>
                  <a:lnTo>
                    <a:pt x="6290495" y="1757680"/>
                  </a:lnTo>
                  <a:lnTo>
                    <a:pt x="6290495" y="1755140"/>
                  </a:lnTo>
                  <a:lnTo>
                    <a:pt x="6286685" y="1659890"/>
                  </a:lnTo>
                  <a:lnTo>
                    <a:pt x="6279065" y="1659890"/>
                  </a:lnTo>
                  <a:cubicBezTo>
                    <a:pt x="6277795" y="1653540"/>
                    <a:pt x="6277795" y="1647190"/>
                    <a:pt x="6276525" y="1642110"/>
                  </a:cubicBezTo>
                  <a:lnTo>
                    <a:pt x="6277795" y="1643380"/>
                  </a:lnTo>
                  <a:lnTo>
                    <a:pt x="6279065" y="1623060"/>
                  </a:lnTo>
                  <a:cubicBezTo>
                    <a:pt x="6280335" y="1602740"/>
                    <a:pt x="6280335" y="1586230"/>
                    <a:pt x="6280335" y="1570990"/>
                  </a:cubicBezTo>
                  <a:cubicBezTo>
                    <a:pt x="6282875" y="1563370"/>
                    <a:pt x="6285415" y="1555750"/>
                    <a:pt x="6286685" y="1546860"/>
                  </a:cubicBezTo>
                  <a:lnTo>
                    <a:pt x="6287955" y="1543050"/>
                  </a:lnTo>
                  <a:lnTo>
                    <a:pt x="6284145" y="1540510"/>
                  </a:lnTo>
                  <a:cubicBezTo>
                    <a:pt x="6284145" y="1539240"/>
                    <a:pt x="6281605" y="1534160"/>
                    <a:pt x="6280335" y="1511300"/>
                  </a:cubicBezTo>
                  <a:cubicBezTo>
                    <a:pt x="6280335" y="1480820"/>
                    <a:pt x="6277795" y="1456690"/>
                    <a:pt x="6273985" y="1416050"/>
                  </a:cubicBezTo>
                  <a:lnTo>
                    <a:pt x="6284145" y="1379220"/>
                  </a:lnTo>
                  <a:cubicBezTo>
                    <a:pt x="6287955" y="1365250"/>
                    <a:pt x="6287955" y="1361440"/>
                    <a:pt x="6287955" y="1355090"/>
                  </a:cubicBezTo>
                  <a:cubicBezTo>
                    <a:pt x="6287955" y="1350010"/>
                    <a:pt x="6287955" y="1342390"/>
                    <a:pt x="6291765" y="1320800"/>
                  </a:cubicBezTo>
                  <a:lnTo>
                    <a:pt x="6287955" y="1319530"/>
                  </a:lnTo>
                  <a:cubicBezTo>
                    <a:pt x="6286685" y="1311910"/>
                    <a:pt x="6286685" y="1282700"/>
                    <a:pt x="6286685" y="1263650"/>
                  </a:cubicBezTo>
                  <a:cubicBezTo>
                    <a:pt x="6286685" y="1225550"/>
                    <a:pt x="6286685" y="1211580"/>
                    <a:pt x="6284145" y="1207770"/>
                  </a:cubicBezTo>
                  <a:cubicBezTo>
                    <a:pt x="6286685" y="1189990"/>
                    <a:pt x="6287955" y="1173480"/>
                    <a:pt x="6287955" y="1155700"/>
                  </a:cubicBezTo>
                  <a:cubicBezTo>
                    <a:pt x="6287955" y="1135380"/>
                    <a:pt x="6287955" y="1113790"/>
                    <a:pt x="6293035" y="1087120"/>
                  </a:cubicBezTo>
                  <a:close/>
                  <a:moveTo>
                    <a:pt x="27940" y="495300"/>
                  </a:moveTo>
                  <a:lnTo>
                    <a:pt x="27940" y="488950"/>
                  </a:lnTo>
                  <a:lnTo>
                    <a:pt x="29210" y="488950"/>
                  </a:lnTo>
                  <a:cubicBezTo>
                    <a:pt x="27940" y="491490"/>
                    <a:pt x="27940" y="492760"/>
                    <a:pt x="27940" y="495300"/>
                  </a:cubicBezTo>
                  <a:close/>
                  <a:moveTo>
                    <a:pt x="38100" y="2854960"/>
                  </a:moveTo>
                  <a:cubicBezTo>
                    <a:pt x="38100" y="2851150"/>
                    <a:pt x="36830" y="2848610"/>
                    <a:pt x="36830" y="2846070"/>
                  </a:cubicBezTo>
                  <a:lnTo>
                    <a:pt x="38100" y="2846070"/>
                  </a:lnTo>
                  <a:lnTo>
                    <a:pt x="38100" y="2854960"/>
                  </a:lnTo>
                  <a:close/>
                  <a:moveTo>
                    <a:pt x="6218105" y="546100"/>
                  </a:moveTo>
                  <a:lnTo>
                    <a:pt x="6219375" y="577850"/>
                  </a:lnTo>
                  <a:lnTo>
                    <a:pt x="6210485" y="563880"/>
                  </a:lnTo>
                  <a:lnTo>
                    <a:pt x="6213025" y="591820"/>
                  </a:lnTo>
                  <a:cubicBezTo>
                    <a:pt x="6218105" y="647700"/>
                    <a:pt x="6216835" y="669290"/>
                    <a:pt x="6215565" y="718820"/>
                  </a:cubicBezTo>
                  <a:lnTo>
                    <a:pt x="6214295" y="741680"/>
                  </a:lnTo>
                  <a:lnTo>
                    <a:pt x="6211755" y="762000"/>
                  </a:lnTo>
                  <a:cubicBezTo>
                    <a:pt x="6209215" y="786130"/>
                    <a:pt x="6209215" y="817880"/>
                    <a:pt x="6210485" y="843280"/>
                  </a:cubicBezTo>
                  <a:lnTo>
                    <a:pt x="6206675" y="843280"/>
                  </a:lnTo>
                  <a:lnTo>
                    <a:pt x="6206675" y="885190"/>
                  </a:lnTo>
                  <a:lnTo>
                    <a:pt x="6210485" y="885190"/>
                  </a:lnTo>
                  <a:lnTo>
                    <a:pt x="6215565" y="956310"/>
                  </a:lnTo>
                  <a:lnTo>
                    <a:pt x="6210485" y="956310"/>
                  </a:lnTo>
                  <a:cubicBezTo>
                    <a:pt x="6210485" y="962660"/>
                    <a:pt x="6210485" y="967740"/>
                    <a:pt x="6211755" y="974090"/>
                  </a:cubicBezTo>
                  <a:lnTo>
                    <a:pt x="6202865" y="974090"/>
                  </a:lnTo>
                  <a:lnTo>
                    <a:pt x="6202865" y="976630"/>
                  </a:lnTo>
                  <a:lnTo>
                    <a:pt x="6207945" y="1078230"/>
                  </a:lnTo>
                  <a:cubicBezTo>
                    <a:pt x="6206675" y="1082040"/>
                    <a:pt x="6206675" y="1088390"/>
                    <a:pt x="6205405" y="1097280"/>
                  </a:cubicBezTo>
                  <a:cubicBezTo>
                    <a:pt x="6204135" y="1104900"/>
                    <a:pt x="6202865" y="1116330"/>
                    <a:pt x="6201595" y="1118870"/>
                  </a:cubicBezTo>
                  <a:lnTo>
                    <a:pt x="6200325" y="1118870"/>
                  </a:lnTo>
                  <a:cubicBezTo>
                    <a:pt x="6199055" y="1146810"/>
                    <a:pt x="6200325" y="1179830"/>
                    <a:pt x="6202865" y="1215390"/>
                  </a:cubicBezTo>
                  <a:cubicBezTo>
                    <a:pt x="6205405" y="1256030"/>
                    <a:pt x="6207945" y="1299210"/>
                    <a:pt x="6205405" y="1339850"/>
                  </a:cubicBezTo>
                  <a:lnTo>
                    <a:pt x="6205405" y="1342390"/>
                  </a:lnTo>
                  <a:cubicBezTo>
                    <a:pt x="6206675" y="1346200"/>
                    <a:pt x="6206675" y="1356360"/>
                    <a:pt x="6207945" y="1369060"/>
                  </a:cubicBezTo>
                  <a:cubicBezTo>
                    <a:pt x="6207945" y="1389380"/>
                    <a:pt x="6206675" y="1408430"/>
                    <a:pt x="6206675" y="1428750"/>
                  </a:cubicBezTo>
                  <a:cubicBezTo>
                    <a:pt x="6205405" y="1478280"/>
                    <a:pt x="6202865" y="1530350"/>
                    <a:pt x="6207945" y="1592580"/>
                  </a:cubicBezTo>
                  <a:lnTo>
                    <a:pt x="6199055" y="1642110"/>
                  </a:lnTo>
                  <a:lnTo>
                    <a:pt x="6199055" y="1643380"/>
                  </a:lnTo>
                  <a:cubicBezTo>
                    <a:pt x="6199055" y="1662430"/>
                    <a:pt x="6200325" y="1668780"/>
                    <a:pt x="6206675" y="1670050"/>
                  </a:cubicBezTo>
                  <a:cubicBezTo>
                    <a:pt x="6209215" y="1670050"/>
                    <a:pt x="6210485" y="1670050"/>
                    <a:pt x="6213025" y="1667510"/>
                  </a:cubicBezTo>
                  <a:cubicBezTo>
                    <a:pt x="6213025" y="1673860"/>
                    <a:pt x="6213025" y="1680210"/>
                    <a:pt x="6214295" y="1690370"/>
                  </a:cubicBezTo>
                  <a:cubicBezTo>
                    <a:pt x="6215565" y="1717040"/>
                    <a:pt x="6214295" y="1727200"/>
                    <a:pt x="6214295" y="1732280"/>
                  </a:cubicBezTo>
                  <a:cubicBezTo>
                    <a:pt x="6213025" y="1732280"/>
                    <a:pt x="6211755" y="1732280"/>
                    <a:pt x="6209215" y="1733550"/>
                  </a:cubicBezTo>
                  <a:cubicBezTo>
                    <a:pt x="6205405" y="1736090"/>
                    <a:pt x="6204135" y="1741170"/>
                    <a:pt x="6204135" y="1747520"/>
                  </a:cubicBezTo>
                  <a:lnTo>
                    <a:pt x="6205405" y="1756410"/>
                  </a:lnTo>
                  <a:cubicBezTo>
                    <a:pt x="6209215" y="1784350"/>
                    <a:pt x="6213025" y="1821180"/>
                    <a:pt x="6213025" y="1863090"/>
                  </a:cubicBezTo>
                  <a:lnTo>
                    <a:pt x="6211755" y="1863090"/>
                  </a:lnTo>
                  <a:lnTo>
                    <a:pt x="6211755" y="1856740"/>
                  </a:lnTo>
                  <a:cubicBezTo>
                    <a:pt x="6210485" y="1830070"/>
                    <a:pt x="6209215" y="1827530"/>
                    <a:pt x="6202865" y="1827530"/>
                  </a:cubicBezTo>
                  <a:cubicBezTo>
                    <a:pt x="6195245" y="1827530"/>
                    <a:pt x="6195245" y="1832610"/>
                    <a:pt x="6192705" y="1855470"/>
                  </a:cubicBezTo>
                  <a:lnTo>
                    <a:pt x="6191435" y="1859280"/>
                  </a:lnTo>
                  <a:lnTo>
                    <a:pt x="6195245" y="1861820"/>
                  </a:lnTo>
                  <a:cubicBezTo>
                    <a:pt x="6201595" y="1869440"/>
                    <a:pt x="6201595" y="1926590"/>
                    <a:pt x="6201595" y="1969770"/>
                  </a:cubicBezTo>
                  <a:cubicBezTo>
                    <a:pt x="6201595" y="2044700"/>
                    <a:pt x="6204135" y="2075180"/>
                    <a:pt x="6210485" y="2084070"/>
                  </a:cubicBezTo>
                  <a:lnTo>
                    <a:pt x="6209215" y="2095500"/>
                  </a:lnTo>
                  <a:lnTo>
                    <a:pt x="6206675" y="2095500"/>
                  </a:lnTo>
                  <a:cubicBezTo>
                    <a:pt x="6202865" y="2132330"/>
                    <a:pt x="6205405" y="2146300"/>
                    <a:pt x="6209215" y="2162810"/>
                  </a:cubicBezTo>
                  <a:cubicBezTo>
                    <a:pt x="6213025" y="2178050"/>
                    <a:pt x="6216835" y="2195830"/>
                    <a:pt x="6215565" y="2241550"/>
                  </a:cubicBezTo>
                  <a:cubicBezTo>
                    <a:pt x="6214295" y="2258060"/>
                    <a:pt x="6214295" y="2269490"/>
                    <a:pt x="6213025" y="2274570"/>
                  </a:cubicBezTo>
                  <a:lnTo>
                    <a:pt x="6209215" y="2274570"/>
                  </a:lnTo>
                  <a:lnTo>
                    <a:pt x="6213025" y="2345690"/>
                  </a:lnTo>
                  <a:lnTo>
                    <a:pt x="6213025" y="2349500"/>
                  </a:lnTo>
                  <a:lnTo>
                    <a:pt x="6210485" y="2349500"/>
                  </a:lnTo>
                  <a:lnTo>
                    <a:pt x="6211755" y="2426970"/>
                  </a:lnTo>
                  <a:lnTo>
                    <a:pt x="6206675" y="2418080"/>
                  </a:lnTo>
                  <a:lnTo>
                    <a:pt x="6211755" y="2449830"/>
                  </a:lnTo>
                  <a:cubicBezTo>
                    <a:pt x="6213025" y="2458720"/>
                    <a:pt x="6215565" y="2473960"/>
                    <a:pt x="6216835" y="2487930"/>
                  </a:cubicBezTo>
                  <a:lnTo>
                    <a:pt x="6213025" y="2501900"/>
                  </a:lnTo>
                  <a:cubicBezTo>
                    <a:pt x="6204135" y="2531110"/>
                    <a:pt x="6205405" y="2545080"/>
                    <a:pt x="6206675" y="2566670"/>
                  </a:cubicBezTo>
                  <a:cubicBezTo>
                    <a:pt x="6207945" y="2575560"/>
                    <a:pt x="6207945" y="2585720"/>
                    <a:pt x="6209215" y="2599690"/>
                  </a:cubicBezTo>
                  <a:lnTo>
                    <a:pt x="6204135" y="2616200"/>
                  </a:lnTo>
                  <a:cubicBezTo>
                    <a:pt x="6202865" y="2620010"/>
                    <a:pt x="6202865" y="2622550"/>
                    <a:pt x="6201595" y="2626360"/>
                  </a:cubicBezTo>
                  <a:lnTo>
                    <a:pt x="6209215" y="2626360"/>
                  </a:lnTo>
                  <a:lnTo>
                    <a:pt x="6209215" y="2636520"/>
                  </a:lnTo>
                  <a:lnTo>
                    <a:pt x="6204135" y="2636520"/>
                  </a:lnTo>
                  <a:cubicBezTo>
                    <a:pt x="6201595" y="2649220"/>
                    <a:pt x="6200325" y="2670810"/>
                    <a:pt x="6199055" y="2698750"/>
                  </a:cubicBezTo>
                  <a:cubicBezTo>
                    <a:pt x="6197785" y="2719070"/>
                    <a:pt x="6197785" y="2740660"/>
                    <a:pt x="6195245" y="2766060"/>
                  </a:cubicBezTo>
                  <a:lnTo>
                    <a:pt x="6207945" y="2767330"/>
                  </a:lnTo>
                  <a:cubicBezTo>
                    <a:pt x="6209215" y="2764790"/>
                    <a:pt x="6209215" y="2758440"/>
                    <a:pt x="6210485" y="2752090"/>
                  </a:cubicBezTo>
                  <a:lnTo>
                    <a:pt x="6214295" y="2752090"/>
                  </a:lnTo>
                  <a:cubicBezTo>
                    <a:pt x="6214295" y="2759710"/>
                    <a:pt x="6215565" y="2768600"/>
                    <a:pt x="6216835" y="2777490"/>
                  </a:cubicBezTo>
                  <a:cubicBezTo>
                    <a:pt x="6211755" y="2783840"/>
                    <a:pt x="6211755" y="2801620"/>
                    <a:pt x="6213025" y="2839720"/>
                  </a:cubicBezTo>
                  <a:lnTo>
                    <a:pt x="6213025" y="2849880"/>
                  </a:lnTo>
                  <a:lnTo>
                    <a:pt x="6204135" y="2847340"/>
                  </a:lnTo>
                  <a:lnTo>
                    <a:pt x="6204135" y="2857500"/>
                  </a:lnTo>
                  <a:cubicBezTo>
                    <a:pt x="6205405" y="2887980"/>
                    <a:pt x="6207945" y="2896870"/>
                    <a:pt x="6210485" y="2908300"/>
                  </a:cubicBezTo>
                  <a:cubicBezTo>
                    <a:pt x="6211755" y="2913380"/>
                    <a:pt x="6213025" y="2919730"/>
                    <a:pt x="6214295" y="2928620"/>
                  </a:cubicBezTo>
                  <a:cubicBezTo>
                    <a:pt x="6213025" y="2975610"/>
                    <a:pt x="6207945" y="2988310"/>
                    <a:pt x="6202865" y="2998470"/>
                  </a:cubicBezTo>
                  <a:lnTo>
                    <a:pt x="6201595" y="3001010"/>
                  </a:lnTo>
                  <a:lnTo>
                    <a:pt x="6201595" y="3003550"/>
                  </a:lnTo>
                  <a:cubicBezTo>
                    <a:pt x="6201595" y="3032760"/>
                    <a:pt x="6201595" y="3036570"/>
                    <a:pt x="6207945" y="3037840"/>
                  </a:cubicBezTo>
                  <a:cubicBezTo>
                    <a:pt x="6210485" y="3037840"/>
                    <a:pt x="6211755" y="3037840"/>
                    <a:pt x="6213025" y="3036570"/>
                  </a:cubicBezTo>
                  <a:lnTo>
                    <a:pt x="6213025" y="3044190"/>
                  </a:lnTo>
                  <a:cubicBezTo>
                    <a:pt x="6210485" y="3110230"/>
                    <a:pt x="6213025" y="3158490"/>
                    <a:pt x="6216835" y="3232150"/>
                  </a:cubicBezTo>
                  <a:lnTo>
                    <a:pt x="6218105" y="3244850"/>
                  </a:lnTo>
                  <a:cubicBezTo>
                    <a:pt x="6211755" y="3244850"/>
                    <a:pt x="6211755" y="3251200"/>
                    <a:pt x="6210485" y="3253740"/>
                  </a:cubicBezTo>
                  <a:lnTo>
                    <a:pt x="6210485" y="3255010"/>
                  </a:lnTo>
                  <a:lnTo>
                    <a:pt x="6214295" y="3280410"/>
                  </a:lnTo>
                  <a:lnTo>
                    <a:pt x="6211755" y="3276600"/>
                  </a:lnTo>
                  <a:lnTo>
                    <a:pt x="6213025" y="3304540"/>
                  </a:lnTo>
                  <a:cubicBezTo>
                    <a:pt x="6214295" y="3321050"/>
                    <a:pt x="6215565" y="3324860"/>
                    <a:pt x="6218105" y="3328670"/>
                  </a:cubicBezTo>
                  <a:cubicBezTo>
                    <a:pt x="6219375" y="3331210"/>
                    <a:pt x="6221915" y="3333750"/>
                    <a:pt x="6223185" y="3364230"/>
                  </a:cubicBezTo>
                  <a:lnTo>
                    <a:pt x="6223185" y="3366770"/>
                  </a:lnTo>
                  <a:cubicBezTo>
                    <a:pt x="6225725" y="3373120"/>
                    <a:pt x="6224455" y="3388360"/>
                    <a:pt x="6223185" y="3398520"/>
                  </a:cubicBezTo>
                  <a:lnTo>
                    <a:pt x="6209215" y="3397250"/>
                  </a:lnTo>
                  <a:lnTo>
                    <a:pt x="6183815" y="3394710"/>
                  </a:lnTo>
                  <a:cubicBezTo>
                    <a:pt x="6163495" y="3393440"/>
                    <a:pt x="6144445" y="3394710"/>
                    <a:pt x="6129205" y="3395980"/>
                  </a:cubicBezTo>
                  <a:lnTo>
                    <a:pt x="6129205" y="3392170"/>
                  </a:lnTo>
                  <a:lnTo>
                    <a:pt x="6124125" y="3389630"/>
                  </a:lnTo>
                  <a:lnTo>
                    <a:pt x="6077135" y="3393440"/>
                  </a:lnTo>
                  <a:cubicBezTo>
                    <a:pt x="6032685" y="3395980"/>
                    <a:pt x="6025065" y="3397250"/>
                    <a:pt x="5979345" y="3402330"/>
                  </a:cubicBezTo>
                  <a:cubicBezTo>
                    <a:pt x="5952675" y="3399790"/>
                    <a:pt x="5926005" y="3398520"/>
                    <a:pt x="5899335" y="3398520"/>
                  </a:cubicBezTo>
                  <a:lnTo>
                    <a:pt x="5885365" y="3398520"/>
                  </a:lnTo>
                  <a:cubicBezTo>
                    <a:pt x="5875205" y="3397250"/>
                    <a:pt x="5862505" y="3395980"/>
                    <a:pt x="5845995" y="3395980"/>
                  </a:cubicBezTo>
                  <a:lnTo>
                    <a:pt x="5845995" y="3398520"/>
                  </a:lnTo>
                  <a:lnTo>
                    <a:pt x="5843455" y="3398520"/>
                  </a:lnTo>
                  <a:cubicBezTo>
                    <a:pt x="5842185" y="3397250"/>
                    <a:pt x="5840915" y="3397250"/>
                    <a:pt x="5839645" y="3395980"/>
                  </a:cubicBezTo>
                  <a:lnTo>
                    <a:pt x="5837105" y="3395980"/>
                  </a:lnTo>
                  <a:cubicBezTo>
                    <a:pt x="5825675" y="3398520"/>
                    <a:pt x="5812975" y="3399790"/>
                    <a:pt x="5797735" y="3401060"/>
                  </a:cubicBezTo>
                  <a:lnTo>
                    <a:pt x="5779955" y="3393440"/>
                  </a:lnTo>
                  <a:lnTo>
                    <a:pt x="5773605" y="3398520"/>
                  </a:lnTo>
                  <a:lnTo>
                    <a:pt x="5658035" y="3393440"/>
                  </a:lnTo>
                  <a:cubicBezTo>
                    <a:pt x="5640255" y="3395980"/>
                    <a:pt x="5622475" y="3397250"/>
                    <a:pt x="5605965" y="3399790"/>
                  </a:cubicBezTo>
                  <a:cubicBezTo>
                    <a:pt x="5580565" y="3399790"/>
                    <a:pt x="5556435" y="3398520"/>
                    <a:pt x="5531035" y="3398520"/>
                  </a:cubicBezTo>
                  <a:lnTo>
                    <a:pt x="5531035" y="3393440"/>
                  </a:lnTo>
                  <a:lnTo>
                    <a:pt x="5480235" y="3397250"/>
                  </a:lnTo>
                  <a:cubicBezTo>
                    <a:pt x="5471345" y="3397250"/>
                    <a:pt x="5463725" y="3397250"/>
                    <a:pt x="5453565" y="3395980"/>
                  </a:cubicBezTo>
                  <a:lnTo>
                    <a:pt x="5453565" y="3394710"/>
                  </a:lnTo>
                  <a:cubicBezTo>
                    <a:pt x="5395370" y="3390900"/>
                    <a:pt x="5302369" y="3389630"/>
                    <a:pt x="5192761" y="3389630"/>
                  </a:cubicBezTo>
                  <a:lnTo>
                    <a:pt x="5116368" y="3389630"/>
                  </a:lnTo>
                  <a:lnTo>
                    <a:pt x="5146260" y="3394710"/>
                  </a:lnTo>
                  <a:cubicBezTo>
                    <a:pt x="5126332" y="3394710"/>
                    <a:pt x="5113046" y="3393440"/>
                    <a:pt x="5096439" y="3393440"/>
                  </a:cubicBezTo>
                  <a:cubicBezTo>
                    <a:pt x="5086475" y="3393440"/>
                    <a:pt x="5076510" y="3392170"/>
                    <a:pt x="5066546" y="3392170"/>
                  </a:cubicBezTo>
                  <a:lnTo>
                    <a:pt x="5059903" y="3392170"/>
                  </a:lnTo>
                  <a:cubicBezTo>
                    <a:pt x="5049938" y="3393440"/>
                    <a:pt x="5036653" y="3394710"/>
                    <a:pt x="5030009" y="3397250"/>
                  </a:cubicBezTo>
                  <a:lnTo>
                    <a:pt x="5030009" y="3395980"/>
                  </a:lnTo>
                  <a:cubicBezTo>
                    <a:pt x="4953616" y="3392170"/>
                    <a:pt x="4900473" y="3393440"/>
                    <a:pt x="4857293" y="3397250"/>
                  </a:cubicBezTo>
                  <a:lnTo>
                    <a:pt x="4850651" y="3397250"/>
                  </a:lnTo>
                  <a:cubicBezTo>
                    <a:pt x="4691221" y="3397250"/>
                    <a:pt x="4511862" y="3397250"/>
                    <a:pt x="4472005" y="3389630"/>
                  </a:cubicBezTo>
                  <a:lnTo>
                    <a:pt x="4465361" y="3389630"/>
                  </a:lnTo>
                  <a:cubicBezTo>
                    <a:pt x="4408896" y="3389630"/>
                    <a:pt x="4392289" y="3389630"/>
                    <a:pt x="4388968" y="3395980"/>
                  </a:cubicBezTo>
                  <a:lnTo>
                    <a:pt x="4362396" y="3395980"/>
                  </a:lnTo>
                  <a:lnTo>
                    <a:pt x="4319217" y="3392170"/>
                  </a:lnTo>
                  <a:lnTo>
                    <a:pt x="4279360" y="3397250"/>
                  </a:lnTo>
                  <a:cubicBezTo>
                    <a:pt x="4259431" y="3397250"/>
                    <a:pt x="4239502" y="3397250"/>
                    <a:pt x="4226216" y="3395980"/>
                  </a:cubicBezTo>
                  <a:lnTo>
                    <a:pt x="4226216" y="3387090"/>
                  </a:lnTo>
                  <a:cubicBezTo>
                    <a:pt x="4143180" y="3384550"/>
                    <a:pt x="4020286" y="3385820"/>
                    <a:pt x="3930606" y="3387090"/>
                  </a:cubicBezTo>
                  <a:cubicBezTo>
                    <a:pt x="3890749" y="3387090"/>
                    <a:pt x="3854213" y="3388360"/>
                    <a:pt x="3834284" y="3388360"/>
                  </a:cubicBezTo>
                  <a:lnTo>
                    <a:pt x="3834284" y="3390900"/>
                  </a:lnTo>
                  <a:lnTo>
                    <a:pt x="3561924" y="3390900"/>
                  </a:lnTo>
                  <a:lnTo>
                    <a:pt x="3561924" y="3388360"/>
                  </a:lnTo>
                  <a:cubicBezTo>
                    <a:pt x="3551960" y="3389630"/>
                    <a:pt x="3541996" y="3389630"/>
                    <a:pt x="3535353" y="3390900"/>
                  </a:cubicBezTo>
                  <a:lnTo>
                    <a:pt x="3445673" y="3390900"/>
                  </a:lnTo>
                  <a:cubicBezTo>
                    <a:pt x="3209850" y="3390900"/>
                    <a:pt x="2964061" y="3390900"/>
                    <a:pt x="2748167" y="3394710"/>
                  </a:cubicBezTo>
                  <a:lnTo>
                    <a:pt x="2734881" y="3394710"/>
                  </a:lnTo>
                  <a:cubicBezTo>
                    <a:pt x="2711630" y="3394710"/>
                    <a:pt x="2691702" y="3395980"/>
                    <a:pt x="2668451" y="3395980"/>
                  </a:cubicBezTo>
                  <a:lnTo>
                    <a:pt x="2555522" y="3398520"/>
                  </a:lnTo>
                  <a:lnTo>
                    <a:pt x="2578772" y="3401060"/>
                  </a:lnTo>
                  <a:lnTo>
                    <a:pt x="2528950" y="3401060"/>
                  </a:lnTo>
                  <a:cubicBezTo>
                    <a:pt x="2512343" y="3397250"/>
                    <a:pt x="2482450" y="3394710"/>
                    <a:pt x="2462521" y="3392170"/>
                  </a:cubicBezTo>
                  <a:lnTo>
                    <a:pt x="2459200" y="3398520"/>
                  </a:lnTo>
                  <a:lnTo>
                    <a:pt x="2455878" y="3393440"/>
                  </a:lnTo>
                  <a:cubicBezTo>
                    <a:pt x="2445913" y="3394710"/>
                    <a:pt x="2382806" y="3393440"/>
                    <a:pt x="2329662" y="3393440"/>
                  </a:cubicBezTo>
                  <a:lnTo>
                    <a:pt x="2176875" y="3393440"/>
                  </a:lnTo>
                  <a:lnTo>
                    <a:pt x="2176875" y="3397250"/>
                  </a:lnTo>
                  <a:cubicBezTo>
                    <a:pt x="2163589" y="3397250"/>
                    <a:pt x="2153625" y="3397250"/>
                    <a:pt x="2140339" y="3398520"/>
                  </a:cubicBezTo>
                  <a:lnTo>
                    <a:pt x="2137018" y="3398520"/>
                  </a:lnTo>
                  <a:cubicBezTo>
                    <a:pt x="2100482" y="3399790"/>
                    <a:pt x="2060624" y="3401060"/>
                    <a:pt x="2014124" y="3402330"/>
                  </a:cubicBezTo>
                  <a:cubicBezTo>
                    <a:pt x="2017445" y="3401060"/>
                    <a:pt x="2017445" y="3399790"/>
                    <a:pt x="2020767" y="3398520"/>
                  </a:cubicBezTo>
                  <a:cubicBezTo>
                    <a:pt x="2024088" y="3392170"/>
                    <a:pt x="2004159" y="3388360"/>
                    <a:pt x="1994195" y="3387090"/>
                  </a:cubicBezTo>
                  <a:lnTo>
                    <a:pt x="1987552" y="3387090"/>
                  </a:lnTo>
                  <a:cubicBezTo>
                    <a:pt x="1897873" y="3385820"/>
                    <a:pt x="1881265" y="3387090"/>
                    <a:pt x="1867980" y="3390900"/>
                  </a:cubicBezTo>
                  <a:cubicBezTo>
                    <a:pt x="1864658" y="3392170"/>
                    <a:pt x="1854694" y="3393440"/>
                    <a:pt x="1781621" y="3392170"/>
                  </a:cubicBezTo>
                  <a:lnTo>
                    <a:pt x="1774979" y="3392170"/>
                  </a:lnTo>
                  <a:cubicBezTo>
                    <a:pt x="1765014" y="3393440"/>
                    <a:pt x="1758371" y="3394710"/>
                    <a:pt x="1755050" y="3395980"/>
                  </a:cubicBezTo>
                  <a:cubicBezTo>
                    <a:pt x="1668692" y="3397250"/>
                    <a:pt x="1638799" y="3398520"/>
                    <a:pt x="1615548" y="3399790"/>
                  </a:cubicBezTo>
                  <a:lnTo>
                    <a:pt x="1532512" y="3397250"/>
                  </a:lnTo>
                  <a:cubicBezTo>
                    <a:pt x="1502619" y="3395980"/>
                    <a:pt x="1486012" y="3395980"/>
                    <a:pt x="1476047" y="3394710"/>
                  </a:cubicBezTo>
                  <a:lnTo>
                    <a:pt x="1476047" y="3385820"/>
                  </a:lnTo>
                  <a:lnTo>
                    <a:pt x="1080793" y="3383280"/>
                  </a:lnTo>
                  <a:lnTo>
                    <a:pt x="1090758" y="3388360"/>
                  </a:lnTo>
                  <a:cubicBezTo>
                    <a:pt x="1064186" y="3389630"/>
                    <a:pt x="1011043" y="3392170"/>
                    <a:pt x="974507" y="3392170"/>
                  </a:cubicBezTo>
                  <a:cubicBezTo>
                    <a:pt x="957900" y="3392170"/>
                    <a:pt x="941292" y="3393440"/>
                    <a:pt x="928006" y="3393440"/>
                  </a:cubicBezTo>
                  <a:lnTo>
                    <a:pt x="840740" y="3393440"/>
                  </a:lnTo>
                  <a:lnTo>
                    <a:pt x="840740" y="3389630"/>
                  </a:lnTo>
                  <a:lnTo>
                    <a:pt x="836930" y="3390900"/>
                  </a:lnTo>
                  <a:cubicBezTo>
                    <a:pt x="830580" y="3392170"/>
                    <a:pt x="805180" y="3393440"/>
                    <a:pt x="778510" y="3394710"/>
                  </a:cubicBezTo>
                  <a:lnTo>
                    <a:pt x="778510" y="3389630"/>
                  </a:lnTo>
                  <a:cubicBezTo>
                    <a:pt x="754380" y="3388360"/>
                    <a:pt x="734060" y="3389630"/>
                    <a:pt x="713740" y="3392170"/>
                  </a:cubicBezTo>
                  <a:cubicBezTo>
                    <a:pt x="687070" y="3394710"/>
                    <a:pt x="660400" y="3397250"/>
                    <a:pt x="623570" y="3392170"/>
                  </a:cubicBezTo>
                  <a:cubicBezTo>
                    <a:pt x="614680" y="3392170"/>
                    <a:pt x="601980" y="3389630"/>
                    <a:pt x="589280" y="3388360"/>
                  </a:cubicBezTo>
                  <a:cubicBezTo>
                    <a:pt x="561340" y="3384550"/>
                    <a:pt x="551180" y="3383280"/>
                    <a:pt x="546100" y="3388360"/>
                  </a:cubicBezTo>
                  <a:lnTo>
                    <a:pt x="544830" y="3389630"/>
                  </a:lnTo>
                  <a:cubicBezTo>
                    <a:pt x="537210" y="3389630"/>
                    <a:pt x="529590" y="3389630"/>
                    <a:pt x="520700" y="3390900"/>
                  </a:cubicBezTo>
                  <a:cubicBezTo>
                    <a:pt x="497840" y="3392170"/>
                    <a:pt x="474980" y="3393440"/>
                    <a:pt x="448310" y="3389630"/>
                  </a:cubicBezTo>
                  <a:lnTo>
                    <a:pt x="445770" y="3389630"/>
                  </a:lnTo>
                  <a:cubicBezTo>
                    <a:pt x="444500" y="3389630"/>
                    <a:pt x="443230" y="3389630"/>
                    <a:pt x="443230" y="3390900"/>
                  </a:cubicBezTo>
                  <a:lnTo>
                    <a:pt x="429260" y="3388360"/>
                  </a:lnTo>
                  <a:cubicBezTo>
                    <a:pt x="416560" y="3385820"/>
                    <a:pt x="393700" y="3387090"/>
                    <a:pt x="373380" y="3388360"/>
                  </a:cubicBezTo>
                  <a:cubicBezTo>
                    <a:pt x="363220" y="3388360"/>
                    <a:pt x="351790" y="3389630"/>
                    <a:pt x="346710" y="3389630"/>
                  </a:cubicBezTo>
                  <a:lnTo>
                    <a:pt x="345440" y="3384550"/>
                  </a:lnTo>
                  <a:cubicBezTo>
                    <a:pt x="323850" y="3390900"/>
                    <a:pt x="297180" y="3390900"/>
                    <a:pt x="266700" y="3389630"/>
                  </a:cubicBezTo>
                  <a:cubicBezTo>
                    <a:pt x="242570" y="3388360"/>
                    <a:pt x="214630" y="3388360"/>
                    <a:pt x="185420" y="3390900"/>
                  </a:cubicBezTo>
                  <a:lnTo>
                    <a:pt x="189230" y="3385820"/>
                  </a:lnTo>
                  <a:lnTo>
                    <a:pt x="166370" y="3388360"/>
                  </a:lnTo>
                  <a:cubicBezTo>
                    <a:pt x="163830" y="3388360"/>
                    <a:pt x="161290" y="3388360"/>
                    <a:pt x="157480" y="3389630"/>
                  </a:cubicBezTo>
                  <a:lnTo>
                    <a:pt x="156210" y="3383280"/>
                  </a:lnTo>
                  <a:cubicBezTo>
                    <a:pt x="139700" y="3384550"/>
                    <a:pt x="123190" y="3385820"/>
                    <a:pt x="101600" y="3384550"/>
                  </a:cubicBezTo>
                  <a:lnTo>
                    <a:pt x="97790" y="3384550"/>
                  </a:lnTo>
                  <a:lnTo>
                    <a:pt x="87630" y="3383280"/>
                  </a:lnTo>
                  <a:lnTo>
                    <a:pt x="87630" y="3362960"/>
                  </a:lnTo>
                  <a:lnTo>
                    <a:pt x="74930" y="3362960"/>
                  </a:lnTo>
                  <a:lnTo>
                    <a:pt x="74930" y="3356610"/>
                  </a:lnTo>
                  <a:cubicBezTo>
                    <a:pt x="76200" y="3342640"/>
                    <a:pt x="77470" y="3333750"/>
                    <a:pt x="80010" y="3323590"/>
                  </a:cubicBezTo>
                  <a:lnTo>
                    <a:pt x="80010" y="3321050"/>
                  </a:lnTo>
                  <a:cubicBezTo>
                    <a:pt x="85090" y="3296920"/>
                    <a:pt x="88900" y="3270250"/>
                    <a:pt x="87630" y="3200400"/>
                  </a:cubicBezTo>
                  <a:lnTo>
                    <a:pt x="83820" y="3200400"/>
                  </a:lnTo>
                  <a:cubicBezTo>
                    <a:pt x="85090" y="3178810"/>
                    <a:pt x="86360" y="3161030"/>
                    <a:pt x="88900" y="3150870"/>
                  </a:cubicBezTo>
                  <a:cubicBezTo>
                    <a:pt x="88900" y="3102610"/>
                    <a:pt x="87630" y="3100070"/>
                    <a:pt x="81280" y="3100070"/>
                  </a:cubicBezTo>
                  <a:cubicBezTo>
                    <a:pt x="81280" y="3087370"/>
                    <a:pt x="80010" y="3077210"/>
                    <a:pt x="77470" y="3064510"/>
                  </a:cubicBezTo>
                  <a:cubicBezTo>
                    <a:pt x="76200" y="3054350"/>
                    <a:pt x="73660" y="3042920"/>
                    <a:pt x="73660" y="3028950"/>
                  </a:cubicBezTo>
                  <a:lnTo>
                    <a:pt x="78740" y="3028950"/>
                  </a:lnTo>
                  <a:lnTo>
                    <a:pt x="78740" y="3022600"/>
                  </a:lnTo>
                  <a:cubicBezTo>
                    <a:pt x="81280" y="2959100"/>
                    <a:pt x="77470" y="2951480"/>
                    <a:pt x="73660" y="2943860"/>
                  </a:cubicBezTo>
                  <a:cubicBezTo>
                    <a:pt x="72390" y="2941320"/>
                    <a:pt x="71120" y="2937510"/>
                    <a:pt x="69850" y="2927350"/>
                  </a:cubicBezTo>
                  <a:lnTo>
                    <a:pt x="78740" y="2926080"/>
                  </a:lnTo>
                  <a:lnTo>
                    <a:pt x="77470" y="2894330"/>
                  </a:lnTo>
                  <a:lnTo>
                    <a:pt x="86360" y="2908300"/>
                  </a:lnTo>
                  <a:lnTo>
                    <a:pt x="83820" y="2880360"/>
                  </a:lnTo>
                  <a:cubicBezTo>
                    <a:pt x="78740" y="2824480"/>
                    <a:pt x="80010" y="2802890"/>
                    <a:pt x="81280" y="2753360"/>
                  </a:cubicBezTo>
                  <a:lnTo>
                    <a:pt x="82550" y="2730500"/>
                  </a:lnTo>
                  <a:lnTo>
                    <a:pt x="85090" y="2710180"/>
                  </a:lnTo>
                  <a:cubicBezTo>
                    <a:pt x="87630" y="2686050"/>
                    <a:pt x="87630" y="2655570"/>
                    <a:pt x="86360" y="2630170"/>
                  </a:cubicBezTo>
                  <a:lnTo>
                    <a:pt x="88900" y="2630170"/>
                  </a:lnTo>
                  <a:cubicBezTo>
                    <a:pt x="87630" y="2623820"/>
                    <a:pt x="87630" y="2618740"/>
                    <a:pt x="87630" y="2613660"/>
                  </a:cubicBezTo>
                  <a:lnTo>
                    <a:pt x="87630" y="2586990"/>
                  </a:lnTo>
                  <a:lnTo>
                    <a:pt x="83820" y="2586990"/>
                  </a:lnTo>
                  <a:lnTo>
                    <a:pt x="78740" y="2515870"/>
                  </a:lnTo>
                  <a:lnTo>
                    <a:pt x="83820" y="2515870"/>
                  </a:lnTo>
                  <a:cubicBezTo>
                    <a:pt x="83820" y="2509520"/>
                    <a:pt x="83820" y="2504440"/>
                    <a:pt x="82550" y="2498090"/>
                  </a:cubicBezTo>
                  <a:lnTo>
                    <a:pt x="91440" y="2498090"/>
                  </a:lnTo>
                  <a:lnTo>
                    <a:pt x="91440" y="2495550"/>
                  </a:lnTo>
                  <a:lnTo>
                    <a:pt x="86360" y="2393950"/>
                  </a:lnTo>
                  <a:cubicBezTo>
                    <a:pt x="87630" y="2390140"/>
                    <a:pt x="87630" y="2383790"/>
                    <a:pt x="88900" y="2374900"/>
                  </a:cubicBezTo>
                  <a:cubicBezTo>
                    <a:pt x="90170" y="2367280"/>
                    <a:pt x="91440" y="2355850"/>
                    <a:pt x="92710" y="2353310"/>
                  </a:cubicBezTo>
                  <a:lnTo>
                    <a:pt x="93980" y="2353310"/>
                  </a:lnTo>
                  <a:cubicBezTo>
                    <a:pt x="95250" y="2325370"/>
                    <a:pt x="92710" y="2292350"/>
                    <a:pt x="91440" y="2256790"/>
                  </a:cubicBezTo>
                  <a:cubicBezTo>
                    <a:pt x="88900" y="2216150"/>
                    <a:pt x="86360" y="2172970"/>
                    <a:pt x="88900" y="2131060"/>
                  </a:cubicBezTo>
                  <a:lnTo>
                    <a:pt x="88900" y="2128520"/>
                  </a:lnTo>
                  <a:cubicBezTo>
                    <a:pt x="87630" y="2124710"/>
                    <a:pt x="87630" y="2114550"/>
                    <a:pt x="86360" y="2101850"/>
                  </a:cubicBezTo>
                  <a:cubicBezTo>
                    <a:pt x="86360" y="2081530"/>
                    <a:pt x="87630" y="2062480"/>
                    <a:pt x="87630" y="2042160"/>
                  </a:cubicBezTo>
                  <a:cubicBezTo>
                    <a:pt x="88900" y="1992630"/>
                    <a:pt x="91440" y="1940560"/>
                    <a:pt x="86360" y="1877060"/>
                  </a:cubicBezTo>
                  <a:lnTo>
                    <a:pt x="95250" y="1827530"/>
                  </a:lnTo>
                  <a:lnTo>
                    <a:pt x="95250" y="1826260"/>
                  </a:lnTo>
                  <a:cubicBezTo>
                    <a:pt x="95250" y="1807210"/>
                    <a:pt x="93980" y="1800860"/>
                    <a:pt x="87630" y="1799590"/>
                  </a:cubicBezTo>
                  <a:cubicBezTo>
                    <a:pt x="85090" y="1799590"/>
                    <a:pt x="83820" y="1799590"/>
                    <a:pt x="81280" y="1802130"/>
                  </a:cubicBezTo>
                  <a:cubicBezTo>
                    <a:pt x="81280" y="1795780"/>
                    <a:pt x="81280" y="1789430"/>
                    <a:pt x="80010" y="1779270"/>
                  </a:cubicBezTo>
                  <a:cubicBezTo>
                    <a:pt x="78740" y="1752600"/>
                    <a:pt x="80010" y="1742440"/>
                    <a:pt x="80010" y="1737360"/>
                  </a:cubicBezTo>
                  <a:cubicBezTo>
                    <a:pt x="81280" y="1737360"/>
                    <a:pt x="82550" y="1737360"/>
                    <a:pt x="85090" y="1736090"/>
                  </a:cubicBezTo>
                  <a:cubicBezTo>
                    <a:pt x="88900" y="1733550"/>
                    <a:pt x="90170" y="1728470"/>
                    <a:pt x="90170" y="1722120"/>
                  </a:cubicBezTo>
                  <a:lnTo>
                    <a:pt x="90170" y="1720850"/>
                  </a:lnTo>
                  <a:lnTo>
                    <a:pt x="88900" y="1714500"/>
                  </a:lnTo>
                  <a:cubicBezTo>
                    <a:pt x="85090" y="1686560"/>
                    <a:pt x="81280" y="1649730"/>
                    <a:pt x="81280" y="1607820"/>
                  </a:cubicBezTo>
                  <a:lnTo>
                    <a:pt x="82550" y="1607820"/>
                  </a:lnTo>
                  <a:lnTo>
                    <a:pt x="82550" y="1614170"/>
                  </a:lnTo>
                  <a:cubicBezTo>
                    <a:pt x="83820" y="1640840"/>
                    <a:pt x="85090" y="1643380"/>
                    <a:pt x="91440" y="1643380"/>
                  </a:cubicBezTo>
                  <a:cubicBezTo>
                    <a:pt x="99060" y="1643380"/>
                    <a:pt x="99060" y="1638300"/>
                    <a:pt x="101600" y="1615440"/>
                  </a:cubicBezTo>
                  <a:lnTo>
                    <a:pt x="102870" y="1611630"/>
                  </a:lnTo>
                  <a:lnTo>
                    <a:pt x="99060" y="1609090"/>
                  </a:lnTo>
                  <a:cubicBezTo>
                    <a:pt x="92710" y="1601470"/>
                    <a:pt x="92710" y="1544320"/>
                    <a:pt x="92710" y="1501140"/>
                  </a:cubicBezTo>
                  <a:cubicBezTo>
                    <a:pt x="92710" y="1426210"/>
                    <a:pt x="90170" y="1395730"/>
                    <a:pt x="83820" y="1386840"/>
                  </a:cubicBezTo>
                  <a:lnTo>
                    <a:pt x="85090" y="1375410"/>
                  </a:lnTo>
                  <a:lnTo>
                    <a:pt x="87630" y="1375410"/>
                  </a:lnTo>
                  <a:cubicBezTo>
                    <a:pt x="91440" y="1338580"/>
                    <a:pt x="88900" y="1324610"/>
                    <a:pt x="85090" y="1308100"/>
                  </a:cubicBezTo>
                  <a:cubicBezTo>
                    <a:pt x="81280" y="1292860"/>
                    <a:pt x="77470" y="1275080"/>
                    <a:pt x="78740" y="1229360"/>
                  </a:cubicBezTo>
                  <a:cubicBezTo>
                    <a:pt x="80010" y="1212850"/>
                    <a:pt x="80010" y="1201420"/>
                    <a:pt x="81280" y="1196340"/>
                  </a:cubicBezTo>
                  <a:lnTo>
                    <a:pt x="85090" y="1196340"/>
                  </a:lnTo>
                  <a:lnTo>
                    <a:pt x="81280" y="1125220"/>
                  </a:lnTo>
                  <a:lnTo>
                    <a:pt x="81280" y="1121410"/>
                  </a:lnTo>
                  <a:lnTo>
                    <a:pt x="83820" y="1121410"/>
                  </a:lnTo>
                  <a:lnTo>
                    <a:pt x="82550" y="1043940"/>
                  </a:lnTo>
                  <a:lnTo>
                    <a:pt x="87630" y="1052830"/>
                  </a:lnTo>
                  <a:lnTo>
                    <a:pt x="82550" y="1021080"/>
                  </a:lnTo>
                  <a:cubicBezTo>
                    <a:pt x="81280" y="1012190"/>
                    <a:pt x="78740" y="998220"/>
                    <a:pt x="77470" y="982980"/>
                  </a:cubicBezTo>
                  <a:lnTo>
                    <a:pt x="81280" y="969010"/>
                  </a:lnTo>
                  <a:cubicBezTo>
                    <a:pt x="90170" y="939800"/>
                    <a:pt x="88900" y="925830"/>
                    <a:pt x="87630" y="904240"/>
                  </a:cubicBezTo>
                  <a:cubicBezTo>
                    <a:pt x="86360" y="895350"/>
                    <a:pt x="86360" y="885190"/>
                    <a:pt x="85090" y="871220"/>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98113" y="83820"/>
                    <a:pt x="991114" y="85090"/>
                    <a:pt x="1100722" y="85090"/>
                  </a:cubicBezTo>
                  <a:lnTo>
                    <a:pt x="1177115" y="85090"/>
                  </a:lnTo>
                  <a:lnTo>
                    <a:pt x="1147222" y="80010"/>
                  </a:lnTo>
                  <a:cubicBezTo>
                    <a:pt x="1167151" y="80010"/>
                    <a:pt x="1180437" y="81280"/>
                    <a:pt x="1197044" y="81280"/>
                  </a:cubicBezTo>
                  <a:cubicBezTo>
                    <a:pt x="1207008" y="81280"/>
                    <a:pt x="1216973" y="82550"/>
                    <a:pt x="1226937" y="82550"/>
                  </a:cubicBezTo>
                  <a:lnTo>
                    <a:pt x="1233580" y="82550"/>
                  </a:lnTo>
                  <a:cubicBezTo>
                    <a:pt x="1243545" y="81280"/>
                    <a:pt x="1256830" y="80010"/>
                    <a:pt x="1263473" y="77470"/>
                  </a:cubicBezTo>
                  <a:lnTo>
                    <a:pt x="1263473" y="78740"/>
                  </a:lnTo>
                  <a:cubicBezTo>
                    <a:pt x="1339867" y="83820"/>
                    <a:pt x="1393010" y="82550"/>
                    <a:pt x="1436189" y="78740"/>
                  </a:cubicBezTo>
                  <a:lnTo>
                    <a:pt x="1442832" y="78740"/>
                  </a:lnTo>
                  <a:cubicBezTo>
                    <a:pt x="1602262" y="78740"/>
                    <a:pt x="1781621" y="78740"/>
                    <a:pt x="1821479" y="86360"/>
                  </a:cubicBezTo>
                  <a:lnTo>
                    <a:pt x="1828122" y="86360"/>
                  </a:lnTo>
                  <a:cubicBezTo>
                    <a:pt x="1887908" y="86360"/>
                    <a:pt x="1901194" y="86360"/>
                    <a:pt x="1904515" y="80010"/>
                  </a:cubicBezTo>
                  <a:lnTo>
                    <a:pt x="1931087" y="80010"/>
                  </a:lnTo>
                  <a:lnTo>
                    <a:pt x="1974266" y="83820"/>
                  </a:lnTo>
                  <a:lnTo>
                    <a:pt x="2014123" y="78740"/>
                  </a:lnTo>
                  <a:cubicBezTo>
                    <a:pt x="2034052" y="78740"/>
                    <a:pt x="2053981" y="78740"/>
                    <a:pt x="2067267" y="80010"/>
                  </a:cubicBezTo>
                  <a:lnTo>
                    <a:pt x="2067267" y="88900"/>
                  </a:lnTo>
                  <a:cubicBezTo>
                    <a:pt x="2150303" y="91440"/>
                    <a:pt x="2273197" y="90170"/>
                    <a:pt x="2362877" y="88900"/>
                  </a:cubicBezTo>
                  <a:cubicBezTo>
                    <a:pt x="2402734" y="88900"/>
                    <a:pt x="2439270" y="87630"/>
                    <a:pt x="2459199" y="87630"/>
                  </a:cubicBezTo>
                  <a:lnTo>
                    <a:pt x="2459199" y="85090"/>
                  </a:lnTo>
                  <a:lnTo>
                    <a:pt x="2731559" y="85090"/>
                  </a:lnTo>
                  <a:lnTo>
                    <a:pt x="2731559" y="87630"/>
                  </a:lnTo>
                  <a:cubicBezTo>
                    <a:pt x="2741523" y="86360"/>
                    <a:pt x="2751487" y="86360"/>
                    <a:pt x="2758130" y="85090"/>
                  </a:cubicBezTo>
                  <a:lnTo>
                    <a:pt x="2847810" y="85090"/>
                  </a:lnTo>
                  <a:cubicBezTo>
                    <a:pt x="3083633" y="85090"/>
                    <a:pt x="3329421" y="85090"/>
                    <a:pt x="3545316" y="81280"/>
                  </a:cubicBezTo>
                  <a:lnTo>
                    <a:pt x="3558603" y="81280"/>
                  </a:lnTo>
                  <a:cubicBezTo>
                    <a:pt x="3581853" y="81280"/>
                    <a:pt x="3601782" y="80010"/>
                    <a:pt x="3625031" y="80010"/>
                  </a:cubicBezTo>
                  <a:lnTo>
                    <a:pt x="3737961" y="77470"/>
                  </a:lnTo>
                  <a:lnTo>
                    <a:pt x="3714711" y="74930"/>
                  </a:lnTo>
                  <a:lnTo>
                    <a:pt x="3764533" y="74930"/>
                  </a:lnTo>
                  <a:cubicBezTo>
                    <a:pt x="3781140" y="78740"/>
                    <a:pt x="3811033" y="81280"/>
                    <a:pt x="3830962" y="83820"/>
                  </a:cubicBezTo>
                  <a:lnTo>
                    <a:pt x="3834284" y="77470"/>
                  </a:lnTo>
                  <a:lnTo>
                    <a:pt x="3837605" y="82550"/>
                  </a:lnTo>
                  <a:cubicBezTo>
                    <a:pt x="3847569" y="81280"/>
                    <a:pt x="3910677" y="82550"/>
                    <a:pt x="3963820" y="82550"/>
                  </a:cubicBezTo>
                  <a:lnTo>
                    <a:pt x="4116608" y="82550"/>
                  </a:lnTo>
                  <a:lnTo>
                    <a:pt x="4116608" y="78740"/>
                  </a:lnTo>
                  <a:cubicBezTo>
                    <a:pt x="4129894" y="78740"/>
                    <a:pt x="4139858" y="78740"/>
                    <a:pt x="4153144" y="77470"/>
                  </a:cubicBezTo>
                  <a:lnTo>
                    <a:pt x="4156465" y="77470"/>
                  </a:lnTo>
                  <a:cubicBezTo>
                    <a:pt x="4193001" y="76200"/>
                    <a:pt x="4232859" y="74930"/>
                    <a:pt x="4279359" y="73660"/>
                  </a:cubicBezTo>
                  <a:cubicBezTo>
                    <a:pt x="4276037" y="74930"/>
                    <a:pt x="4276037" y="76200"/>
                    <a:pt x="4272716" y="77470"/>
                  </a:cubicBezTo>
                  <a:cubicBezTo>
                    <a:pt x="4269395" y="83820"/>
                    <a:pt x="4289324" y="87630"/>
                    <a:pt x="4299288" y="88900"/>
                  </a:cubicBezTo>
                  <a:lnTo>
                    <a:pt x="4305931" y="88900"/>
                  </a:lnTo>
                  <a:cubicBezTo>
                    <a:pt x="4395610" y="90170"/>
                    <a:pt x="4412218" y="88900"/>
                    <a:pt x="4425503" y="85090"/>
                  </a:cubicBezTo>
                  <a:cubicBezTo>
                    <a:pt x="4428825" y="83820"/>
                    <a:pt x="4435468" y="82550"/>
                    <a:pt x="4511861" y="83820"/>
                  </a:cubicBezTo>
                  <a:lnTo>
                    <a:pt x="4518504" y="83820"/>
                  </a:lnTo>
                  <a:cubicBezTo>
                    <a:pt x="4528469" y="82550"/>
                    <a:pt x="4535112" y="81280"/>
                    <a:pt x="4538433" y="80010"/>
                  </a:cubicBezTo>
                  <a:cubicBezTo>
                    <a:pt x="4624791" y="78740"/>
                    <a:pt x="4654684" y="77470"/>
                    <a:pt x="4677934" y="76200"/>
                  </a:cubicBezTo>
                  <a:lnTo>
                    <a:pt x="4760971" y="78740"/>
                  </a:lnTo>
                  <a:cubicBezTo>
                    <a:pt x="4790864" y="80010"/>
                    <a:pt x="4807471" y="80010"/>
                    <a:pt x="4817436" y="81280"/>
                  </a:cubicBezTo>
                  <a:lnTo>
                    <a:pt x="4817436" y="90170"/>
                  </a:lnTo>
                  <a:lnTo>
                    <a:pt x="5212690" y="92710"/>
                  </a:lnTo>
                  <a:lnTo>
                    <a:pt x="5199404" y="91440"/>
                  </a:lnTo>
                  <a:cubicBezTo>
                    <a:pt x="5225975" y="90170"/>
                    <a:pt x="5279119" y="87630"/>
                    <a:pt x="5315655" y="87630"/>
                  </a:cubicBezTo>
                  <a:cubicBezTo>
                    <a:pt x="5395370" y="85090"/>
                    <a:pt x="5428585" y="83820"/>
                    <a:pt x="5440865" y="81280"/>
                  </a:cubicBezTo>
                  <a:lnTo>
                    <a:pt x="5451025" y="81280"/>
                  </a:lnTo>
                  <a:lnTo>
                    <a:pt x="5453565" y="85090"/>
                  </a:lnTo>
                  <a:lnTo>
                    <a:pt x="5453565" y="63500"/>
                  </a:lnTo>
                  <a:lnTo>
                    <a:pt x="5456105" y="63500"/>
                  </a:lnTo>
                  <a:lnTo>
                    <a:pt x="5454835" y="85090"/>
                  </a:lnTo>
                  <a:lnTo>
                    <a:pt x="5458645" y="83820"/>
                  </a:lnTo>
                  <a:cubicBezTo>
                    <a:pt x="5464995" y="82550"/>
                    <a:pt x="5490395" y="81280"/>
                    <a:pt x="5517065" y="80010"/>
                  </a:cubicBezTo>
                  <a:lnTo>
                    <a:pt x="5517065" y="85090"/>
                  </a:lnTo>
                  <a:cubicBezTo>
                    <a:pt x="5541195" y="86360"/>
                    <a:pt x="5561515" y="85090"/>
                    <a:pt x="5581835" y="82550"/>
                  </a:cubicBezTo>
                  <a:cubicBezTo>
                    <a:pt x="5608505" y="80010"/>
                    <a:pt x="5635175" y="77470"/>
                    <a:pt x="5672005" y="82550"/>
                  </a:cubicBezTo>
                  <a:cubicBezTo>
                    <a:pt x="5680895" y="82550"/>
                    <a:pt x="5693595" y="85090"/>
                    <a:pt x="5706295" y="86360"/>
                  </a:cubicBezTo>
                  <a:cubicBezTo>
                    <a:pt x="5734235" y="90170"/>
                    <a:pt x="5744395" y="91440"/>
                    <a:pt x="5749475" y="86360"/>
                  </a:cubicBezTo>
                  <a:lnTo>
                    <a:pt x="5750745" y="85090"/>
                  </a:lnTo>
                  <a:cubicBezTo>
                    <a:pt x="5758365" y="85090"/>
                    <a:pt x="5765985" y="85090"/>
                    <a:pt x="5774875" y="83820"/>
                  </a:cubicBezTo>
                  <a:cubicBezTo>
                    <a:pt x="5797735" y="82550"/>
                    <a:pt x="5820595" y="81280"/>
                    <a:pt x="5847265" y="85090"/>
                  </a:cubicBezTo>
                  <a:lnTo>
                    <a:pt x="5849805" y="85090"/>
                  </a:lnTo>
                  <a:cubicBezTo>
                    <a:pt x="5851075" y="85090"/>
                    <a:pt x="5852345" y="85090"/>
                    <a:pt x="5852345" y="83820"/>
                  </a:cubicBezTo>
                  <a:lnTo>
                    <a:pt x="5866315" y="86360"/>
                  </a:lnTo>
                  <a:cubicBezTo>
                    <a:pt x="5879015" y="88900"/>
                    <a:pt x="5901875" y="87630"/>
                    <a:pt x="5922195" y="86360"/>
                  </a:cubicBezTo>
                  <a:cubicBezTo>
                    <a:pt x="5932355" y="86360"/>
                    <a:pt x="5943785" y="85090"/>
                    <a:pt x="5950135" y="85090"/>
                  </a:cubicBezTo>
                  <a:lnTo>
                    <a:pt x="5951405" y="90170"/>
                  </a:lnTo>
                  <a:cubicBezTo>
                    <a:pt x="5972995" y="83820"/>
                    <a:pt x="5999665" y="83820"/>
                    <a:pt x="6030145" y="85090"/>
                  </a:cubicBezTo>
                  <a:cubicBezTo>
                    <a:pt x="6054275" y="86360"/>
                    <a:pt x="6082215" y="86360"/>
                    <a:pt x="6111425" y="83820"/>
                  </a:cubicBezTo>
                  <a:lnTo>
                    <a:pt x="6107615" y="87630"/>
                  </a:lnTo>
                  <a:lnTo>
                    <a:pt x="6130475" y="85090"/>
                  </a:lnTo>
                  <a:cubicBezTo>
                    <a:pt x="6133015" y="85090"/>
                    <a:pt x="6135555" y="85090"/>
                    <a:pt x="6139365" y="83820"/>
                  </a:cubicBezTo>
                  <a:lnTo>
                    <a:pt x="6140635" y="90170"/>
                  </a:lnTo>
                  <a:cubicBezTo>
                    <a:pt x="6157145" y="88900"/>
                    <a:pt x="6173655" y="87630"/>
                    <a:pt x="6195245" y="88900"/>
                  </a:cubicBezTo>
                  <a:lnTo>
                    <a:pt x="6199055" y="88900"/>
                  </a:lnTo>
                  <a:lnTo>
                    <a:pt x="6209215" y="90170"/>
                  </a:lnTo>
                  <a:lnTo>
                    <a:pt x="6209215" y="109220"/>
                  </a:lnTo>
                  <a:lnTo>
                    <a:pt x="6221915" y="109220"/>
                  </a:lnTo>
                  <a:lnTo>
                    <a:pt x="6221915" y="115570"/>
                  </a:lnTo>
                  <a:cubicBezTo>
                    <a:pt x="6220645" y="129540"/>
                    <a:pt x="6219375" y="138430"/>
                    <a:pt x="6216835" y="148590"/>
                  </a:cubicBezTo>
                  <a:lnTo>
                    <a:pt x="6216835" y="151130"/>
                  </a:lnTo>
                  <a:cubicBezTo>
                    <a:pt x="6211755" y="176530"/>
                    <a:pt x="6207945" y="201930"/>
                    <a:pt x="6209215" y="271780"/>
                  </a:cubicBezTo>
                  <a:lnTo>
                    <a:pt x="6213025" y="271780"/>
                  </a:lnTo>
                  <a:cubicBezTo>
                    <a:pt x="6211755" y="293370"/>
                    <a:pt x="6210485" y="311150"/>
                    <a:pt x="6207945" y="321310"/>
                  </a:cubicBezTo>
                  <a:cubicBezTo>
                    <a:pt x="6207945" y="369570"/>
                    <a:pt x="6209215" y="372110"/>
                    <a:pt x="6215565" y="372110"/>
                  </a:cubicBezTo>
                  <a:cubicBezTo>
                    <a:pt x="6215565" y="384810"/>
                    <a:pt x="6216835" y="394970"/>
                    <a:pt x="6219375" y="407670"/>
                  </a:cubicBezTo>
                  <a:cubicBezTo>
                    <a:pt x="6220645" y="417830"/>
                    <a:pt x="6223185" y="429260"/>
                    <a:pt x="6223185" y="443230"/>
                  </a:cubicBezTo>
                  <a:lnTo>
                    <a:pt x="6218105" y="443230"/>
                  </a:lnTo>
                  <a:lnTo>
                    <a:pt x="6218105" y="449580"/>
                  </a:lnTo>
                  <a:cubicBezTo>
                    <a:pt x="6215565" y="513080"/>
                    <a:pt x="6219375" y="520700"/>
                    <a:pt x="6223185" y="528320"/>
                  </a:cubicBezTo>
                  <a:cubicBezTo>
                    <a:pt x="6224455" y="530860"/>
                    <a:pt x="6225725" y="534670"/>
                    <a:pt x="6226995" y="544830"/>
                  </a:cubicBezTo>
                  <a:lnTo>
                    <a:pt x="6218105" y="546100"/>
                  </a:lnTo>
                  <a:close/>
                  <a:moveTo>
                    <a:pt x="6221915" y="756920"/>
                  </a:moveTo>
                  <a:lnTo>
                    <a:pt x="6219375" y="751840"/>
                  </a:lnTo>
                  <a:lnTo>
                    <a:pt x="6220645" y="745490"/>
                  </a:lnTo>
                  <a:cubicBezTo>
                    <a:pt x="6221915" y="750570"/>
                    <a:pt x="6221915" y="754380"/>
                    <a:pt x="6221915" y="756920"/>
                  </a:cubicBezTo>
                  <a:close/>
                  <a:moveTo>
                    <a:pt x="73660" y="2716530"/>
                  </a:moveTo>
                  <a:lnTo>
                    <a:pt x="76200" y="2721610"/>
                  </a:lnTo>
                  <a:lnTo>
                    <a:pt x="74930" y="2727960"/>
                  </a:lnTo>
                  <a:cubicBezTo>
                    <a:pt x="73660" y="2724150"/>
                    <a:pt x="73660" y="2720340"/>
                    <a:pt x="73660" y="2716530"/>
                  </a:cubicBezTo>
                  <a:close/>
                  <a:moveTo>
                    <a:pt x="6257475" y="628650"/>
                  </a:moveTo>
                  <a:lnTo>
                    <a:pt x="6257475" y="619760"/>
                  </a:lnTo>
                  <a:cubicBezTo>
                    <a:pt x="6257475" y="623570"/>
                    <a:pt x="6258745" y="626110"/>
                    <a:pt x="6258745" y="628650"/>
                  </a:cubicBezTo>
                  <a:lnTo>
                    <a:pt x="6257475" y="628650"/>
                  </a:lnTo>
                  <a:close/>
                  <a:moveTo>
                    <a:pt x="6286685" y="1320800"/>
                  </a:moveTo>
                  <a:lnTo>
                    <a:pt x="6282875" y="1319530"/>
                  </a:lnTo>
                  <a:cubicBezTo>
                    <a:pt x="6284145" y="1319530"/>
                    <a:pt x="6285415" y="1320800"/>
                    <a:pt x="6286685" y="1320800"/>
                  </a:cubicBezTo>
                  <a:close/>
                </a:path>
              </a:pathLst>
            </a:custGeom>
            <a:solidFill>
              <a:srgbClr val="D8849E"/>
            </a:solidFill>
          </p:spPr>
        </p:sp>
      </p:grpSp>
      <p:pic>
        <p:nvPicPr>
          <p:cNvPr id="8" name="图片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9900000">
            <a:off x="14793939" y="-187288"/>
            <a:ext cx="3765550" cy="2530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组合 1"/>
          <p:cNvGrpSpPr>
            <a:grpSpLocks/>
          </p:cNvGrpSpPr>
          <p:nvPr/>
        </p:nvGrpSpPr>
        <p:grpSpPr bwMode="auto">
          <a:xfrm rot="5239797">
            <a:off x="288096" y="-825598"/>
            <a:ext cx="3162300" cy="3886200"/>
            <a:chOff x="3668724" y="1507724"/>
            <a:chExt cx="4868459" cy="5272906"/>
          </a:xfrm>
        </p:grpSpPr>
        <p:pic>
          <p:nvPicPr>
            <p:cNvPr id="10" name="图片 14"/>
            <p:cNvPicPr>
              <a:picLocks noChangeAspect="1"/>
            </p:cNvPicPr>
            <p:nvPr/>
          </p:nvPicPr>
          <p:blipFill>
            <a:blip r:embed="rId5">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5"/>
            <p:cNvPicPr>
              <a:picLocks noChangeAspect="1"/>
            </p:cNvPicPr>
            <p:nvPr/>
          </p:nvPicPr>
          <p:blipFill>
            <a:blip r:embed="rId5">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6"/>
            <p:cNvPicPr>
              <a:picLocks noChangeAspect="1"/>
            </p:cNvPicPr>
            <p:nvPr/>
          </p:nvPicPr>
          <p:blipFill>
            <a:blip r:embed="rId5">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图片 2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330785" y="72148"/>
            <a:ext cx="998538"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319" y="6402512"/>
            <a:ext cx="2770638" cy="3456440"/>
          </a:xfrm>
          <a:prstGeom prst="rect">
            <a:avLst/>
          </a:prstGeom>
        </p:spPr>
      </p:pic>
      <p:pic>
        <p:nvPicPr>
          <p:cNvPr id="15" name="图片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353834" y="7124700"/>
            <a:ext cx="6021336" cy="6748286"/>
          </a:xfrm>
          <a:prstGeom prst="rect">
            <a:avLst/>
          </a:prstGeom>
        </p:spPr>
      </p:pic>
      <p:pic>
        <p:nvPicPr>
          <p:cNvPr id="16" name="图片 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229279" y="1088554"/>
            <a:ext cx="4704597" cy="6624842"/>
          </a:xfrm>
          <a:prstGeom prst="rect">
            <a:avLst/>
          </a:prstGeom>
        </p:spPr>
      </p:pic>
      <p:sp>
        <p:nvSpPr>
          <p:cNvPr id="17" name="圆角矩形 1"/>
          <p:cNvSpPr/>
          <p:nvPr/>
        </p:nvSpPr>
        <p:spPr>
          <a:xfrm>
            <a:off x="3380680" y="3872371"/>
            <a:ext cx="7848599" cy="1379436"/>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103419" tIns="51708" rIns="103419" bIns="51708" rtlCol="0" anchor="ctr"/>
          <a:lstStyle/>
          <a:p>
            <a:pPr algn="ctr"/>
            <a:endParaRPr lang="zh-CN" altLang="en-US" sz="2147" dirty="0">
              <a:solidFill>
                <a:prstClr val="white"/>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18" name="椭圆 2"/>
          <p:cNvSpPr/>
          <p:nvPr/>
        </p:nvSpPr>
        <p:spPr>
          <a:xfrm>
            <a:off x="6524682" y="2395401"/>
            <a:ext cx="1451189" cy="145118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vi-VN" altLang="zh-CN" sz="6600" b="1" dirty="0">
                <a:solidFill>
                  <a:schemeClr val="tx1"/>
                </a:solidFill>
                <a:latin typeface="Times New Roman" panose="02020603050405020304" pitchFamily="18" charset="0"/>
                <a:ea typeface="印品黑体" panose="00000500000000000000" pitchFamily="2" charset="-122"/>
                <a:cs typeface="Times New Roman" panose="02020603050405020304" pitchFamily="18" charset="0"/>
                <a:sym typeface="Arial" panose="020B0604020202020204" pitchFamily="34" charset="0"/>
              </a:rPr>
              <a:t>II</a:t>
            </a:r>
            <a:endParaRPr lang="zh-CN" altLang="en-US" sz="6600" b="1" dirty="0">
              <a:solidFill>
                <a:schemeClr val="tx1"/>
              </a:solidFill>
              <a:latin typeface="Times New Roman" panose="02020603050405020304" pitchFamily="18" charset="0"/>
              <a:ea typeface="印品黑体" panose="00000500000000000000" pitchFamily="2" charset="-122"/>
              <a:cs typeface="Times New Roman" panose="02020603050405020304" pitchFamily="18" charset="0"/>
              <a:sym typeface="Arial" panose="020B0604020202020204" pitchFamily="34" charset="0"/>
            </a:endParaRPr>
          </a:p>
        </p:txBody>
      </p:sp>
      <p:sp>
        <p:nvSpPr>
          <p:cNvPr id="19" name="MH_Entry_1"/>
          <p:cNvSpPr/>
          <p:nvPr>
            <p:custDataLst>
              <p:tags r:id="rId2"/>
            </p:custDataLst>
          </p:nvPr>
        </p:nvSpPr>
        <p:spPr>
          <a:xfrm>
            <a:off x="3774637" y="4054257"/>
            <a:ext cx="7147121" cy="101566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vi-VN" sz="6600" b="1" dirty="0">
                <a:solidFill>
                  <a:schemeClr val="tx1"/>
                </a:solidFill>
                <a:latin typeface="Times New Roman" panose="02020603050405020304" pitchFamily="18" charset="0"/>
                <a:cs typeface="Times New Roman" panose="02020603050405020304" pitchFamily="18" charset="0"/>
              </a:rPr>
              <a:t>Suy ngẫm phản h</a:t>
            </a:r>
            <a:r>
              <a:rPr lang="en-US" sz="6600" b="1" dirty="0">
                <a:solidFill>
                  <a:schemeClr val="tx1"/>
                </a:solidFill>
                <a:latin typeface="Times New Roman" panose="02020603050405020304" pitchFamily="18" charset="0"/>
                <a:cs typeface="Times New Roman" panose="02020603050405020304" pitchFamily="18" charset="0"/>
              </a:rPr>
              <a:t>ồ</a:t>
            </a:r>
            <a:r>
              <a:rPr lang="vi-VN" sz="6600" b="1" dirty="0">
                <a:solidFill>
                  <a:schemeClr val="tx1"/>
                </a:solidFill>
                <a:latin typeface="Times New Roman" panose="02020603050405020304" pitchFamily="18" charset="0"/>
                <a:cs typeface="Times New Roman" panose="02020603050405020304" pitchFamily="18" charset="0"/>
              </a:rPr>
              <a:t>i</a:t>
            </a:r>
            <a:endParaRPr lang="en-GB" sz="6600" dirty="0">
              <a:solidFill>
                <a:schemeClr val="tx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15487608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40000" fill="hold" grpId="0" nodeType="clickEffect" p14:presetBounceEnd="4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40000">
                                          <p:cBhvr additive="base">
                                            <p:cTn id="7" dur="150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8" dur="1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accel="40000" fill="hold" grpId="0" nodeType="withEffect" p14:presetBounceEnd="40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40000">
                                          <p:cBhvr additive="base">
                                            <p:cTn id="11" dur="1500" fill="hold"/>
                                            <p:tgtEl>
                                              <p:spTgt spid="17"/>
                                            </p:tgtEl>
                                            <p:attrNameLst>
                                              <p:attrName>ppt_x</p:attrName>
                                            </p:attrNameLst>
                                          </p:cBhvr>
                                          <p:tavLst>
                                            <p:tav tm="0">
                                              <p:val>
                                                <p:strVal val="#ppt_x"/>
                                              </p:val>
                                            </p:tav>
                                            <p:tav tm="100000">
                                              <p:val>
                                                <p:strVal val="#ppt_x"/>
                                              </p:val>
                                            </p:tav>
                                          </p:tavLst>
                                        </p:anim>
                                        <p:anim calcmode="lin" valueType="num" p14:bounceEnd="40000">
                                          <p:cBhvr additive="base">
                                            <p:cTn id="12" dur="1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6" presetClass="entr" presetSubtype="0" fill="hold" grpId="0" nodeType="clickEffect">
                                      <p:stCondLst>
                                        <p:cond delay="0"/>
                                      </p:stCondLst>
                                      <p:iterate type="lt">
                                        <p:tmPct val="10000"/>
                                      </p:iterate>
                                      <p:childTnLst>
                                        <p:set>
                                          <p:cBhvr>
                                            <p:cTn id="16" dur="1" fill="hold">
                                              <p:stCondLst>
                                                <p:cond delay="0"/>
                                              </p:stCondLst>
                                            </p:cTn>
                                            <p:tgtEl>
                                              <p:spTgt spid="19"/>
                                            </p:tgtEl>
                                            <p:attrNameLst>
                                              <p:attrName>style.visibility</p:attrName>
                                            </p:attrNameLst>
                                          </p:cBhvr>
                                          <p:to>
                                            <p:strVal val="visible"/>
                                          </p:to>
                                        </p:set>
                                        <p:anim by="(-#ppt_w*2)" calcmode="lin" valueType="num">
                                          <p:cBhvr rctx="PPT">
                                            <p:cTn id="17" dur="500" autoRev="1" fill="hold">
                                              <p:stCondLst>
                                                <p:cond delay="0"/>
                                              </p:stCondLst>
                                            </p:cTn>
                                            <p:tgtEl>
                                              <p:spTgt spid="19"/>
                                            </p:tgtEl>
                                            <p:attrNameLst>
                                              <p:attrName>ppt_w</p:attrName>
                                            </p:attrNameLst>
                                          </p:cBhvr>
                                        </p:anim>
                                        <p:anim by="(#ppt_w*0.50)" calcmode="lin" valueType="num">
                                          <p:cBhvr>
                                            <p:cTn id="18" dur="500" decel="50000" autoRev="1" fill="hold">
                                              <p:stCondLst>
                                                <p:cond delay="0"/>
                                              </p:stCondLst>
                                            </p:cTn>
                                            <p:tgtEl>
                                              <p:spTgt spid="19"/>
                                            </p:tgtEl>
                                            <p:attrNameLst>
                                              <p:attrName>ppt_x</p:attrName>
                                            </p:attrNameLst>
                                          </p:cBhvr>
                                        </p:anim>
                                        <p:anim from="(-#ppt_h/2)" to="(#ppt_y)" calcmode="lin" valueType="num">
                                          <p:cBhvr>
                                            <p:cTn id="19" dur="1000" fill="hold">
                                              <p:stCondLst>
                                                <p:cond delay="0"/>
                                              </p:stCondLst>
                                            </p:cTn>
                                            <p:tgtEl>
                                              <p:spTgt spid="19"/>
                                            </p:tgtEl>
                                            <p:attrNameLst>
                                              <p:attrName>ppt_y</p:attrName>
                                            </p:attrNameLst>
                                          </p:cBhvr>
                                        </p:anim>
                                        <p:animRot by="21600000">
                                          <p:cBhvr>
                                            <p:cTn id="20" dur="1000" fill="hold">
                                              <p:stCondLst>
                                                <p:cond delay="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4000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500" fill="hold"/>
                                            <p:tgtEl>
                                              <p:spTgt spid="18"/>
                                            </p:tgtEl>
                                            <p:attrNameLst>
                                              <p:attrName>ppt_x</p:attrName>
                                            </p:attrNameLst>
                                          </p:cBhvr>
                                          <p:tavLst>
                                            <p:tav tm="0">
                                              <p:val>
                                                <p:strVal val="#ppt_x"/>
                                              </p:val>
                                            </p:tav>
                                            <p:tav tm="100000">
                                              <p:val>
                                                <p:strVal val="#ppt_x"/>
                                              </p:val>
                                            </p:tav>
                                          </p:tavLst>
                                        </p:anim>
                                        <p:anim calcmode="lin" valueType="num">
                                          <p:cBhvr additive="base">
                                            <p:cTn id="8" dur="1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accel="4000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ppt_x"/>
                                              </p:val>
                                            </p:tav>
                                            <p:tav tm="100000">
                                              <p:val>
                                                <p:strVal val="#ppt_x"/>
                                              </p:val>
                                            </p:tav>
                                          </p:tavLst>
                                        </p:anim>
                                        <p:anim calcmode="lin" valueType="num">
                                          <p:cBhvr additive="base">
                                            <p:cTn id="12" dur="1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6" presetClass="entr" presetSubtype="0" fill="hold" grpId="0" nodeType="clickEffect">
                                      <p:stCondLst>
                                        <p:cond delay="0"/>
                                      </p:stCondLst>
                                      <p:iterate type="lt">
                                        <p:tmPct val="10000"/>
                                      </p:iterate>
                                      <p:childTnLst>
                                        <p:set>
                                          <p:cBhvr>
                                            <p:cTn id="16" dur="1" fill="hold">
                                              <p:stCondLst>
                                                <p:cond delay="0"/>
                                              </p:stCondLst>
                                            </p:cTn>
                                            <p:tgtEl>
                                              <p:spTgt spid="19"/>
                                            </p:tgtEl>
                                            <p:attrNameLst>
                                              <p:attrName>style.visibility</p:attrName>
                                            </p:attrNameLst>
                                          </p:cBhvr>
                                          <p:to>
                                            <p:strVal val="visible"/>
                                          </p:to>
                                        </p:set>
                                        <p:anim by="(-#ppt_w*2)" calcmode="lin" valueType="num">
                                          <p:cBhvr rctx="PPT">
                                            <p:cTn id="17" dur="500" autoRev="1" fill="hold">
                                              <p:stCondLst>
                                                <p:cond delay="0"/>
                                              </p:stCondLst>
                                            </p:cTn>
                                            <p:tgtEl>
                                              <p:spTgt spid="19"/>
                                            </p:tgtEl>
                                            <p:attrNameLst>
                                              <p:attrName>ppt_w</p:attrName>
                                            </p:attrNameLst>
                                          </p:cBhvr>
                                        </p:anim>
                                        <p:anim by="(#ppt_w*0.50)" calcmode="lin" valueType="num">
                                          <p:cBhvr>
                                            <p:cTn id="18" dur="500" decel="50000" autoRev="1" fill="hold">
                                              <p:stCondLst>
                                                <p:cond delay="0"/>
                                              </p:stCondLst>
                                            </p:cTn>
                                            <p:tgtEl>
                                              <p:spTgt spid="19"/>
                                            </p:tgtEl>
                                            <p:attrNameLst>
                                              <p:attrName>ppt_x</p:attrName>
                                            </p:attrNameLst>
                                          </p:cBhvr>
                                        </p:anim>
                                        <p:anim from="(-#ppt_h/2)" to="(#ppt_y)" calcmode="lin" valueType="num">
                                          <p:cBhvr>
                                            <p:cTn id="19" dur="1000" fill="hold">
                                              <p:stCondLst>
                                                <p:cond delay="0"/>
                                              </p:stCondLst>
                                            </p:cTn>
                                            <p:tgtEl>
                                              <p:spTgt spid="19"/>
                                            </p:tgtEl>
                                            <p:attrNameLst>
                                              <p:attrName>ppt_y</p:attrName>
                                            </p:attrNameLst>
                                          </p:cBhvr>
                                        </p:anim>
                                        <p:animRot by="21600000">
                                          <p:cBhvr>
                                            <p:cTn id="20" dur="1000" fill="hold">
                                              <p:stCondLst>
                                                <p:cond delay="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913300" y="1457457"/>
            <a:ext cx="11850700" cy="8089605"/>
          </a:xfrm>
          <a:prstGeom prst="rect">
            <a:avLst/>
          </a:prstGeom>
          <a:solidFill>
            <a:srgbClr val="E8B59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p>
      <p:sp>
        <p:nvSpPr>
          <p:cNvPr id="3" name="Freeform 3"/>
          <p:cNvSpPr/>
          <p:nvPr/>
        </p:nvSpPr>
        <p:spPr>
          <a:xfrm>
            <a:off x="-1665515" y="9808187"/>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5649685" y="9808187"/>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2964885" y="9808187"/>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2176597" y="150450"/>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5138603" y="173587"/>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12445685" y="173586"/>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12"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9900000">
            <a:off x="14793939" y="-187288"/>
            <a:ext cx="3765550" cy="2530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组合 1"/>
          <p:cNvGrpSpPr>
            <a:grpSpLocks/>
          </p:cNvGrpSpPr>
          <p:nvPr/>
        </p:nvGrpSpPr>
        <p:grpSpPr bwMode="auto">
          <a:xfrm rot="5239797">
            <a:off x="288096" y="-825598"/>
            <a:ext cx="3162300" cy="3886200"/>
            <a:chOff x="3668724" y="1507724"/>
            <a:chExt cx="4868459" cy="5272906"/>
          </a:xfrm>
        </p:grpSpPr>
        <p:pic>
          <p:nvPicPr>
            <p:cNvPr id="14" name="图片 14"/>
            <p:cNvPicPr>
              <a:picLocks noChangeAspect="1"/>
            </p:cNvPicPr>
            <p:nvPr/>
          </p:nvPicPr>
          <p:blipFill>
            <a:blip r:embed="rId6">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5"/>
            <p:cNvPicPr>
              <a:picLocks noChangeAspect="1"/>
            </p:cNvPicPr>
            <p:nvPr/>
          </p:nvPicPr>
          <p:blipFill>
            <a:blip r:embed="rId6">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6"/>
            <p:cNvPicPr>
              <a:picLocks noChangeAspect="1"/>
            </p:cNvPicPr>
            <p:nvPr/>
          </p:nvPicPr>
          <p:blipFill>
            <a:blip r:embed="rId6">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图片 2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330785" y="72148"/>
            <a:ext cx="998538"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0800000">
            <a:off x="15542339" y="6438900"/>
            <a:ext cx="2770638" cy="3456440"/>
          </a:xfrm>
          <a:prstGeom prst="rect">
            <a:avLst/>
          </a:prstGeom>
        </p:spPr>
      </p:pic>
      <p:pic>
        <p:nvPicPr>
          <p:cNvPr id="19" name="图片 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8703" y="2035044"/>
            <a:ext cx="4704597" cy="6624842"/>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13031652"/>
              </p:ext>
            </p:extLst>
          </p:nvPr>
        </p:nvGraphicFramePr>
        <p:xfrm>
          <a:off x="5236658" y="1697211"/>
          <a:ext cx="11146342" cy="7536825"/>
        </p:xfrm>
        <a:graphic>
          <a:graphicData uri="http://schemas.openxmlformats.org/drawingml/2006/table">
            <a:tbl>
              <a:tblPr firstRow="1" firstCol="1" bandRow="1">
                <a:effectLst>
                  <a:outerShdw blurRad="50800" dist="38100" algn="l" rotWithShape="0">
                    <a:prstClr val="black">
                      <a:alpha val="40000"/>
                    </a:prstClr>
                  </a:outerShdw>
                </a:effectLst>
              </a:tblPr>
              <a:tblGrid>
                <a:gridCol w="9846558">
                  <a:extLst>
                    <a:ext uri="{9D8B030D-6E8A-4147-A177-3AD203B41FA5}">
                      <a16:colId xmlns:a16="http://schemas.microsoft.com/office/drawing/2014/main" val="20000"/>
                    </a:ext>
                  </a:extLst>
                </a:gridCol>
                <a:gridCol w="1299784">
                  <a:extLst>
                    <a:ext uri="{9D8B030D-6E8A-4147-A177-3AD203B41FA5}">
                      <a16:colId xmlns:a16="http://schemas.microsoft.com/office/drawing/2014/main" val="20001"/>
                    </a:ext>
                  </a:extLst>
                </a:gridCol>
              </a:tblGrid>
              <a:tr h="831225">
                <a:tc gridSpan="2">
                  <a:txBody>
                    <a:bodyPr/>
                    <a:lstStyle/>
                    <a:p>
                      <a:pPr algn="ctr">
                        <a:lnSpc>
                          <a:spcPct val="100000"/>
                        </a:lnSpc>
                        <a:spcAft>
                          <a:spcPts val="0"/>
                        </a:spcAft>
                      </a:pPr>
                      <a:r>
                        <a:rPr lang="vi-VN" sz="4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PHT số 02: </a:t>
                      </a:r>
                      <a:r>
                        <a:rPr lang="de-DE" sz="4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Suy ngẫm phản hồi</a:t>
                      </a:r>
                      <a:r>
                        <a:rPr lang="vi-VN" sz="4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về bài thơ theo đặc trưng thể loại</a:t>
                      </a:r>
                      <a:endParaRPr lang="en-GB" sz="4400" kern="1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0"/>
                  </a:ext>
                </a:extLst>
              </a:tr>
              <a:tr h="415613">
                <a:tc>
                  <a:txBody>
                    <a:bodyPr/>
                    <a:lstStyle/>
                    <a:p>
                      <a:pPr algn="just">
                        <a:lnSpc>
                          <a:spcPct val="100000"/>
                        </a:lnSpc>
                        <a:spcAft>
                          <a:spcPts val="0"/>
                        </a:spcAft>
                      </a:pPr>
                      <a:r>
                        <a:rPr lang="vi-VN" sz="44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Chủ thể trữ tình</a:t>
                      </a:r>
                      <a:endParaRPr lang="en-GB" sz="4400" kern="1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de-DE" sz="4400" kern="1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400" kern="1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37312">
                <a:tc>
                  <a:txBody>
                    <a:bodyPr/>
                    <a:lstStyle/>
                    <a:p>
                      <a:pPr algn="just">
                        <a:lnSpc>
                          <a:spcPct val="100000"/>
                        </a:lnSpc>
                        <a:spcAft>
                          <a:spcPts val="0"/>
                        </a:spcAft>
                      </a:pPr>
                      <a:r>
                        <a:rPr lang="vi-VN" sz="44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Tình cảm, cảm xúc của chủ thể trữ tình đối với số phận của nàng Tiểu Thanh</a:t>
                      </a:r>
                      <a:endParaRPr lang="en-GB" sz="4400" kern="1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de-DE" sz="4400" kern="1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400" kern="1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246838">
                <a:tc>
                  <a:txBody>
                    <a:bodyPr/>
                    <a:lstStyle/>
                    <a:p>
                      <a:pPr algn="just">
                        <a:lnSpc>
                          <a:spcPct val="100000"/>
                        </a:lnSpc>
                        <a:spcAft>
                          <a:spcPts val="0"/>
                        </a:spcAft>
                      </a:pPr>
                      <a:r>
                        <a:rPr lang="de-DE" sz="4400" kern="1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3. Mối liên hệ giữa 6 dòng thơ đầu và 2 dòng thơ cuối</a:t>
                      </a:r>
                      <a:endParaRPr lang="en-GB" sz="4400" kern="1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de-DE" sz="4400" kern="1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400" kern="1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246838">
                <a:tc>
                  <a:txBody>
                    <a:bodyPr/>
                    <a:lstStyle/>
                    <a:p>
                      <a:pPr algn="just">
                        <a:lnSpc>
                          <a:spcPct val="100000"/>
                        </a:lnSpc>
                        <a:spcAft>
                          <a:spcPts val="0"/>
                        </a:spcAft>
                      </a:pPr>
                      <a:r>
                        <a:rPr lang="vi-VN" sz="44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Tâm sự của Nguyễn Du và thời đại của ông</a:t>
                      </a:r>
                      <a:endParaRPr lang="en-GB" sz="4400" kern="1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de-DE" sz="4400" kern="1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400" kern="1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831225">
                <a:tc>
                  <a:txBody>
                    <a:bodyPr/>
                    <a:lstStyle/>
                    <a:p>
                      <a:pPr algn="just">
                        <a:lnSpc>
                          <a:spcPct val="100000"/>
                        </a:lnSpc>
                        <a:spcAft>
                          <a:spcPts val="0"/>
                        </a:spcAft>
                      </a:pPr>
                      <a:r>
                        <a:rPr lang="vi-VN" sz="44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 Cảm hứng chủ đạo</a:t>
                      </a:r>
                      <a:endParaRPr lang="en-GB" sz="4400" kern="1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de-DE" sz="4400" kern="1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400" kern="1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15613">
                <a:tc>
                  <a:txBody>
                    <a:bodyPr/>
                    <a:lstStyle/>
                    <a:p>
                      <a:pPr algn="just">
                        <a:lnSpc>
                          <a:spcPct val="100000"/>
                        </a:lnSpc>
                        <a:spcAft>
                          <a:spcPts val="0"/>
                        </a:spcAft>
                      </a:pPr>
                      <a:r>
                        <a:rPr lang="vi-VN" sz="44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 Thông điệp </a:t>
                      </a:r>
                      <a:endParaRPr lang="en-GB" sz="4400" kern="1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de-DE" sz="4400" kern="1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400" kern="1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custDataLst>
      <p:tags r:id="rId1"/>
    </p:custDataLst>
    <p:extLst>
      <p:ext uri="{BB962C8B-B14F-4D97-AF65-F5344CB8AC3E}">
        <p14:creationId xmlns:p14="http://schemas.microsoft.com/office/powerpoint/2010/main" val="258397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95722" y="435402"/>
            <a:ext cx="17096555" cy="9422315"/>
            <a:chOff x="0" y="0"/>
            <a:chExt cx="6295575" cy="3469640"/>
          </a:xfrm>
        </p:grpSpPr>
        <p:sp>
          <p:nvSpPr>
            <p:cNvPr id="3" name="Freeform 3"/>
            <p:cNvSpPr/>
            <p:nvPr/>
          </p:nvSpPr>
          <p:spPr>
            <a:xfrm>
              <a:off x="0" y="-2540"/>
              <a:ext cx="6295575" cy="3472180"/>
            </a:xfrm>
            <a:custGeom>
              <a:avLst/>
              <a:gdLst/>
              <a:ahLst/>
              <a:cxnLst/>
              <a:rect l="l" t="t" r="r" b="b"/>
              <a:pathLst>
                <a:path w="6295575" h="3472180">
                  <a:moveTo>
                    <a:pt x="6293035" y="1087120"/>
                  </a:moveTo>
                  <a:lnTo>
                    <a:pt x="6295575" y="1071880"/>
                  </a:lnTo>
                  <a:lnTo>
                    <a:pt x="6289225" y="1075690"/>
                  </a:lnTo>
                  <a:lnTo>
                    <a:pt x="6289225" y="1051560"/>
                  </a:lnTo>
                  <a:cubicBezTo>
                    <a:pt x="6289225" y="1050290"/>
                    <a:pt x="6287955" y="1046480"/>
                    <a:pt x="6286685" y="1041400"/>
                  </a:cubicBezTo>
                  <a:lnTo>
                    <a:pt x="6286685" y="1038860"/>
                  </a:lnTo>
                  <a:lnTo>
                    <a:pt x="6285415" y="1038860"/>
                  </a:lnTo>
                  <a:cubicBezTo>
                    <a:pt x="6284145" y="1033780"/>
                    <a:pt x="6280335" y="1033780"/>
                    <a:pt x="6279065" y="1033780"/>
                  </a:cubicBezTo>
                  <a:cubicBezTo>
                    <a:pt x="6279065" y="993140"/>
                    <a:pt x="6280335" y="951230"/>
                    <a:pt x="6281605" y="910590"/>
                  </a:cubicBezTo>
                  <a:cubicBezTo>
                    <a:pt x="6281605" y="899160"/>
                    <a:pt x="6282875" y="889000"/>
                    <a:pt x="6282875" y="877570"/>
                  </a:cubicBezTo>
                  <a:lnTo>
                    <a:pt x="6286685" y="877570"/>
                  </a:lnTo>
                  <a:lnTo>
                    <a:pt x="6286685" y="847090"/>
                  </a:lnTo>
                  <a:lnTo>
                    <a:pt x="6290495" y="847090"/>
                  </a:lnTo>
                  <a:lnTo>
                    <a:pt x="6290495" y="816610"/>
                  </a:lnTo>
                  <a:cubicBezTo>
                    <a:pt x="6293035" y="781050"/>
                    <a:pt x="6295575" y="726440"/>
                    <a:pt x="6293035" y="692150"/>
                  </a:cubicBezTo>
                  <a:cubicBezTo>
                    <a:pt x="6294305" y="674370"/>
                    <a:pt x="6291765" y="652780"/>
                    <a:pt x="6290495" y="641350"/>
                  </a:cubicBezTo>
                  <a:lnTo>
                    <a:pt x="6291765" y="641350"/>
                  </a:lnTo>
                  <a:lnTo>
                    <a:pt x="6287955" y="542290"/>
                  </a:lnTo>
                  <a:lnTo>
                    <a:pt x="6289225" y="541020"/>
                  </a:lnTo>
                  <a:lnTo>
                    <a:pt x="6289225" y="537210"/>
                  </a:lnTo>
                  <a:cubicBezTo>
                    <a:pt x="6289225" y="502920"/>
                    <a:pt x="6287955" y="468630"/>
                    <a:pt x="6287955" y="431800"/>
                  </a:cubicBezTo>
                  <a:cubicBezTo>
                    <a:pt x="6285415" y="361950"/>
                    <a:pt x="6284145" y="290830"/>
                    <a:pt x="6290495" y="213360"/>
                  </a:cubicBezTo>
                  <a:lnTo>
                    <a:pt x="6290495" y="207010"/>
                  </a:lnTo>
                  <a:cubicBezTo>
                    <a:pt x="6289225" y="191770"/>
                    <a:pt x="6289225" y="176530"/>
                    <a:pt x="6289225" y="158750"/>
                  </a:cubicBezTo>
                  <a:lnTo>
                    <a:pt x="6289225" y="80010"/>
                  </a:lnTo>
                  <a:lnTo>
                    <a:pt x="6294305" y="59690"/>
                  </a:lnTo>
                  <a:lnTo>
                    <a:pt x="6294305" y="8890"/>
                  </a:lnTo>
                  <a:lnTo>
                    <a:pt x="6287955" y="8890"/>
                  </a:lnTo>
                  <a:cubicBezTo>
                    <a:pt x="6249855" y="8890"/>
                    <a:pt x="6193975" y="7620"/>
                    <a:pt x="6178735" y="7620"/>
                  </a:cubicBezTo>
                  <a:cubicBezTo>
                    <a:pt x="6150795" y="7620"/>
                    <a:pt x="6135555" y="7620"/>
                    <a:pt x="6127935" y="8890"/>
                  </a:cubicBezTo>
                  <a:cubicBezTo>
                    <a:pt x="6094915" y="0"/>
                    <a:pt x="6016175" y="1270"/>
                    <a:pt x="5939975" y="3810"/>
                  </a:cubicBezTo>
                  <a:cubicBezTo>
                    <a:pt x="5901875" y="5080"/>
                    <a:pt x="5865045" y="5080"/>
                    <a:pt x="5839645" y="3810"/>
                  </a:cubicBezTo>
                  <a:lnTo>
                    <a:pt x="5835835" y="3810"/>
                  </a:lnTo>
                  <a:lnTo>
                    <a:pt x="5833295" y="10160"/>
                  </a:lnTo>
                  <a:cubicBezTo>
                    <a:pt x="5782495" y="10160"/>
                    <a:pt x="5732965" y="11430"/>
                    <a:pt x="5668195" y="13970"/>
                  </a:cubicBezTo>
                  <a:lnTo>
                    <a:pt x="5656765" y="13970"/>
                  </a:lnTo>
                  <a:lnTo>
                    <a:pt x="5658035" y="16510"/>
                  </a:lnTo>
                  <a:lnTo>
                    <a:pt x="5625015" y="16510"/>
                  </a:lnTo>
                  <a:lnTo>
                    <a:pt x="5625015" y="21590"/>
                  </a:lnTo>
                  <a:cubicBezTo>
                    <a:pt x="5602155" y="21590"/>
                    <a:pt x="5578025" y="20320"/>
                    <a:pt x="5551355" y="19050"/>
                  </a:cubicBezTo>
                  <a:cubicBezTo>
                    <a:pt x="5528495" y="17780"/>
                    <a:pt x="5505635" y="17780"/>
                    <a:pt x="5482775" y="16510"/>
                  </a:cubicBezTo>
                  <a:lnTo>
                    <a:pt x="5482775" y="15240"/>
                  </a:lnTo>
                  <a:cubicBezTo>
                    <a:pt x="5475155" y="13970"/>
                    <a:pt x="5466265" y="13970"/>
                    <a:pt x="5458645" y="12700"/>
                  </a:cubicBezTo>
                  <a:lnTo>
                    <a:pt x="5457375" y="44450"/>
                  </a:lnTo>
                  <a:lnTo>
                    <a:pt x="5453565" y="44450"/>
                  </a:lnTo>
                  <a:lnTo>
                    <a:pt x="5453565" y="13970"/>
                  </a:lnTo>
                  <a:cubicBezTo>
                    <a:pt x="5345548" y="10160"/>
                    <a:pt x="5209368" y="12700"/>
                    <a:pt x="5076510" y="15240"/>
                  </a:cubicBezTo>
                  <a:cubicBezTo>
                    <a:pt x="4940329" y="17780"/>
                    <a:pt x="4810793" y="20320"/>
                    <a:pt x="4691220" y="16510"/>
                  </a:cubicBezTo>
                  <a:cubicBezTo>
                    <a:pt x="4634755" y="17780"/>
                    <a:pt x="4591576" y="17780"/>
                    <a:pt x="4555041" y="16510"/>
                  </a:cubicBezTo>
                  <a:lnTo>
                    <a:pt x="4555041" y="15240"/>
                  </a:lnTo>
                  <a:lnTo>
                    <a:pt x="4442111" y="12700"/>
                  </a:lnTo>
                  <a:lnTo>
                    <a:pt x="4442111" y="16510"/>
                  </a:lnTo>
                  <a:cubicBezTo>
                    <a:pt x="4405575" y="16510"/>
                    <a:pt x="4365717" y="17780"/>
                    <a:pt x="4322538" y="17780"/>
                  </a:cubicBezTo>
                  <a:lnTo>
                    <a:pt x="4295966" y="12700"/>
                  </a:lnTo>
                  <a:lnTo>
                    <a:pt x="4279359" y="12700"/>
                  </a:lnTo>
                  <a:cubicBezTo>
                    <a:pt x="4236180" y="11430"/>
                    <a:pt x="4216252" y="11430"/>
                    <a:pt x="4209608" y="19050"/>
                  </a:cubicBezTo>
                  <a:lnTo>
                    <a:pt x="4209608" y="21590"/>
                  </a:lnTo>
                  <a:cubicBezTo>
                    <a:pt x="4193001" y="22860"/>
                    <a:pt x="4176394" y="22860"/>
                    <a:pt x="4163108" y="24130"/>
                  </a:cubicBezTo>
                  <a:cubicBezTo>
                    <a:pt x="4129894" y="19050"/>
                    <a:pt x="4086715" y="20320"/>
                    <a:pt x="4036892" y="20320"/>
                  </a:cubicBezTo>
                  <a:cubicBezTo>
                    <a:pt x="3987071" y="21590"/>
                    <a:pt x="3933928" y="21590"/>
                    <a:pt x="3897391" y="16510"/>
                  </a:cubicBezTo>
                  <a:lnTo>
                    <a:pt x="3894070" y="15240"/>
                  </a:lnTo>
                  <a:lnTo>
                    <a:pt x="3887427" y="15240"/>
                  </a:lnTo>
                  <a:cubicBezTo>
                    <a:pt x="3870820" y="16510"/>
                    <a:pt x="3804390" y="17780"/>
                    <a:pt x="3741283" y="19050"/>
                  </a:cubicBezTo>
                  <a:cubicBezTo>
                    <a:pt x="3681496" y="20320"/>
                    <a:pt x="3615067" y="21590"/>
                    <a:pt x="3561924" y="22860"/>
                  </a:cubicBezTo>
                  <a:cubicBezTo>
                    <a:pt x="3551960" y="20320"/>
                    <a:pt x="3532031" y="19050"/>
                    <a:pt x="3508780" y="19050"/>
                  </a:cubicBezTo>
                  <a:cubicBezTo>
                    <a:pt x="3432387" y="20320"/>
                    <a:pt x="3346029" y="21590"/>
                    <a:pt x="3239742" y="21590"/>
                  </a:cubicBezTo>
                  <a:lnTo>
                    <a:pt x="3236421" y="20320"/>
                  </a:lnTo>
                  <a:lnTo>
                    <a:pt x="3219814" y="21590"/>
                  </a:lnTo>
                  <a:cubicBezTo>
                    <a:pt x="3150063" y="21590"/>
                    <a:pt x="3080312" y="20320"/>
                    <a:pt x="3010562" y="20320"/>
                  </a:cubicBezTo>
                  <a:lnTo>
                    <a:pt x="3010562" y="17780"/>
                  </a:lnTo>
                  <a:cubicBezTo>
                    <a:pt x="2990633" y="19050"/>
                    <a:pt x="2970704" y="19050"/>
                    <a:pt x="2954097" y="20320"/>
                  </a:cubicBezTo>
                  <a:lnTo>
                    <a:pt x="2927525" y="20320"/>
                  </a:lnTo>
                  <a:cubicBezTo>
                    <a:pt x="2764773" y="19050"/>
                    <a:pt x="2595379" y="17780"/>
                    <a:pt x="2422663" y="17780"/>
                  </a:cubicBezTo>
                  <a:lnTo>
                    <a:pt x="2416020" y="17780"/>
                  </a:lnTo>
                  <a:lnTo>
                    <a:pt x="2406056" y="22860"/>
                  </a:lnTo>
                  <a:lnTo>
                    <a:pt x="2406056" y="27940"/>
                  </a:lnTo>
                  <a:lnTo>
                    <a:pt x="2399413" y="27940"/>
                  </a:lnTo>
                  <a:lnTo>
                    <a:pt x="2193482" y="16510"/>
                  </a:lnTo>
                  <a:cubicBezTo>
                    <a:pt x="2163589" y="16510"/>
                    <a:pt x="2146982" y="19050"/>
                    <a:pt x="2127053" y="20320"/>
                  </a:cubicBezTo>
                  <a:cubicBezTo>
                    <a:pt x="2097160" y="22860"/>
                    <a:pt x="2070588" y="26670"/>
                    <a:pt x="1984230" y="21590"/>
                  </a:cubicBezTo>
                  <a:lnTo>
                    <a:pt x="1984230" y="24130"/>
                  </a:lnTo>
                  <a:lnTo>
                    <a:pt x="1774978" y="24130"/>
                  </a:lnTo>
                  <a:cubicBezTo>
                    <a:pt x="1532511" y="24130"/>
                    <a:pt x="1253509" y="24130"/>
                    <a:pt x="1037614" y="19050"/>
                  </a:cubicBezTo>
                  <a:lnTo>
                    <a:pt x="947935" y="17780"/>
                  </a:lnTo>
                  <a:lnTo>
                    <a:pt x="984471" y="24130"/>
                  </a:lnTo>
                  <a:lnTo>
                    <a:pt x="964542" y="24130"/>
                  </a:lnTo>
                  <a:cubicBezTo>
                    <a:pt x="878184"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060"/>
                    <a:pt x="6350" y="873760"/>
                    <a:pt x="6350" y="929640"/>
                  </a:cubicBezTo>
                  <a:lnTo>
                    <a:pt x="10160" y="929640"/>
                  </a:lnTo>
                  <a:lnTo>
                    <a:pt x="10160" y="935990"/>
                  </a:lnTo>
                  <a:lnTo>
                    <a:pt x="19050" y="937260"/>
                  </a:lnTo>
                  <a:lnTo>
                    <a:pt x="19050" y="955040"/>
                  </a:lnTo>
                  <a:lnTo>
                    <a:pt x="12700" y="955040"/>
                  </a:lnTo>
                  <a:lnTo>
                    <a:pt x="16510" y="1005840"/>
                  </a:lnTo>
                  <a:lnTo>
                    <a:pt x="16510" y="1013460"/>
                  </a:lnTo>
                  <a:cubicBezTo>
                    <a:pt x="13970" y="1060450"/>
                    <a:pt x="10160" y="1108710"/>
                    <a:pt x="16510" y="1141730"/>
                  </a:cubicBezTo>
                  <a:cubicBezTo>
                    <a:pt x="16510" y="1144270"/>
                    <a:pt x="16510" y="1145540"/>
                    <a:pt x="15240" y="1146810"/>
                  </a:cubicBezTo>
                  <a:lnTo>
                    <a:pt x="12700" y="1148080"/>
                  </a:lnTo>
                  <a:lnTo>
                    <a:pt x="12700" y="1153160"/>
                  </a:lnTo>
                  <a:cubicBezTo>
                    <a:pt x="13970" y="1165860"/>
                    <a:pt x="13970" y="1184910"/>
                    <a:pt x="15240" y="1205230"/>
                  </a:cubicBezTo>
                  <a:cubicBezTo>
                    <a:pt x="16510" y="1245870"/>
                    <a:pt x="19050" y="1291590"/>
                    <a:pt x="21590" y="1313180"/>
                  </a:cubicBezTo>
                  <a:cubicBezTo>
                    <a:pt x="21590" y="1315720"/>
                    <a:pt x="20320" y="1318260"/>
                    <a:pt x="20320" y="1319530"/>
                  </a:cubicBezTo>
                  <a:cubicBezTo>
                    <a:pt x="20320" y="1320800"/>
                    <a:pt x="19050" y="1322070"/>
                    <a:pt x="19050" y="1323340"/>
                  </a:cubicBezTo>
                  <a:lnTo>
                    <a:pt x="21590" y="1323340"/>
                  </a:lnTo>
                  <a:lnTo>
                    <a:pt x="21590" y="1324610"/>
                  </a:lnTo>
                  <a:cubicBezTo>
                    <a:pt x="15240" y="1353820"/>
                    <a:pt x="17780" y="1414780"/>
                    <a:pt x="20320" y="1469390"/>
                  </a:cubicBezTo>
                  <a:cubicBezTo>
                    <a:pt x="21590" y="1510030"/>
                    <a:pt x="24130" y="1560830"/>
                    <a:pt x="20320" y="1570990"/>
                  </a:cubicBezTo>
                  <a:lnTo>
                    <a:pt x="16510" y="1570990"/>
                  </a:lnTo>
                  <a:lnTo>
                    <a:pt x="17780" y="1668780"/>
                  </a:lnTo>
                  <a:lnTo>
                    <a:pt x="11430" y="1668780"/>
                  </a:lnTo>
                  <a:cubicBezTo>
                    <a:pt x="11430" y="1680210"/>
                    <a:pt x="10160" y="1690370"/>
                    <a:pt x="10160" y="1700530"/>
                  </a:cubicBezTo>
                  <a:lnTo>
                    <a:pt x="8890" y="1699260"/>
                  </a:lnTo>
                  <a:lnTo>
                    <a:pt x="10160" y="1714500"/>
                  </a:lnTo>
                  <a:lnTo>
                    <a:pt x="10160" y="1718310"/>
                  </a:lnTo>
                  <a:lnTo>
                    <a:pt x="13970" y="1813560"/>
                  </a:lnTo>
                  <a:lnTo>
                    <a:pt x="21590" y="1813560"/>
                  </a:lnTo>
                  <a:cubicBezTo>
                    <a:pt x="22860" y="1819910"/>
                    <a:pt x="22860" y="1826260"/>
                    <a:pt x="24130" y="1831340"/>
                  </a:cubicBezTo>
                  <a:lnTo>
                    <a:pt x="22860" y="1830070"/>
                  </a:lnTo>
                  <a:lnTo>
                    <a:pt x="21590" y="1850390"/>
                  </a:lnTo>
                  <a:cubicBezTo>
                    <a:pt x="20320" y="1870710"/>
                    <a:pt x="20320" y="1887220"/>
                    <a:pt x="20320" y="1902460"/>
                  </a:cubicBezTo>
                  <a:cubicBezTo>
                    <a:pt x="17780" y="1910080"/>
                    <a:pt x="15240" y="1917700"/>
                    <a:pt x="13970" y="1926590"/>
                  </a:cubicBezTo>
                  <a:lnTo>
                    <a:pt x="12700" y="1930400"/>
                  </a:lnTo>
                  <a:lnTo>
                    <a:pt x="12700" y="1932940"/>
                  </a:lnTo>
                  <a:cubicBezTo>
                    <a:pt x="13970" y="1934210"/>
                    <a:pt x="15240" y="1939290"/>
                    <a:pt x="16510" y="1962150"/>
                  </a:cubicBezTo>
                  <a:cubicBezTo>
                    <a:pt x="16510" y="1992630"/>
                    <a:pt x="19050" y="2018030"/>
                    <a:pt x="22860" y="2057400"/>
                  </a:cubicBezTo>
                  <a:lnTo>
                    <a:pt x="12700" y="2094230"/>
                  </a:lnTo>
                  <a:cubicBezTo>
                    <a:pt x="8890" y="2108200"/>
                    <a:pt x="8890" y="2112010"/>
                    <a:pt x="8890" y="2118360"/>
                  </a:cubicBezTo>
                  <a:cubicBezTo>
                    <a:pt x="8890" y="2123440"/>
                    <a:pt x="8890" y="2131060"/>
                    <a:pt x="5080" y="2152650"/>
                  </a:cubicBezTo>
                  <a:lnTo>
                    <a:pt x="8890" y="2153920"/>
                  </a:lnTo>
                  <a:cubicBezTo>
                    <a:pt x="10160" y="2161540"/>
                    <a:pt x="10160" y="2190750"/>
                    <a:pt x="10160" y="2209800"/>
                  </a:cubicBezTo>
                  <a:cubicBezTo>
                    <a:pt x="10160" y="2247900"/>
                    <a:pt x="10160" y="2261870"/>
                    <a:pt x="12700" y="2265680"/>
                  </a:cubicBezTo>
                  <a:cubicBezTo>
                    <a:pt x="10160" y="2283460"/>
                    <a:pt x="8890" y="2299970"/>
                    <a:pt x="8890" y="2317750"/>
                  </a:cubicBezTo>
                  <a:cubicBezTo>
                    <a:pt x="7620" y="2338070"/>
                    <a:pt x="7620" y="2359660"/>
                    <a:pt x="2540" y="2386330"/>
                  </a:cubicBezTo>
                  <a:lnTo>
                    <a:pt x="0" y="2401570"/>
                  </a:lnTo>
                  <a:lnTo>
                    <a:pt x="6350" y="2397760"/>
                  </a:lnTo>
                  <a:lnTo>
                    <a:pt x="6350" y="2421890"/>
                  </a:lnTo>
                  <a:cubicBezTo>
                    <a:pt x="6350" y="2423160"/>
                    <a:pt x="7620" y="2426970"/>
                    <a:pt x="8890" y="2432050"/>
                  </a:cubicBezTo>
                  <a:lnTo>
                    <a:pt x="8890" y="2434590"/>
                  </a:lnTo>
                  <a:lnTo>
                    <a:pt x="10160" y="2434590"/>
                  </a:lnTo>
                  <a:cubicBezTo>
                    <a:pt x="11430" y="2439670"/>
                    <a:pt x="15240" y="2439670"/>
                    <a:pt x="16510" y="2439670"/>
                  </a:cubicBezTo>
                  <a:cubicBezTo>
                    <a:pt x="16510" y="2480310"/>
                    <a:pt x="15240" y="2522220"/>
                    <a:pt x="13970" y="2562860"/>
                  </a:cubicBezTo>
                  <a:cubicBezTo>
                    <a:pt x="13970" y="2574290"/>
                    <a:pt x="12700" y="2584450"/>
                    <a:pt x="12700" y="2595880"/>
                  </a:cubicBezTo>
                  <a:lnTo>
                    <a:pt x="8890" y="2595880"/>
                  </a:lnTo>
                  <a:lnTo>
                    <a:pt x="8890" y="2625090"/>
                  </a:lnTo>
                  <a:lnTo>
                    <a:pt x="6350" y="2625090"/>
                  </a:lnTo>
                  <a:lnTo>
                    <a:pt x="6350" y="2655570"/>
                  </a:lnTo>
                  <a:cubicBezTo>
                    <a:pt x="3810" y="2691130"/>
                    <a:pt x="1270" y="2745740"/>
                    <a:pt x="3810" y="2780030"/>
                  </a:cubicBezTo>
                  <a:cubicBezTo>
                    <a:pt x="2540" y="2797810"/>
                    <a:pt x="5080" y="2819400"/>
                    <a:pt x="6350" y="2830830"/>
                  </a:cubicBezTo>
                  <a:lnTo>
                    <a:pt x="5080" y="2830830"/>
                  </a:lnTo>
                  <a:lnTo>
                    <a:pt x="8890" y="2929890"/>
                  </a:lnTo>
                  <a:lnTo>
                    <a:pt x="7620" y="2931160"/>
                  </a:lnTo>
                  <a:lnTo>
                    <a:pt x="7620" y="2934970"/>
                  </a:lnTo>
                  <a:cubicBezTo>
                    <a:pt x="7620" y="2969260"/>
                    <a:pt x="8890" y="3003550"/>
                    <a:pt x="8890" y="3040380"/>
                  </a:cubicBezTo>
                  <a:cubicBezTo>
                    <a:pt x="11430" y="3110230"/>
                    <a:pt x="12700" y="3181350"/>
                    <a:pt x="6350" y="3258820"/>
                  </a:cubicBezTo>
                  <a:lnTo>
                    <a:pt x="6350" y="3265170"/>
                  </a:lnTo>
                  <a:cubicBezTo>
                    <a:pt x="7620" y="3280410"/>
                    <a:pt x="7620" y="3295650"/>
                    <a:pt x="7620" y="3313430"/>
                  </a:cubicBezTo>
                  <a:lnTo>
                    <a:pt x="7620" y="3392170"/>
                  </a:lnTo>
                  <a:lnTo>
                    <a:pt x="2540" y="3412490"/>
                  </a:lnTo>
                  <a:lnTo>
                    <a:pt x="2540" y="3463290"/>
                  </a:lnTo>
                  <a:lnTo>
                    <a:pt x="8890" y="3463290"/>
                  </a:lnTo>
                  <a:cubicBezTo>
                    <a:pt x="46990" y="3463290"/>
                    <a:pt x="102870" y="3464560"/>
                    <a:pt x="118110" y="3464560"/>
                  </a:cubicBezTo>
                  <a:cubicBezTo>
                    <a:pt x="146050" y="3464560"/>
                    <a:pt x="161290" y="3464560"/>
                    <a:pt x="168910" y="3463290"/>
                  </a:cubicBezTo>
                  <a:cubicBezTo>
                    <a:pt x="189230" y="3468370"/>
                    <a:pt x="227330" y="3469640"/>
                    <a:pt x="271780" y="3469640"/>
                  </a:cubicBezTo>
                  <a:cubicBezTo>
                    <a:pt x="298450" y="3469640"/>
                    <a:pt x="327660" y="3469640"/>
                    <a:pt x="356870" y="3468370"/>
                  </a:cubicBezTo>
                  <a:cubicBezTo>
                    <a:pt x="394970" y="3467100"/>
                    <a:pt x="431800" y="3467100"/>
                    <a:pt x="457200" y="3468370"/>
                  </a:cubicBezTo>
                  <a:lnTo>
                    <a:pt x="461010" y="3468370"/>
                  </a:lnTo>
                  <a:lnTo>
                    <a:pt x="463550" y="3462020"/>
                  </a:lnTo>
                  <a:cubicBezTo>
                    <a:pt x="514350" y="3462020"/>
                    <a:pt x="563880" y="3460750"/>
                    <a:pt x="628650" y="3458210"/>
                  </a:cubicBezTo>
                  <a:lnTo>
                    <a:pt x="640080" y="3458210"/>
                  </a:lnTo>
                  <a:lnTo>
                    <a:pt x="638810" y="3455670"/>
                  </a:lnTo>
                  <a:lnTo>
                    <a:pt x="671830" y="3455670"/>
                  </a:lnTo>
                  <a:lnTo>
                    <a:pt x="671830" y="3450590"/>
                  </a:lnTo>
                  <a:cubicBezTo>
                    <a:pt x="694690" y="3450590"/>
                    <a:pt x="718820" y="3451860"/>
                    <a:pt x="745490" y="3453130"/>
                  </a:cubicBezTo>
                  <a:cubicBezTo>
                    <a:pt x="763270" y="3454400"/>
                    <a:pt x="781050" y="3454400"/>
                    <a:pt x="798830" y="3455670"/>
                  </a:cubicBezTo>
                  <a:lnTo>
                    <a:pt x="798830" y="3467100"/>
                  </a:lnTo>
                  <a:lnTo>
                    <a:pt x="1030971" y="3467100"/>
                  </a:lnTo>
                  <a:cubicBezTo>
                    <a:pt x="1094079" y="3467100"/>
                    <a:pt x="1153865" y="3465830"/>
                    <a:pt x="1216973" y="3464560"/>
                  </a:cubicBezTo>
                  <a:cubicBezTo>
                    <a:pt x="1353153" y="3462020"/>
                    <a:pt x="1482690" y="3459480"/>
                    <a:pt x="1602262" y="3463290"/>
                  </a:cubicBezTo>
                  <a:cubicBezTo>
                    <a:pt x="1658727" y="3462020"/>
                    <a:pt x="1701906" y="3462020"/>
                    <a:pt x="1738442" y="3463290"/>
                  </a:cubicBezTo>
                  <a:lnTo>
                    <a:pt x="1738442" y="3464560"/>
                  </a:lnTo>
                  <a:lnTo>
                    <a:pt x="1761692" y="3464560"/>
                  </a:lnTo>
                  <a:lnTo>
                    <a:pt x="1848050" y="3467100"/>
                  </a:lnTo>
                  <a:lnTo>
                    <a:pt x="1848050" y="3463290"/>
                  </a:lnTo>
                  <a:cubicBezTo>
                    <a:pt x="1884586" y="3463290"/>
                    <a:pt x="1924444" y="3462020"/>
                    <a:pt x="1967623" y="3462020"/>
                  </a:cubicBezTo>
                  <a:lnTo>
                    <a:pt x="1997516" y="3468370"/>
                  </a:lnTo>
                  <a:lnTo>
                    <a:pt x="2017445" y="3468370"/>
                  </a:lnTo>
                  <a:cubicBezTo>
                    <a:pt x="2060624" y="3469640"/>
                    <a:pt x="2080552" y="3469640"/>
                    <a:pt x="2087195" y="3462020"/>
                  </a:cubicBezTo>
                  <a:lnTo>
                    <a:pt x="2087195" y="3459480"/>
                  </a:lnTo>
                  <a:cubicBezTo>
                    <a:pt x="2103803" y="3458210"/>
                    <a:pt x="2120410" y="3458210"/>
                    <a:pt x="2133696" y="3456940"/>
                  </a:cubicBezTo>
                  <a:cubicBezTo>
                    <a:pt x="2166910" y="3462020"/>
                    <a:pt x="2210089" y="3460750"/>
                    <a:pt x="2259911" y="3460750"/>
                  </a:cubicBezTo>
                  <a:cubicBezTo>
                    <a:pt x="2309733" y="3459480"/>
                    <a:pt x="2362877" y="3459480"/>
                    <a:pt x="2399412" y="3464560"/>
                  </a:cubicBezTo>
                  <a:lnTo>
                    <a:pt x="2402734" y="3465830"/>
                  </a:lnTo>
                  <a:lnTo>
                    <a:pt x="2409377" y="3465830"/>
                  </a:lnTo>
                  <a:cubicBezTo>
                    <a:pt x="2425984" y="3464560"/>
                    <a:pt x="2492414" y="3463290"/>
                    <a:pt x="2555521" y="3462020"/>
                  </a:cubicBezTo>
                  <a:cubicBezTo>
                    <a:pt x="2615307" y="3460750"/>
                    <a:pt x="2681737" y="3459480"/>
                    <a:pt x="2734880" y="3458210"/>
                  </a:cubicBezTo>
                  <a:cubicBezTo>
                    <a:pt x="2744844" y="3460750"/>
                    <a:pt x="2768095" y="3462020"/>
                    <a:pt x="2788023" y="3462020"/>
                  </a:cubicBezTo>
                  <a:cubicBezTo>
                    <a:pt x="2864417" y="3460750"/>
                    <a:pt x="2950775" y="3459480"/>
                    <a:pt x="3057062" y="3459480"/>
                  </a:cubicBezTo>
                  <a:lnTo>
                    <a:pt x="3060383" y="3460750"/>
                  </a:lnTo>
                  <a:lnTo>
                    <a:pt x="3076991" y="3459480"/>
                  </a:lnTo>
                  <a:cubicBezTo>
                    <a:pt x="3146741" y="3459480"/>
                    <a:pt x="3216492" y="3460750"/>
                    <a:pt x="3286242" y="3460750"/>
                  </a:cubicBezTo>
                  <a:lnTo>
                    <a:pt x="3286242" y="3463290"/>
                  </a:lnTo>
                  <a:lnTo>
                    <a:pt x="3342708" y="3460750"/>
                  </a:lnTo>
                  <a:lnTo>
                    <a:pt x="3369279" y="3460750"/>
                  </a:lnTo>
                  <a:cubicBezTo>
                    <a:pt x="3532031" y="3462020"/>
                    <a:pt x="3701425" y="3463290"/>
                    <a:pt x="3874141" y="3463290"/>
                  </a:cubicBezTo>
                  <a:lnTo>
                    <a:pt x="3880784" y="3463290"/>
                  </a:lnTo>
                  <a:lnTo>
                    <a:pt x="3890749" y="3458210"/>
                  </a:lnTo>
                  <a:lnTo>
                    <a:pt x="3890749" y="3453130"/>
                  </a:lnTo>
                  <a:lnTo>
                    <a:pt x="3897391" y="3453130"/>
                  </a:lnTo>
                  <a:lnTo>
                    <a:pt x="4103322" y="3464560"/>
                  </a:lnTo>
                  <a:cubicBezTo>
                    <a:pt x="4133215" y="3464560"/>
                    <a:pt x="4149822" y="3462020"/>
                    <a:pt x="4169751" y="3460750"/>
                  </a:cubicBezTo>
                  <a:cubicBezTo>
                    <a:pt x="4199644" y="3458210"/>
                    <a:pt x="4226216" y="3454400"/>
                    <a:pt x="4312574" y="3459480"/>
                  </a:cubicBezTo>
                  <a:lnTo>
                    <a:pt x="4312574" y="3456940"/>
                  </a:lnTo>
                  <a:lnTo>
                    <a:pt x="4518504" y="3456940"/>
                  </a:lnTo>
                  <a:cubicBezTo>
                    <a:pt x="4760971" y="3456940"/>
                    <a:pt x="5039973" y="3456940"/>
                    <a:pt x="5255868" y="3462020"/>
                  </a:cubicBezTo>
                  <a:lnTo>
                    <a:pt x="5345548" y="3463290"/>
                  </a:lnTo>
                  <a:lnTo>
                    <a:pt x="5309012" y="3456940"/>
                  </a:lnTo>
                  <a:lnTo>
                    <a:pt x="5328940" y="3456940"/>
                  </a:lnTo>
                  <a:cubicBezTo>
                    <a:pt x="5411977" y="3459480"/>
                    <a:pt x="5445945" y="3460750"/>
                    <a:pt x="5453565" y="3456940"/>
                  </a:cubicBezTo>
                  <a:lnTo>
                    <a:pt x="5453565" y="3458210"/>
                  </a:lnTo>
                  <a:cubicBezTo>
                    <a:pt x="5454835" y="3458210"/>
                    <a:pt x="5454835" y="3458210"/>
                    <a:pt x="5456105" y="3456940"/>
                  </a:cubicBezTo>
                  <a:cubicBezTo>
                    <a:pt x="5457375" y="3456940"/>
                    <a:pt x="5458645" y="3458210"/>
                    <a:pt x="5461185" y="3458210"/>
                  </a:cubicBezTo>
                  <a:lnTo>
                    <a:pt x="5461185" y="3464560"/>
                  </a:lnTo>
                  <a:cubicBezTo>
                    <a:pt x="5496745" y="3463290"/>
                    <a:pt x="5525955" y="3463290"/>
                    <a:pt x="5551355" y="3464560"/>
                  </a:cubicBezTo>
                  <a:cubicBezTo>
                    <a:pt x="5580565" y="3465830"/>
                    <a:pt x="5607235" y="3465830"/>
                    <a:pt x="5635175" y="3463290"/>
                  </a:cubicBezTo>
                  <a:cubicBezTo>
                    <a:pt x="5636445" y="3464560"/>
                    <a:pt x="5637715" y="3467100"/>
                    <a:pt x="5641525" y="3468370"/>
                  </a:cubicBezTo>
                  <a:lnTo>
                    <a:pt x="5644065" y="3468370"/>
                  </a:lnTo>
                  <a:cubicBezTo>
                    <a:pt x="5647875" y="3468370"/>
                    <a:pt x="5650415" y="3467100"/>
                    <a:pt x="5652955" y="3467100"/>
                  </a:cubicBezTo>
                  <a:lnTo>
                    <a:pt x="5652955" y="3472180"/>
                  </a:lnTo>
                  <a:cubicBezTo>
                    <a:pt x="5721535" y="3472180"/>
                    <a:pt x="5743125" y="3464560"/>
                    <a:pt x="5753285" y="3458210"/>
                  </a:cubicBezTo>
                  <a:cubicBezTo>
                    <a:pt x="5807895" y="3459480"/>
                    <a:pt x="5856155" y="3462020"/>
                    <a:pt x="5903145" y="3465830"/>
                  </a:cubicBezTo>
                  <a:lnTo>
                    <a:pt x="5903145" y="3460750"/>
                  </a:lnTo>
                  <a:lnTo>
                    <a:pt x="5920925" y="3460750"/>
                  </a:lnTo>
                  <a:lnTo>
                    <a:pt x="5920925" y="3456940"/>
                  </a:lnTo>
                  <a:lnTo>
                    <a:pt x="5995855" y="3456940"/>
                  </a:lnTo>
                  <a:lnTo>
                    <a:pt x="6042845" y="3459480"/>
                  </a:lnTo>
                  <a:lnTo>
                    <a:pt x="6044115" y="3459480"/>
                  </a:lnTo>
                  <a:cubicBezTo>
                    <a:pt x="6054275" y="3455670"/>
                    <a:pt x="6088565" y="3455670"/>
                    <a:pt x="6120315" y="3455670"/>
                  </a:cubicBezTo>
                  <a:cubicBezTo>
                    <a:pt x="6148255" y="3455670"/>
                    <a:pt x="6173655" y="3455670"/>
                    <a:pt x="6185085" y="3453130"/>
                  </a:cubicBezTo>
                  <a:lnTo>
                    <a:pt x="6248585" y="3453130"/>
                  </a:lnTo>
                  <a:lnTo>
                    <a:pt x="6248585" y="3446780"/>
                  </a:lnTo>
                  <a:lnTo>
                    <a:pt x="6265095" y="3446780"/>
                  </a:lnTo>
                  <a:lnTo>
                    <a:pt x="6265095" y="3440430"/>
                  </a:lnTo>
                  <a:cubicBezTo>
                    <a:pt x="6265095" y="3430270"/>
                    <a:pt x="6265095" y="3418840"/>
                    <a:pt x="6266365" y="3406140"/>
                  </a:cubicBezTo>
                  <a:lnTo>
                    <a:pt x="6266365" y="3393440"/>
                  </a:lnTo>
                  <a:cubicBezTo>
                    <a:pt x="6266365" y="3383280"/>
                    <a:pt x="6266365" y="3375660"/>
                    <a:pt x="6267635" y="3366770"/>
                  </a:cubicBezTo>
                  <a:lnTo>
                    <a:pt x="6268905" y="3350260"/>
                  </a:lnTo>
                  <a:cubicBezTo>
                    <a:pt x="6272715" y="3286760"/>
                    <a:pt x="6271445" y="3272790"/>
                    <a:pt x="6271445" y="3258820"/>
                  </a:cubicBezTo>
                  <a:cubicBezTo>
                    <a:pt x="6270175" y="3244850"/>
                    <a:pt x="6270175" y="3232150"/>
                    <a:pt x="6273985" y="3169920"/>
                  </a:cubicBezTo>
                  <a:lnTo>
                    <a:pt x="6275255" y="3152140"/>
                  </a:lnTo>
                  <a:lnTo>
                    <a:pt x="6263825" y="3164840"/>
                  </a:lnTo>
                  <a:cubicBezTo>
                    <a:pt x="6262555" y="3152140"/>
                    <a:pt x="6265095" y="3124200"/>
                    <a:pt x="6266365" y="3102610"/>
                  </a:cubicBezTo>
                  <a:cubicBezTo>
                    <a:pt x="6268905" y="3069590"/>
                    <a:pt x="6272715" y="3031490"/>
                    <a:pt x="6270175" y="2997200"/>
                  </a:cubicBezTo>
                  <a:lnTo>
                    <a:pt x="6279065" y="3025140"/>
                  </a:lnTo>
                  <a:lnTo>
                    <a:pt x="6277795" y="2978150"/>
                  </a:lnTo>
                  <a:cubicBezTo>
                    <a:pt x="6277795" y="2962910"/>
                    <a:pt x="6276525" y="2946400"/>
                    <a:pt x="6276525" y="2929890"/>
                  </a:cubicBezTo>
                  <a:cubicBezTo>
                    <a:pt x="6279065" y="2917190"/>
                    <a:pt x="6281605" y="2904490"/>
                    <a:pt x="6282875" y="2894330"/>
                  </a:cubicBezTo>
                  <a:lnTo>
                    <a:pt x="6287955" y="2894330"/>
                  </a:lnTo>
                  <a:cubicBezTo>
                    <a:pt x="6291765" y="2842260"/>
                    <a:pt x="6290495" y="2838450"/>
                    <a:pt x="6286685" y="2834640"/>
                  </a:cubicBezTo>
                  <a:cubicBezTo>
                    <a:pt x="6285415" y="2833370"/>
                    <a:pt x="6282875" y="2832100"/>
                    <a:pt x="6281605" y="2832100"/>
                  </a:cubicBezTo>
                  <a:cubicBezTo>
                    <a:pt x="6280335" y="2829560"/>
                    <a:pt x="6279065" y="2823210"/>
                    <a:pt x="6279065" y="2806700"/>
                  </a:cubicBezTo>
                  <a:cubicBezTo>
                    <a:pt x="6280335" y="2806700"/>
                    <a:pt x="6281605" y="2806700"/>
                    <a:pt x="6284145" y="2805430"/>
                  </a:cubicBezTo>
                  <a:cubicBezTo>
                    <a:pt x="6289225" y="2802890"/>
                    <a:pt x="6290495" y="2796540"/>
                    <a:pt x="6290495" y="2769870"/>
                  </a:cubicBezTo>
                  <a:cubicBezTo>
                    <a:pt x="6291765" y="2759710"/>
                    <a:pt x="6290495" y="2734310"/>
                    <a:pt x="6287955" y="2702560"/>
                  </a:cubicBezTo>
                  <a:cubicBezTo>
                    <a:pt x="6286685" y="2682240"/>
                    <a:pt x="6285415" y="2659380"/>
                    <a:pt x="6284145" y="2636520"/>
                  </a:cubicBezTo>
                  <a:lnTo>
                    <a:pt x="6284145" y="2613660"/>
                  </a:lnTo>
                  <a:cubicBezTo>
                    <a:pt x="6289225" y="2608580"/>
                    <a:pt x="6290495" y="2592070"/>
                    <a:pt x="6289225" y="2543810"/>
                  </a:cubicBezTo>
                  <a:lnTo>
                    <a:pt x="6285415" y="2543810"/>
                  </a:lnTo>
                  <a:lnTo>
                    <a:pt x="6285415" y="2537460"/>
                  </a:lnTo>
                  <a:lnTo>
                    <a:pt x="6276525" y="2536190"/>
                  </a:lnTo>
                  <a:lnTo>
                    <a:pt x="6276525" y="2518410"/>
                  </a:lnTo>
                  <a:lnTo>
                    <a:pt x="6282875" y="2518410"/>
                  </a:lnTo>
                  <a:lnTo>
                    <a:pt x="6279065" y="2467610"/>
                  </a:lnTo>
                  <a:lnTo>
                    <a:pt x="6279065" y="2459990"/>
                  </a:lnTo>
                  <a:cubicBezTo>
                    <a:pt x="6281605" y="2413000"/>
                    <a:pt x="6285415" y="2364740"/>
                    <a:pt x="6279065" y="2331720"/>
                  </a:cubicBezTo>
                  <a:cubicBezTo>
                    <a:pt x="6279065" y="2329180"/>
                    <a:pt x="6279065" y="2327910"/>
                    <a:pt x="6280335" y="2326640"/>
                  </a:cubicBezTo>
                  <a:lnTo>
                    <a:pt x="6282875" y="2325370"/>
                  </a:lnTo>
                  <a:lnTo>
                    <a:pt x="6282875" y="2320290"/>
                  </a:lnTo>
                  <a:cubicBezTo>
                    <a:pt x="6281605" y="2307590"/>
                    <a:pt x="6281605" y="2288540"/>
                    <a:pt x="6280335" y="2268220"/>
                  </a:cubicBezTo>
                  <a:cubicBezTo>
                    <a:pt x="6279065" y="2227580"/>
                    <a:pt x="6276525" y="2181860"/>
                    <a:pt x="6273985" y="2160270"/>
                  </a:cubicBezTo>
                  <a:cubicBezTo>
                    <a:pt x="6273985" y="2157730"/>
                    <a:pt x="6275255" y="2155190"/>
                    <a:pt x="6275255" y="2153920"/>
                  </a:cubicBezTo>
                  <a:cubicBezTo>
                    <a:pt x="6275255" y="2152650"/>
                    <a:pt x="6275255" y="2151380"/>
                    <a:pt x="6276525" y="2151380"/>
                  </a:cubicBezTo>
                  <a:lnTo>
                    <a:pt x="6271445" y="2148840"/>
                  </a:lnTo>
                  <a:lnTo>
                    <a:pt x="6277795" y="2150110"/>
                  </a:lnTo>
                  <a:lnTo>
                    <a:pt x="6279065" y="2148840"/>
                  </a:lnTo>
                  <a:lnTo>
                    <a:pt x="6279065" y="2147570"/>
                  </a:lnTo>
                  <a:cubicBezTo>
                    <a:pt x="6285415" y="2118360"/>
                    <a:pt x="6282875" y="2057400"/>
                    <a:pt x="6280335" y="2002790"/>
                  </a:cubicBezTo>
                  <a:cubicBezTo>
                    <a:pt x="6279065" y="1962150"/>
                    <a:pt x="6276525" y="1911350"/>
                    <a:pt x="6280335" y="1901190"/>
                  </a:cubicBezTo>
                  <a:lnTo>
                    <a:pt x="6284145" y="1901190"/>
                  </a:lnTo>
                  <a:lnTo>
                    <a:pt x="6282875" y="1803400"/>
                  </a:lnTo>
                  <a:lnTo>
                    <a:pt x="6289225" y="1803400"/>
                  </a:lnTo>
                  <a:cubicBezTo>
                    <a:pt x="6289225" y="1793240"/>
                    <a:pt x="6290495" y="1781810"/>
                    <a:pt x="6290495" y="1771650"/>
                  </a:cubicBezTo>
                  <a:lnTo>
                    <a:pt x="6291765" y="1774190"/>
                  </a:lnTo>
                  <a:lnTo>
                    <a:pt x="6290495" y="1757680"/>
                  </a:lnTo>
                  <a:lnTo>
                    <a:pt x="6290495" y="1755140"/>
                  </a:lnTo>
                  <a:lnTo>
                    <a:pt x="6286685" y="1659890"/>
                  </a:lnTo>
                  <a:lnTo>
                    <a:pt x="6279065" y="1659890"/>
                  </a:lnTo>
                  <a:cubicBezTo>
                    <a:pt x="6277795" y="1653540"/>
                    <a:pt x="6277795" y="1647190"/>
                    <a:pt x="6276525" y="1642110"/>
                  </a:cubicBezTo>
                  <a:lnTo>
                    <a:pt x="6277795" y="1643380"/>
                  </a:lnTo>
                  <a:lnTo>
                    <a:pt x="6279065" y="1623060"/>
                  </a:lnTo>
                  <a:cubicBezTo>
                    <a:pt x="6280335" y="1602740"/>
                    <a:pt x="6280335" y="1586230"/>
                    <a:pt x="6280335" y="1570990"/>
                  </a:cubicBezTo>
                  <a:cubicBezTo>
                    <a:pt x="6282875" y="1563370"/>
                    <a:pt x="6285415" y="1555750"/>
                    <a:pt x="6286685" y="1546860"/>
                  </a:cubicBezTo>
                  <a:lnTo>
                    <a:pt x="6287955" y="1543050"/>
                  </a:lnTo>
                  <a:lnTo>
                    <a:pt x="6284145" y="1540510"/>
                  </a:lnTo>
                  <a:cubicBezTo>
                    <a:pt x="6284145" y="1539240"/>
                    <a:pt x="6281605" y="1534160"/>
                    <a:pt x="6280335" y="1511300"/>
                  </a:cubicBezTo>
                  <a:cubicBezTo>
                    <a:pt x="6280335" y="1480820"/>
                    <a:pt x="6277795" y="1456690"/>
                    <a:pt x="6273985" y="1416050"/>
                  </a:cubicBezTo>
                  <a:lnTo>
                    <a:pt x="6284145" y="1379220"/>
                  </a:lnTo>
                  <a:cubicBezTo>
                    <a:pt x="6287955" y="1365250"/>
                    <a:pt x="6287955" y="1361440"/>
                    <a:pt x="6287955" y="1355090"/>
                  </a:cubicBezTo>
                  <a:cubicBezTo>
                    <a:pt x="6287955" y="1350010"/>
                    <a:pt x="6287955" y="1342390"/>
                    <a:pt x="6291765" y="1320800"/>
                  </a:cubicBezTo>
                  <a:lnTo>
                    <a:pt x="6287955" y="1319530"/>
                  </a:lnTo>
                  <a:cubicBezTo>
                    <a:pt x="6286685" y="1311910"/>
                    <a:pt x="6286685" y="1282700"/>
                    <a:pt x="6286685" y="1263650"/>
                  </a:cubicBezTo>
                  <a:cubicBezTo>
                    <a:pt x="6286685" y="1225550"/>
                    <a:pt x="6286685" y="1211580"/>
                    <a:pt x="6284145" y="1207770"/>
                  </a:cubicBezTo>
                  <a:cubicBezTo>
                    <a:pt x="6286685" y="1189990"/>
                    <a:pt x="6287955" y="1173480"/>
                    <a:pt x="6287955" y="1155700"/>
                  </a:cubicBezTo>
                  <a:cubicBezTo>
                    <a:pt x="6287955" y="1135380"/>
                    <a:pt x="6287955" y="1113790"/>
                    <a:pt x="6293035" y="1087120"/>
                  </a:cubicBezTo>
                  <a:close/>
                  <a:moveTo>
                    <a:pt x="27940" y="495300"/>
                  </a:moveTo>
                  <a:lnTo>
                    <a:pt x="27940" y="488950"/>
                  </a:lnTo>
                  <a:lnTo>
                    <a:pt x="29210" y="488950"/>
                  </a:lnTo>
                  <a:cubicBezTo>
                    <a:pt x="27940" y="491490"/>
                    <a:pt x="27940" y="492760"/>
                    <a:pt x="27940" y="495300"/>
                  </a:cubicBezTo>
                  <a:close/>
                  <a:moveTo>
                    <a:pt x="38100" y="2854960"/>
                  </a:moveTo>
                  <a:cubicBezTo>
                    <a:pt x="38100" y="2851150"/>
                    <a:pt x="36830" y="2848610"/>
                    <a:pt x="36830" y="2846070"/>
                  </a:cubicBezTo>
                  <a:lnTo>
                    <a:pt x="38100" y="2846070"/>
                  </a:lnTo>
                  <a:lnTo>
                    <a:pt x="38100" y="2854960"/>
                  </a:lnTo>
                  <a:close/>
                  <a:moveTo>
                    <a:pt x="6218105" y="546100"/>
                  </a:moveTo>
                  <a:lnTo>
                    <a:pt x="6219375" y="577850"/>
                  </a:lnTo>
                  <a:lnTo>
                    <a:pt x="6210485" y="563880"/>
                  </a:lnTo>
                  <a:lnTo>
                    <a:pt x="6213025" y="591820"/>
                  </a:lnTo>
                  <a:cubicBezTo>
                    <a:pt x="6218105" y="647700"/>
                    <a:pt x="6216835" y="669290"/>
                    <a:pt x="6215565" y="718820"/>
                  </a:cubicBezTo>
                  <a:lnTo>
                    <a:pt x="6214295" y="741680"/>
                  </a:lnTo>
                  <a:lnTo>
                    <a:pt x="6211755" y="762000"/>
                  </a:lnTo>
                  <a:cubicBezTo>
                    <a:pt x="6209215" y="786130"/>
                    <a:pt x="6209215" y="817880"/>
                    <a:pt x="6210485" y="843280"/>
                  </a:cubicBezTo>
                  <a:lnTo>
                    <a:pt x="6206675" y="843280"/>
                  </a:lnTo>
                  <a:lnTo>
                    <a:pt x="6206675" y="885190"/>
                  </a:lnTo>
                  <a:lnTo>
                    <a:pt x="6210485" y="885190"/>
                  </a:lnTo>
                  <a:lnTo>
                    <a:pt x="6215565" y="956310"/>
                  </a:lnTo>
                  <a:lnTo>
                    <a:pt x="6210485" y="956310"/>
                  </a:lnTo>
                  <a:cubicBezTo>
                    <a:pt x="6210485" y="962660"/>
                    <a:pt x="6210485" y="967740"/>
                    <a:pt x="6211755" y="974090"/>
                  </a:cubicBezTo>
                  <a:lnTo>
                    <a:pt x="6202865" y="974090"/>
                  </a:lnTo>
                  <a:lnTo>
                    <a:pt x="6202865" y="976630"/>
                  </a:lnTo>
                  <a:lnTo>
                    <a:pt x="6207945" y="1078230"/>
                  </a:lnTo>
                  <a:cubicBezTo>
                    <a:pt x="6206675" y="1082040"/>
                    <a:pt x="6206675" y="1088390"/>
                    <a:pt x="6205405" y="1097280"/>
                  </a:cubicBezTo>
                  <a:cubicBezTo>
                    <a:pt x="6204135" y="1104900"/>
                    <a:pt x="6202865" y="1116330"/>
                    <a:pt x="6201595" y="1118870"/>
                  </a:cubicBezTo>
                  <a:lnTo>
                    <a:pt x="6200325" y="1118870"/>
                  </a:lnTo>
                  <a:cubicBezTo>
                    <a:pt x="6199055" y="1146810"/>
                    <a:pt x="6200325" y="1179830"/>
                    <a:pt x="6202865" y="1215390"/>
                  </a:cubicBezTo>
                  <a:cubicBezTo>
                    <a:pt x="6205405" y="1256030"/>
                    <a:pt x="6207945" y="1299210"/>
                    <a:pt x="6205405" y="1339850"/>
                  </a:cubicBezTo>
                  <a:lnTo>
                    <a:pt x="6205405" y="1342390"/>
                  </a:lnTo>
                  <a:cubicBezTo>
                    <a:pt x="6206675" y="1346200"/>
                    <a:pt x="6206675" y="1356360"/>
                    <a:pt x="6207945" y="1369060"/>
                  </a:cubicBezTo>
                  <a:cubicBezTo>
                    <a:pt x="6207945" y="1389380"/>
                    <a:pt x="6206675" y="1408430"/>
                    <a:pt x="6206675" y="1428750"/>
                  </a:cubicBezTo>
                  <a:cubicBezTo>
                    <a:pt x="6205405" y="1478280"/>
                    <a:pt x="6202865" y="1530350"/>
                    <a:pt x="6207945" y="1592580"/>
                  </a:cubicBezTo>
                  <a:lnTo>
                    <a:pt x="6199055" y="1642110"/>
                  </a:lnTo>
                  <a:lnTo>
                    <a:pt x="6199055" y="1643380"/>
                  </a:lnTo>
                  <a:cubicBezTo>
                    <a:pt x="6199055" y="1662430"/>
                    <a:pt x="6200325" y="1668780"/>
                    <a:pt x="6206675" y="1670050"/>
                  </a:cubicBezTo>
                  <a:cubicBezTo>
                    <a:pt x="6209215" y="1670050"/>
                    <a:pt x="6210485" y="1670050"/>
                    <a:pt x="6213025" y="1667510"/>
                  </a:cubicBezTo>
                  <a:cubicBezTo>
                    <a:pt x="6213025" y="1673860"/>
                    <a:pt x="6213025" y="1680210"/>
                    <a:pt x="6214295" y="1690370"/>
                  </a:cubicBezTo>
                  <a:cubicBezTo>
                    <a:pt x="6215565" y="1717040"/>
                    <a:pt x="6214295" y="1727200"/>
                    <a:pt x="6214295" y="1732280"/>
                  </a:cubicBezTo>
                  <a:cubicBezTo>
                    <a:pt x="6213025" y="1732280"/>
                    <a:pt x="6211755" y="1732280"/>
                    <a:pt x="6209215" y="1733550"/>
                  </a:cubicBezTo>
                  <a:cubicBezTo>
                    <a:pt x="6205405" y="1736090"/>
                    <a:pt x="6204135" y="1741170"/>
                    <a:pt x="6204135" y="1747520"/>
                  </a:cubicBezTo>
                  <a:lnTo>
                    <a:pt x="6205405" y="1756410"/>
                  </a:lnTo>
                  <a:cubicBezTo>
                    <a:pt x="6209215" y="1784350"/>
                    <a:pt x="6213025" y="1821180"/>
                    <a:pt x="6213025" y="1863090"/>
                  </a:cubicBezTo>
                  <a:lnTo>
                    <a:pt x="6211755" y="1863090"/>
                  </a:lnTo>
                  <a:lnTo>
                    <a:pt x="6211755" y="1856740"/>
                  </a:lnTo>
                  <a:cubicBezTo>
                    <a:pt x="6210485" y="1830070"/>
                    <a:pt x="6209215" y="1827530"/>
                    <a:pt x="6202865" y="1827530"/>
                  </a:cubicBezTo>
                  <a:cubicBezTo>
                    <a:pt x="6195245" y="1827530"/>
                    <a:pt x="6195245" y="1832610"/>
                    <a:pt x="6192705" y="1855470"/>
                  </a:cubicBezTo>
                  <a:lnTo>
                    <a:pt x="6191435" y="1859280"/>
                  </a:lnTo>
                  <a:lnTo>
                    <a:pt x="6195245" y="1861820"/>
                  </a:lnTo>
                  <a:cubicBezTo>
                    <a:pt x="6201595" y="1869440"/>
                    <a:pt x="6201595" y="1926590"/>
                    <a:pt x="6201595" y="1969770"/>
                  </a:cubicBezTo>
                  <a:cubicBezTo>
                    <a:pt x="6201595" y="2044700"/>
                    <a:pt x="6204135" y="2075180"/>
                    <a:pt x="6210485" y="2084070"/>
                  </a:cubicBezTo>
                  <a:lnTo>
                    <a:pt x="6209215" y="2095500"/>
                  </a:lnTo>
                  <a:lnTo>
                    <a:pt x="6206675" y="2095500"/>
                  </a:lnTo>
                  <a:cubicBezTo>
                    <a:pt x="6202865" y="2132330"/>
                    <a:pt x="6205405" y="2146300"/>
                    <a:pt x="6209215" y="2162810"/>
                  </a:cubicBezTo>
                  <a:cubicBezTo>
                    <a:pt x="6213025" y="2178050"/>
                    <a:pt x="6216835" y="2195830"/>
                    <a:pt x="6215565" y="2241550"/>
                  </a:cubicBezTo>
                  <a:cubicBezTo>
                    <a:pt x="6214295" y="2258060"/>
                    <a:pt x="6214295" y="2269490"/>
                    <a:pt x="6213025" y="2274570"/>
                  </a:cubicBezTo>
                  <a:lnTo>
                    <a:pt x="6209215" y="2274570"/>
                  </a:lnTo>
                  <a:lnTo>
                    <a:pt x="6213025" y="2345690"/>
                  </a:lnTo>
                  <a:lnTo>
                    <a:pt x="6213025" y="2349500"/>
                  </a:lnTo>
                  <a:lnTo>
                    <a:pt x="6210485" y="2349500"/>
                  </a:lnTo>
                  <a:lnTo>
                    <a:pt x="6211755" y="2426970"/>
                  </a:lnTo>
                  <a:lnTo>
                    <a:pt x="6206675" y="2418080"/>
                  </a:lnTo>
                  <a:lnTo>
                    <a:pt x="6211755" y="2449830"/>
                  </a:lnTo>
                  <a:cubicBezTo>
                    <a:pt x="6213025" y="2458720"/>
                    <a:pt x="6215565" y="2473960"/>
                    <a:pt x="6216835" y="2487930"/>
                  </a:cubicBezTo>
                  <a:lnTo>
                    <a:pt x="6213025" y="2501900"/>
                  </a:lnTo>
                  <a:cubicBezTo>
                    <a:pt x="6204135" y="2531110"/>
                    <a:pt x="6205405" y="2545080"/>
                    <a:pt x="6206675" y="2566670"/>
                  </a:cubicBezTo>
                  <a:cubicBezTo>
                    <a:pt x="6207945" y="2575560"/>
                    <a:pt x="6207945" y="2585720"/>
                    <a:pt x="6209215" y="2599690"/>
                  </a:cubicBezTo>
                  <a:lnTo>
                    <a:pt x="6204135" y="2616200"/>
                  </a:lnTo>
                  <a:cubicBezTo>
                    <a:pt x="6202865" y="2620010"/>
                    <a:pt x="6202865" y="2622550"/>
                    <a:pt x="6201595" y="2626360"/>
                  </a:cubicBezTo>
                  <a:lnTo>
                    <a:pt x="6209215" y="2626360"/>
                  </a:lnTo>
                  <a:lnTo>
                    <a:pt x="6209215" y="2636520"/>
                  </a:lnTo>
                  <a:lnTo>
                    <a:pt x="6204135" y="2636520"/>
                  </a:lnTo>
                  <a:cubicBezTo>
                    <a:pt x="6201595" y="2649220"/>
                    <a:pt x="6200325" y="2670810"/>
                    <a:pt x="6199055" y="2698750"/>
                  </a:cubicBezTo>
                  <a:cubicBezTo>
                    <a:pt x="6197785" y="2719070"/>
                    <a:pt x="6197785" y="2740660"/>
                    <a:pt x="6195245" y="2766060"/>
                  </a:cubicBezTo>
                  <a:lnTo>
                    <a:pt x="6207945" y="2767330"/>
                  </a:lnTo>
                  <a:cubicBezTo>
                    <a:pt x="6209215" y="2764790"/>
                    <a:pt x="6209215" y="2758440"/>
                    <a:pt x="6210485" y="2752090"/>
                  </a:cubicBezTo>
                  <a:lnTo>
                    <a:pt x="6214295" y="2752090"/>
                  </a:lnTo>
                  <a:cubicBezTo>
                    <a:pt x="6214295" y="2759710"/>
                    <a:pt x="6215565" y="2768600"/>
                    <a:pt x="6216835" y="2777490"/>
                  </a:cubicBezTo>
                  <a:cubicBezTo>
                    <a:pt x="6211755" y="2783840"/>
                    <a:pt x="6211755" y="2801620"/>
                    <a:pt x="6213025" y="2839720"/>
                  </a:cubicBezTo>
                  <a:lnTo>
                    <a:pt x="6213025" y="2849880"/>
                  </a:lnTo>
                  <a:lnTo>
                    <a:pt x="6204135" y="2847340"/>
                  </a:lnTo>
                  <a:lnTo>
                    <a:pt x="6204135" y="2857500"/>
                  </a:lnTo>
                  <a:cubicBezTo>
                    <a:pt x="6205405" y="2887980"/>
                    <a:pt x="6207945" y="2896870"/>
                    <a:pt x="6210485" y="2908300"/>
                  </a:cubicBezTo>
                  <a:cubicBezTo>
                    <a:pt x="6211755" y="2913380"/>
                    <a:pt x="6213025" y="2919730"/>
                    <a:pt x="6214295" y="2928620"/>
                  </a:cubicBezTo>
                  <a:cubicBezTo>
                    <a:pt x="6213025" y="2975610"/>
                    <a:pt x="6207945" y="2988310"/>
                    <a:pt x="6202865" y="2998470"/>
                  </a:cubicBezTo>
                  <a:lnTo>
                    <a:pt x="6201595" y="3001010"/>
                  </a:lnTo>
                  <a:lnTo>
                    <a:pt x="6201595" y="3003550"/>
                  </a:lnTo>
                  <a:cubicBezTo>
                    <a:pt x="6201595" y="3032760"/>
                    <a:pt x="6201595" y="3036570"/>
                    <a:pt x="6207945" y="3037840"/>
                  </a:cubicBezTo>
                  <a:cubicBezTo>
                    <a:pt x="6210485" y="3037840"/>
                    <a:pt x="6211755" y="3037840"/>
                    <a:pt x="6213025" y="3036570"/>
                  </a:cubicBezTo>
                  <a:lnTo>
                    <a:pt x="6213025" y="3044190"/>
                  </a:lnTo>
                  <a:cubicBezTo>
                    <a:pt x="6210485" y="3110230"/>
                    <a:pt x="6213025" y="3158490"/>
                    <a:pt x="6216835" y="3232150"/>
                  </a:cubicBezTo>
                  <a:lnTo>
                    <a:pt x="6218105" y="3244850"/>
                  </a:lnTo>
                  <a:cubicBezTo>
                    <a:pt x="6211755" y="3244850"/>
                    <a:pt x="6211755" y="3251200"/>
                    <a:pt x="6210485" y="3253740"/>
                  </a:cubicBezTo>
                  <a:lnTo>
                    <a:pt x="6210485" y="3255010"/>
                  </a:lnTo>
                  <a:lnTo>
                    <a:pt x="6214295" y="3280410"/>
                  </a:lnTo>
                  <a:lnTo>
                    <a:pt x="6211755" y="3276600"/>
                  </a:lnTo>
                  <a:lnTo>
                    <a:pt x="6213025" y="3304540"/>
                  </a:lnTo>
                  <a:cubicBezTo>
                    <a:pt x="6214295" y="3321050"/>
                    <a:pt x="6215565" y="3324860"/>
                    <a:pt x="6218105" y="3328670"/>
                  </a:cubicBezTo>
                  <a:cubicBezTo>
                    <a:pt x="6219375" y="3331210"/>
                    <a:pt x="6221915" y="3333750"/>
                    <a:pt x="6223185" y="3364230"/>
                  </a:cubicBezTo>
                  <a:lnTo>
                    <a:pt x="6223185" y="3366770"/>
                  </a:lnTo>
                  <a:cubicBezTo>
                    <a:pt x="6225725" y="3373120"/>
                    <a:pt x="6224455" y="3388360"/>
                    <a:pt x="6223185" y="3398520"/>
                  </a:cubicBezTo>
                  <a:lnTo>
                    <a:pt x="6209215" y="3397250"/>
                  </a:lnTo>
                  <a:lnTo>
                    <a:pt x="6183815" y="3394710"/>
                  </a:lnTo>
                  <a:cubicBezTo>
                    <a:pt x="6163495" y="3393440"/>
                    <a:pt x="6144445" y="3394710"/>
                    <a:pt x="6129205" y="3395980"/>
                  </a:cubicBezTo>
                  <a:lnTo>
                    <a:pt x="6129205" y="3392170"/>
                  </a:lnTo>
                  <a:lnTo>
                    <a:pt x="6124125" y="3389630"/>
                  </a:lnTo>
                  <a:lnTo>
                    <a:pt x="6077135" y="3393440"/>
                  </a:lnTo>
                  <a:cubicBezTo>
                    <a:pt x="6032685" y="3395980"/>
                    <a:pt x="6025065" y="3397250"/>
                    <a:pt x="5979345" y="3402330"/>
                  </a:cubicBezTo>
                  <a:cubicBezTo>
                    <a:pt x="5952675" y="3399790"/>
                    <a:pt x="5926005" y="3398520"/>
                    <a:pt x="5899335" y="3398520"/>
                  </a:cubicBezTo>
                  <a:lnTo>
                    <a:pt x="5885365" y="3398520"/>
                  </a:lnTo>
                  <a:cubicBezTo>
                    <a:pt x="5875205" y="3397250"/>
                    <a:pt x="5862505" y="3395980"/>
                    <a:pt x="5845995" y="3395980"/>
                  </a:cubicBezTo>
                  <a:lnTo>
                    <a:pt x="5845995" y="3398520"/>
                  </a:lnTo>
                  <a:lnTo>
                    <a:pt x="5843455" y="3398520"/>
                  </a:lnTo>
                  <a:cubicBezTo>
                    <a:pt x="5842185" y="3397250"/>
                    <a:pt x="5840915" y="3397250"/>
                    <a:pt x="5839645" y="3395980"/>
                  </a:cubicBezTo>
                  <a:lnTo>
                    <a:pt x="5837105" y="3395980"/>
                  </a:lnTo>
                  <a:cubicBezTo>
                    <a:pt x="5825675" y="3398520"/>
                    <a:pt x="5812975" y="3399790"/>
                    <a:pt x="5797735" y="3401060"/>
                  </a:cubicBezTo>
                  <a:lnTo>
                    <a:pt x="5779955" y="3393440"/>
                  </a:lnTo>
                  <a:lnTo>
                    <a:pt x="5773605" y="3398520"/>
                  </a:lnTo>
                  <a:lnTo>
                    <a:pt x="5658035" y="3393440"/>
                  </a:lnTo>
                  <a:cubicBezTo>
                    <a:pt x="5640255" y="3395980"/>
                    <a:pt x="5622475" y="3397250"/>
                    <a:pt x="5605965" y="3399790"/>
                  </a:cubicBezTo>
                  <a:cubicBezTo>
                    <a:pt x="5580565" y="3399790"/>
                    <a:pt x="5556435" y="3398520"/>
                    <a:pt x="5531035" y="3398520"/>
                  </a:cubicBezTo>
                  <a:lnTo>
                    <a:pt x="5531035" y="3393440"/>
                  </a:lnTo>
                  <a:lnTo>
                    <a:pt x="5480235" y="3397250"/>
                  </a:lnTo>
                  <a:cubicBezTo>
                    <a:pt x="5471345" y="3397250"/>
                    <a:pt x="5463725" y="3397250"/>
                    <a:pt x="5453565" y="3395980"/>
                  </a:cubicBezTo>
                  <a:lnTo>
                    <a:pt x="5453565" y="3394710"/>
                  </a:lnTo>
                  <a:cubicBezTo>
                    <a:pt x="5395370" y="3390900"/>
                    <a:pt x="5302369" y="3389630"/>
                    <a:pt x="5192761" y="3389630"/>
                  </a:cubicBezTo>
                  <a:lnTo>
                    <a:pt x="5116368" y="3389630"/>
                  </a:lnTo>
                  <a:lnTo>
                    <a:pt x="5146260" y="3394710"/>
                  </a:lnTo>
                  <a:cubicBezTo>
                    <a:pt x="5126332" y="3394710"/>
                    <a:pt x="5113046" y="3393440"/>
                    <a:pt x="5096439" y="3393440"/>
                  </a:cubicBezTo>
                  <a:cubicBezTo>
                    <a:pt x="5086475" y="3393440"/>
                    <a:pt x="5076510" y="3392170"/>
                    <a:pt x="5066546" y="3392170"/>
                  </a:cubicBezTo>
                  <a:lnTo>
                    <a:pt x="5059903" y="3392170"/>
                  </a:lnTo>
                  <a:cubicBezTo>
                    <a:pt x="5049938" y="3393440"/>
                    <a:pt x="5036653" y="3394710"/>
                    <a:pt x="5030009" y="3397250"/>
                  </a:cubicBezTo>
                  <a:lnTo>
                    <a:pt x="5030009" y="3395980"/>
                  </a:lnTo>
                  <a:cubicBezTo>
                    <a:pt x="4953616" y="3392170"/>
                    <a:pt x="4900473" y="3393440"/>
                    <a:pt x="4857293" y="3397250"/>
                  </a:cubicBezTo>
                  <a:lnTo>
                    <a:pt x="4850651" y="3397250"/>
                  </a:lnTo>
                  <a:cubicBezTo>
                    <a:pt x="4691221" y="3397250"/>
                    <a:pt x="4511862" y="3397250"/>
                    <a:pt x="4472005" y="3389630"/>
                  </a:cubicBezTo>
                  <a:lnTo>
                    <a:pt x="4465361" y="3389630"/>
                  </a:lnTo>
                  <a:cubicBezTo>
                    <a:pt x="4408896" y="3389630"/>
                    <a:pt x="4392289" y="3389630"/>
                    <a:pt x="4388968" y="3395980"/>
                  </a:cubicBezTo>
                  <a:lnTo>
                    <a:pt x="4362396" y="3395980"/>
                  </a:lnTo>
                  <a:lnTo>
                    <a:pt x="4319217" y="3392170"/>
                  </a:lnTo>
                  <a:lnTo>
                    <a:pt x="4279360" y="3397250"/>
                  </a:lnTo>
                  <a:cubicBezTo>
                    <a:pt x="4259431" y="3397250"/>
                    <a:pt x="4239502" y="3397250"/>
                    <a:pt x="4226216" y="3395980"/>
                  </a:cubicBezTo>
                  <a:lnTo>
                    <a:pt x="4226216" y="3387090"/>
                  </a:lnTo>
                  <a:cubicBezTo>
                    <a:pt x="4143180" y="3384550"/>
                    <a:pt x="4020286" y="3385820"/>
                    <a:pt x="3930606" y="3387090"/>
                  </a:cubicBezTo>
                  <a:cubicBezTo>
                    <a:pt x="3890749" y="3387090"/>
                    <a:pt x="3854213" y="3388360"/>
                    <a:pt x="3834284" y="3388360"/>
                  </a:cubicBezTo>
                  <a:lnTo>
                    <a:pt x="3834284" y="3390900"/>
                  </a:lnTo>
                  <a:lnTo>
                    <a:pt x="3561924" y="3390900"/>
                  </a:lnTo>
                  <a:lnTo>
                    <a:pt x="3561924" y="3388360"/>
                  </a:lnTo>
                  <a:cubicBezTo>
                    <a:pt x="3551960" y="3389630"/>
                    <a:pt x="3541996" y="3389630"/>
                    <a:pt x="3535353" y="3390900"/>
                  </a:cubicBezTo>
                  <a:lnTo>
                    <a:pt x="3445673" y="3390900"/>
                  </a:lnTo>
                  <a:cubicBezTo>
                    <a:pt x="3209850" y="3390900"/>
                    <a:pt x="2964061" y="3390900"/>
                    <a:pt x="2748167" y="3394710"/>
                  </a:cubicBezTo>
                  <a:lnTo>
                    <a:pt x="2734881" y="3394710"/>
                  </a:lnTo>
                  <a:cubicBezTo>
                    <a:pt x="2711630" y="3394710"/>
                    <a:pt x="2691702" y="3395980"/>
                    <a:pt x="2668451" y="3395980"/>
                  </a:cubicBezTo>
                  <a:lnTo>
                    <a:pt x="2555522" y="3398520"/>
                  </a:lnTo>
                  <a:lnTo>
                    <a:pt x="2578772" y="3401060"/>
                  </a:lnTo>
                  <a:lnTo>
                    <a:pt x="2528950" y="3401060"/>
                  </a:lnTo>
                  <a:cubicBezTo>
                    <a:pt x="2512343" y="3397250"/>
                    <a:pt x="2482450" y="3394710"/>
                    <a:pt x="2462521" y="3392170"/>
                  </a:cubicBezTo>
                  <a:lnTo>
                    <a:pt x="2459200" y="3398520"/>
                  </a:lnTo>
                  <a:lnTo>
                    <a:pt x="2455878" y="3393440"/>
                  </a:lnTo>
                  <a:cubicBezTo>
                    <a:pt x="2445913" y="3394710"/>
                    <a:pt x="2382806" y="3393440"/>
                    <a:pt x="2329662" y="3393440"/>
                  </a:cubicBezTo>
                  <a:lnTo>
                    <a:pt x="2176875" y="3393440"/>
                  </a:lnTo>
                  <a:lnTo>
                    <a:pt x="2176875" y="3397250"/>
                  </a:lnTo>
                  <a:cubicBezTo>
                    <a:pt x="2163589" y="3397250"/>
                    <a:pt x="2153625" y="3397250"/>
                    <a:pt x="2140339" y="3398520"/>
                  </a:cubicBezTo>
                  <a:lnTo>
                    <a:pt x="2137018" y="3398520"/>
                  </a:lnTo>
                  <a:cubicBezTo>
                    <a:pt x="2100482" y="3399790"/>
                    <a:pt x="2060624" y="3401060"/>
                    <a:pt x="2014124" y="3402330"/>
                  </a:cubicBezTo>
                  <a:cubicBezTo>
                    <a:pt x="2017445" y="3401060"/>
                    <a:pt x="2017445" y="3399790"/>
                    <a:pt x="2020767" y="3398520"/>
                  </a:cubicBezTo>
                  <a:cubicBezTo>
                    <a:pt x="2024088" y="3392170"/>
                    <a:pt x="2004159" y="3388360"/>
                    <a:pt x="1994195" y="3387090"/>
                  </a:cubicBezTo>
                  <a:lnTo>
                    <a:pt x="1987552" y="3387090"/>
                  </a:lnTo>
                  <a:cubicBezTo>
                    <a:pt x="1897873" y="3385820"/>
                    <a:pt x="1881265" y="3387090"/>
                    <a:pt x="1867980" y="3390900"/>
                  </a:cubicBezTo>
                  <a:cubicBezTo>
                    <a:pt x="1864658" y="3392170"/>
                    <a:pt x="1854694" y="3393440"/>
                    <a:pt x="1781621" y="3392170"/>
                  </a:cubicBezTo>
                  <a:lnTo>
                    <a:pt x="1774979" y="3392170"/>
                  </a:lnTo>
                  <a:cubicBezTo>
                    <a:pt x="1765014" y="3393440"/>
                    <a:pt x="1758371" y="3394710"/>
                    <a:pt x="1755050" y="3395980"/>
                  </a:cubicBezTo>
                  <a:cubicBezTo>
                    <a:pt x="1668692" y="3397250"/>
                    <a:pt x="1638799" y="3398520"/>
                    <a:pt x="1615548" y="3399790"/>
                  </a:cubicBezTo>
                  <a:lnTo>
                    <a:pt x="1532512" y="3397250"/>
                  </a:lnTo>
                  <a:cubicBezTo>
                    <a:pt x="1502619" y="3395980"/>
                    <a:pt x="1486012" y="3395980"/>
                    <a:pt x="1476047" y="3394710"/>
                  </a:cubicBezTo>
                  <a:lnTo>
                    <a:pt x="1476047" y="3385820"/>
                  </a:lnTo>
                  <a:lnTo>
                    <a:pt x="1080793" y="3383280"/>
                  </a:lnTo>
                  <a:lnTo>
                    <a:pt x="1090758" y="3388360"/>
                  </a:lnTo>
                  <a:cubicBezTo>
                    <a:pt x="1064186" y="3389630"/>
                    <a:pt x="1011043" y="3392170"/>
                    <a:pt x="974507" y="3392170"/>
                  </a:cubicBezTo>
                  <a:cubicBezTo>
                    <a:pt x="957900" y="3392170"/>
                    <a:pt x="941292" y="3393440"/>
                    <a:pt x="928006" y="3393440"/>
                  </a:cubicBezTo>
                  <a:lnTo>
                    <a:pt x="840740" y="3393440"/>
                  </a:lnTo>
                  <a:lnTo>
                    <a:pt x="840740" y="3389630"/>
                  </a:lnTo>
                  <a:lnTo>
                    <a:pt x="836930" y="3390900"/>
                  </a:lnTo>
                  <a:cubicBezTo>
                    <a:pt x="830580" y="3392170"/>
                    <a:pt x="805180" y="3393440"/>
                    <a:pt x="778510" y="3394710"/>
                  </a:cubicBezTo>
                  <a:lnTo>
                    <a:pt x="778510" y="3389630"/>
                  </a:lnTo>
                  <a:cubicBezTo>
                    <a:pt x="754380" y="3388360"/>
                    <a:pt x="734060" y="3389630"/>
                    <a:pt x="713740" y="3392170"/>
                  </a:cubicBezTo>
                  <a:cubicBezTo>
                    <a:pt x="687070" y="3394710"/>
                    <a:pt x="660400" y="3397250"/>
                    <a:pt x="623570" y="3392170"/>
                  </a:cubicBezTo>
                  <a:cubicBezTo>
                    <a:pt x="614680" y="3392170"/>
                    <a:pt x="601980" y="3389630"/>
                    <a:pt x="589280" y="3388360"/>
                  </a:cubicBezTo>
                  <a:cubicBezTo>
                    <a:pt x="561340" y="3384550"/>
                    <a:pt x="551180" y="3383280"/>
                    <a:pt x="546100" y="3388360"/>
                  </a:cubicBezTo>
                  <a:lnTo>
                    <a:pt x="544830" y="3389630"/>
                  </a:lnTo>
                  <a:cubicBezTo>
                    <a:pt x="537210" y="3389630"/>
                    <a:pt x="529590" y="3389630"/>
                    <a:pt x="520700" y="3390900"/>
                  </a:cubicBezTo>
                  <a:cubicBezTo>
                    <a:pt x="497840" y="3392170"/>
                    <a:pt x="474980" y="3393440"/>
                    <a:pt x="448310" y="3389630"/>
                  </a:cubicBezTo>
                  <a:lnTo>
                    <a:pt x="445770" y="3389630"/>
                  </a:lnTo>
                  <a:cubicBezTo>
                    <a:pt x="444500" y="3389630"/>
                    <a:pt x="443230" y="3389630"/>
                    <a:pt x="443230" y="3390900"/>
                  </a:cubicBezTo>
                  <a:lnTo>
                    <a:pt x="429260" y="3388360"/>
                  </a:lnTo>
                  <a:cubicBezTo>
                    <a:pt x="416560" y="3385820"/>
                    <a:pt x="393700" y="3387090"/>
                    <a:pt x="373380" y="3388360"/>
                  </a:cubicBezTo>
                  <a:cubicBezTo>
                    <a:pt x="363220" y="3388360"/>
                    <a:pt x="351790" y="3389630"/>
                    <a:pt x="346710" y="3389630"/>
                  </a:cubicBezTo>
                  <a:lnTo>
                    <a:pt x="345440" y="3384550"/>
                  </a:lnTo>
                  <a:cubicBezTo>
                    <a:pt x="323850" y="3390900"/>
                    <a:pt x="297180" y="3390900"/>
                    <a:pt x="266700" y="3389630"/>
                  </a:cubicBezTo>
                  <a:cubicBezTo>
                    <a:pt x="242570" y="3388360"/>
                    <a:pt x="214630" y="3388360"/>
                    <a:pt x="185420" y="3390900"/>
                  </a:cubicBezTo>
                  <a:lnTo>
                    <a:pt x="189230" y="3385820"/>
                  </a:lnTo>
                  <a:lnTo>
                    <a:pt x="166370" y="3388360"/>
                  </a:lnTo>
                  <a:cubicBezTo>
                    <a:pt x="163830" y="3388360"/>
                    <a:pt x="161290" y="3388360"/>
                    <a:pt x="157480" y="3389630"/>
                  </a:cubicBezTo>
                  <a:lnTo>
                    <a:pt x="156210" y="3383280"/>
                  </a:lnTo>
                  <a:cubicBezTo>
                    <a:pt x="139700" y="3384550"/>
                    <a:pt x="123190" y="3385820"/>
                    <a:pt x="101600" y="3384550"/>
                  </a:cubicBezTo>
                  <a:lnTo>
                    <a:pt x="97790" y="3384550"/>
                  </a:lnTo>
                  <a:lnTo>
                    <a:pt x="87630" y="3383280"/>
                  </a:lnTo>
                  <a:lnTo>
                    <a:pt x="87630" y="3362960"/>
                  </a:lnTo>
                  <a:lnTo>
                    <a:pt x="74930" y="3362960"/>
                  </a:lnTo>
                  <a:lnTo>
                    <a:pt x="74930" y="3356610"/>
                  </a:lnTo>
                  <a:cubicBezTo>
                    <a:pt x="76200" y="3342640"/>
                    <a:pt x="77470" y="3333750"/>
                    <a:pt x="80010" y="3323590"/>
                  </a:cubicBezTo>
                  <a:lnTo>
                    <a:pt x="80010" y="3321050"/>
                  </a:lnTo>
                  <a:cubicBezTo>
                    <a:pt x="85090" y="3296920"/>
                    <a:pt x="88900" y="3270250"/>
                    <a:pt x="87630" y="3200400"/>
                  </a:cubicBezTo>
                  <a:lnTo>
                    <a:pt x="83820" y="3200400"/>
                  </a:lnTo>
                  <a:cubicBezTo>
                    <a:pt x="85090" y="3178810"/>
                    <a:pt x="86360" y="3161030"/>
                    <a:pt x="88900" y="3150870"/>
                  </a:cubicBezTo>
                  <a:cubicBezTo>
                    <a:pt x="88900" y="3102610"/>
                    <a:pt x="87630" y="3100070"/>
                    <a:pt x="81280" y="3100070"/>
                  </a:cubicBezTo>
                  <a:cubicBezTo>
                    <a:pt x="81280" y="3087370"/>
                    <a:pt x="80010" y="3077210"/>
                    <a:pt x="77470" y="3064510"/>
                  </a:cubicBezTo>
                  <a:cubicBezTo>
                    <a:pt x="76200" y="3054350"/>
                    <a:pt x="73660" y="3042920"/>
                    <a:pt x="73660" y="3028950"/>
                  </a:cubicBezTo>
                  <a:lnTo>
                    <a:pt x="78740" y="3028950"/>
                  </a:lnTo>
                  <a:lnTo>
                    <a:pt x="78740" y="3022600"/>
                  </a:lnTo>
                  <a:cubicBezTo>
                    <a:pt x="81280" y="2959100"/>
                    <a:pt x="77470" y="2951480"/>
                    <a:pt x="73660" y="2943860"/>
                  </a:cubicBezTo>
                  <a:cubicBezTo>
                    <a:pt x="72390" y="2941320"/>
                    <a:pt x="71120" y="2937510"/>
                    <a:pt x="69850" y="2927350"/>
                  </a:cubicBezTo>
                  <a:lnTo>
                    <a:pt x="78740" y="2926080"/>
                  </a:lnTo>
                  <a:lnTo>
                    <a:pt x="77470" y="2894330"/>
                  </a:lnTo>
                  <a:lnTo>
                    <a:pt x="86360" y="2908300"/>
                  </a:lnTo>
                  <a:lnTo>
                    <a:pt x="83820" y="2880360"/>
                  </a:lnTo>
                  <a:cubicBezTo>
                    <a:pt x="78740" y="2824480"/>
                    <a:pt x="80010" y="2802890"/>
                    <a:pt x="81280" y="2753360"/>
                  </a:cubicBezTo>
                  <a:lnTo>
                    <a:pt x="82550" y="2730500"/>
                  </a:lnTo>
                  <a:lnTo>
                    <a:pt x="85090" y="2710180"/>
                  </a:lnTo>
                  <a:cubicBezTo>
                    <a:pt x="87630" y="2686050"/>
                    <a:pt x="87630" y="2655570"/>
                    <a:pt x="86360" y="2630170"/>
                  </a:cubicBezTo>
                  <a:lnTo>
                    <a:pt x="88900" y="2630170"/>
                  </a:lnTo>
                  <a:cubicBezTo>
                    <a:pt x="87630" y="2623820"/>
                    <a:pt x="87630" y="2618740"/>
                    <a:pt x="87630" y="2613660"/>
                  </a:cubicBezTo>
                  <a:lnTo>
                    <a:pt x="87630" y="2586990"/>
                  </a:lnTo>
                  <a:lnTo>
                    <a:pt x="83820" y="2586990"/>
                  </a:lnTo>
                  <a:lnTo>
                    <a:pt x="78740" y="2515870"/>
                  </a:lnTo>
                  <a:lnTo>
                    <a:pt x="83820" y="2515870"/>
                  </a:lnTo>
                  <a:cubicBezTo>
                    <a:pt x="83820" y="2509520"/>
                    <a:pt x="83820" y="2504440"/>
                    <a:pt x="82550" y="2498090"/>
                  </a:cubicBezTo>
                  <a:lnTo>
                    <a:pt x="91440" y="2498090"/>
                  </a:lnTo>
                  <a:lnTo>
                    <a:pt x="91440" y="2495550"/>
                  </a:lnTo>
                  <a:lnTo>
                    <a:pt x="86360" y="2393950"/>
                  </a:lnTo>
                  <a:cubicBezTo>
                    <a:pt x="87630" y="2390140"/>
                    <a:pt x="87630" y="2383790"/>
                    <a:pt x="88900" y="2374900"/>
                  </a:cubicBezTo>
                  <a:cubicBezTo>
                    <a:pt x="90170" y="2367280"/>
                    <a:pt x="91440" y="2355850"/>
                    <a:pt x="92710" y="2353310"/>
                  </a:cubicBezTo>
                  <a:lnTo>
                    <a:pt x="93980" y="2353310"/>
                  </a:lnTo>
                  <a:cubicBezTo>
                    <a:pt x="95250" y="2325370"/>
                    <a:pt x="92710" y="2292350"/>
                    <a:pt x="91440" y="2256790"/>
                  </a:cubicBezTo>
                  <a:cubicBezTo>
                    <a:pt x="88900" y="2216150"/>
                    <a:pt x="86360" y="2172970"/>
                    <a:pt x="88900" y="2131060"/>
                  </a:cubicBezTo>
                  <a:lnTo>
                    <a:pt x="88900" y="2128520"/>
                  </a:lnTo>
                  <a:cubicBezTo>
                    <a:pt x="87630" y="2124710"/>
                    <a:pt x="87630" y="2114550"/>
                    <a:pt x="86360" y="2101850"/>
                  </a:cubicBezTo>
                  <a:cubicBezTo>
                    <a:pt x="86360" y="2081530"/>
                    <a:pt x="87630" y="2062480"/>
                    <a:pt x="87630" y="2042160"/>
                  </a:cubicBezTo>
                  <a:cubicBezTo>
                    <a:pt x="88900" y="1992630"/>
                    <a:pt x="91440" y="1940560"/>
                    <a:pt x="86360" y="1877060"/>
                  </a:cubicBezTo>
                  <a:lnTo>
                    <a:pt x="95250" y="1827530"/>
                  </a:lnTo>
                  <a:lnTo>
                    <a:pt x="95250" y="1826260"/>
                  </a:lnTo>
                  <a:cubicBezTo>
                    <a:pt x="95250" y="1807210"/>
                    <a:pt x="93980" y="1800860"/>
                    <a:pt x="87630" y="1799590"/>
                  </a:cubicBezTo>
                  <a:cubicBezTo>
                    <a:pt x="85090" y="1799590"/>
                    <a:pt x="83820" y="1799590"/>
                    <a:pt x="81280" y="1802130"/>
                  </a:cubicBezTo>
                  <a:cubicBezTo>
                    <a:pt x="81280" y="1795780"/>
                    <a:pt x="81280" y="1789430"/>
                    <a:pt x="80010" y="1779270"/>
                  </a:cubicBezTo>
                  <a:cubicBezTo>
                    <a:pt x="78740" y="1752600"/>
                    <a:pt x="80010" y="1742440"/>
                    <a:pt x="80010" y="1737360"/>
                  </a:cubicBezTo>
                  <a:cubicBezTo>
                    <a:pt x="81280" y="1737360"/>
                    <a:pt x="82550" y="1737360"/>
                    <a:pt x="85090" y="1736090"/>
                  </a:cubicBezTo>
                  <a:cubicBezTo>
                    <a:pt x="88900" y="1733550"/>
                    <a:pt x="90170" y="1728470"/>
                    <a:pt x="90170" y="1722120"/>
                  </a:cubicBezTo>
                  <a:lnTo>
                    <a:pt x="90170" y="1720850"/>
                  </a:lnTo>
                  <a:lnTo>
                    <a:pt x="88900" y="1714500"/>
                  </a:lnTo>
                  <a:cubicBezTo>
                    <a:pt x="85090" y="1686560"/>
                    <a:pt x="81280" y="1649730"/>
                    <a:pt x="81280" y="1607820"/>
                  </a:cubicBezTo>
                  <a:lnTo>
                    <a:pt x="82550" y="1607820"/>
                  </a:lnTo>
                  <a:lnTo>
                    <a:pt x="82550" y="1614170"/>
                  </a:lnTo>
                  <a:cubicBezTo>
                    <a:pt x="83820" y="1640840"/>
                    <a:pt x="85090" y="1643380"/>
                    <a:pt x="91440" y="1643380"/>
                  </a:cubicBezTo>
                  <a:cubicBezTo>
                    <a:pt x="99060" y="1643380"/>
                    <a:pt x="99060" y="1638300"/>
                    <a:pt x="101600" y="1615440"/>
                  </a:cubicBezTo>
                  <a:lnTo>
                    <a:pt x="102870" y="1611630"/>
                  </a:lnTo>
                  <a:lnTo>
                    <a:pt x="99060" y="1609090"/>
                  </a:lnTo>
                  <a:cubicBezTo>
                    <a:pt x="92710" y="1601470"/>
                    <a:pt x="92710" y="1544320"/>
                    <a:pt x="92710" y="1501140"/>
                  </a:cubicBezTo>
                  <a:cubicBezTo>
                    <a:pt x="92710" y="1426210"/>
                    <a:pt x="90170" y="1395730"/>
                    <a:pt x="83820" y="1386840"/>
                  </a:cubicBezTo>
                  <a:lnTo>
                    <a:pt x="85090" y="1375410"/>
                  </a:lnTo>
                  <a:lnTo>
                    <a:pt x="87630" y="1375410"/>
                  </a:lnTo>
                  <a:cubicBezTo>
                    <a:pt x="91440" y="1338580"/>
                    <a:pt x="88900" y="1324610"/>
                    <a:pt x="85090" y="1308100"/>
                  </a:cubicBezTo>
                  <a:cubicBezTo>
                    <a:pt x="81280" y="1292860"/>
                    <a:pt x="77470" y="1275080"/>
                    <a:pt x="78740" y="1229360"/>
                  </a:cubicBezTo>
                  <a:cubicBezTo>
                    <a:pt x="80010" y="1212850"/>
                    <a:pt x="80010" y="1201420"/>
                    <a:pt x="81280" y="1196340"/>
                  </a:cubicBezTo>
                  <a:lnTo>
                    <a:pt x="85090" y="1196340"/>
                  </a:lnTo>
                  <a:lnTo>
                    <a:pt x="81280" y="1125220"/>
                  </a:lnTo>
                  <a:lnTo>
                    <a:pt x="81280" y="1121410"/>
                  </a:lnTo>
                  <a:lnTo>
                    <a:pt x="83820" y="1121410"/>
                  </a:lnTo>
                  <a:lnTo>
                    <a:pt x="82550" y="1043940"/>
                  </a:lnTo>
                  <a:lnTo>
                    <a:pt x="87630" y="1052830"/>
                  </a:lnTo>
                  <a:lnTo>
                    <a:pt x="82550" y="1021080"/>
                  </a:lnTo>
                  <a:cubicBezTo>
                    <a:pt x="81280" y="1012190"/>
                    <a:pt x="78740" y="998220"/>
                    <a:pt x="77470" y="982980"/>
                  </a:cubicBezTo>
                  <a:lnTo>
                    <a:pt x="81280" y="969010"/>
                  </a:lnTo>
                  <a:cubicBezTo>
                    <a:pt x="90170" y="939800"/>
                    <a:pt x="88900" y="925830"/>
                    <a:pt x="87630" y="904240"/>
                  </a:cubicBezTo>
                  <a:cubicBezTo>
                    <a:pt x="86360" y="895350"/>
                    <a:pt x="86360" y="885190"/>
                    <a:pt x="85090" y="871220"/>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98113" y="83820"/>
                    <a:pt x="991114" y="85090"/>
                    <a:pt x="1100722" y="85090"/>
                  </a:cubicBezTo>
                  <a:lnTo>
                    <a:pt x="1177115" y="85090"/>
                  </a:lnTo>
                  <a:lnTo>
                    <a:pt x="1147222" y="80010"/>
                  </a:lnTo>
                  <a:cubicBezTo>
                    <a:pt x="1167151" y="80010"/>
                    <a:pt x="1180437" y="81280"/>
                    <a:pt x="1197044" y="81280"/>
                  </a:cubicBezTo>
                  <a:cubicBezTo>
                    <a:pt x="1207008" y="81280"/>
                    <a:pt x="1216973" y="82550"/>
                    <a:pt x="1226937" y="82550"/>
                  </a:cubicBezTo>
                  <a:lnTo>
                    <a:pt x="1233580" y="82550"/>
                  </a:lnTo>
                  <a:cubicBezTo>
                    <a:pt x="1243545" y="81280"/>
                    <a:pt x="1256830" y="80010"/>
                    <a:pt x="1263473" y="77470"/>
                  </a:cubicBezTo>
                  <a:lnTo>
                    <a:pt x="1263473" y="78740"/>
                  </a:lnTo>
                  <a:cubicBezTo>
                    <a:pt x="1339867" y="83820"/>
                    <a:pt x="1393010" y="82550"/>
                    <a:pt x="1436189" y="78740"/>
                  </a:cubicBezTo>
                  <a:lnTo>
                    <a:pt x="1442832" y="78740"/>
                  </a:lnTo>
                  <a:cubicBezTo>
                    <a:pt x="1602262" y="78740"/>
                    <a:pt x="1781621" y="78740"/>
                    <a:pt x="1821479" y="86360"/>
                  </a:cubicBezTo>
                  <a:lnTo>
                    <a:pt x="1828122" y="86360"/>
                  </a:lnTo>
                  <a:cubicBezTo>
                    <a:pt x="1887908" y="86360"/>
                    <a:pt x="1901194" y="86360"/>
                    <a:pt x="1904515" y="80010"/>
                  </a:cubicBezTo>
                  <a:lnTo>
                    <a:pt x="1931087" y="80010"/>
                  </a:lnTo>
                  <a:lnTo>
                    <a:pt x="1974266" y="83820"/>
                  </a:lnTo>
                  <a:lnTo>
                    <a:pt x="2014123" y="78740"/>
                  </a:lnTo>
                  <a:cubicBezTo>
                    <a:pt x="2034052" y="78740"/>
                    <a:pt x="2053981" y="78740"/>
                    <a:pt x="2067267" y="80010"/>
                  </a:cubicBezTo>
                  <a:lnTo>
                    <a:pt x="2067267" y="88900"/>
                  </a:lnTo>
                  <a:cubicBezTo>
                    <a:pt x="2150303" y="91440"/>
                    <a:pt x="2273197" y="90170"/>
                    <a:pt x="2362877" y="88900"/>
                  </a:cubicBezTo>
                  <a:cubicBezTo>
                    <a:pt x="2402734" y="88900"/>
                    <a:pt x="2439270" y="87630"/>
                    <a:pt x="2459199" y="87630"/>
                  </a:cubicBezTo>
                  <a:lnTo>
                    <a:pt x="2459199" y="85090"/>
                  </a:lnTo>
                  <a:lnTo>
                    <a:pt x="2731559" y="85090"/>
                  </a:lnTo>
                  <a:lnTo>
                    <a:pt x="2731559" y="87630"/>
                  </a:lnTo>
                  <a:cubicBezTo>
                    <a:pt x="2741523" y="86360"/>
                    <a:pt x="2751487" y="86360"/>
                    <a:pt x="2758130" y="85090"/>
                  </a:cubicBezTo>
                  <a:lnTo>
                    <a:pt x="2847810" y="85090"/>
                  </a:lnTo>
                  <a:cubicBezTo>
                    <a:pt x="3083633" y="85090"/>
                    <a:pt x="3329421" y="85090"/>
                    <a:pt x="3545316" y="81280"/>
                  </a:cubicBezTo>
                  <a:lnTo>
                    <a:pt x="3558603" y="81280"/>
                  </a:lnTo>
                  <a:cubicBezTo>
                    <a:pt x="3581853" y="81280"/>
                    <a:pt x="3601782" y="80010"/>
                    <a:pt x="3625031" y="80010"/>
                  </a:cubicBezTo>
                  <a:lnTo>
                    <a:pt x="3737961" y="77470"/>
                  </a:lnTo>
                  <a:lnTo>
                    <a:pt x="3714711" y="74930"/>
                  </a:lnTo>
                  <a:lnTo>
                    <a:pt x="3764533" y="74930"/>
                  </a:lnTo>
                  <a:cubicBezTo>
                    <a:pt x="3781140" y="78740"/>
                    <a:pt x="3811033" y="81280"/>
                    <a:pt x="3830962" y="83820"/>
                  </a:cubicBezTo>
                  <a:lnTo>
                    <a:pt x="3834284" y="77470"/>
                  </a:lnTo>
                  <a:lnTo>
                    <a:pt x="3837605" y="82550"/>
                  </a:lnTo>
                  <a:cubicBezTo>
                    <a:pt x="3847569" y="81280"/>
                    <a:pt x="3910677" y="82550"/>
                    <a:pt x="3963820" y="82550"/>
                  </a:cubicBezTo>
                  <a:lnTo>
                    <a:pt x="4116608" y="82550"/>
                  </a:lnTo>
                  <a:lnTo>
                    <a:pt x="4116608" y="78740"/>
                  </a:lnTo>
                  <a:cubicBezTo>
                    <a:pt x="4129894" y="78740"/>
                    <a:pt x="4139858" y="78740"/>
                    <a:pt x="4153144" y="77470"/>
                  </a:cubicBezTo>
                  <a:lnTo>
                    <a:pt x="4156465" y="77470"/>
                  </a:lnTo>
                  <a:cubicBezTo>
                    <a:pt x="4193001" y="76200"/>
                    <a:pt x="4232859" y="74930"/>
                    <a:pt x="4279359" y="73660"/>
                  </a:cubicBezTo>
                  <a:cubicBezTo>
                    <a:pt x="4276037" y="74930"/>
                    <a:pt x="4276037" y="76200"/>
                    <a:pt x="4272716" y="77470"/>
                  </a:cubicBezTo>
                  <a:cubicBezTo>
                    <a:pt x="4269395" y="83820"/>
                    <a:pt x="4289324" y="87630"/>
                    <a:pt x="4299288" y="88900"/>
                  </a:cubicBezTo>
                  <a:lnTo>
                    <a:pt x="4305931" y="88900"/>
                  </a:lnTo>
                  <a:cubicBezTo>
                    <a:pt x="4395610" y="90170"/>
                    <a:pt x="4412218" y="88900"/>
                    <a:pt x="4425503" y="85090"/>
                  </a:cubicBezTo>
                  <a:cubicBezTo>
                    <a:pt x="4428825" y="83820"/>
                    <a:pt x="4435468" y="82550"/>
                    <a:pt x="4511861" y="83820"/>
                  </a:cubicBezTo>
                  <a:lnTo>
                    <a:pt x="4518504" y="83820"/>
                  </a:lnTo>
                  <a:cubicBezTo>
                    <a:pt x="4528469" y="82550"/>
                    <a:pt x="4535112" y="81280"/>
                    <a:pt x="4538433" y="80010"/>
                  </a:cubicBezTo>
                  <a:cubicBezTo>
                    <a:pt x="4624791" y="78740"/>
                    <a:pt x="4654684" y="77470"/>
                    <a:pt x="4677934" y="76200"/>
                  </a:cubicBezTo>
                  <a:lnTo>
                    <a:pt x="4760971" y="78740"/>
                  </a:lnTo>
                  <a:cubicBezTo>
                    <a:pt x="4790864" y="80010"/>
                    <a:pt x="4807471" y="80010"/>
                    <a:pt x="4817436" y="81280"/>
                  </a:cubicBezTo>
                  <a:lnTo>
                    <a:pt x="4817436" y="90170"/>
                  </a:lnTo>
                  <a:lnTo>
                    <a:pt x="5212690" y="92710"/>
                  </a:lnTo>
                  <a:lnTo>
                    <a:pt x="5199404" y="91440"/>
                  </a:lnTo>
                  <a:cubicBezTo>
                    <a:pt x="5225975" y="90170"/>
                    <a:pt x="5279119" y="87630"/>
                    <a:pt x="5315655" y="87630"/>
                  </a:cubicBezTo>
                  <a:cubicBezTo>
                    <a:pt x="5395370" y="85090"/>
                    <a:pt x="5428585" y="83820"/>
                    <a:pt x="5440865" y="81280"/>
                  </a:cubicBezTo>
                  <a:lnTo>
                    <a:pt x="5451025" y="81280"/>
                  </a:lnTo>
                  <a:lnTo>
                    <a:pt x="5453565" y="85090"/>
                  </a:lnTo>
                  <a:lnTo>
                    <a:pt x="5453565" y="63500"/>
                  </a:lnTo>
                  <a:lnTo>
                    <a:pt x="5456105" y="63500"/>
                  </a:lnTo>
                  <a:lnTo>
                    <a:pt x="5454835" y="85090"/>
                  </a:lnTo>
                  <a:lnTo>
                    <a:pt x="5458645" y="83820"/>
                  </a:lnTo>
                  <a:cubicBezTo>
                    <a:pt x="5464995" y="82550"/>
                    <a:pt x="5490395" y="81280"/>
                    <a:pt x="5517065" y="80010"/>
                  </a:cubicBezTo>
                  <a:lnTo>
                    <a:pt x="5517065" y="85090"/>
                  </a:lnTo>
                  <a:cubicBezTo>
                    <a:pt x="5541195" y="86360"/>
                    <a:pt x="5561515" y="85090"/>
                    <a:pt x="5581835" y="82550"/>
                  </a:cubicBezTo>
                  <a:cubicBezTo>
                    <a:pt x="5608505" y="80010"/>
                    <a:pt x="5635175" y="77470"/>
                    <a:pt x="5672005" y="82550"/>
                  </a:cubicBezTo>
                  <a:cubicBezTo>
                    <a:pt x="5680895" y="82550"/>
                    <a:pt x="5693595" y="85090"/>
                    <a:pt x="5706295" y="86360"/>
                  </a:cubicBezTo>
                  <a:cubicBezTo>
                    <a:pt x="5734235" y="90170"/>
                    <a:pt x="5744395" y="91440"/>
                    <a:pt x="5749475" y="86360"/>
                  </a:cubicBezTo>
                  <a:lnTo>
                    <a:pt x="5750745" y="85090"/>
                  </a:lnTo>
                  <a:cubicBezTo>
                    <a:pt x="5758365" y="85090"/>
                    <a:pt x="5765985" y="85090"/>
                    <a:pt x="5774875" y="83820"/>
                  </a:cubicBezTo>
                  <a:cubicBezTo>
                    <a:pt x="5797735" y="82550"/>
                    <a:pt x="5820595" y="81280"/>
                    <a:pt x="5847265" y="85090"/>
                  </a:cubicBezTo>
                  <a:lnTo>
                    <a:pt x="5849805" y="85090"/>
                  </a:lnTo>
                  <a:cubicBezTo>
                    <a:pt x="5851075" y="85090"/>
                    <a:pt x="5852345" y="85090"/>
                    <a:pt x="5852345" y="83820"/>
                  </a:cubicBezTo>
                  <a:lnTo>
                    <a:pt x="5866315" y="86360"/>
                  </a:lnTo>
                  <a:cubicBezTo>
                    <a:pt x="5879015" y="88900"/>
                    <a:pt x="5901875" y="87630"/>
                    <a:pt x="5922195" y="86360"/>
                  </a:cubicBezTo>
                  <a:cubicBezTo>
                    <a:pt x="5932355" y="86360"/>
                    <a:pt x="5943785" y="85090"/>
                    <a:pt x="5950135" y="85090"/>
                  </a:cubicBezTo>
                  <a:lnTo>
                    <a:pt x="5951405" y="90170"/>
                  </a:lnTo>
                  <a:cubicBezTo>
                    <a:pt x="5972995" y="83820"/>
                    <a:pt x="5999665" y="83820"/>
                    <a:pt x="6030145" y="85090"/>
                  </a:cubicBezTo>
                  <a:cubicBezTo>
                    <a:pt x="6054275" y="86360"/>
                    <a:pt x="6082215" y="86360"/>
                    <a:pt x="6111425" y="83820"/>
                  </a:cubicBezTo>
                  <a:lnTo>
                    <a:pt x="6107615" y="87630"/>
                  </a:lnTo>
                  <a:lnTo>
                    <a:pt x="6130475" y="85090"/>
                  </a:lnTo>
                  <a:cubicBezTo>
                    <a:pt x="6133015" y="85090"/>
                    <a:pt x="6135555" y="85090"/>
                    <a:pt x="6139365" y="83820"/>
                  </a:cubicBezTo>
                  <a:lnTo>
                    <a:pt x="6140635" y="90170"/>
                  </a:lnTo>
                  <a:cubicBezTo>
                    <a:pt x="6157145" y="88900"/>
                    <a:pt x="6173655" y="87630"/>
                    <a:pt x="6195245" y="88900"/>
                  </a:cubicBezTo>
                  <a:lnTo>
                    <a:pt x="6199055" y="88900"/>
                  </a:lnTo>
                  <a:lnTo>
                    <a:pt x="6209215" y="90170"/>
                  </a:lnTo>
                  <a:lnTo>
                    <a:pt x="6209215" y="109220"/>
                  </a:lnTo>
                  <a:lnTo>
                    <a:pt x="6221915" y="109220"/>
                  </a:lnTo>
                  <a:lnTo>
                    <a:pt x="6221915" y="115570"/>
                  </a:lnTo>
                  <a:cubicBezTo>
                    <a:pt x="6220645" y="129540"/>
                    <a:pt x="6219375" y="138430"/>
                    <a:pt x="6216835" y="148590"/>
                  </a:cubicBezTo>
                  <a:lnTo>
                    <a:pt x="6216835" y="151130"/>
                  </a:lnTo>
                  <a:cubicBezTo>
                    <a:pt x="6211755" y="176530"/>
                    <a:pt x="6207945" y="201930"/>
                    <a:pt x="6209215" y="271780"/>
                  </a:cubicBezTo>
                  <a:lnTo>
                    <a:pt x="6213025" y="271780"/>
                  </a:lnTo>
                  <a:cubicBezTo>
                    <a:pt x="6211755" y="293370"/>
                    <a:pt x="6210485" y="311150"/>
                    <a:pt x="6207945" y="321310"/>
                  </a:cubicBezTo>
                  <a:cubicBezTo>
                    <a:pt x="6207945" y="369570"/>
                    <a:pt x="6209215" y="372110"/>
                    <a:pt x="6215565" y="372110"/>
                  </a:cubicBezTo>
                  <a:cubicBezTo>
                    <a:pt x="6215565" y="384810"/>
                    <a:pt x="6216835" y="394970"/>
                    <a:pt x="6219375" y="407670"/>
                  </a:cubicBezTo>
                  <a:cubicBezTo>
                    <a:pt x="6220645" y="417830"/>
                    <a:pt x="6223185" y="429260"/>
                    <a:pt x="6223185" y="443230"/>
                  </a:cubicBezTo>
                  <a:lnTo>
                    <a:pt x="6218105" y="443230"/>
                  </a:lnTo>
                  <a:lnTo>
                    <a:pt x="6218105" y="449580"/>
                  </a:lnTo>
                  <a:cubicBezTo>
                    <a:pt x="6215565" y="513080"/>
                    <a:pt x="6219375" y="520700"/>
                    <a:pt x="6223185" y="528320"/>
                  </a:cubicBezTo>
                  <a:cubicBezTo>
                    <a:pt x="6224455" y="530860"/>
                    <a:pt x="6225725" y="534670"/>
                    <a:pt x="6226995" y="544830"/>
                  </a:cubicBezTo>
                  <a:lnTo>
                    <a:pt x="6218105" y="546100"/>
                  </a:lnTo>
                  <a:close/>
                  <a:moveTo>
                    <a:pt x="6221915" y="756920"/>
                  </a:moveTo>
                  <a:lnTo>
                    <a:pt x="6219375" y="751840"/>
                  </a:lnTo>
                  <a:lnTo>
                    <a:pt x="6220645" y="745490"/>
                  </a:lnTo>
                  <a:cubicBezTo>
                    <a:pt x="6221915" y="750570"/>
                    <a:pt x="6221915" y="754380"/>
                    <a:pt x="6221915" y="756920"/>
                  </a:cubicBezTo>
                  <a:close/>
                  <a:moveTo>
                    <a:pt x="73660" y="2716530"/>
                  </a:moveTo>
                  <a:lnTo>
                    <a:pt x="76200" y="2721610"/>
                  </a:lnTo>
                  <a:lnTo>
                    <a:pt x="74930" y="2727960"/>
                  </a:lnTo>
                  <a:cubicBezTo>
                    <a:pt x="73660" y="2724150"/>
                    <a:pt x="73660" y="2720340"/>
                    <a:pt x="73660" y="2716530"/>
                  </a:cubicBezTo>
                  <a:close/>
                  <a:moveTo>
                    <a:pt x="6257475" y="628650"/>
                  </a:moveTo>
                  <a:lnTo>
                    <a:pt x="6257475" y="619760"/>
                  </a:lnTo>
                  <a:cubicBezTo>
                    <a:pt x="6257475" y="623570"/>
                    <a:pt x="6258745" y="626110"/>
                    <a:pt x="6258745" y="628650"/>
                  </a:cubicBezTo>
                  <a:lnTo>
                    <a:pt x="6257475" y="628650"/>
                  </a:lnTo>
                  <a:close/>
                  <a:moveTo>
                    <a:pt x="6286685" y="1320800"/>
                  </a:moveTo>
                  <a:lnTo>
                    <a:pt x="6282875" y="1319530"/>
                  </a:lnTo>
                  <a:cubicBezTo>
                    <a:pt x="6284145" y="1319530"/>
                    <a:pt x="6285415" y="1320800"/>
                    <a:pt x="6286685" y="1320800"/>
                  </a:cubicBezTo>
                  <a:close/>
                </a:path>
              </a:pathLst>
            </a:custGeom>
            <a:solidFill>
              <a:srgbClr val="D8849E"/>
            </a:solidFill>
          </p:spPr>
        </p:sp>
      </p:grpSp>
      <p:sp>
        <p:nvSpPr>
          <p:cNvPr id="4" name="Freeform 4"/>
          <p:cNvSpPr/>
          <p:nvPr/>
        </p:nvSpPr>
        <p:spPr>
          <a:xfrm>
            <a:off x="1380743" y="3847430"/>
            <a:ext cx="15764257" cy="5182269"/>
          </a:xfrm>
          <a:custGeom>
            <a:avLst/>
            <a:gdLst/>
            <a:ahLst/>
            <a:cxnLst/>
            <a:rect l="l" t="t" r="r" b="b"/>
            <a:pathLst>
              <a:path w="4913819" h="3332463">
                <a:moveTo>
                  <a:pt x="0" y="0"/>
                </a:moveTo>
                <a:lnTo>
                  <a:pt x="4913820" y="0"/>
                </a:lnTo>
                <a:lnTo>
                  <a:pt x="4913820" y="3332463"/>
                </a:lnTo>
                <a:lnTo>
                  <a:pt x="0" y="33324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8"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9900000">
            <a:off x="14793939" y="-187288"/>
            <a:ext cx="3765550" cy="2530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组合 1"/>
          <p:cNvGrpSpPr>
            <a:grpSpLocks/>
          </p:cNvGrpSpPr>
          <p:nvPr/>
        </p:nvGrpSpPr>
        <p:grpSpPr bwMode="auto">
          <a:xfrm rot="5239797">
            <a:off x="288096" y="-825598"/>
            <a:ext cx="3162300" cy="3886200"/>
            <a:chOff x="3668724" y="1507724"/>
            <a:chExt cx="4868459" cy="5272906"/>
          </a:xfrm>
        </p:grpSpPr>
        <p:pic>
          <p:nvPicPr>
            <p:cNvPr id="10" name="图片 14"/>
            <p:cNvPicPr>
              <a:picLocks noChangeAspect="1"/>
            </p:cNvPicPr>
            <p:nvPr/>
          </p:nvPicPr>
          <p:blipFill>
            <a:blip r:embed="rId6">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5"/>
            <p:cNvPicPr>
              <a:picLocks noChangeAspect="1"/>
            </p:cNvPicPr>
            <p:nvPr/>
          </p:nvPicPr>
          <p:blipFill>
            <a:blip r:embed="rId6">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6"/>
            <p:cNvPicPr>
              <a:picLocks noChangeAspect="1"/>
            </p:cNvPicPr>
            <p:nvPr/>
          </p:nvPicPr>
          <p:blipFill>
            <a:blip r:embed="rId6">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图片 2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330785" y="72148"/>
            <a:ext cx="998538"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2"/>
          <p:cNvSpPr/>
          <p:nvPr/>
        </p:nvSpPr>
        <p:spPr>
          <a:xfrm>
            <a:off x="6195454" y="1677574"/>
            <a:ext cx="7368146" cy="1109880"/>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p>
      <p:sp>
        <p:nvSpPr>
          <p:cNvPr id="6" name="Rectangle 5"/>
          <p:cNvSpPr/>
          <p:nvPr/>
        </p:nvSpPr>
        <p:spPr>
          <a:xfrm>
            <a:off x="6702214" y="1677574"/>
            <a:ext cx="6354625" cy="1015663"/>
          </a:xfrm>
          <a:prstGeom prst="rect">
            <a:avLst/>
          </a:prstGeom>
        </p:spPr>
        <p:txBody>
          <a:bodyPr wrap="none">
            <a:spAutoFit/>
          </a:bodyPr>
          <a:lstStyle/>
          <a:p>
            <a:r>
              <a:rPr lang="vi-VN" sz="6000" b="1">
                <a:latin typeface="Times New Roman" panose="02020603050405020304" pitchFamily="18" charset="0"/>
                <a:cs typeface="Times New Roman" panose="02020603050405020304" pitchFamily="18" charset="0"/>
              </a:rPr>
              <a:t>1. Chủ thể trữ tình</a:t>
            </a:r>
            <a:endParaRPr lang="en-GB" sz="6000">
              <a:solidFill>
                <a:prstClr val="black"/>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5029200" y="5329217"/>
            <a:ext cx="9166060" cy="1754326"/>
          </a:xfrm>
          <a:prstGeom prst="rect">
            <a:avLst/>
          </a:prstGeom>
        </p:spPr>
        <p:txBody>
          <a:bodyPr wrap="square">
            <a:spAutoFit/>
          </a:bodyPr>
          <a:lstStyle/>
          <a:p>
            <a:pPr algn="just"/>
            <a:r>
              <a:rPr lang="vi-VN" sz="5400" dirty="0">
                <a:latin typeface="Times New Roman" panose="02020603050405020304" pitchFamily="18" charset="0"/>
                <a:cs typeface="Times New Roman" panose="02020603050405020304" pitchFamily="18" charset="0"/>
              </a:rPr>
              <a:t>Chủ thể trữ tình và tác giả ở tác phẩm này không phải là một.</a:t>
            </a:r>
            <a:endParaRPr lang="en-GB" sz="54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35117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665515" y="9808187"/>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5649685" y="9808187"/>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2964885" y="9808187"/>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2176597" y="150450"/>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5138603" y="173587"/>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12445685" y="173586"/>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12"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9900000">
            <a:off x="14793939" y="-187288"/>
            <a:ext cx="3765550" cy="2530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组合 1"/>
          <p:cNvGrpSpPr>
            <a:grpSpLocks/>
          </p:cNvGrpSpPr>
          <p:nvPr/>
        </p:nvGrpSpPr>
        <p:grpSpPr bwMode="auto">
          <a:xfrm rot="5239797">
            <a:off x="288096" y="-825598"/>
            <a:ext cx="3162300" cy="3886200"/>
            <a:chOff x="3668724" y="1507724"/>
            <a:chExt cx="4868459" cy="5272906"/>
          </a:xfrm>
        </p:grpSpPr>
        <p:pic>
          <p:nvPicPr>
            <p:cNvPr id="14" name="图片 14"/>
            <p:cNvPicPr>
              <a:picLocks noChangeAspect="1"/>
            </p:cNvPicPr>
            <p:nvPr/>
          </p:nvPicPr>
          <p:blipFill>
            <a:blip r:embed="rId6">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5"/>
            <p:cNvPicPr>
              <a:picLocks noChangeAspect="1"/>
            </p:cNvPicPr>
            <p:nvPr/>
          </p:nvPicPr>
          <p:blipFill>
            <a:blip r:embed="rId6">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6"/>
            <p:cNvPicPr>
              <a:picLocks noChangeAspect="1"/>
            </p:cNvPicPr>
            <p:nvPr/>
          </p:nvPicPr>
          <p:blipFill>
            <a:blip r:embed="rId6">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图片 2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330785" y="72148"/>
            <a:ext cx="998538"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Freeform 5"/>
          <p:cNvSpPr/>
          <p:nvPr/>
        </p:nvSpPr>
        <p:spPr>
          <a:xfrm>
            <a:off x="-754586" y="2854634"/>
            <a:ext cx="6629650" cy="7029450"/>
          </a:xfrm>
          <a:custGeom>
            <a:avLst/>
            <a:gdLst/>
            <a:ahLst/>
            <a:cxnLst/>
            <a:rect l="l" t="t" r="r" b="b"/>
            <a:pathLst>
              <a:path w="7761542" h="8229600">
                <a:moveTo>
                  <a:pt x="0" y="0"/>
                </a:moveTo>
                <a:lnTo>
                  <a:pt x="7761542" y="0"/>
                </a:lnTo>
                <a:lnTo>
                  <a:pt x="7761542" y="8229600"/>
                </a:lnTo>
                <a:lnTo>
                  <a:pt x="0" y="8229600"/>
                </a:lnTo>
                <a:lnTo>
                  <a:pt x="0" y="0"/>
                </a:lnTo>
                <a:close/>
              </a:path>
            </a:pathLst>
          </a:custGeom>
          <a:blipFill>
            <a:blip r:embed="rId8"/>
            <a:stretch>
              <a:fillRect/>
            </a:stretch>
          </a:blipFill>
        </p:spPr>
      </p:sp>
      <p:sp>
        <p:nvSpPr>
          <p:cNvPr id="19" name="Freeform 11"/>
          <p:cNvSpPr/>
          <p:nvPr/>
        </p:nvSpPr>
        <p:spPr>
          <a:xfrm>
            <a:off x="3276600" y="3067637"/>
            <a:ext cx="1700859" cy="1515891"/>
          </a:xfrm>
          <a:custGeom>
            <a:avLst/>
            <a:gdLst/>
            <a:ahLst/>
            <a:cxnLst/>
            <a:rect l="l" t="t" r="r" b="b"/>
            <a:pathLst>
              <a:path w="1991250" h="1774702">
                <a:moveTo>
                  <a:pt x="0" y="0"/>
                </a:moveTo>
                <a:lnTo>
                  <a:pt x="1991250" y="0"/>
                </a:lnTo>
                <a:lnTo>
                  <a:pt x="1991250" y="1774702"/>
                </a:lnTo>
                <a:lnTo>
                  <a:pt x="0" y="1774702"/>
                </a:lnTo>
                <a:lnTo>
                  <a:pt x="0" y="0"/>
                </a:lnTo>
                <a:close/>
              </a:path>
            </a:pathLst>
          </a:custGeom>
          <a:blipFill>
            <a:blip r:embed="rId9"/>
            <a:stretch>
              <a:fillRect/>
            </a:stretch>
          </a:blipFill>
        </p:spPr>
      </p:sp>
      <p:sp>
        <p:nvSpPr>
          <p:cNvPr id="20" name="Freeform 12"/>
          <p:cNvSpPr/>
          <p:nvPr/>
        </p:nvSpPr>
        <p:spPr>
          <a:xfrm>
            <a:off x="3963566" y="882680"/>
            <a:ext cx="2027786" cy="1999903"/>
          </a:xfrm>
          <a:custGeom>
            <a:avLst/>
            <a:gdLst/>
            <a:ahLst/>
            <a:cxnLst/>
            <a:rect l="l" t="t" r="r" b="b"/>
            <a:pathLst>
              <a:path w="2373993" h="2341350">
                <a:moveTo>
                  <a:pt x="0" y="0"/>
                </a:moveTo>
                <a:lnTo>
                  <a:pt x="2373993" y="0"/>
                </a:lnTo>
                <a:lnTo>
                  <a:pt x="2373993" y="2341350"/>
                </a:lnTo>
                <a:lnTo>
                  <a:pt x="0" y="2341350"/>
                </a:lnTo>
                <a:lnTo>
                  <a:pt x="0" y="0"/>
                </a:lnTo>
                <a:close/>
              </a:path>
            </a:pathLst>
          </a:custGeom>
          <a:blipFill>
            <a:blip r:embed="rId10"/>
            <a:stretch>
              <a:fillRect/>
            </a:stretch>
          </a:blipFill>
        </p:spPr>
      </p:sp>
      <p:sp>
        <p:nvSpPr>
          <p:cNvPr id="9" name="Rectangle 8"/>
          <p:cNvSpPr/>
          <p:nvPr/>
        </p:nvSpPr>
        <p:spPr>
          <a:xfrm>
            <a:off x="6674790" y="1617144"/>
            <a:ext cx="10358974" cy="2585323"/>
          </a:xfrm>
          <a:prstGeom prst="rect">
            <a:avLst/>
          </a:prstGeom>
          <a:solidFill>
            <a:srgbClr val="FFFF00"/>
          </a:solidFill>
        </p:spPr>
        <p:txBody>
          <a:bodyPr wrap="square">
            <a:spAutoFit/>
          </a:bodyPr>
          <a:lstStyle/>
          <a:p>
            <a:pPr algn="just">
              <a:spcAft>
                <a:spcPts val="800"/>
              </a:spcAft>
              <a:tabLst>
                <a:tab pos="109220" algn="l"/>
                <a:tab pos="198755" algn="l"/>
                <a:tab pos="288925" algn="l"/>
              </a:tabLst>
            </a:pPr>
            <a:r>
              <a:rPr lang="vi-VN" sz="5400" b="1" dirty="0">
                <a:latin typeface="Times New Roman" panose="02020603050405020304" pitchFamily="18" charset="0"/>
                <a:cs typeface="Times New Roman" panose="02020603050405020304" pitchFamily="18" charset="0"/>
              </a:rPr>
              <a:t>2. Tình cảm, cảm xúc của chủ thể trữ tình đối với số phận của nàng Tiểu Thanh</a:t>
            </a:r>
            <a:endParaRPr lang="en-GB" sz="5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7696200" y="4705546"/>
            <a:ext cx="9144000" cy="2585323"/>
          </a:xfrm>
          <a:prstGeom prst="rect">
            <a:avLst/>
          </a:prstGeom>
          <a:solidFill>
            <a:schemeClr val="accent3"/>
          </a:solidFill>
        </p:spPr>
        <p:txBody>
          <a:bodyPr wrap="square">
            <a:spAutoFit/>
          </a:bodyPr>
          <a:lstStyle/>
          <a:p>
            <a:pPr algn="just">
              <a:spcAft>
                <a:spcPts val="800"/>
              </a:spcAft>
            </a:pPr>
            <a:r>
              <a:rPr lang="vi-VN" sz="5400" b="1" dirty="0">
                <a:latin typeface="Times New Roman" panose="02020603050405020304" pitchFamily="18" charset="0"/>
                <a:cs typeface="Times New Roman" panose="02020603050405020304" pitchFamily="18" charset="0"/>
              </a:rPr>
              <a:t>2.1. </a:t>
            </a:r>
            <a:r>
              <a:rPr lang="de-DE" sz="5400" b="1" dirty="0">
                <a:latin typeface="Times New Roman" panose="02020603050405020304" pitchFamily="18" charset="0"/>
                <a:cs typeface="Times New Roman" panose="02020603050405020304" pitchFamily="18" charset="0"/>
              </a:rPr>
              <a:t>Cảm nghĩ của nhà thơ trước lẽ biến thiên của cuộc đời </a:t>
            </a:r>
            <a:r>
              <a:rPr lang="vi-VN" sz="5400" b="1" dirty="0">
                <a:latin typeface="Times New Roman" panose="02020603050405020304" pitchFamily="18" charset="0"/>
                <a:cs typeface="Times New Roman" panose="02020603050405020304" pitchFamily="18" charset="0"/>
              </a:rPr>
              <a:t>Tiểu Thanh (Câu 1-2) </a:t>
            </a:r>
            <a:endParaRPr lang="en-GB" sz="5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746876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665515" y="9808187"/>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5649685" y="9808187"/>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2964885" y="9808187"/>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2176597" y="150450"/>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5138603" y="173587"/>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12445685" y="173586"/>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12"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9900000">
            <a:off x="14793939" y="-187288"/>
            <a:ext cx="3765550" cy="2530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2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330785" y="72148"/>
            <a:ext cx="998538"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4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353835" y="41137"/>
            <a:ext cx="6021336" cy="6748286"/>
          </a:xfrm>
          <a:prstGeom prst="rect">
            <a:avLst/>
          </a:prstGeom>
        </p:spPr>
      </p:pic>
      <p:sp>
        <p:nvSpPr>
          <p:cNvPr id="20" name="Round Same Side Corner Rectangle 19"/>
          <p:cNvSpPr/>
          <p:nvPr/>
        </p:nvSpPr>
        <p:spPr>
          <a:xfrm>
            <a:off x="7692257" y="2511374"/>
            <a:ext cx="696276" cy="6518326"/>
          </a:xfrm>
          <a:prstGeom prst="round2SameRect">
            <a:avLst>
              <a:gd name="adj1" fmla="val 50000"/>
              <a:gd name="adj2"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1350" dirty="0">
              <a:solidFill>
                <a:prstClr val="white"/>
              </a:solidFill>
              <a:latin typeface="印品黑体" panose="00000500000000000000" pitchFamily="2" charset="-122"/>
              <a:ea typeface="印品黑体" panose="00000500000000000000" pitchFamily="2" charset="-122"/>
              <a:sym typeface="Arial" panose="020B0604020202020204" pitchFamily="34" charset="0"/>
            </a:endParaRPr>
          </a:p>
        </p:txBody>
      </p:sp>
      <p:grpSp>
        <p:nvGrpSpPr>
          <p:cNvPr id="21" name="Group 20"/>
          <p:cNvGrpSpPr/>
          <p:nvPr/>
        </p:nvGrpSpPr>
        <p:grpSpPr>
          <a:xfrm>
            <a:off x="1380743" y="1301873"/>
            <a:ext cx="16907257" cy="3882639"/>
            <a:chOff x="5128064" y="2256183"/>
            <a:chExt cx="3715055" cy="515155"/>
          </a:xfrm>
          <a:solidFill>
            <a:schemeClr val="bg1"/>
          </a:solidFill>
        </p:grpSpPr>
        <p:sp>
          <p:nvSpPr>
            <p:cNvPr id="22" name="Pentagon 21"/>
            <p:cNvSpPr/>
            <p:nvPr/>
          </p:nvSpPr>
          <p:spPr>
            <a:xfrm>
              <a:off x="5128064" y="2256184"/>
              <a:ext cx="3715055" cy="515154"/>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4000" dirty="0">
                <a:solidFill>
                  <a:prstClr val="white"/>
                </a:solidFill>
                <a:latin typeface="Times New Roman" panose="02020603050405020304" pitchFamily="18" charset="0"/>
                <a:ea typeface="印品黑体" panose="00000500000000000000" pitchFamily="2" charset="-122"/>
                <a:cs typeface="Times New Roman" panose="02020603050405020304" pitchFamily="18" charset="0"/>
                <a:sym typeface="Arial" panose="020B0604020202020204" pitchFamily="34" charset="0"/>
              </a:endParaRPr>
            </a:p>
          </p:txBody>
        </p:sp>
        <p:sp>
          <p:nvSpPr>
            <p:cNvPr id="23" name="Rectangle 22"/>
            <p:cNvSpPr/>
            <p:nvPr/>
          </p:nvSpPr>
          <p:spPr>
            <a:xfrm>
              <a:off x="5128064" y="2256183"/>
              <a:ext cx="249144" cy="51515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4000" dirty="0">
                <a:solidFill>
                  <a:prstClr val="white"/>
                </a:solidFill>
                <a:latin typeface="Times New Roman" panose="02020603050405020304" pitchFamily="18" charset="0"/>
                <a:ea typeface="印品黑体" panose="00000500000000000000" pitchFamily="2" charset="-122"/>
                <a:cs typeface="Times New Roman" panose="02020603050405020304" pitchFamily="18" charset="0"/>
                <a:sym typeface="Arial" panose="020B0604020202020204" pitchFamily="34" charset="0"/>
              </a:endParaRPr>
            </a:p>
          </p:txBody>
        </p:sp>
      </p:grpSp>
      <p:grpSp>
        <p:nvGrpSpPr>
          <p:cNvPr id="27" name="Group 26"/>
          <p:cNvGrpSpPr/>
          <p:nvPr/>
        </p:nvGrpSpPr>
        <p:grpSpPr>
          <a:xfrm>
            <a:off x="1380744" y="5537199"/>
            <a:ext cx="16907256" cy="3682326"/>
            <a:chOff x="5128064" y="3934054"/>
            <a:chExt cx="3273083" cy="515155"/>
          </a:xfrm>
          <a:solidFill>
            <a:schemeClr val="bg1"/>
          </a:solidFill>
        </p:grpSpPr>
        <p:sp>
          <p:nvSpPr>
            <p:cNvPr id="28" name="Pentagon 27"/>
            <p:cNvSpPr/>
            <p:nvPr/>
          </p:nvSpPr>
          <p:spPr>
            <a:xfrm>
              <a:off x="5128064" y="3934054"/>
              <a:ext cx="3273083" cy="515154"/>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latin typeface="Times New Roman" panose="02020603050405020304" pitchFamily="18" charset="0"/>
                <a:cs typeface="Times New Roman" panose="02020603050405020304" pitchFamily="18" charset="0"/>
              </a:endParaRPr>
            </a:p>
          </p:txBody>
        </p:sp>
        <p:sp>
          <p:nvSpPr>
            <p:cNvPr id="29" name="Rectangle 28"/>
            <p:cNvSpPr/>
            <p:nvPr/>
          </p:nvSpPr>
          <p:spPr>
            <a:xfrm>
              <a:off x="5128064" y="3934054"/>
              <a:ext cx="219504" cy="51515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4000" dirty="0">
                <a:solidFill>
                  <a:prstClr val="white"/>
                </a:solidFill>
                <a:latin typeface="Times New Roman" panose="02020603050405020304" pitchFamily="18" charset="0"/>
                <a:ea typeface="印品黑体" panose="00000500000000000000" pitchFamily="2" charset="-122"/>
                <a:cs typeface="Times New Roman" panose="02020603050405020304" pitchFamily="18" charset="0"/>
                <a:sym typeface="Arial" panose="020B0604020202020204" pitchFamily="34" charset="0"/>
              </a:endParaRPr>
            </a:p>
          </p:txBody>
        </p:sp>
      </p:grpSp>
      <p:grpSp>
        <p:nvGrpSpPr>
          <p:cNvPr id="52" name="组合 38"/>
          <p:cNvGrpSpPr/>
          <p:nvPr/>
        </p:nvGrpSpPr>
        <p:grpSpPr>
          <a:xfrm>
            <a:off x="1260555" y="842222"/>
            <a:ext cx="15766893" cy="0"/>
            <a:chOff x="1028775" y="591989"/>
            <a:chExt cx="11086097" cy="0"/>
          </a:xfrm>
        </p:grpSpPr>
        <p:cxnSp>
          <p:nvCxnSpPr>
            <p:cNvPr id="53" name="直接连接符 39"/>
            <p:cNvCxnSpPr/>
            <p:nvPr/>
          </p:nvCxnSpPr>
          <p:spPr>
            <a:xfrm>
              <a:off x="1028775" y="591989"/>
              <a:ext cx="350419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4" name="直接连接符 40"/>
            <p:cNvCxnSpPr/>
            <p:nvPr/>
          </p:nvCxnSpPr>
          <p:spPr>
            <a:xfrm>
              <a:off x="8610675" y="591989"/>
              <a:ext cx="350419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2449626" y="1652318"/>
            <a:ext cx="15087600" cy="3046988"/>
          </a:xfrm>
          <a:prstGeom prst="rect">
            <a:avLst/>
          </a:prstGeom>
        </p:spPr>
        <p:txBody>
          <a:bodyPr wrap="square">
            <a:spAutoFit/>
          </a:bodyPr>
          <a:lstStyle/>
          <a:p>
            <a:pPr algn="just"/>
            <a:r>
              <a:rPr lang="vi-VN" sz="4800" b="1" i="1">
                <a:latin typeface="Times New Roman" panose="02020603050405020304" pitchFamily="18" charset="0"/>
                <a:cs typeface="Times New Roman" panose="02020603050405020304" pitchFamily="18" charset="0"/>
              </a:rPr>
              <a:t>- </a:t>
            </a:r>
            <a:r>
              <a:rPr lang="de-DE" sz="4800">
                <a:latin typeface="Times New Roman" panose="02020603050405020304" pitchFamily="18" charset="0"/>
                <a:cs typeface="Times New Roman" panose="02020603050405020304" pitchFamily="18" charset="0"/>
              </a:rPr>
              <a:t>Cảnh vật hoang tàn, hoang phế của Tây Hồ</a:t>
            </a:r>
            <a:endParaRPr lang="en-GB" sz="4800">
              <a:latin typeface="Times New Roman" panose="02020603050405020304" pitchFamily="18" charset="0"/>
              <a:cs typeface="Times New Roman" panose="02020603050405020304" pitchFamily="18" charset="0"/>
            </a:endParaRPr>
          </a:p>
          <a:p>
            <a:pPr algn="just"/>
            <a:r>
              <a:rPr lang="de-DE" sz="4800">
                <a:latin typeface="Times New Roman" panose="02020603050405020304" pitchFamily="18" charset="0"/>
                <a:cs typeface="Times New Roman" panose="02020603050405020304" pitchFamily="18" charset="0"/>
              </a:rPr>
              <a:t>Câu thơ có sự đối lập giữa quá khứ và hiện tại. Quá khứ tươi dẹp tốt tươi, hiện tại là gò hoang tàn tạ, thê lương, cô quạnh. Bao trùm lên cảnh vật là màu sắc tang thương, tàn tạ.</a:t>
            </a:r>
            <a:endParaRPr lang="en-GB" sz="4800">
              <a:latin typeface="Times New Roman" panose="02020603050405020304" pitchFamily="18" charset="0"/>
              <a:cs typeface="Times New Roman" panose="02020603050405020304" pitchFamily="18" charset="0"/>
            </a:endParaRPr>
          </a:p>
        </p:txBody>
      </p:sp>
      <p:sp>
        <p:nvSpPr>
          <p:cNvPr id="9" name="Rectangle 8"/>
          <p:cNvSpPr/>
          <p:nvPr/>
        </p:nvSpPr>
        <p:spPr>
          <a:xfrm>
            <a:off x="2514600" y="5534949"/>
            <a:ext cx="14512848" cy="3785652"/>
          </a:xfrm>
          <a:prstGeom prst="rect">
            <a:avLst/>
          </a:prstGeom>
        </p:spPr>
        <p:txBody>
          <a:bodyPr wrap="square">
            <a:spAutoFit/>
          </a:bodyPr>
          <a:lstStyle/>
          <a:p>
            <a:pPr marL="571500" indent="-571500" algn="just">
              <a:buFontTx/>
              <a:buChar char="-"/>
            </a:pPr>
            <a:r>
              <a:rPr lang="de-DE" sz="4800">
                <a:latin typeface="Times New Roman" panose="02020603050405020304" pitchFamily="18" charset="0"/>
                <a:cs typeface="Times New Roman" panose="02020603050405020304" pitchFamily="18" charset="0"/>
              </a:rPr>
              <a:t>Từ cảnh Tây Hồ nhà thơ nhớ tới nàng Tiểu Thanh</a:t>
            </a:r>
            <a:endParaRPr lang="vi-VN" sz="4800">
              <a:latin typeface="Times New Roman" panose="02020603050405020304" pitchFamily="18" charset="0"/>
              <a:cs typeface="Times New Roman" panose="02020603050405020304" pitchFamily="18" charset="0"/>
            </a:endParaRPr>
          </a:p>
          <a:p>
            <a:pPr algn="just"/>
            <a:r>
              <a:rPr lang="vi-VN" sz="4800">
                <a:latin typeface="Times New Roman" panose="02020603050405020304" pitchFamily="18" charset="0"/>
                <a:cs typeface="Times New Roman" panose="02020603050405020304" pitchFamily="18" charset="0"/>
              </a:rPr>
              <a:t>+ </a:t>
            </a:r>
            <a:r>
              <a:rPr lang="de-DE" sz="4800" i="1">
                <a:latin typeface="Times New Roman" panose="02020603050405020304" pitchFamily="18" charset="0"/>
                <a:cs typeface="Times New Roman" panose="02020603050405020304" pitchFamily="18" charset="0"/>
              </a:rPr>
              <a:t>“Độc điếu”</a:t>
            </a:r>
            <a:r>
              <a:rPr lang="de-DE" sz="4800">
                <a:latin typeface="Times New Roman" panose="02020603050405020304" pitchFamily="18" charset="0"/>
                <a:cs typeface="Times New Roman" panose="02020603050405020304" pitchFamily="18" charset="0"/>
              </a:rPr>
              <a:t>: một mình viếng thương</a:t>
            </a:r>
            <a:r>
              <a:rPr lang="en-US" sz="4800">
                <a:latin typeface="Times New Roman" panose="02020603050405020304" pitchFamily="18" charset="0"/>
                <a:cs typeface="Times New Roman" panose="02020603050405020304" pitchFamily="18" charset="0"/>
                <a:sym typeface="Wingdings 3" panose="05040102010807070707" pitchFamily="18" charset="2"/>
              </a:rPr>
              <a:t></a:t>
            </a:r>
            <a:r>
              <a:rPr lang="de-DE" sz="4800">
                <a:latin typeface="Times New Roman" panose="02020603050405020304" pitchFamily="18" charset="0"/>
                <a:cs typeface="Times New Roman" panose="02020603050405020304" pitchFamily="18" charset="0"/>
              </a:rPr>
              <a:t> tâm thế cô đơn của tác giả.</a:t>
            </a:r>
            <a:endParaRPr lang="en-GB" sz="4800">
              <a:latin typeface="Times New Roman" panose="02020603050405020304" pitchFamily="18" charset="0"/>
              <a:cs typeface="Times New Roman" panose="02020603050405020304" pitchFamily="18" charset="0"/>
            </a:endParaRPr>
          </a:p>
          <a:p>
            <a:pPr algn="just"/>
            <a:r>
              <a:rPr lang="vi-VN" sz="4800">
                <a:latin typeface="Times New Roman" panose="02020603050405020304" pitchFamily="18" charset="0"/>
                <a:cs typeface="Times New Roman" panose="02020603050405020304" pitchFamily="18" charset="0"/>
              </a:rPr>
              <a:t>+ </a:t>
            </a:r>
            <a:r>
              <a:rPr lang="de-DE" sz="4800" i="1">
                <a:latin typeface="Times New Roman" panose="02020603050405020304" pitchFamily="18" charset="0"/>
                <a:cs typeface="Times New Roman" panose="02020603050405020304" pitchFamily="18" charset="0"/>
              </a:rPr>
              <a:t>“Nhất chỉ thư”</a:t>
            </a:r>
            <a:r>
              <a:rPr lang="de-DE" sz="4800">
                <a:latin typeface="Times New Roman" panose="02020603050405020304" pitchFamily="18" charset="0"/>
                <a:cs typeface="Times New Roman" panose="02020603050405020304" pitchFamily="18" charset="0"/>
              </a:rPr>
              <a:t>: một tập sách - tập kí về cuộc đời Tiểu Thanh.</a:t>
            </a:r>
            <a:endParaRPr lang="en-GB" sz="4800">
              <a:latin typeface="Times New Roman" panose="02020603050405020304" pitchFamily="18" charset="0"/>
              <a:cs typeface="Times New Roman" panose="02020603050405020304" pitchFamily="18" charset="0"/>
            </a:endParaRPr>
          </a:p>
        </p:txBody>
      </p:sp>
      <p:pic>
        <p:nvPicPr>
          <p:cNvPr id="31" name="图片 4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9319" y="6402512"/>
            <a:ext cx="2770638" cy="3456440"/>
          </a:xfrm>
          <a:prstGeom prst="rect">
            <a:avLst/>
          </a:prstGeom>
        </p:spPr>
      </p:pic>
      <p:grpSp>
        <p:nvGrpSpPr>
          <p:cNvPr id="32" name="组合 1"/>
          <p:cNvGrpSpPr>
            <a:grpSpLocks/>
          </p:cNvGrpSpPr>
          <p:nvPr/>
        </p:nvGrpSpPr>
        <p:grpSpPr bwMode="auto">
          <a:xfrm rot="5239797">
            <a:off x="288096" y="-825598"/>
            <a:ext cx="3162300" cy="3886200"/>
            <a:chOff x="3668724" y="1507724"/>
            <a:chExt cx="4868459" cy="5272906"/>
          </a:xfrm>
        </p:grpSpPr>
        <p:pic>
          <p:nvPicPr>
            <p:cNvPr id="33" name="图片 14"/>
            <p:cNvPicPr>
              <a:picLocks noChangeAspect="1"/>
            </p:cNvPicPr>
            <p:nvPr/>
          </p:nvPicPr>
          <p:blipFill>
            <a:blip r:embed="rId9">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5"/>
            <p:cNvPicPr>
              <a:picLocks noChangeAspect="1"/>
            </p:cNvPicPr>
            <p:nvPr/>
          </p:nvPicPr>
          <p:blipFill>
            <a:blip r:embed="rId9">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16"/>
            <p:cNvPicPr>
              <a:picLocks noChangeAspect="1"/>
            </p:cNvPicPr>
            <p:nvPr/>
          </p:nvPicPr>
          <p:blipFill>
            <a:blip r:embed="rId9">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203563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AAE35F-3CD1-43BC-83DA-17D11391E22C}"/>
              </a:ext>
            </a:extLst>
          </p:cNvPr>
          <p:cNvPicPr>
            <a:picLocks noChangeAspect="1"/>
          </p:cNvPicPr>
          <p:nvPr/>
        </p:nvPicPr>
        <p:blipFill>
          <a:blip r:embed="rId3"/>
          <a:stretch>
            <a:fillRect/>
          </a:stretch>
        </p:blipFill>
        <p:spPr>
          <a:xfrm>
            <a:off x="-176622" y="0"/>
            <a:ext cx="19174648" cy="10287000"/>
          </a:xfrm>
          <a:prstGeom prst="rect">
            <a:avLst/>
          </a:prstGeom>
        </p:spPr>
      </p:pic>
      <p:sp>
        <p:nvSpPr>
          <p:cNvPr id="3" name="Freeform 3"/>
          <p:cNvSpPr/>
          <p:nvPr/>
        </p:nvSpPr>
        <p:spPr>
          <a:xfrm>
            <a:off x="-533400" y="0"/>
            <a:ext cx="10668000" cy="7046283"/>
          </a:xfrm>
          <a:custGeom>
            <a:avLst/>
            <a:gdLst/>
            <a:ahLst/>
            <a:cxnLst/>
            <a:rect l="l" t="t" r="r" b="b"/>
            <a:pathLst>
              <a:path w="16230600" h="8646483">
                <a:moveTo>
                  <a:pt x="0" y="0"/>
                </a:moveTo>
                <a:lnTo>
                  <a:pt x="16230600" y="0"/>
                </a:lnTo>
                <a:lnTo>
                  <a:pt x="16230600" y="8646483"/>
                </a:lnTo>
                <a:lnTo>
                  <a:pt x="0" y="86464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3"/>
          <p:cNvSpPr txBox="1"/>
          <p:nvPr/>
        </p:nvSpPr>
        <p:spPr>
          <a:xfrm>
            <a:off x="304800" y="2095500"/>
            <a:ext cx="8858169" cy="3048000"/>
          </a:xfrm>
          <a:prstGeom prst="rect">
            <a:avLst/>
          </a:prstGeom>
          <a:noFill/>
        </p:spPr>
        <p:txBody>
          <a:bodyPr wrap="square" rtlCol="0">
            <a:prstTxWarp prst="textPlain">
              <a:avLst/>
            </a:prstTxWarp>
            <a:spAutoFit/>
          </a:bodyPr>
          <a:lstStyle/>
          <a:p>
            <a:pPr algn="ctr"/>
            <a:r>
              <a:rPr lang="vi-VN" sz="9600" b="1" dirty="0">
                <a:ln>
                  <a:solidFill>
                    <a:sysClr val="windowText" lastClr="000000"/>
                  </a:solidFill>
                </a:ln>
                <a:effectLst>
                  <a:glow rad="139700">
                    <a:schemeClr val="accent2">
                      <a:satMod val="175000"/>
                      <a:alpha val="40000"/>
                    </a:schemeClr>
                  </a:glow>
                </a:effectLst>
                <a:latin typeface="Times New Roman" panose="02020603050405020304" pitchFamily="18" charset="0"/>
                <a:cs typeface="Times New Roman" panose="02020603050405020304" pitchFamily="18" charset="0"/>
              </a:rPr>
              <a:t>HOẠT ĐỘNG 1</a:t>
            </a:r>
          </a:p>
          <a:p>
            <a:pPr algn="ctr"/>
            <a:r>
              <a:rPr lang="vi-VN" sz="9600" b="1" dirty="0">
                <a:ln>
                  <a:solidFill>
                    <a:sysClr val="windowText" lastClr="000000"/>
                  </a:solidFill>
                </a:ln>
                <a:effectLst>
                  <a:glow rad="139700">
                    <a:schemeClr val="accent2">
                      <a:satMod val="175000"/>
                      <a:alpha val="40000"/>
                    </a:schemeClr>
                  </a:glow>
                </a:effectLst>
                <a:latin typeface="Times New Roman" panose="02020603050405020304" pitchFamily="18" charset="0"/>
                <a:cs typeface="Times New Roman" panose="02020603050405020304" pitchFamily="18" charset="0"/>
              </a:rPr>
              <a:t> KHỞI ĐỘNG</a:t>
            </a:r>
            <a:endParaRPr lang="en-GB" sz="9600" dirty="0">
              <a:ln>
                <a:solidFill>
                  <a:sysClr val="windowText" lastClr="000000"/>
                </a:solidFill>
              </a:ln>
              <a:effectLst>
                <a:glow rad="139700">
                  <a:schemeClr val="accent2">
                    <a:satMod val="175000"/>
                    <a:alpha val="40000"/>
                  </a:schemeClr>
                </a:glo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52623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95722" y="435402"/>
            <a:ext cx="17096555" cy="9422315"/>
            <a:chOff x="0" y="0"/>
            <a:chExt cx="6295575" cy="3469640"/>
          </a:xfrm>
        </p:grpSpPr>
        <p:sp>
          <p:nvSpPr>
            <p:cNvPr id="3" name="Freeform 3"/>
            <p:cNvSpPr/>
            <p:nvPr/>
          </p:nvSpPr>
          <p:spPr>
            <a:xfrm>
              <a:off x="0" y="-2540"/>
              <a:ext cx="6295575" cy="3472180"/>
            </a:xfrm>
            <a:custGeom>
              <a:avLst/>
              <a:gdLst/>
              <a:ahLst/>
              <a:cxnLst/>
              <a:rect l="l" t="t" r="r" b="b"/>
              <a:pathLst>
                <a:path w="6295575" h="3472180">
                  <a:moveTo>
                    <a:pt x="6293035" y="1087120"/>
                  </a:moveTo>
                  <a:lnTo>
                    <a:pt x="6295575" y="1071880"/>
                  </a:lnTo>
                  <a:lnTo>
                    <a:pt x="6289225" y="1075690"/>
                  </a:lnTo>
                  <a:lnTo>
                    <a:pt x="6289225" y="1051560"/>
                  </a:lnTo>
                  <a:cubicBezTo>
                    <a:pt x="6289225" y="1050290"/>
                    <a:pt x="6287955" y="1046480"/>
                    <a:pt x="6286685" y="1041400"/>
                  </a:cubicBezTo>
                  <a:lnTo>
                    <a:pt x="6286685" y="1038860"/>
                  </a:lnTo>
                  <a:lnTo>
                    <a:pt x="6285415" y="1038860"/>
                  </a:lnTo>
                  <a:cubicBezTo>
                    <a:pt x="6284145" y="1033780"/>
                    <a:pt x="6280335" y="1033780"/>
                    <a:pt x="6279065" y="1033780"/>
                  </a:cubicBezTo>
                  <a:cubicBezTo>
                    <a:pt x="6279065" y="993140"/>
                    <a:pt x="6280335" y="951230"/>
                    <a:pt x="6281605" y="910590"/>
                  </a:cubicBezTo>
                  <a:cubicBezTo>
                    <a:pt x="6281605" y="899160"/>
                    <a:pt x="6282875" y="889000"/>
                    <a:pt x="6282875" y="877570"/>
                  </a:cubicBezTo>
                  <a:lnTo>
                    <a:pt x="6286685" y="877570"/>
                  </a:lnTo>
                  <a:lnTo>
                    <a:pt x="6286685" y="847090"/>
                  </a:lnTo>
                  <a:lnTo>
                    <a:pt x="6290495" y="847090"/>
                  </a:lnTo>
                  <a:lnTo>
                    <a:pt x="6290495" y="816610"/>
                  </a:lnTo>
                  <a:cubicBezTo>
                    <a:pt x="6293035" y="781050"/>
                    <a:pt x="6295575" y="726440"/>
                    <a:pt x="6293035" y="692150"/>
                  </a:cubicBezTo>
                  <a:cubicBezTo>
                    <a:pt x="6294305" y="674370"/>
                    <a:pt x="6291765" y="652780"/>
                    <a:pt x="6290495" y="641350"/>
                  </a:cubicBezTo>
                  <a:lnTo>
                    <a:pt x="6291765" y="641350"/>
                  </a:lnTo>
                  <a:lnTo>
                    <a:pt x="6287955" y="542290"/>
                  </a:lnTo>
                  <a:lnTo>
                    <a:pt x="6289225" y="541020"/>
                  </a:lnTo>
                  <a:lnTo>
                    <a:pt x="6289225" y="537210"/>
                  </a:lnTo>
                  <a:cubicBezTo>
                    <a:pt x="6289225" y="502920"/>
                    <a:pt x="6287955" y="468630"/>
                    <a:pt x="6287955" y="431800"/>
                  </a:cubicBezTo>
                  <a:cubicBezTo>
                    <a:pt x="6285415" y="361950"/>
                    <a:pt x="6284145" y="290830"/>
                    <a:pt x="6290495" y="213360"/>
                  </a:cubicBezTo>
                  <a:lnTo>
                    <a:pt x="6290495" y="207010"/>
                  </a:lnTo>
                  <a:cubicBezTo>
                    <a:pt x="6289225" y="191770"/>
                    <a:pt x="6289225" y="176530"/>
                    <a:pt x="6289225" y="158750"/>
                  </a:cubicBezTo>
                  <a:lnTo>
                    <a:pt x="6289225" y="80010"/>
                  </a:lnTo>
                  <a:lnTo>
                    <a:pt x="6294305" y="59690"/>
                  </a:lnTo>
                  <a:lnTo>
                    <a:pt x="6294305" y="8890"/>
                  </a:lnTo>
                  <a:lnTo>
                    <a:pt x="6287955" y="8890"/>
                  </a:lnTo>
                  <a:cubicBezTo>
                    <a:pt x="6249855" y="8890"/>
                    <a:pt x="6193975" y="7620"/>
                    <a:pt x="6178735" y="7620"/>
                  </a:cubicBezTo>
                  <a:cubicBezTo>
                    <a:pt x="6150795" y="7620"/>
                    <a:pt x="6135555" y="7620"/>
                    <a:pt x="6127935" y="8890"/>
                  </a:cubicBezTo>
                  <a:cubicBezTo>
                    <a:pt x="6094915" y="0"/>
                    <a:pt x="6016175" y="1270"/>
                    <a:pt x="5939975" y="3810"/>
                  </a:cubicBezTo>
                  <a:cubicBezTo>
                    <a:pt x="5901875" y="5080"/>
                    <a:pt x="5865045" y="5080"/>
                    <a:pt x="5839645" y="3810"/>
                  </a:cubicBezTo>
                  <a:lnTo>
                    <a:pt x="5835835" y="3810"/>
                  </a:lnTo>
                  <a:lnTo>
                    <a:pt x="5833295" y="10160"/>
                  </a:lnTo>
                  <a:cubicBezTo>
                    <a:pt x="5782495" y="10160"/>
                    <a:pt x="5732965" y="11430"/>
                    <a:pt x="5668195" y="13970"/>
                  </a:cubicBezTo>
                  <a:lnTo>
                    <a:pt x="5656765" y="13970"/>
                  </a:lnTo>
                  <a:lnTo>
                    <a:pt x="5658035" y="16510"/>
                  </a:lnTo>
                  <a:lnTo>
                    <a:pt x="5625015" y="16510"/>
                  </a:lnTo>
                  <a:lnTo>
                    <a:pt x="5625015" y="21590"/>
                  </a:lnTo>
                  <a:cubicBezTo>
                    <a:pt x="5602155" y="21590"/>
                    <a:pt x="5578025" y="20320"/>
                    <a:pt x="5551355" y="19050"/>
                  </a:cubicBezTo>
                  <a:cubicBezTo>
                    <a:pt x="5528495" y="17780"/>
                    <a:pt x="5505635" y="17780"/>
                    <a:pt x="5482775" y="16510"/>
                  </a:cubicBezTo>
                  <a:lnTo>
                    <a:pt x="5482775" y="15240"/>
                  </a:lnTo>
                  <a:cubicBezTo>
                    <a:pt x="5475155" y="13970"/>
                    <a:pt x="5466265" y="13970"/>
                    <a:pt x="5458645" y="12700"/>
                  </a:cubicBezTo>
                  <a:lnTo>
                    <a:pt x="5457375" y="44450"/>
                  </a:lnTo>
                  <a:lnTo>
                    <a:pt x="5453565" y="44450"/>
                  </a:lnTo>
                  <a:lnTo>
                    <a:pt x="5453565" y="13970"/>
                  </a:lnTo>
                  <a:cubicBezTo>
                    <a:pt x="5345548" y="10160"/>
                    <a:pt x="5209368" y="12700"/>
                    <a:pt x="5076510" y="15240"/>
                  </a:cubicBezTo>
                  <a:cubicBezTo>
                    <a:pt x="4940329" y="17780"/>
                    <a:pt x="4810793" y="20320"/>
                    <a:pt x="4691220" y="16510"/>
                  </a:cubicBezTo>
                  <a:cubicBezTo>
                    <a:pt x="4634755" y="17780"/>
                    <a:pt x="4591576" y="17780"/>
                    <a:pt x="4555041" y="16510"/>
                  </a:cubicBezTo>
                  <a:lnTo>
                    <a:pt x="4555041" y="15240"/>
                  </a:lnTo>
                  <a:lnTo>
                    <a:pt x="4442111" y="12700"/>
                  </a:lnTo>
                  <a:lnTo>
                    <a:pt x="4442111" y="16510"/>
                  </a:lnTo>
                  <a:cubicBezTo>
                    <a:pt x="4405575" y="16510"/>
                    <a:pt x="4365717" y="17780"/>
                    <a:pt x="4322538" y="17780"/>
                  </a:cubicBezTo>
                  <a:lnTo>
                    <a:pt x="4295966" y="12700"/>
                  </a:lnTo>
                  <a:lnTo>
                    <a:pt x="4279359" y="12700"/>
                  </a:lnTo>
                  <a:cubicBezTo>
                    <a:pt x="4236180" y="11430"/>
                    <a:pt x="4216252" y="11430"/>
                    <a:pt x="4209608" y="19050"/>
                  </a:cubicBezTo>
                  <a:lnTo>
                    <a:pt x="4209608" y="21590"/>
                  </a:lnTo>
                  <a:cubicBezTo>
                    <a:pt x="4193001" y="22860"/>
                    <a:pt x="4176394" y="22860"/>
                    <a:pt x="4163108" y="24130"/>
                  </a:cubicBezTo>
                  <a:cubicBezTo>
                    <a:pt x="4129894" y="19050"/>
                    <a:pt x="4086715" y="20320"/>
                    <a:pt x="4036892" y="20320"/>
                  </a:cubicBezTo>
                  <a:cubicBezTo>
                    <a:pt x="3987071" y="21590"/>
                    <a:pt x="3933928" y="21590"/>
                    <a:pt x="3897391" y="16510"/>
                  </a:cubicBezTo>
                  <a:lnTo>
                    <a:pt x="3894070" y="15240"/>
                  </a:lnTo>
                  <a:lnTo>
                    <a:pt x="3887427" y="15240"/>
                  </a:lnTo>
                  <a:cubicBezTo>
                    <a:pt x="3870820" y="16510"/>
                    <a:pt x="3804390" y="17780"/>
                    <a:pt x="3741283" y="19050"/>
                  </a:cubicBezTo>
                  <a:cubicBezTo>
                    <a:pt x="3681496" y="20320"/>
                    <a:pt x="3615067" y="21590"/>
                    <a:pt x="3561924" y="22860"/>
                  </a:cubicBezTo>
                  <a:cubicBezTo>
                    <a:pt x="3551960" y="20320"/>
                    <a:pt x="3532031" y="19050"/>
                    <a:pt x="3508780" y="19050"/>
                  </a:cubicBezTo>
                  <a:cubicBezTo>
                    <a:pt x="3432387" y="20320"/>
                    <a:pt x="3346029" y="21590"/>
                    <a:pt x="3239742" y="21590"/>
                  </a:cubicBezTo>
                  <a:lnTo>
                    <a:pt x="3236421" y="20320"/>
                  </a:lnTo>
                  <a:lnTo>
                    <a:pt x="3219814" y="21590"/>
                  </a:lnTo>
                  <a:cubicBezTo>
                    <a:pt x="3150063" y="21590"/>
                    <a:pt x="3080312" y="20320"/>
                    <a:pt x="3010562" y="20320"/>
                  </a:cubicBezTo>
                  <a:lnTo>
                    <a:pt x="3010562" y="17780"/>
                  </a:lnTo>
                  <a:cubicBezTo>
                    <a:pt x="2990633" y="19050"/>
                    <a:pt x="2970704" y="19050"/>
                    <a:pt x="2954097" y="20320"/>
                  </a:cubicBezTo>
                  <a:lnTo>
                    <a:pt x="2927525" y="20320"/>
                  </a:lnTo>
                  <a:cubicBezTo>
                    <a:pt x="2764773" y="19050"/>
                    <a:pt x="2595379" y="17780"/>
                    <a:pt x="2422663" y="17780"/>
                  </a:cubicBezTo>
                  <a:lnTo>
                    <a:pt x="2416020" y="17780"/>
                  </a:lnTo>
                  <a:lnTo>
                    <a:pt x="2406056" y="22860"/>
                  </a:lnTo>
                  <a:lnTo>
                    <a:pt x="2406056" y="27940"/>
                  </a:lnTo>
                  <a:lnTo>
                    <a:pt x="2399413" y="27940"/>
                  </a:lnTo>
                  <a:lnTo>
                    <a:pt x="2193482" y="16510"/>
                  </a:lnTo>
                  <a:cubicBezTo>
                    <a:pt x="2163589" y="16510"/>
                    <a:pt x="2146982" y="19050"/>
                    <a:pt x="2127053" y="20320"/>
                  </a:cubicBezTo>
                  <a:cubicBezTo>
                    <a:pt x="2097160" y="22860"/>
                    <a:pt x="2070588" y="26670"/>
                    <a:pt x="1984230" y="21590"/>
                  </a:cubicBezTo>
                  <a:lnTo>
                    <a:pt x="1984230" y="24130"/>
                  </a:lnTo>
                  <a:lnTo>
                    <a:pt x="1774978" y="24130"/>
                  </a:lnTo>
                  <a:cubicBezTo>
                    <a:pt x="1532511" y="24130"/>
                    <a:pt x="1253509" y="24130"/>
                    <a:pt x="1037614" y="19050"/>
                  </a:cubicBezTo>
                  <a:lnTo>
                    <a:pt x="947935" y="17780"/>
                  </a:lnTo>
                  <a:lnTo>
                    <a:pt x="984471" y="24130"/>
                  </a:lnTo>
                  <a:lnTo>
                    <a:pt x="964542" y="24130"/>
                  </a:lnTo>
                  <a:cubicBezTo>
                    <a:pt x="878184"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060"/>
                    <a:pt x="6350" y="873760"/>
                    <a:pt x="6350" y="929640"/>
                  </a:cubicBezTo>
                  <a:lnTo>
                    <a:pt x="10160" y="929640"/>
                  </a:lnTo>
                  <a:lnTo>
                    <a:pt x="10160" y="935990"/>
                  </a:lnTo>
                  <a:lnTo>
                    <a:pt x="19050" y="937260"/>
                  </a:lnTo>
                  <a:lnTo>
                    <a:pt x="19050" y="955040"/>
                  </a:lnTo>
                  <a:lnTo>
                    <a:pt x="12700" y="955040"/>
                  </a:lnTo>
                  <a:lnTo>
                    <a:pt x="16510" y="1005840"/>
                  </a:lnTo>
                  <a:lnTo>
                    <a:pt x="16510" y="1013460"/>
                  </a:lnTo>
                  <a:cubicBezTo>
                    <a:pt x="13970" y="1060450"/>
                    <a:pt x="10160" y="1108710"/>
                    <a:pt x="16510" y="1141730"/>
                  </a:cubicBezTo>
                  <a:cubicBezTo>
                    <a:pt x="16510" y="1144270"/>
                    <a:pt x="16510" y="1145540"/>
                    <a:pt x="15240" y="1146810"/>
                  </a:cubicBezTo>
                  <a:lnTo>
                    <a:pt x="12700" y="1148080"/>
                  </a:lnTo>
                  <a:lnTo>
                    <a:pt x="12700" y="1153160"/>
                  </a:lnTo>
                  <a:cubicBezTo>
                    <a:pt x="13970" y="1165860"/>
                    <a:pt x="13970" y="1184910"/>
                    <a:pt x="15240" y="1205230"/>
                  </a:cubicBezTo>
                  <a:cubicBezTo>
                    <a:pt x="16510" y="1245870"/>
                    <a:pt x="19050" y="1291590"/>
                    <a:pt x="21590" y="1313180"/>
                  </a:cubicBezTo>
                  <a:cubicBezTo>
                    <a:pt x="21590" y="1315720"/>
                    <a:pt x="20320" y="1318260"/>
                    <a:pt x="20320" y="1319530"/>
                  </a:cubicBezTo>
                  <a:cubicBezTo>
                    <a:pt x="20320" y="1320800"/>
                    <a:pt x="19050" y="1322070"/>
                    <a:pt x="19050" y="1323340"/>
                  </a:cubicBezTo>
                  <a:lnTo>
                    <a:pt x="21590" y="1323340"/>
                  </a:lnTo>
                  <a:lnTo>
                    <a:pt x="21590" y="1324610"/>
                  </a:lnTo>
                  <a:cubicBezTo>
                    <a:pt x="15240" y="1353820"/>
                    <a:pt x="17780" y="1414780"/>
                    <a:pt x="20320" y="1469390"/>
                  </a:cubicBezTo>
                  <a:cubicBezTo>
                    <a:pt x="21590" y="1510030"/>
                    <a:pt x="24130" y="1560830"/>
                    <a:pt x="20320" y="1570990"/>
                  </a:cubicBezTo>
                  <a:lnTo>
                    <a:pt x="16510" y="1570990"/>
                  </a:lnTo>
                  <a:lnTo>
                    <a:pt x="17780" y="1668780"/>
                  </a:lnTo>
                  <a:lnTo>
                    <a:pt x="11430" y="1668780"/>
                  </a:lnTo>
                  <a:cubicBezTo>
                    <a:pt x="11430" y="1680210"/>
                    <a:pt x="10160" y="1690370"/>
                    <a:pt x="10160" y="1700530"/>
                  </a:cubicBezTo>
                  <a:lnTo>
                    <a:pt x="8890" y="1699260"/>
                  </a:lnTo>
                  <a:lnTo>
                    <a:pt x="10160" y="1714500"/>
                  </a:lnTo>
                  <a:lnTo>
                    <a:pt x="10160" y="1718310"/>
                  </a:lnTo>
                  <a:lnTo>
                    <a:pt x="13970" y="1813560"/>
                  </a:lnTo>
                  <a:lnTo>
                    <a:pt x="21590" y="1813560"/>
                  </a:lnTo>
                  <a:cubicBezTo>
                    <a:pt x="22860" y="1819910"/>
                    <a:pt x="22860" y="1826260"/>
                    <a:pt x="24130" y="1831340"/>
                  </a:cubicBezTo>
                  <a:lnTo>
                    <a:pt x="22860" y="1830070"/>
                  </a:lnTo>
                  <a:lnTo>
                    <a:pt x="21590" y="1850390"/>
                  </a:lnTo>
                  <a:cubicBezTo>
                    <a:pt x="20320" y="1870710"/>
                    <a:pt x="20320" y="1887220"/>
                    <a:pt x="20320" y="1902460"/>
                  </a:cubicBezTo>
                  <a:cubicBezTo>
                    <a:pt x="17780" y="1910080"/>
                    <a:pt x="15240" y="1917700"/>
                    <a:pt x="13970" y="1926590"/>
                  </a:cubicBezTo>
                  <a:lnTo>
                    <a:pt x="12700" y="1930400"/>
                  </a:lnTo>
                  <a:lnTo>
                    <a:pt x="12700" y="1932940"/>
                  </a:lnTo>
                  <a:cubicBezTo>
                    <a:pt x="13970" y="1934210"/>
                    <a:pt x="15240" y="1939290"/>
                    <a:pt x="16510" y="1962150"/>
                  </a:cubicBezTo>
                  <a:cubicBezTo>
                    <a:pt x="16510" y="1992630"/>
                    <a:pt x="19050" y="2018030"/>
                    <a:pt x="22860" y="2057400"/>
                  </a:cubicBezTo>
                  <a:lnTo>
                    <a:pt x="12700" y="2094230"/>
                  </a:lnTo>
                  <a:cubicBezTo>
                    <a:pt x="8890" y="2108200"/>
                    <a:pt x="8890" y="2112010"/>
                    <a:pt x="8890" y="2118360"/>
                  </a:cubicBezTo>
                  <a:cubicBezTo>
                    <a:pt x="8890" y="2123440"/>
                    <a:pt x="8890" y="2131060"/>
                    <a:pt x="5080" y="2152650"/>
                  </a:cubicBezTo>
                  <a:lnTo>
                    <a:pt x="8890" y="2153920"/>
                  </a:lnTo>
                  <a:cubicBezTo>
                    <a:pt x="10160" y="2161540"/>
                    <a:pt x="10160" y="2190750"/>
                    <a:pt x="10160" y="2209800"/>
                  </a:cubicBezTo>
                  <a:cubicBezTo>
                    <a:pt x="10160" y="2247900"/>
                    <a:pt x="10160" y="2261870"/>
                    <a:pt x="12700" y="2265680"/>
                  </a:cubicBezTo>
                  <a:cubicBezTo>
                    <a:pt x="10160" y="2283460"/>
                    <a:pt x="8890" y="2299970"/>
                    <a:pt x="8890" y="2317750"/>
                  </a:cubicBezTo>
                  <a:cubicBezTo>
                    <a:pt x="7620" y="2338070"/>
                    <a:pt x="7620" y="2359660"/>
                    <a:pt x="2540" y="2386330"/>
                  </a:cubicBezTo>
                  <a:lnTo>
                    <a:pt x="0" y="2401570"/>
                  </a:lnTo>
                  <a:lnTo>
                    <a:pt x="6350" y="2397760"/>
                  </a:lnTo>
                  <a:lnTo>
                    <a:pt x="6350" y="2421890"/>
                  </a:lnTo>
                  <a:cubicBezTo>
                    <a:pt x="6350" y="2423160"/>
                    <a:pt x="7620" y="2426970"/>
                    <a:pt x="8890" y="2432050"/>
                  </a:cubicBezTo>
                  <a:lnTo>
                    <a:pt x="8890" y="2434590"/>
                  </a:lnTo>
                  <a:lnTo>
                    <a:pt x="10160" y="2434590"/>
                  </a:lnTo>
                  <a:cubicBezTo>
                    <a:pt x="11430" y="2439670"/>
                    <a:pt x="15240" y="2439670"/>
                    <a:pt x="16510" y="2439670"/>
                  </a:cubicBezTo>
                  <a:cubicBezTo>
                    <a:pt x="16510" y="2480310"/>
                    <a:pt x="15240" y="2522220"/>
                    <a:pt x="13970" y="2562860"/>
                  </a:cubicBezTo>
                  <a:cubicBezTo>
                    <a:pt x="13970" y="2574290"/>
                    <a:pt x="12700" y="2584450"/>
                    <a:pt x="12700" y="2595880"/>
                  </a:cubicBezTo>
                  <a:lnTo>
                    <a:pt x="8890" y="2595880"/>
                  </a:lnTo>
                  <a:lnTo>
                    <a:pt x="8890" y="2625090"/>
                  </a:lnTo>
                  <a:lnTo>
                    <a:pt x="6350" y="2625090"/>
                  </a:lnTo>
                  <a:lnTo>
                    <a:pt x="6350" y="2655570"/>
                  </a:lnTo>
                  <a:cubicBezTo>
                    <a:pt x="3810" y="2691130"/>
                    <a:pt x="1270" y="2745740"/>
                    <a:pt x="3810" y="2780030"/>
                  </a:cubicBezTo>
                  <a:cubicBezTo>
                    <a:pt x="2540" y="2797810"/>
                    <a:pt x="5080" y="2819400"/>
                    <a:pt x="6350" y="2830830"/>
                  </a:cubicBezTo>
                  <a:lnTo>
                    <a:pt x="5080" y="2830830"/>
                  </a:lnTo>
                  <a:lnTo>
                    <a:pt x="8890" y="2929890"/>
                  </a:lnTo>
                  <a:lnTo>
                    <a:pt x="7620" y="2931160"/>
                  </a:lnTo>
                  <a:lnTo>
                    <a:pt x="7620" y="2934970"/>
                  </a:lnTo>
                  <a:cubicBezTo>
                    <a:pt x="7620" y="2969260"/>
                    <a:pt x="8890" y="3003550"/>
                    <a:pt x="8890" y="3040380"/>
                  </a:cubicBezTo>
                  <a:cubicBezTo>
                    <a:pt x="11430" y="3110230"/>
                    <a:pt x="12700" y="3181350"/>
                    <a:pt x="6350" y="3258820"/>
                  </a:cubicBezTo>
                  <a:lnTo>
                    <a:pt x="6350" y="3265170"/>
                  </a:lnTo>
                  <a:cubicBezTo>
                    <a:pt x="7620" y="3280410"/>
                    <a:pt x="7620" y="3295650"/>
                    <a:pt x="7620" y="3313430"/>
                  </a:cubicBezTo>
                  <a:lnTo>
                    <a:pt x="7620" y="3392170"/>
                  </a:lnTo>
                  <a:lnTo>
                    <a:pt x="2540" y="3412490"/>
                  </a:lnTo>
                  <a:lnTo>
                    <a:pt x="2540" y="3463290"/>
                  </a:lnTo>
                  <a:lnTo>
                    <a:pt x="8890" y="3463290"/>
                  </a:lnTo>
                  <a:cubicBezTo>
                    <a:pt x="46990" y="3463290"/>
                    <a:pt x="102870" y="3464560"/>
                    <a:pt x="118110" y="3464560"/>
                  </a:cubicBezTo>
                  <a:cubicBezTo>
                    <a:pt x="146050" y="3464560"/>
                    <a:pt x="161290" y="3464560"/>
                    <a:pt x="168910" y="3463290"/>
                  </a:cubicBezTo>
                  <a:cubicBezTo>
                    <a:pt x="189230" y="3468370"/>
                    <a:pt x="227330" y="3469640"/>
                    <a:pt x="271780" y="3469640"/>
                  </a:cubicBezTo>
                  <a:cubicBezTo>
                    <a:pt x="298450" y="3469640"/>
                    <a:pt x="327660" y="3469640"/>
                    <a:pt x="356870" y="3468370"/>
                  </a:cubicBezTo>
                  <a:cubicBezTo>
                    <a:pt x="394970" y="3467100"/>
                    <a:pt x="431800" y="3467100"/>
                    <a:pt x="457200" y="3468370"/>
                  </a:cubicBezTo>
                  <a:lnTo>
                    <a:pt x="461010" y="3468370"/>
                  </a:lnTo>
                  <a:lnTo>
                    <a:pt x="463550" y="3462020"/>
                  </a:lnTo>
                  <a:cubicBezTo>
                    <a:pt x="514350" y="3462020"/>
                    <a:pt x="563880" y="3460750"/>
                    <a:pt x="628650" y="3458210"/>
                  </a:cubicBezTo>
                  <a:lnTo>
                    <a:pt x="640080" y="3458210"/>
                  </a:lnTo>
                  <a:lnTo>
                    <a:pt x="638810" y="3455670"/>
                  </a:lnTo>
                  <a:lnTo>
                    <a:pt x="671830" y="3455670"/>
                  </a:lnTo>
                  <a:lnTo>
                    <a:pt x="671830" y="3450590"/>
                  </a:lnTo>
                  <a:cubicBezTo>
                    <a:pt x="694690" y="3450590"/>
                    <a:pt x="718820" y="3451860"/>
                    <a:pt x="745490" y="3453130"/>
                  </a:cubicBezTo>
                  <a:cubicBezTo>
                    <a:pt x="763270" y="3454400"/>
                    <a:pt x="781050" y="3454400"/>
                    <a:pt x="798830" y="3455670"/>
                  </a:cubicBezTo>
                  <a:lnTo>
                    <a:pt x="798830" y="3467100"/>
                  </a:lnTo>
                  <a:lnTo>
                    <a:pt x="1030971" y="3467100"/>
                  </a:lnTo>
                  <a:cubicBezTo>
                    <a:pt x="1094079" y="3467100"/>
                    <a:pt x="1153865" y="3465830"/>
                    <a:pt x="1216973" y="3464560"/>
                  </a:cubicBezTo>
                  <a:cubicBezTo>
                    <a:pt x="1353153" y="3462020"/>
                    <a:pt x="1482690" y="3459480"/>
                    <a:pt x="1602262" y="3463290"/>
                  </a:cubicBezTo>
                  <a:cubicBezTo>
                    <a:pt x="1658727" y="3462020"/>
                    <a:pt x="1701906" y="3462020"/>
                    <a:pt x="1738442" y="3463290"/>
                  </a:cubicBezTo>
                  <a:lnTo>
                    <a:pt x="1738442" y="3464560"/>
                  </a:lnTo>
                  <a:lnTo>
                    <a:pt x="1761692" y="3464560"/>
                  </a:lnTo>
                  <a:lnTo>
                    <a:pt x="1848050" y="3467100"/>
                  </a:lnTo>
                  <a:lnTo>
                    <a:pt x="1848050" y="3463290"/>
                  </a:lnTo>
                  <a:cubicBezTo>
                    <a:pt x="1884586" y="3463290"/>
                    <a:pt x="1924444" y="3462020"/>
                    <a:pt x="1967623" y="3462020"/>
                  </a:cubicBezTo>
                  <a:lnTo>
                    <a:pt x="1997516" y="3468370"/>
                  </a:lnTo>
                  <a:lnTo>
                    <a:pt x="2017445" y="3468370"/>
                  </a:lnTo>
                  <a:cubicBezTo>
                    <a:pt x="2060624" y="3469640"/>
                    <a:pt x="2080552" y="3469640"/>
                    <a:pt x="2087195" y="3462020"/>
                  </a:cubicBezTo>
                  <a:lnTo>
                    <a:pt x="2087195" y="3459480"/>
                  </a:lnTo>
                  <a:cubicBezTo>
                    <a:pt x="2103803" y="3458210"/>
                    <a:pt x="2120410" y="3458210"/>
                    <a:pt x="2133696" y="3456940"/>
                  </a:cubicBezTo>
                  <a:cubicBezTo>
                    <a:pt x="2166910" y="3462020"/>
                    <a:pt x="2210089" y="3460750"/>
                    <a:pt x="2259911" y="3460750"/>
                  </a:cubicBezTo>
                  <a:cubicBezTo>
                    <a:pt x="2309733" y="3459480"/>
                    <a:pt x="2362877" y="3459480"/>
                    <a:pt x="2399412" y="3464560"/>
                  </a:cubicBezTo>
                  <a:lnTo>
                    <a:pt x="2402734" y="3465830"/>
                  </a:lnTo>
                  <a:lnTo>
                    <a:pt x="2409377" y="3465830"/>
                  </a:lnTo>
                  <a:cubicBezTo>
                    <a:pt x="2425984" y="3464560"/>
                    <a:pt x="2492414" y="3463290"/>
                    <a:pt x="2555521" y="3462020"/>
                  </a:cubicBezTo>
                  <a:cubicBezTo>
                    <a:pt x="2615307" y="3460750"/>
                    <a:pt x="2681737" y="3459480"/>
                    <a:pt x="2734880" y="3458210"/>
                  </a:cubicBezTo>
                  <a:cubicBezTo>
                    <a:pt x="2744844" y="3460750"/>
                    <a:pt x="2768095" y="3462020"/>
                    <a:pt x="2788023" y="3462020"/>
                  </a:cubicBezTo>
                  <a:cubicBezTo>
                    <a:pt x="2864417" y="3460750"/>
                    <a:pt x="2950775" y="3459480"/>
                    <a:pt x="3057062" y="3459480"/>
                  </a:cubicBezTo>
                  <a:lnTo>
                    <a:pt x="3060383" y="3460750"/>
                  </a:lnTo>
                  <a:lnTo>
                    <a:pt x="3076991" y="3459480"/>
                  </a:lnTo>
                  <a:cubicBezTo>
                    <a:pt x="3146741" y="3459480"/>
                    <a:pt x="3216492" y="3460750"/>
                    <a:pt x="3286242" y="3460750"/>
                  </a:cubicBezTo>
                  <a:lnTo>
                    <a:pt x="3286242" y="3463290"/>
                  </a:lnTo>
                  <a:lnTo>
                    <a:pt x="3342708" y="3460750"/>
                  </a:lnTo>
                  <a:lnTo>
                    <a:pt x="3369279" y="3460750"/>
                  </a:lnTo>
                  <a:cubicBezTo>
                    <a:pt x="3532031" y="3462020"/>
                    <a:pt x="3701425" y="3463290"/>
                    <a:pt x="3874141" y="3463290"/>
                  </a:cubicBezTo>
                  <a:lnTo>
                    <a:pt x="3880784" y="3463290"/>
                  </a:lnTo>
                  <a:lnTo>
                    <a:pt x="3890749" y="3458210"/>
                  </a:lnTo>
                  <a:lnTo>
                    <a:pt x="3890749" y="3453130"/>
                  </a:lnTo>
                  <a:lnTo>
                    <a:pt x="3897391" y="3453130"/>
                  </a:lnTo>
                  <a:lnTo>
                    <a:pt x="4103322" y="3464560"/>
                  </a:lnTo>
                  <a:cubicBezTo>
                    <a:pt x="4133215" y="3464560"/>
                    <a:pt x="4149822" y="3462020"/>
                    <a:pt x="4169751" y="3460750"/>
                  </a:cubicBezTo>
                  <a:cubicBezTo>
                    <a:pt x="4199644" y="3458210"/>
                    <a:pt x="4226216" y="3454400"/>
                    <a:pt x="4312574" y="3459480"/>
                  </a:cubicBezTo>
                  <a:lnTo>
                    <a:pt x="4312574" y="3456940"/>
                  </a:lnTo>
                  <a:lnTo>
                    <a:pt x="4518504" y="3456940"/>
                  </a:lnTo>
                  <a:cubicBezTo>
                    <a:pt x="4760971" y="3456940"/>
                    <a:pt x="5039973" y="3456940"/>
                    <a:pt x="5255868" y="3462020"/>
                  </a:cubicBezTo>
                  <a:lnTo>
                    <a:pt x="5345548" y="3463290"/>
                  </a:lnTo>
                  <a:lnTo>
                    <a:pt x="5309012" y="3456940"/>
                  </a:lnTo>
                  <a:lnTo>
                    <a:pt x="5328940" y="3456940"/>
                  </a:lnTo>
                  <a:cubicBezTo>
                    <a:pt x="5411977" y="3459480"/>
                    <a:pt x="5445945" y="3460750"/>
                    <a:pt x="5453565" y="3456940"/>
                  </a:cubicBezTo>
                  <a:lnTo>
                    <a:pt x="5453565" y="3458210"/>
                  </a:lnTo>
                  <a:cubicBezTo>
                    <a:pt x="5454835" y="3458210"/>
                    <a:pt x="5454835" y="3458210"/>
                    <a:pt x="5456105" y="3456940"/>
                  </a:cubicBezTo>
                  <a:cubicBezTo>
                    <a:pt x="5457375" y="3456940"/>
                    <a:pt x="5458645" y="3458210"/>
                    <a:pt x="5461185" y="3458210"/>
                  </a:cubicBezTo>
                  <a:lnTo>
                    <a:pt x="5461185" y="3464560"/>
                  </a:lnTo>
                  <a:cubicBezTo>
                    <a:pt x="5496745" y="3463290"/>
                    <a:pt x="5525955" y="3463290"/>
                    <a:pt x="5551355" y="3464560"/>
                  </a:cubicBezTo>
                  <a:cubicBezTo>
                    <a:pt x="5580565" y="3465830"/>
                    <a:pt x="5607235" y="3465830"/>
                    <a:pt x="5635175" y="3463290"/>
                  </a:cubicBezTo>
                  <a:cubicBezTo>
                    <a:pt x="5636445" y="3464560"/>
                    <a:pt x="5637715" y="3467100"/>
                    <a:pt x="5641525" y="3468370"/>
                  </a:cubicBezTo>
                  <a:lnTo>
                    <a:pt x="5644065" y="3468370"/>
                  </a:lnTo>
                  <a:cubicBezTo>
                    <a:pt x="5647875" y="3468370"/>
                    <a:pt x="5650415" y="3467100"/>
                    <a:pt x="5652955" y="3467100"/>
                  </a:cubicBezTo>
                  <a:lnTo>
                    <a:pt x="5652955" y="3472180"/>
                  </a:lnTo>
                  <a:cubicBezTo>
                    <a:pt x="5721535" y="3472180"/>
                    <a:pt x="5743125" y="3464560"/>
                    <a:pt x="5753285" y="3458210"/>
                  </a:cubicBezTo>
                  <a:cubicBezTo>
                    <a:pt x="5807895" y="3459480"/>
                    <a:pt x="5856155" y="3462020"/>
                    <a:pt x="5903145" y="3465830"/>
                  </a:cubicBezTo>
                  <a:lnTo>
                    <a:pt x="5903145" y="3460750"/>
                  </a:lnTo>
                  <a:lnTo>
                    <a:pt x="5920925" y="3460750"/>
                  </a:lnTo>
                  <a:lnTo>
                    <a:pt x="5920925" y="3456940"/>
                  </a:lnTo>
                  <a:lnTo>
                    <a:pt x="5995855" y="3456940"/>
                  </a:lnTo>
                  <a:lnTo>
                    <a:pt x="6042845" y="3459480"/>
                  </a:lnTo>
                  <a:lnTo>
                    <a:pt x="6044115" y="3459480"/>
                  </a:lnTo>
                  <a:cubicBezTo>
                    <a:pt x="6054275" y="3455670"/>
                    <a:pt x="6088565" y="3455670"/>
                    <a:pt x="6120315" y="3455670"/>
                  </a:cubicBezTo>
                  <a:cubicBezTo>
                    <a:pt x="6148255" y="3455670"/>
                    <a:pt x="6173655" y="3455670"/>
                    <a:pt x="6185085" y="3453130"/>
                  </a:cubicBezTo>
                  <a:lnTo>
                    <a:pt x="6248585" y="3453130"/>
                  </a:lnTo>
                  <a:lnTo>
                    <a:pt x="6248585" y="3446780"/>
                  </a:lnTo>
                  <a:lnTo>
                    <a:pt x="6265095" y="3446780"/>
                  </a:lnTo>
                  <a:lnTo>
                    <a:pt x="6265095" y="3440430"/>
                  </a:lnTo>
                  <a:cubicBezTo>
                    <a:pt x="6265095" y="3430270"/>
                    <a:pt x="6265095" y="3418840"/>
                    <a:pt x="6266365" y="3406140"/>
                  </a:cubicBezTo>
                  <a:lnTo>
                    <a:pt x="6266365" y="3393440"/>
                  </a:lnTo>
                  <a:cubicBezTo>
                    <a:pt x="6266365" y="3383280"/>
                    <a:pt x="6266365" y="3375660"/>
                    <a:pt x="6267635" y="3366770"/>
                  </a:cubicBezTo>
                  <a:lnTo>
                    <a:pt x="6268905" y="3350260"/>
                  </a:lnTo>
                  <a:cubicBezTo>
                    <a:pt x="6272715" y="3286760"/>
                    <a:pt x="6271445" y="3272790"/>
                    <a:pt x="6271445" y="3258820"/>
                  </a:cubicBezTo>
                  <a:cubicBezTo>
                    <a:pt x="6270175" y="3244850"/>
                    <a:pt x="6270175" y="3232150"/>
                    <a:pt x="6273985" y="3169920"/>
                  </a:cubicBezTo>
                  <a:lnTo>
                    <a:pt x="6275255" y="3152140"/>
                  </a:lnTo>
                  <a:lnTo>
                    <a:pt x="6263825" y="3164840"/>
                  </a:lnTo>
                  <a:cubicBezTo>
                    <a:pt x="6262555" y="3152140"/>
                    <a:pt x="6265095" y="3124200"/>
                    <a:pt x="6266365" y="3102610"/>
                  </a:cubicBezTo>
                  <a:cubicBezTo>
                    <a:pt x="6268905" y="3069590"/>
                    <a:pt x="6272715" y="3031490"/>
                    <a:pt x="6270175" y="2997200"/>
                  </a:cubicBezTo>
                  <a:lnTo>
                    <a:pt x="6279065" y="3025140"/>
                  </a:lnTo>
                  <a:lnTo>
                    <a:pt x="6277795" y="2978150"/>
                  </a:lnTo>
                  <a:cubicBezTo>
                    <a:pt x="6277795" y="2962910"/>
                    <a:pt x="6276525" y="2946400"/>
                    <a:pt x="6276525" y="2929890"/>
                  </a:cubicBezTo>
                  <a:cubicBezTo>
                    <a:pt x="6279065" y="2917190"/>
                    <a:pt x="6281605" y="2904490"/>
                    <a:pt x="6282875" y="2894330"/>
                  </a:cubicBezTo>
                  <a:lnTo>
                    <a:pt x="6287955" y="2894330"/>
                  </a:lnTo>
                  <a:cubicBezTo>
                    <a:pt x="6291765" y="2842260"/>
                    <a:pt x="6290495" y="2838450"/>
                    <a:pt x="6286685" y="2834640"/>
                  </a:cubicBezTo>
                  <a:cubicBezTo>
                    <a:pt x="6285415" y="2833370"/>
                    <a:pt x="6282875" y="2832100"/>
                    <a:pt x="6281605" y="2832100"/>
                  </a:cubicBezTo>
                  <a:cubicBezTo>
                    <a:pt x="6280335" y="2829560"/>
                    <a:pt x="6279065" y="2823210"/>
                    <a:pt x="6279065" y="2806700"/>
                  </a:cubicBezTo>
                  <a:cubicBezTo>
                    <a:pt x="6280335" y="2806700"/>
                    <a:pt x="6281605" y="2806700"/>
                    <a:pt x="6284145" y="2805430"/>
                  </a:cubicBezTo>
                  <a:cubicBezTo>
                    <a:pt x="6289225" y="2802890"/>
                    <a:pt x="6290495" y="2796540"/>
                    <a:pt x="6290495" y="2769870"/>
                  </a:cubicBezTo>
                  <a:cubicBezTo>
                    <a:pt x="6291765" y="2759710"/>
                    <a:pt x="6290495" y="2734310"/>
                    <a:pt x="6287955" y="2702560"/>
                  </a:cubicBezTo>
                  <a:cubicBezTo>
                    <a:pt x="6286685" y="2682240"/>
                    <a:pt x="6285415" y="2659380"/>
                    <a:pt x="6284145" y="2636520"/>
                  </a:cubicBezTo>
                  <a:lnTo>
                    <a:pt x="6284145" y="2613660"/>
                  </a:lnTo>
                  <a:cubicBezTo>
                    <a:pt x="6289225" y="2608580"/>
                    <a:pt x="6290495" y="2592070"/>
                    <a:pt x="6289225" y="2543810"/>
                  </a:cubicBezTo>
                  <a:lnTo>
                    <a:pt x="6285415" y="2543810"/>
                  </a:lnTo>
                  <a:lnTo>
                    <a:pt x="6285415" y="2537460"/>
                  </a:lnTo>
                  <a:lnTo>
                    <a:pt x="6276525" y="2536190"/>
                  </a:lnTo>
                  <a:lnTo>
                    <a:pt x="6276525" y="2518410"/>
                  </a:lnTo>
                  <a:lnTo>
                    <a:pt x="6282875" y="2518410"/>
                  </a:lnTo>
                  <a:lnTo>
                    <a:pt x="6279065" y="2467610"/>
                  </a:lnTo>
                  <a:lnTo>
                    <a:pt x="6279065" y="2459990"/>
                  </a:lnTo>
                  <a:cubicBezTo>
                    <a:pt x="6281605" y="2413000"/>
                    <a:pt x="6285415" y="2364740"/>
                    <a:pt x="6279065" y="2331720"/>
                  </a:cubicBezTo>
                  <a:cubicBezTo>
                    <a:pt x="6279065" y="2329180"/>
                    <a:pt x="6279065" y="2327910"/>
                    <a:pt x="6280335" y="2326640"/>
                  </a:cubicBezTo>
                  <a:lnTo>
                    <a:pt x="6282875" y="2325370"/>
                  </a:lnTo>
                  <a:lnTo>
                    <a:pt x="6282875" y="2320290"/>
                  </a:lnTo>
                  <a:cubicBezTo>
                    <a:pt x="6281605" y="2307590"/>
                    <a:pt x="6281605" y="2288540"/>
                    <a:pt x="6280335" y="2268220"/>
                  </a:cubicBezTo>
                  <a:cubicBezTo>
                    <a:pt x="6279065" y="2227580"/>
                    <a:pt x="6276525" y="2181860"/>
                    <a:pt x="6273985" y="2160270"/>
                  </a:cubicBezTo>
                  <a:cubicBezTo>
                    <a:pt x="6273985" y="2157730"/>
                    <a:pt x="6275255" y="2155190"/>
                    <a:pt x="6275255" y="2153920"/>
                  </a:cubicBezTo>
                  <a:cubicBezTo>
                    <a:pt x="6275255" y="2152650"/>
                    <a:pt x="6275255" y="2151380"/>
                    <a:pt x="6276525" y="2151380"/>
                  </a:cubicBezTo>
                  <a:lnTo>
                    <a:pt x="6271445" y="2148840"/>
                  </a:lnTo>
                  <a:lnTo>
                    <a:pt x="6277795" y="2150110"/>
                  </a:lnTo>
                  <a:lnTo>
                    <a:pt x="6279065" y="2148840"/>
                  </a:lnTo>
                  <a:lnTo>
                    <a:pt x="6279065" y="2147570"/>
                  </a:lnTo>
                  <a:cubicBezTo>
                    <a:pt x="6285415" y="2118360"/>
                    <a:pt x="6282875" y="2057400"/>
                    <a:pt x="6280335" y="2002790"/>
                  </a:cubicBezTo>
                  <a:cubicBezTo>
                    <a:pt x="6279065" y="1962150"/>
                    <a:pt x="6276525" y="1911350"/>
                    <a:pt x="6280335" y="1901190"/>
                  </a:cubicBezTo>
                  <a:lnTo>
                    <a:pt x="6284145" y="1901190"/>
                  </a:lnTo>
                  <a:lnTo>
                    <a:pt x="6282875" y="1803400"/>
                  </a:lnTo>
                  <a:lnTo>
                    <a:pt x="6289225" y="1803400"/>
                  </a:lnTo>
                  <a:cubicBezTo>
                    <a:pt x="6289225" y="1793240"/>
                    <a:pt x="6290495" y="1781810"/>
                    <a:pt x="6290495" y="1771650"/>
                  </a:cubicBezTo>
                  <a:lnTo>
                    <a:pt x="6291765" y="1774190"/>
                  </a:lnTo>
                  <a:lnTo>
                    <a:pt x="6290495" y="1757680"/>
                  </a:lnTo>
                  <a:lnTo>
                    <a:pt x="6290495" y="1755140"/>
                  </a:lnTo>
                  <a:lnTo>
                    <a:pt x="6286685" y="1659890"/>
                  </a:lnTo>
                  <a:lnTo>
                    <a:pt x="6279065" y="1659890"/>
                  </a:lnTo>
                  <a:cubicBezTo>
                    <a:pt x="6277795" y="1653540"/>
                    <a:pt x="6277795" y="1647190"/>
                    <a:pt x="6276525" y="1642110"/>
                  </a:cubicBezTo>
                  <a:lnTo>
                    <a:pt x="6277795" y="1643380"/>
                  </a:lnTo>
                  <a:lnTo>
                    <a:pt x="6279065" y="1623060"/>
                  </a:lnTo>
                  <a:cubicBezTo>
                    <a:pt x="6280335" y="1602740"/>
                    <a:pt x="6280335" y="1586230"/>
                    <a:pt x="6280335" y="1570990"/>
                  </a:cubicBezTo>
                  <a:cubicBezTo>
                    <a:pt x="6282875" y="1563370"/>
                    <a:pt x="6285415" y="1555750"/>
                    <a:pt x="6286685" y="1546860"/>
                  </a:cubicBezTo>
                  <a:lnTo>
                    <a:pt x="6287955" y="1543050"/>
                  </a:lnTo>
                  <a:lnTo>
                    <a:pt x="6284145" y="1540510"/>
                  </a:lnTo>
                  <a:cubicBezTo>
                    <a:pt x="6284145" y="1539240"/>
                    <a:pt x="6281605" y="1534160"/>
                    <a:pt x="6280335" y="1511300"/>
                  </a:cubicBezTo>
                  <a:cubicBezTo>
                    <a:pt x="6280335" y="1480820"/>
                    <a:pt x="6277795" y="1456690"/>
                    <a:pt x="6273985" y="1416050"/>
                  </a:cubicBezTo>
                  <a:lnTo>
                    <a:pt x="6284145" y="1379220"/>
                  </a:lnTo>
                  <a:cubicBezTo>
                    <a:pt x="6287955" y="1365250"/>
                    <a:pt x="6287955" y="1361440"/>
                    <a:pt x="6287955" y="1355090"/>
                  </a:cubicBezTo>
                  <a:cubicBezTo>
                    <a:pt x="6287955" y="1350010"/>
                    <a:pt x="6287955" y="1342390"/>
                    <a:pt x="6291765" y="1320800"/>
                  </a:cubicBezTo>
                  <a:lnTo>
                    <a:pt x="6287955" y="1319530"/>
                  </a:lnTo>
                  <a:cubicBezTo>
                    <a:pt x="6286685" y="1311910"/>
                    <a:pt x="6286685" y="1282700"/>
                    <a:pt x="6286685" y="1263650"/>
                  </a:cubicBezTo>
                  <a:cubicBezTo>
                    <a:pt x="6286685" y="1225550"/>
                    <a:pt x="6286685" y="1211580"/>
                    <a:pt x="6284145" y="1207770"/>
                  </a:cubicBezTo>
                  <a:cubicBezTo>
                    <a:pt x="6286685" y="1189990"/>
                    <a:pt x="6287955" y="1173480"/>
                    <a:pt x="6287955" y="1155700"/>
                  </a:cubicBezTo>
                  <a:cubicBezTo>
                    <a:pt x="6287955" y="1135380"/>
                    <a:pt x="6287955" y="1113790"/>
                    <a:pt x="6293035" y="1087120"/>
                  </a:cubicBezTo>
                  <a:close/>
                  <a:moveTo>
                    <a:pt x="27940" y="495300"/>
                  </a:moveTo>
                  <a:lnTo>
                    <a:pt x="27940" y="488950"/>
                  </a:lnTo>
                  <a:lnTo>
                    <a:pt x="29210" y="488950"/>
                  </a:lnTo>
                  <a:cubicBezTo>
                    <a:pt x="27940" y="491490"/>
                    <a:pt x="27940" y="492760"/>
                    <a:pt x="27940" y="495300"/>
                  </a:cubicBezTo>
                  <a:close/>
                  <a:moveTo>
                    <a:pt x="38100" y="2854960"/>
                  </a:moveTo>
                  <a:cubicBezTo>
                    <a:pt x="38100" y="2851150"/>
                    <a:pt x="36830" y="2848610"/>
                    <a:pt x="36830" y="2846070"/>
                  </a:cubicBezTo>
                  <a:lnTo>
                    <a:pt x="38100" y="2846070"/>
                  </a:lnTo>
                  <a:lnTo>
                    <a:pt x="38100" y="2854960"/>
                  </a:lnTo>
                  <a:close/>
                  <a:moveTo>
                    <a:pt x="6218105" y="546100"/>
                  </a:moveTo>
                  <a:lnTo>
                    <a:pt x="6219375" y="577850"/>
                  </a:lnTo>
                  <a:lnTo>
                    <a:pt x="6210485" y="563880"/>
                  </a:lnTo>
                  <a:lnTo>
                    <a:pt x="6213025" y="591820"/>
                  </a:lnTo>
                  <a:cubicBezTo>
                    <a:pt x="6218105" y="647700"/>
                    <a:pt x="6216835" y="669290"/>
                    <a:pt x="6215565" y="718820"/>
                  </a:cubicBezTo>
                  <a:lnTo>
                    <a:pt x="6214295" y="741680"/>
                  </a:lnTo>
                  <a:lnTo>
                    <a:pt x="6211755" y="762000"/>
                  </a:lnTo>
                  <a:cubicBezTo>
                    <a:pt x="6209215" y="786130"/>
                    <a:pt x="6209215" y="817880"/>
                    <a:pt x="6210485" y="843280"/>
                  </a:cubicBezTo>
                  <a:lnTo>
                    <a:pt x="6206675" y="843280"/>
                  </a:lnTo>
                  <a:lnTo>
                    <a:pt x="6206675" y="885190"/>
                  </a:lnTo>
                  <a:lnTo>
                    <a:pt x="6210485" y="885190"/>
                  </a:lnTo>
                  <a:lnTo>
                    <a:pt x="6215565" y="956310"/>
                  </a:lnTo>
                  <a:lnTo>
                    <a:pt x="6210485" y="956310"/>
                  </a:lnTo>
                  <a:cubicBezTo>
                    <a:pt x="6210485" y="962660"/>
                    <a:pt x="6210485" y="967740"/>
                    <a:pt x="6211755" y="974090"/>
                  </a:cubicBezTo>
                  <a:lnTo>
                    <a:pt x="6202865" y="974090"/>
                  </a:lnTo>
                  <a:lnTo>
                    <a:pt x="6202865" y="976630"/>
                  </a:lnTo>
                  <a:lnTo>
                    <a:pt x="6207945" y="1078230"/>
                  </a:lnTo>
                  <a:cubicBezTo>
                    <a:pt x="6206675" y="1082040"/>
                    <a:pt x="6206675" y="1088390"/>
                    <a:pt x="6205405" y="1097280"/>
                  </a:cubicBezTo>
                  <a:cubicBezTo>
                    <a:pt x="6204135" y="1104900"/>
                    <a:pt x="6202865" y="1116330"/>
                    <a:pt x="6201595" y="1118870"/>
                  </a:cubicBezTo>
                  <a:lnTo>
                    <a:pt x="6200325" y="1118870"/>
                  </a:lnTo>
                  <a:cubicBezTo>
                    <a:pt x="6199055" y="1146810"/>
                    <a:pt x="6200325" y="1179830"/>
                    <a:pt x="6202865" y="1215390"/>
                  </a:cubicBezTo>
                  <a:cubicBezTo>
                    <a:pt x="6205405" y="1256030"/>
                    <a:pt x="6207945" y="1299210"/>
                    <a:pt x="6205405" y="1339850"/>
                  </a:cubicBezTo>
                  <a:lnTo>
                    <a:pt x="6205405" y="1342390"/>
                  </a:lnTo>
                  <a:cubicBezTo>
                    <a:pt x="6206675" y="1346200"/>
                    <a:pt x="6206675" y="1356360"/>
                    <a:pt x="6207945" y="1369060"/>
                  </a:cubicBezTo>
                  <a:cubicBezTo>
                    <a:pt x="6207945" y="1389380"/>
                    <a:pt x="6206675" y="1408430"/>
                    <a:pt x="6206675" y="1428750"/>
                  </a:cubicBezTo>
                  <a:cubicBezTo>
                    <a:pt x="6205405" y="1478280"/>
                    <a:pt x="6202865" y="1530350"/>
                    <a:pt x="6207945" y="1592580"/>
                  </a:cubicBezTo>
                  <a:lnTo>
                    <a:pt x="6199055" y="1642110"/>
                  </a:lnTo>
                  <a:lnTo>
                    <a:pt x="6199055" y="1643380"/>
                  </a:lnTo>
                  <a:cubicBezTo>
                    <a:pt x="6199055" y="1662430"/>
                    <a:pt x="6200325" y="1668780"/>
                    <a:pt x="6206675" y="1670050"/>
                  </a:cubicBezTo>
                  <a:cubicBezTo>
                    <a:pt x="6209215" y="1670050"/>
                    <a:pt x="6210485" y="1670050"/>
                    <a:pt x="6213025" y="1667510"/>
                  </a:cubicBezTo>
                  <a:cubicBezTo>
                    <a:pt x="6213025" y="1673860"/>
                    <a:pt x="6213025" y="1680210"/>
                    <a:pt x="6214295" y="1690370"/>
                  </a:cubicBezTo>
                  <a:cubicBezTo>
                    <a:pt x="6215565" y="1717040"/>
                    <a:pt x="6214295" y="1727200"/>
                    <a:pt x="6214295" y="1732280"/>
                  </a:cubicBezTo>
                  <a:cubicBezTo>
                    <a:pt x="6213025" y="1732280"/>
                    <a:pt x="6211755" y="1732280"/>
                    <a:pt x="6209215" y="1733550"/>
                  </a:cubicBezTo>
                  <a:cubicBezTo>
                    <a:pt x="6205405" y="1736090"/>
                    <a:pt x="6204135" y="1741170"/>
                    <a:pt x="6204135" y="1747520"/>
                  </a:cubicBezTo>
                  <a:lnTo>
                    <a:pt x="6205405" y="1756410"/>
                  </a:lnTo>
                  <a:cubicBezTo>
                    <a:pt x="6209215" y="1784350"/>
                    <a:pt x="6213025" y="1821180"/>
                    <a:pt x="6213025" y="1863090"/>
                  </a:cubicBezTo>
                  <a:lnTo>
                    <a:pt x="6211755" y="1863090"/>
                  </a:lnTo>
                  <a:lnTo>
                    <a:pt x="6211755" y="1856740"/>
                  </a:lnTo>
                  <a:cubicBezTo>
                    <a:pt x="6210485" y="1830070"/>
                    <a:pt x="6209215" y="1827530"/>
                    <a:pt x="6202865" y="1827530"/>
                  </a:cubicBezTo>
                  <a:cubicBezTo>
                    <a:pt x="6195245" y="1827530"/>
                    <a:pt x="6195245" y="1832610"/>
                    <a:pt x="6192705" y="1855470"/>
                  </a:cubicBezTo>
                  <a:lnTo>
                    <a:pt x="6191435" y="1859280"/>
                  </a:lnTo>
                  <a:lnTo>
                    <a:pt x="6195245" y="1861820"/>
                  </a:lnTo>
                  <a:cubicBezTo>
                    <a:pt x="6201595" y="1869440"/>
                    <a:pt x="6201595" y="1926590"/>
                    <a:pt x="6201595" y="1969770"/>
                  </a:cubicBezTo>
                  <a:cubicBezTo>
                    <a:pt x="6201595" y="2044700"/>
                    <a:pt x="6204135" y="2075180"/>
                    <a:pt x="6210485" y="2084070"/>
                  </a:cubicBezTo>
                  <a:lnTo>
                    <a:pt x="6209215" y="2095500"/>
                  </a:lnTo>
                  <a:lnTo>
                    <a:pt x="6206675" y="2095500"/>
                  </a:lnTo>
                  <a:cubicBezTo>
                    <a:pt x="6202865" y="2132330"/>
                    <a:pt x="6205405" y="2146300"/>
                    <a:pt x="6209215" y="2162810"/>
                  </a:cubicBezTo>
                  <a:cubicBezTo>
                    <a:pt x="6213025" y="2178050"/>
                    <a:pt x="6216835" y="2195830"/>
                    <a:pt x="6215565" y="2241550"/>
                  </a:cubicBezTo>
                  <a:cubicBezTo>
                    <a:pt x="6214295" y="2258060"/>
                    <a:pt x="6214295" y="2269490"/>
                    <a:pt x="6213025" y="2274570"/>
                  </a:cubicBezTo>
                  <a:lnTo>
                    <a:pt x="6209215" y="2274570"/>
                  </a:lnTo>
                  <a:lnTo>
                    <a:pt x="6213025" y="2345690"/>
                  </a:lnTo>
                  <a:lnTo>
                    <a:pt x="6213025" y="2349500"/>
                  </a:lnTo>
                  <a:lnTo>
                    <a:pt x="6210485" y="2349500"/>
                  </a:lnTo>
                  <a:lnTo>
                    <a:pt x="6211755" y="2426970"/>
                  </a:lnTo>
                  <a:lnTo>
                    <a:pt x="6206675" y="2418080"/>
                  </a:lnTo>
                  <a:lnTo>
                    <a:pt x="6211755" y="2449830"/>
                  </a:lnTo>
                  <a:cubicBezTo>
                    <a:pt x="6213025" y="2458720"/>
                    <a:pt x="6215565" y="2473960"/>
                    <a:pt x="6216835" y="2487930"/>
                  </a:cubicBezTo>
                  <a:lnTo>
                    <a:pt x="6213025" y="2501900"/>
                  </a:lnTo>
                  <a:cubicBezTo>
                    <a:pt x="6204135" y="2531110"/>
                    <a:pt x="6205405" y="2545080"/>
                    <a:pt x="6206675" y="2566670"/>
                  </a:cubicBezTo>
                  <a:cubicBezTo>
                    <a:pt x="6207945" y="2575560"/>
                    <a:pt x="6207945" y="2585720"/>
                    <a:pt x="6209215" y="2599690"/>
                  </a:cubicBezTo>
                  <a:lnTo>
                    <a:pt x="6204135" y="2616200"/>
                  </a:lnTo>
                  <a:cubicBezTo>
                    <a:pt x="6202865" y="2620010"/>
                    <a:pt x="6202865" y="2622550"/>
                    <a:pt x="6201595" y="2626360"/>
                  </a:cubicBezTo>
                  <a:lnTo>
                    <a:pt x="6209215" y="2626360"/>
                  </a:lnTo>
                  <a:lnTo>
                    <a:pt x="6209215" y="2636520"/>
                  </a:lnTo>
                  <a:lnTo>
                    <a:pt x="6204135" y="2636520"/>
                  </a:lnTo>
                  <a:cubicBezTo>
                    <a:pt x="6201595" y="2649220"/>
                    <a:pt x="6200325" y="2670810"/>
                    <a:pt x="6199055" y="2698750"/>
                  </a:cubicBezTo>
                  <a:cubicBezTo>
                    <a:pt x="6197785" y="2719070"/>
                    <a:pt x="6197785" y="2740660"/>
                    <a:pt x="6195245" y="2766060"/>
                  </a:cubicBezTo>
                  <a:lnTo>
                    <a:pt x="6207945" y="2767330"/>
                  </a:lnTo>
                  <a:cubicBezTo>
                    <a:pt x="6209215" y="2764790"/>
                    <a:pt x="6209215" y="2758440"/>
                    <a:pt x="6210485" y="2752090"/>
                  </a:cubicBezTo>
                  <a:lnTo>
                    <a:pt x="6214295" y="2752090"/>
                  </a:lnTo>
                  <a:cubicBezTo>
                    <a:pt x="6214295" y="2759710"/>
                    <a:pt x="6215565" y="2768600"/>
                    <a:pt x="6216835" y="2777490"/>
                  </a:cubicBezTo>
                  <a:cubicBezTo>
                    <a:pt x="6211755" y="2783840"/>
                    <a:pt x="6211755" y="2801620"/>
                    <a:pt x="6213025" y="2839720"/>
                  </a:cubicBezTo>
                  <a:lnTo>
                    <a:pt x="6213025" y="2849880"/>
                  </a:lnTo>
                  <a:lnTo>
                    <a:pt x="6204135" y="2847340"/>
                  </a:lnTo>
                  <a:lnTo>
                    <a:pt x="6204135" y="2857500"/>
                  </a:lnTo>
                  <a:cubicBezTo>
                    <a:pt x="6205405" y="2887980"/>
                    <a:pt x="6207945" y="2896870"/>
                    <a:pt x="6210485" y="2908300"/>
                  </a:cubicBezTo>
                  <a:cubicBezTo>
                    <a:pt x="6211755" y="2913380"/>
                    <a:pt x="6213025" y="2919730"/>
                    <a:pt x="6214295" y="2928620"/>
                  </a:cubicBezTo>
                  <a:cubicBezTo>
                    <a:pt x="6213025" y="2975610"/>
                    <a:pt x="6207945" y="2988310"/>
                    <a:pt x="6202865" y="2998470"/>
                  </a:cubicBezTo>
                  <a:lnTo>
                    <a:pt x="6201595" y="3001010"/>
                  </a:lnTo>
                  <a:lnTo>
                    <a:pt x="6201595" y="3003550"/>
                  </a:lnTo>
                  <a:cubicBezTo>
                    <a:pt x="6201595" y="3032760"/>
                    <a:pt x="6201595" y="3036570"/>
                    <a:pt x="6207945" y="3037840"/>
                  </a:cubicBezTo>
                  <a:cubicBezTo>
                    <a:pt x="6210485" y="3037840"/>
                    <a:pt x="6211755" y="3037840"/>
                    <a:pt x="6213025" y="3036570"/>
                  </a:cubicBezTo>
                  <a:lnTo>
                    <a:pt x="6213025" y="3044190"/>
                  </a:lnTo>
                  <a:cubicBezTo>
                    <a:pt x="6210485" y="3110230"/>
                    <a:pt x="6213025" y="3158490"/>
                    <a:pt x="6216835" y="3232150"/>
                  </a:cubicBezTo>
                  <a:lnTo>
                    <a:pt x="6218105" y="3244850"/>
                  </a:lnTo>
                  <a:cubicBezTo>
                    <a:pt x="6211755" y="3244850"/>
                    <a:pt x="6211755" y="3251200"/>
                    <a:pt x="6210485" y="3253740"/>
                  </a:cubicBezTo>
                  <a:lnTo>
                    <a:pt x="6210485" y="3255010"/>
                  </a:lnTo>
                  <a:lnTo>
                    <a:pt x="6214295" y="3280410"/>
                  </a:lnTo>
                  <a:lnTo>
                    <a:pt x="6211755" y="3276600"/>
                  </a:lnTo>
                  <a:lnTo>
                    <a:pt x="6213025" y="3304540"/>
                  </a:lnTo>
                  <a:cubicBezTo>
                    <a:pt x="6214295" y="3321050"/>
                    <a:pt x="6215565" y="3324860"/>
                    <a:pt x="6218105" y="3328670"/>
                  </a:cubicBezTo>
                  <a:cubicBezTo>
                    <a:pt x="6219375" y="3331210"/>
                    <a:pt x="6221915" y="3333750"/>
                    <a:pt x="6223185" y="3364230"/>
                  </a:cubicBezTo>
                  <a:lnTo>
                    <a:pt x="6223185" y="3366770"/>
                  </a:lnTo>
                  <a:cubicBezTo>
                    <a:pt x="6225725" y="3373120"/>
                    <a:pt x="6224455" y="3388360"/>
                    <a:pt x="6223185" y="3398520"/>
                  </a:cubicBezTo>
                  <a:lnTo>
                    <a:pt x="6209215" y="3397250"/>
                  </a:lnTo>
                  <a:lnTo>
                    <a:pt x="6183815" y="3394710"/>
                  </a:lnTo>
                  <a:cubicBezTo>
                    <a:pt x="6163495" y="3393440"/>
                    <a:pt x="6144445" y="3394710"/>
                    <a:pt x="6129205" y="3395980"/>
                  </a:cubicBezTo>
                  <a:lnTo>
                    <a:pt x="6129205" y="3392170"/>
                  </a:lnTo>
                  <a:lnTo>
                    <a:pt x="6124125" y="3389630"/>
                  </a:lnTo>
                  <a:lnTo>
                    <a:pt x="6077135" y="3393440"/>
                  </a:lnTo>
                  <a:cubicBezTo>
                    <a:pt x="6032685" y="3395980"/>
                    <a:pt x="6025065" y="3397250"/>
                    <a:pt x="5979345" y="3402330"/>
                  </a:cubicBezTo>
                  <a:cubicBezTo>
                    <a:pt x="5952675" y="3399790"/>
                    <a:pt x="5926005" y="3398520"/>
                    <a:pt x="5899335" y="3398520"/>
                  </a:cubicBezTo>
                  <a:lnTo>
                    <a:pt x="5885365" y="3398520"/>
                  </a:lnTo>
                  <a:cubicBezTo>
                    <a:pt x="5875205" y="3397250"/>
                    <a:pt x="5862505" y="3395980"/>
                    <a:pt x="5845995" y="3395980"/>
                  </a:cubicBezTo>
                  <a:lnTo>
                    <a:pt x="5845995" y="3398520"/>
                  </a:lnTo>
                  <a:lnTo>
                    <a:pt x="5843455" y="3398520"/>
                  </a:lnTo>
                  <a:cubicBezTo>
                    <a:pt x="5842185" y="3397250"/>
                    <a:pt x="5840915" y="3397250"/>
                    <a:pt x="5839645" y="3395980"/>
                  </a:cubicBezTo>
                  <a:lnTo>
                    <a:pt x="5837105" y="3395980"/>
                  </a:lnTo>
                  <a:cubicBezTo>
                    <a:pt x="5825675" y="3398520"/>
                    <a:pt x="5812975" y="3399790"/>
                    <a:pt x="5797735" y="3401060"/>
                  </a:cubicBezTo>
                  <a:lnTo>
                    <a:pt x="5779955" y="3393440"/>
                  </a:lnTo>
                  <a:lnTo>
                    <a:pt x="5773605" y="3398520"/>
                  </a:lnTo>
                  <a:lnTo>
                    <a:pt x="5658035" y="3393440"/>
                  </a:lnTo>
                  <a:cubicBezTo>
                    <a:pt x="5640255" y="3395980"/>
                    <a:pt x="5622475" y="3397250"/>
                    <a:pt x="5605965" y="3399790"/>
                  </a:cubicBezTo>
                  <a:cubicBezTo>
                    <a:pt x="5580565" y="3399790"/>
                    <a:pt x="5556435" y="3398520"/>
                    <a:pt x="5531035" y="3398520"/>
                  </a:cubicBezTo>
                  <a:lnTo>
                    <a:pt x="5531035" y="3393440"/>
                  </a:lnTo>
                  <a:lnTo>
                    <a:pt x="5480235" y="3397250"/>
                  </a:lnTo>
                  <a:cubicBezTo>
                    <a:pt x="5471345" y="3397250"/>
                    <a:pt x="5463725" y="3397250"/>
                    <a:pt x="5453565" y="3395980"/>
                  </a:cubicBezTo>
                  <a:lnTo>
                    <a:pt x="5453565" y="3394710"/>
                  </a:lnTo>
                  <a:cubicBezTo>
                    <a:pt x="5395370" y="3390900"/>
                    <a:pt x="5302369" y="3389630"/>
                    <a:pt x="5192761" y="3389630"/>
                  </a:cubicBezTo>
                  <a:lnTo>
                    <a:pt x="5116368" y="3389630"/>
                  </a:lnTo>
                  <a:lnTo>
                    <a:pt x="5146260" y="3394710"/>
                  </a:lnTo>
                  <a:cubicBezTo>
                    <a:pt x="5126332" y="3394710"/>
                    <a:pt x="5113046" y="3393440"/>
                    <a:pt x="5096439" y="3393440"/>
                  </a:cubicBezTo>
                  <a:cubicBezTo>
                    <a:pt x="5086475" y="3393440"/>
                    <a:pt x="5076510" y="3392170"/>
                    <a:pt x="5066546" y="3392170"/>
                  </a:cubicBezTo>
                  <a:lnTo>
                    <a:pt x="5059903" y="3392170"/>
                  </a:lnTo>
                  <a:cubicBezTo>
                    <a:pt x="5049938" y="3393440"/>
                    <a:pt x="5036653" y="3394710"/>
                    <a:pt x="5030009" y="3397250"/>
                  </a:cubicBezTo>
                  <a:lnTo>
                    <a:pt x="5030009" y="3395980"/>
                  </a:lnTo>
                  <a:cubicBezTo>
                    <a:pt x="4953616" y="3392170"/>
                    <a:pt x="4900473" y="3393440"/>
                    <a:pt x="4857293" y="3397250"/>
                  </a:cubicBezTo>
                  <a:lnTo>
                    <a:pt x="4850651" y="3397250"/>
                  </a:lnTo>
                  <a:cubicBezTo>
                    <a:pt x="4691221" y="3397250"/>
                    <a:pt x="4511862" y="3397250"/>
                    <a:pt x="4472005" y="3389630"/>
                  </a:cubicBezTo>
                  <a:lnTo>
                    <a:pt x="4465361" y="3389630"/>
                  </a:lnTo>
                  <a:cubicBezTo>
                    <a:pt x="4408896" y="3389630"/>
                    <a:pt x="4392289" y="3389630"/>
                    <a:pt x="4388968" y="3395980"/>
                  </a:cubicBezTo>
                  <a:lnTo>
                    <a:pt x="4362396" y="3395980"/>
                  </a:lnTo>
                  <a:lnTo>
                    <a:pt x="4319217" y="3392170"/>
                  </a:lnTo>
                  <a:lnTo>
                    <a:pt x="4279360" y="3397250"/>
                  </a:lnTo>
                  <a:cubicBezTo>
                    <a:pt x="4259431" y="3397250"/>
                    <a:pt x="4239502" y="3397250"/>
                    <a:pt x="4226216" y="3395980"/>
                  </a:cubicBezTo>
                  <a:lnTo>
                    <a:pt x="4226216" y="3387090"/>
                  </a:lnTo>
                  <a:cubicBezTo>
                    <a:pt x="4143180" y="3384550"/>
                    <a:pt x="4020286" y="3385820"/>
                    <a:pt x="3930606" y="3387090"/>
                  </a:cubicBezTo>
                  <a:cubicBezTo>
                    <a:pt x="3890749" y="3387090"/>
                    <a:pt x="3854213" y="3388360"/>
                    <a:pt x="3834284" y="3388360"/>
                  </a:cubicBezTo>
                  <a:lnTo>
                    <a:pt x="3834284" y="3390900"/>
                  </a:lnTo>
                  <a:lnTo>
                    <a:pt x="3561924" y="3390900"/>
                  </a:lnTo>
                  <a:lnTo>
                    <a:pt x="3561924" y="3388360"/>
                  </a:lnTo>
                  <a:cubicBezTo>
                    <a:pt x="3551960" y="3389630"/>
                    <a:pt x="3541996" y="3389630"/>
                    <a:pt x="3535353" y="3390900"/>
                  </a:cubicBezTo>
                  <a:lnTo>
                    <a:pt x="3445673" y="3390900"/>
                  </a:lnTo>
                  <a:cubicBezTo>
                    <a:pt x="3209850" y="3390900"/>
                    <a:pt x="2964061" y="3390900"/>
                    <a:pt x="2748167" y="3394710"/>
                  </a:cubicBezTo>
                  <a:lnTo>
                    <a:pt x="2734881" y="3394710"/>
                  </a:lnTo>
                  <a:cubicBezTo>
                    <a:pt x="2711630" y="3394710"/>
                    <a:pt x="2691702" y="3395980"/>
                    <a:pt x="2668451" y="3395980"/>
                  </a:cubicBezTo>
                  <a:lnTo>
                    <a:pt x="2555522" y="3398520"/>
                  </a:lnTo>
                  <a:lnTo>
                    <a:pt x="2578772" y="3401060"/>
                  </a:lnTo>
                  <a:lnTo>
                    <a:pt x="2528950" y="3401060"/>
                  </a:lnTo>
                  <a:cubicBezTo>
                    <a:pt x="2512343" y="3397250"/>
                    <a:pt x="2482450" y="3394710"/>
                    <a:pt x="2462521" y="3392170"/>
                  </a:cubicBezTo>
                  <a:lnTo>
                    <a:pt x="2459200" y="3398520"/>
                  </a:lnTo>
                  <a:lnTo>
                    <a:pt x="2455878" y="3393440"/>
                  </a:lnTo>
                  <a:cubicBezTo>
                    <a:pt x="2445913" y="3394710"/>
                    <a:pt x="2382806" y="3393440"/>
                    <a:pt x="2329662" y="3393440"/>
                  </a:cubicBezTo>
                  <a:lnTo>
                    <a:pt x="2176875" y="3393440"/>
                  </a:lnTo>
                  <a:lnTo>
                    <a:pt x="2176875" y="3397250"/>
                  </a:lnTo>
                  <a:cubicBezTo>
                    <a:pt x="2163589" y="3397250"/>
                    <a:pt x="2153625" y="3397250"/>
                    <a:pt x="2140339" y="3398520"/>
                  </a:cubicBezTo>
                  <a:lnTo>
                    <a:pt x="2137018" y="3398520"/>
                  </a:lnTo>
                  <a:cubicBezTo>
                    <a:pt x="2100482" y="3399790"/>
                    <a:pt x="2060624" y="3401060"/>
                    <a:pt x="2014124" y="3402330"/>
                  </a:cubicBezTo>
                  <a:cubicBezTo>
                    <a:pt x="2017445" y="3401060"/>
                    <a:pt x="2017445" y="3399790"/>
                    <a:pt x="2020767" y="3398520"/>
                  </a:cubicBezTo>
                  <a:cubicBezTo>
                    <a:pt x="2024088" y="3392170"/>
                    <a:pt x="2004159" y="3388360"/>
                    <a:pt x="1994195" y="3387090"/>
                  </a:cubicBezTo>
                  <a:lnTo>
                    <a:pt x="1987552" y="3387090"/>
                  </a:lnTo>
                  <a:cubicBezTo>
                    <a:pt x="1897873" y="3385820"/>
                    <a:pt x="1881265" y="3387090"/>
                    <a:pt x="1867980" y="3390900"/>
                  </a:cubicBezTo>
                  <a:cubicBezTo>
                    <a:pt x="1864658" y="3392170"/>
                    <a:pt x="1854694" y="3393440"/>
                    <a:pt x="1781621" y="3392170"/>
                  </a:cubicBezTo>
                  <a:lnTo>
                    <a:pt x="1774979" y="3392170"/>
                  </a:lnTo>
                  <a:cubicBezTo>
                    <a:pt x="1765014" y="3393440"/>
                    <a:pt x="1758371" y="3394710"/>
                    <a:pt x="1755050" y="3395980"/>
                  </a:cubicBezTo>
                  <a:cubicBezTo>
                    <a:pt x="1668692" y="3397250"/>
                    <a:pt x="1638799" y="3398520"/>
                    <a:pt x="1615548" y="3399790"/>
                  </a:cubicBezTo>
                  <a:lnTo>
                    <a:pt x="1532512" y="3397250"/>
                  </a:lnTo>
                  <a:cubicBezTo>
                    <a:pt x="1502619" y="3395980"/>
                    <a:pt x="1486012" y="3395980"/>
                    <a:pt x="1476047" y="3394710"/>
                  </a:cubicBezTo>
                  <a:lnTo>
                    <a:pt x="1476047" y="3385820"/>
                  </a:lnTo>
                  <a:lnTo>
                    <a:pt x="1080793" y="3383280"/>
                  </a:lnTo>
                  <a:lnTo>
                    <a:pt x="1090758" y="3388360"/>
                  </a:lnTo>
                  <a:cubicBezTo>
                    <a:pt x="1064186" y="3389630"/>
                    <a:pt x="1011043" y="3392170"/>
                    <a:pt x="974507" y="3392170"/>
                  </a:cubicBezTo>
                  <a:cubicBezTo>
                    <a:pt x="957900" y="3392170"/>
                    <a:pt x="941292" y="3393440"/>
                    <a:pt x="928006" y="3393440"/>
                  </a:cubicBezTo>
                  <a:lnTo>
                    <a:pt x="840740" y="3393440"/>
                  </a:lnTo>
                  <a:lnTo>
                    <a:pt x="840740" y="3389630"/>
                  </a:lnTo>
                  <a:lnTo>
                    <a:pt x="836930" y="3390900"/>
                  </a:lnTo>
                  <a:cubicBezTo>
                    <a:pt x="830580" y="3392170"/>
                    <a:pt x="805180" y="3393440"/>
                    <a:pt x="778510" y="3394710"/>
                  </a:cubicBezTo>
                  <a:lnTo>
                    <a:pt x="778510" y="3389630"/>
                  </a:lnTo>
                  <a:cubicBezTo>
                    <a:pt x="754380" y="3388360"/>
                    <a:pt x="734060" y="3389630"/>
                    <a:pt x="713740" y="3392170"/>
                  </a:cubicBezTo>
                  <a:cubicBezTo>
                    <a:pt x="687070" y="3394710"/>
                    <a:pt x="660400" y="3397250"/>
                    <a:pt x="623570" y="3392170"/>
                  </a:cubicBezTo>
                  <a:cubicBezTo>
                    <a:pt x="614680" y="3392170"/>
                    <a:pt x="601980" y="3389630"/>
                    <a:pt x="589280" y="3388360"/>
                  </a:cubicBezTo>
                  <a:cubicBezTo>
                    <a:pt x="561340" y="3384550"/>
                    <a:pt x="551180" y="3383280"/>
                    <a:pt x="546100" y="3388360"/>
                  </a:cubicBezTo>
                  <a:lnTo>
                    <a:pt x="544830" y="3389630"/>
                  </a:lnTo>
                  <a:cubicBezTo>
                    <a:pt x="537210" y="3389630"/>
                    <a:pt x="529590" y="3389630"/>
                    <a:pt x="520700" y="3390900"/>
                  </a:cubicBezTo>
                  <a:cubicBezTo>
                    <a:pt x="497840" y="3392170"/>
                    <a:pt x="474980" y="3393440"/>
                    <a:pt x="448310" y="3389630"/>
                  </a:cubicBezTo>
                  <a:lnTo>
                    <a:pt x="445770" y="3389630"/>
                  </a:lnTo>
                  <a:cubicBezTo>
                    <a:pt x="444500" y="3389630"/>
                    <a:pt x="443230" y="3389630"/>
                    <a:pt x="443230" y="3390900"/>
                  </a:cubicBezTo>
                  <a:lnTo>
                    <a:pt x="429260" y="3388360"/>
                  </a:lnTo>
                  <a:cubicBezTo>
                    <a:pt x="416560" y="3385820"/>
                    <a:pt x="393700" y="3387090"/>
                    <a:pt x="373380" y="3388360"/>
                  </a:cubicBezTo>
                  <a:cubicBezTo>
                    <a:pt x="363220" y="3388360"/>
                    <a:pt x="351790" y="3389630"/>
                    <a:pt x="346710" y="3389630"/>
                  </a:cubicBezTo>
                  <a:lnTo>
                    <a:pt x="345440" y="3384550"/>
                  </a:lnTo>
                  <a:cubicBezTo>
                    <a:pt x="323850" y="3390900"/>
                    <a:pt x="297180" y="3390900"/>
                    <a:pt x="266700" y="3389630"/>
                  </a:cubicBezTo>
                  <a:cubicBezTo>
                    <a:pt x="242570" y="3388360"/>
                    <a:pt x="214630" y="3388360"/>
                    <a:pt x="185420" y="3390900"/>
                  </a:cubicBezTo>
                  <a:lnTo>
                    <a:pt x="189230" y="3385820"/>
                  </a:lnTo>
                  <a:lnTo>
                    <a:pt x="166370" y="3388360"/>
                  </a:lnTo>
                  <a:cubicBezTo>
                    <a:pt x="163830" y="3388360"/>
                    <a:pt x="161290" y="3388360"/>
                    <a:pt x="157480" y="3389630"/>
                  </a:cubicBezTo>
                  <a:lnTo>
                    <a:pt x="156210" y="3383280"/>
                  </a:lnTo>
                  <a:cubicBezTo>
                    <a:pt x="139700" y="3384550"/>
                    <a:pt x="123190" y="3385820"/>
                    <a:pt x="101600" y="3384550"/>
                  </a:cubicBezTo>
                  <a:lnTo>
                    <a:pt x="97790" y="3384550"/>
                  </a:lnTo>
                  <a:lnTo>
                    <a:pt x="87630" y="3383280"/>
                  </a:lnTo>
                  <a:lnTo>
                    <a:pt x="87630" y="3362960"/>
                  </a:lnTo>
                  <a:lnTo>
                    <a:pt x="74930" y="3362960"/>
                  </a:lnTo>
                  <a:lnTo>
                    <a:pt x="74930" y="3356610"/>
                  </a:lnTo>
                  <a:cubicBezTo>
                    <a:pt x="76200" y="3342640"/>
                    <a:pt x="77470" y="3333750"/>
                    <a:pt x="80010" y="3323590"/>
                  </a:cubicBezTo>
                  <a:lnTo>
                    <a:pt x="80010" y="3321050"/>
                  </a:lnTo>
                  <a:cubicBezTo>
                    <a:pt x="85090" y="3296920"/>
                    <a:pt x="88900" y="3270250"/>
                    <a:pt x="87630" y="3200400"/>
                  </a:cubicBezTo>
                  <a:lnTo>
                    <a:pt x="83820" y="3200400"/>
                  </a:lnTo>
                  <a:cubicBezTo>
                    <a:pt x="85090" y="3178810"/>
                    <a:pt x="86360" y="3161030"/>
                    <a:pt x="88900" y="3150870"/>
                  </a:cubicBezTo>
                  <a:cubicBezTo>
                    <a:pt x="88900" y="3102610"/>
                    <a:pt x="87630" y="3100070"/>
                    <a:pt x="81280" y="3100070"/>
                  </a:cubicBezTo>
                  <a:cubicBezTo>
                    <a:pt x="81280" y="3087370"/>
                    <a:pt x="80010" y="3077210"/>
                    <a:pt x="77470" y="3064510"/>
                  </a:cubicBezTo>
                  <a:cubicBezTo>
                    <a:pt x="76200" y="3054350"/>
                    <a:pt x="73660" y="3042920"/>
                    <a:pt x="73660" y="3028950"/>
                  </a:cubicBezTo>
                  <a:lnTo>
                    <a:pt x="78740" y="3028950"/>
                  </a:lnTo>
                  <a:lnTo>
                    <a:pt x="78740" y="3022600"/>
                  </a:lnTo>
                  <a:cubicBezTo>
                    <a:pt x="81280" y="2959100"/>
                    <a:pt x="77470" y="2951480"/>
                    <a:pt x="73660" y="2943860"/>
                  </a:cubicBezTo>
                  <a:cubicBezTo>
                    <a:pt x="72390" y="2941320"/>
                    <a:pt x="71120" y="2937510"/>
                    <a:pt x="69850" y="2927350"/>
                  </a:cubicBezTo>
                  <a:lnTo>
                    <a:pt x="78740" y="2926080"/>
                  </a:lnTo>
                  <a:lnTo>
                    <a:pt x="77470" y="2894330"/>
                  </a:lnTo>
                  <a:lnTo>
                    <a:pt x="86360" y="2908300"/>
                  </a:lnTo>
                  <a:lnTo>
                    <a:pt x="83820" y="2880360"/>
                  </a:lnTo>
                  <a:cubicBezTo>
                    <a:pt x="78740" y="2824480"/>
                    <a:pt x="80010" y="2802890"/>
                    <a:pt x="81280" y="2753360"/>
                  </a:cubicBezTo>
                  <a:lnTo>
                    <a:pt x="82550" y="2730500"/>
                  </a:lnTo>
                  <a:lnTo>
                    <a:pt x="85090" y="2710180"/>
                  </a:lnTo>
                  <a:cubicBezTo>
                    <a:pt x="87630" y="2686050"/>
                    <a:pt x="87630" y="2655570"/>
                    <a:pt x="86360" y="2630170"/>
                  </a:cubicBezTo>
                  <a:lnTo>
                    <a:pt x="88900" y="2630170"/>
                  </a:lnTo>
                  <a:cubicBezTo>
                    <a:pt x="87630" y="2623820"/>
                    <a:pt x="87630" y="2618740"/>
                    <a:pt x="87630" y="2613660"/>
                  </a:cubicBezTo>
                  <a:lnTo>
                    <a:pt x="87630" y="2586990"/>
                  </a:lnTo>
                  <a:lnTo>
                    <a:pt x="83820" y="2586990"/>
                  </a:lnTo>
                  <a:lnTo>
                    <a:pt x="78740" y="2515870"/>
                  </a:lnTo>
                  <a:lnTo>
                    <a:pt x="83820" y="2515870"/>
                  </a:lnTo>
                  <a:cubicBezTo>
                    <a:pt x="83820" y="2509520"/>
                    <a:pt x="83820" y="2504440"/>
                    <a:pt x="82550" y="2498090"/>
                  </a:cubicBezTo>
                  <a:lnTo>
                    <a:pt x="91440" y="2498090"/>
                  </a:lnTo>
                  <a:lnTo>
                    <a:pt x="91440" y="2495550"/>
                  </a:lnTo>
                  <a:lnTo>
                    <a:pt x="86360" y="2393950"/>
                  </a:lnTo>
                  <a:cubicBezTo>
                    <a:pt x="87630" y="2390140"/>
                    <a:pt x="87630" y="2383790"/>
                    <a:pt x="88900" y="2374900"/>
                  </a:cubicBezTo>
                  <a:cubicBezTo>
                    <a:pt x="90170" y="2367280"/>
                    <a:pt x="91440" y="2355850"/>
                    <a:pt x="92710" y="2353310"/>
                  </a:cubicBezTo>
                  <a:lnTo>
                    <a:pt x="93980" y="2353310"/>
                  </a:lnTo>
                  <a:cubicBezTo>
                    <a:pt x="95250" y="2325370"/>
                    <a:pt x="92710" y="2292350"/>
                    <a:pt x="91440" y="2256790"/>
                  </a:cubicBezTo>
                  <a:cubicBezTo>
                    <a:pt x="88900" y="2216150"/>
                    <a:pt x="86360" y="2172970"/>
                    <a:pt x="88900" y="2131060"/>
                  </a:cubicBezTo>
                  <a:lnTo>
                    <a:pt x="88900" y="2128520"/>
                  </a:lnTo>
                  <a:cubicBezTo>
                    <a:pt x="87630" y="2124710"/>
                    <a:pt x="87630" y="2114550"/>
                    <a:pt x="86360" y="2101850"/>
                  </a:cubicBezTo>
                  <a:cubicBezTo>
                    <a:pt x="86360" y="2081530"/>
                    <a:pt x="87630" y="2062480"/>
                    <a:pt x="87630" y="2042160"/>
                  </a:cubicBezTo>
                  <a:cubicBezTo>
                    <a:pt x="88900" y="1992630"/>
                    <a:pt x="91440" y="1940560"/>
                    <a:pt x="86360" y="1877060"/>
                  </a:cubicBezTo>
                  <a:lnTo>
                    <a:pt x="95250" y="1827530"/>
                  </a:lnTo>
                  <a:lnTo>
                    <a:pt x="95250" y="1826260"/>
                  </a:lnTo>
                  <a:cubicBezTo>
                    <a:pt x="95250" y="1807210"/>
                    <a:pt x="93980" y="1800860"/>
                    <a:pt x="87630" y="1799590"/>
                  </a:cubicBezTo>
                  <a:cubicBezTo>
                    <a:pt x="85090" y="1799590"/>
                    <a:pt x="83820" y="1799590"/>
                    <a:pt x="81280" y="1802130"/>
                  </a:cubicBezTo>
                  <a:cubicBezTo>
                    <a:pt x="81280" y="1795780"/>
                    <a:pt x="81280" y="1789430"/>
                    <a:pt x="80010" y="1779270"/>
                  </a:cubicBezTo>
                  <a:cubicBezTo>
                    <a:pt x="78740" y="1752600"/>
                    <a:pt x="80010" y="1742440"/>
                    <a:pt x="80010" y="1737360"/>
                  </a:cubicBezTo>
                  <a:cubicBezTo>
                    <a:pt x="81280" y="1737360"/>
                    <a:pt x="82550" y="1737360"/>
                    <a:pt x="85090" y="1736090"/>
                  </a:cubicBezTo>
                  <a:cubicBezTo>
                    <a:pt x="88900" y="1733550"/>
                    <a:pt x="90170" y="1728470"/>
                    <a:pt x="90170" y="1722120"/>
                  </a:cubicBezTo>
                  <a:lnTo>
                    <a:pt x="90170" y="1720850"/>
                  </a:lnTo>
                  <a:lnTo>
                    <a:pt x="88900" y="1714500"/>
                  </a:lnTo>
                  <a:cubicBezTo>
                    <a:pt x="85090" y="1686560"/>
                    <a:pt x="81280" y="1649730"/>
                    <a:pt x="81280" y="1607820"/>
                  </a:cubicBezTo>
                  <a:lnTo>
                    <a:pt x="82550" y="1607820"/>
                  </a:lnTo>
                  <a:lnTo>
                    <a:pt x="82550" y="1614170"/>
                  </a:lnTo>
                  <a:cubicBezTo>
                    <a:pt x="83820" y="1640840"/>
                    <a:pt x="85090" y="1643380"/>
                    <a:pt x="91440" y="1643380"/>
                  </a:cubicBezTo>
                  <a:cubicBezTo>
                    <a:pt x="99060" y="1643380"/>
                    <a:pt x="99060" y="1638300"/>
                    <a:pt x="101600" y="1615440"/>
                  </a:cubicBezTo>
                  <a:lnTo>
                    <a:pt x="102870" y="1611630"/>
                  </a:lnTo>
                  <a:lnTo>
                    <a:pt x="99060" y="1609090"/>
                  </a:lnTo>
                  <a:cubicBezTo>
                    <a:pt x="92710" y="1601470"/>
                    <a:pt x="92710" y="1544320"/>
                    <a:pt x="92710" y="1501140"/>
                  </a:cubicBezTo>
                  <a:cubicBezTo>
                    <a:pt x="92710" y="1426210"/>
                    <a:pt x="90170" y="1395730"/>
                    <a:pt x="83820" y="1386840"/>
                  </a:cubicBezTo>
                  <a:lnTo>
                    <a:pt x="85090" y="1375410"/>
                  </a:lnTo>
                  <a:lnTo>
                    <a:pt x="87630" y="1375410"/>
                  </a:lnTo>
                  <a:cubicBezTo>
                    <a:pt x="91440" y="1338580"/>
                    <a:pt x="88900" y="1324610"/>
                    <a:pt x="85090" y="1308100"/>
                  </a:cubicBezTo>
                  <a:cubicBezTo>
                    <a:pt x="81280" y="1292860"/>
                    <a:pt x="77470" y="1275080"/>
                    <a:pt x="78740" y="1229360"/>
                  </a:cubicBezTo>
                  <a:cubicBezTo>
                    <a:pt x="80010" y="1212850"/>
                    <a:pt x="80010" y="1201420"/>
                    <a:pt x="81280" y="1196340"/>
                  </a:cubicBezTo>
                  <a:lnTo>
                    <a:pt x="85090" y="1196340"/>
                  </a:lnTo>
                  <a:lnTo>
                    <a:pt x="81280" y="1125220"/>
                  </a:lnTo>
                  <a:lnTo>
                    <a:pt x="81280" y="1121410"/>
                  </a:lnTo>
                  <a:lnTo>
                    <a:pt x="83820" y="1121410"/>
                  </a:lnTo>
                  <a:lnTo>
                    <a:pt x="82550" y="1043940"/>
                  </a:lnTo>
                  <a:lnTo>
                    <a:pt x="87630" y="1052830"/>
                  </a:lnTo>
                  <a:lnTo>
                    <a:pt x="82550" y="1021080"/>
                  </a:lnTo>
                  <a:cubicBezTo>
                    <a:pt x="81280" y="1012190"/>
                    <a:pt x="78740" y="998220"/>
                    <a:pt x="77470" y="982980"/>
                  </a:cubicBezTo>
                  <a:lnTo>
                    <a:pt x="81280" y="969010"/>
                  </a:lnTo>
                  <a:cubicBezTo>
                    <a:pt x="90170" y="939800"/>
                    <a:pt x="88900" y="925830"/>
                    <a:pt x="87630" y="904240"/>
                  </a:cubicBezTo>
                  <a:cubicBezTo>
                    <a:pt x="86360" y="895350"/>
                    <a:pt x="86360" y="885190"/>
                    <a:pt x="85090" y="871220"/>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98113" y="83820"/>
                    <a:pt x="991114" y="85090"/>
                    <a:pt x="1100722" y="85090"/>
                  </a:cubicBezTo>
                  <a:lnTo>
                    <a:pt x="1177115" y="85090"/>
                  </a:lnTo>
                  <a:lnTo>
                    <a:pt x="1147222" y="80010"/>
                  </a:lnTo>
                  <a:cubicBezTo>
                    <a:pt x="1167151" y="80010"/>
                    <a:pt x="1180437" y="81280"/>
                    <a:pt x="1197044" y="81280"/>
                  </a:cubicBezTo>
                  <a:cubicBezTo>
                    <a:pt x="1207008" y="81280"/>
                    <a:pt x="1216973" y="82550"/>
                    <a:pt x="1226937" y="82550"/>
                  </a:cubicBezTo>
                  <a:lnTo>
                    <a:pt x="1233580" y="82550"/>
                  </a:lnTo>
                  <a:cubicBezTo>
                    <a:pt x="1243545" y="81280"/>
                    <a:pt x="1256830" y="80010"/>
                    <a:pt x="1263473" y="77470"/>
                  </a:cubicBezTo>
                  <a:lnTo>
                    <a:pt x="1263473" y="78740"/>
                  </a:lnTo>
                  <a:cubicBezTo>
                    <a:pt x="1339867" y="83820"/>
                    <a:pt x="1393010" y="82550"/>
                    <a:pt x="1436189" y="78740"/>
                  </a:cubicBezTo>
                  <a:lnTo>
                    <a:pt x="1442832" y="78740"/>
                  </a:lnTo>
                  <a:cubicBezTo>
                    <a:pt x="1602262" y="78740"/>
                    <a:pt x="1781621" y="78740"/>
                    <a:pt x="1821479" y="86360"/>
                  </a:cubicBezTo>
                  <a:lnTo>
                    <a:pt x="1828122" y="86360"/>
                  </a:lnTo>
                  <a:cubicBezTo>
                    <a:pt x="1887908" y="86360"/>
                    <a:pt x="1901194" y="86360"/>
                    <a:pt x="1904515" y="80010"/>
                  </a:cubicBezTo>
                  <a:lnTo>
                    <a:pt x="1931087" y="80010"/>
                  </a:lnTo>
                  <a:lnTo>
                    <a:pt x="1974266" y="83820"/>
                  </a:lnTo>
                  <a:lnTo>
                    <a:pt x="2014123" y="78740"/>
                  </a:lnTo>
                  <a:cubicBezTo>
                    <a:pt x="2034052" y="78740"/>
                    <a:pt x="2053981" y="78740"/>
                    <a:pt x="2067267" y="80010"/>
                  </a:cubicBezTo>
                  <a:lnTo>
                    <a:pt x="2067267" y="88900"/>
                  </a:lnTo>
                  <a:cubicBezTo>
                    <a:pt x="2150303" y="91440"/>
                    <a:pt x="2273197" y="90170"/>
                    <a:pt x="2362877" y="88900"/>
                  </a:cubicBezTo>
                  <a:cubicBezTo>
                    <a:pt x="2402734" y="88900"/>
                    <a:pt x="2439270" y="87630"/>
                    <a:pt x="2459199" y="87630"/>
                  </a:cubicBezTo>
                  <a:lnTo>
                    <a:pt x="2459199" y="85090"/>
                  </a:lnTo>
                  <a:lnTo>
                    <a:pt x="2731559" y="85090"/>
                  </a:lnTo>
                  <a:lnTo>
                    <a:pt x="2731559" y="87630"/>
                  </a:lnTo>
                  <a:cubicBezTo>
                    <a:pt x="2741523" y="86360"/>
                    <a:pt x="2751487" y="86360"/>
                    <a:pt x="2758130" y="85090"/>
                  </a:cubicBezTo>
                  <a:lnTo>
                    <a:pt x="2847810" y="85090"/>
                  </a:lnTo>
                  <a:cubicBezTo>
                    <a:pt x="3083633" y="85090"/>
                    <a:pt x="3329421" y="85090"/>
                    <a:pt x="3545316" y="81280"/>
                  </a:cubicBezTo>
                  <a:lnTo>
                    <a:pt x="3558603" y="81280"/>
                  </a:lnTo>
                  <a:cubicBezTo>
                    <a:pt x="3581853" y="81280"/>
                    <a:pt x="3601782" y="80010"/>
                    <a:pt x="3625031" y="80010"/>
                  </a:cubicBezTo>
                  <a:lnTo>
                    <a:pt x="3737961" y="77470"/>
                  </a:lnTo>
                  <a:lnTo>
                    <a:pt x="3714711" y="74930"/>
                  </a:lnTo>
                  <a:lnTo>
                    <a:pt x="3764533" y="74930"/>
                  </a:lnTo>
                  <a:cubicBezTo>
                    <a:pt x="3781140" y="78740"/>
                    <a:pt x="3811033" y="81280"/>
                    <a:pt x="3830962" y="83820"/>
                  </a:cubicBezTo>
                  <a:lnTo>
                    <a:pt x="3834284" y="77470"/>
                  </a:lnTo>
                  <a:lnTo>
                    <a:pt x="3837605" y="82550"/>
                  </a:lnTo>
                  <a:cubicBezTo>
                    <a:pt x="3847569" y="81280"/>
                    <a:pt x="3910677" y="82550"/>
                    <a:pt x="3963820" y="82550"/>
                  </a:cubicBezTo>
                  <a:lnTo>
                    <a:pt x="4116608" y="82550"/>
                  </a:lnTo>
                  <a:lnTo>
                    <a:pt x="4116608" y="78740"/>
                  </a:lnTo>
                  <a:cubicBezTo>
                    <a:pt x="4129894" y="78740"/>
                    <a:pt x="4139858" y="78740"/>
                    <a:pt x="4153144" y="77470"/>
                  </a:cubicBezTo>
                  <a:lnTo>
                    <a:pt x="4156465" y="77470"/>
                  </a:lnTo>
                  <a:cubicBezTo>
                    <a:pt x="4193001" y="76200"/>
                    <a:pt x="4232859" y="74930"/>
                    <a:pt x="4279359" y="73660"/>
                  </a:cubicBezTo>
                  <a:cubicBezTo>
                    <a:pt x="4276037" y="74930"/>
                    <a:pt x="4276037" y="76200"/>
                    <a:pt x="4272716" y="77470"/>
                  </a:cubicBezTo>
                  <a:cubicBezTo>
                    <a:pt x="4269395" y="83820"/>
                    <a:pt x="4289324" y="87630"/>
                    <a:pt x="4299288" y="88900"/>
                  </a:cubicBezTo>
                  <a:lnTo>
                    <a:pt x="4305931" y="88900"/>
                  </a:lnTo>
                  <a:cubicBezTo>
                    <a:pt x="4395610" y="90170"/>
                    <a:pt x="4412218" y="88900"/>
                    <a:pt x="4425503" y="85090"/>
                  </a:cubicBezTo>
                  <a:cubicBezTo>
                    <a:pt x="4428825" y="83820"/>
                    <a:pt x="4435468" y="82550"/>
                    <a:pt x="4511861" y="83820"/>
                  </a:cubicBezTo>
                  <a:lnTo>
                    <a:pt x="4518504" y="83820"/>
                  </a:lnTo>
                  <a:cubicBezTo>
                    <a:pt x="4528469" y="82550"/>
                    <a:pt x="4535112" y="81280"/>
                    <a:pt x="4538433" y="80010"/>
                  </a:cubicBezTo>
                  <a:cubicBezTo>
                    <a:pt x="4624791" y="78740"/>
                    <a:pt x="4654684" y="77470"/>
                    <a:pt x="4677934" y="76200"/>
                  </a:cubicBezTo>
                  <a:lnTo>
                    <a:pt x="4760971" y="78740"/>
                  </a:lnTo>
                  <a:cubicBezTo>
                    <a:pt x="4790864" y="80010"/>
                    <a:pt x="4807471" y="80010"/>
                    <a:pt x="4817436" y="81280"/>
                  </a:cubicBezTo>
                  <a:lnTo>
                    <a:pt x="4817436" y="90170"/>
                  </a:lnTo>
                  <a:lnTo>
                    <a:pt x="5212690" y="92710"/>
                  </a:lnTo>
                  <a:lnTo>
                    <a:pt x="5199404" y="91440"/>
                  </a:lnTo>
                  <a:cubicBezTo>
                    <a:pt x="5225975" y="90170"/>
                    <a:pt x="5279119" y="87630"/>
                    <a:pt x="5315655" y="87630"/>
                  </a:cubicBezTo>
                  <a:cubicBezTo>
                    <a:pt x="5395370" y="85090"/>
                    <a:pt x="5428585" y="83820"/>
                    <a:pt x="5440865" y="81280"/>
                  </a:cubicBezTo>
                  <a:lnTo>
                    <a:pt x="5451025" y="81280"/>
                  </a:lnTo>
                  <a:lnTo>
                    <a:pt x="5453565" y="85090"/>
                  </a:lnTo>
                  <a:lnTo>
                    <a:pt x="5453565" y="63500"/>
                  </a:lnTo>
                  <a:lnTo>
                    <a:pt x="5456105" y="63500"/>
                  </a:lnTo>
                  <a:lnTo>
                    <a:pt x="5454835" y="85090"/>
                  </a:lnTo>
                  <a:lnTo>
                    <a:pt x="5458645" y="83820"/>
                  </a:lnTo>
                  <a:cubicBezTo>
                    <a:pt x="5464995" y="82550"/>
                    <a:pt x="5490395" y="81280"/>
                    <a:pt x="5517065" y="80010"/>
                  </a:cubicBezTo>
                  <a:lnTo>
                    <a:pt x="5517065" y="85090"/>
                  </a:lnTo>
                  <a:cubicBezTo>
                    <a:pt x="5541195" y="86360"/>
                    <a:pt x="5561515" y="85090"/>
                    <a:pt x="5581835" y="82550"/>
                  </a:cubicBezTo>
                  <a:cubicBezTo>
                    <a:pt x="5608505" y="80010"/>
                    <a:pt x="5635175" y="77470"/>
                    <a:pt x="5672005" y="82550"/>
                  </a:cubicBezTo>
                  <a:cubicBezTo>
                    <a:pt x="5680895" y="82550"/>
                    <a:pt x="5693595" y="85090"/>
                    <a:pt x="5706295" y="86360"/>
                  </a:cubicBezTo>
                  <a:cubicBezTo>
                    <a:pt x="5734235" y="90170"/>
                    <a:pt x="5744395" y="91440"/>
                    <a:pt x="5749475" y="86360"/>
                  </a:cubicBezTo>
                  <a:lnTo>
                    <a:pt x="5750745" y="85090"/>
                  </a:lnTo>
                  <a:cubicBezTo>
                    <a:pt x="5758365" y="85090"/>
                    <a:pt x="5765985" y="85090"/>
                    <a:pt x="5774875" y="83820"/>
                  </a:cubicBezTo>
                  <a:cubicBezTo>
                    <a:pt x="5797735" y="82550"/>
                    <a:pt x="5820595" y="81280"/>
                    <a:pt x="5847265" y="85090"/>
                  </a:cubicBezTo>
                  <a:lnTo>
                    <a:pt x="5849805" y="85090"/>
                  </a:lnTo>
                  <a:cubicBezTo>
                    <a:pt x="5851075" y="85090"/>
                    <a:pt x="5852345" y="85090"/>
                    <a:pt x="5852345" y="83820"/>
                  </a:cubicBezTo>
                  <a:lnTo>
                    <a:pt x="5866315" y="86360"/>
                  </a:lnTo>
                  <a:cubicBezTo>
                    <a:pt x="5879015" y="88900"/>
                    <a:pt x="5901875" y="87630"/>
                    <a:pt x="5922195" y="86360"/>
                  </a:cubicBezTo>
                  <a:cubicBezTo>
                    <a:pt x="5932355" y="86360"/>
                    <a:pt x="5943785" y="85090"/>
                    <a:pt x="5950135" y="85090"/>
                  </a:cubicBezTo>
                  <a:lnTo>
                    <a:pt x="5951405" y="90170"/>
                  </a:lnTo>
                  <a:cubicBezTo>
                    <a:pt x="5972995" y="83820"/>
                    <a:pt x="5999665" y="83820"/>
                    <a:pt x="6030145" y="85090"/>
                  </a:cubicBezTo>
                  <a:cubicBezTo>
                    <a:pt x="6054275" y="86360"/>
                    <a:pt x="6082215" y="86360"/>
                    <a:pt x="6111425" y="83820"/>
                  </a:cubicBezTo>
                  <a:lnTo>
                    <a:pt x="6107615" y="87630"/>
                  </a:lnTo>
                  <a:lnTo>
                    <a:pt x="6130475" y="85090"/>
                  </a:lnTo>
                  <a:cubicBezTo>
                    <a:pt x="6133015" y="85090"/>
                    <a:pt x="6135555" y="85090"/>
                    <a:pt x="6139365" y="83820"/>
                  </a:cubicBezTo>
                  <a:lnTo>
                    <a:pt x="6140635" y="90170"/>
                  </a:lnTo>
                  <a:cubicBezTo>
                    <a:pt x="6157145" y="88900"/>
                    <a:pt x="6173655" y="87630"/>
                    <a:pt x="6195245" y="88900"/>
                  </a:cubicBezTo>
                  <a:lnTo>
                    <a:pt x="6199055" y="88900"/>
                  </a:lnTo>
                  <a:lnTo>
                    <a:pt x="6209215" y="90170"/>
                  </a:lnTo>
                  <a:lnTo>
                    <a:pt x="6209215" y="109220"/>
                  </a:lnTo>
                  <a:lnTo>
                    <a:pt x="6221915" y="109220"/>
                  </a:lnTo>
                  <a:lnTo>
                    <a:pt x="6221915" y="115570"/>
                  </a:lnTo>
                  <a:cubicBezTo>
                    <a:pt x="6220645" y="129540"/>
                    <a:pt x="6219375" y="138430"/>
                    <a:pt x="6216835" y="148590"/>
                  </a:cubicBezTo>
                  <a:lnTo>
                    <a:pt x="6216835" y="151130"/>
                  </a:lnTo>
                  <a:cubicBezTo>
                    <a:pt x="6211755" y="176530"/>
                    <a:pt x="6207945" y="201930"/>
                    <a:pt x="6209215" y="271780"/>
                  </a:cubicBezTo>
                  <a:lnTo>
                    <a:pt x="6213025" y="271780"/>
                  </a:lnTo>
                  <a:cubicBezTo>
                    <a:pt x="6211755" y="293370"/>
                    <a:pt x="6210485" y="311150"/>
                    <a:pt x="6207945" y="321310"/>
                  </a:cubicBezTo>
                  <a:cubicBezTo>
                    <a:pt x="6207945" y="369570"/>
                    <a:pt x="6209215" y="372110"/>
                    <a:pt x="6215565" y="372110"/>
                  </a:cubicBezTo>
                  <a:cubicBezTo>
                    <a:pt x="6215565" y="384810"/>
                    <a:pt x="6216835" y="394970"/>
                    <a:pt x="6219375" y="407670"/>
                  </a:cubicBezTo>
                  <a:cubicBezTo>
                    <a:pt x="6220645" y="417830"/>
                    <a:pt x="6223185" y="429260"/>
                    <a:pt x="6223185" y="443230"/>
                  </a:cubicBezTo>
                  <a:lnTo>
                    <a:pt x="6218105" y="443230"/>
                  </a:lnTo>
                  <a:lnTo>
                    <a:pt x="6218105" y="449580"/>
                  </a:lnTo>
                  <a:cubicBezTo>
                    <a:pt x="6215565" y="513080"/>
                    <a:pt x="6219375" y="520700"/>
                    <a:pt x="6223185" y="528320"/>
                  </a:cubicBezTo>
                  <a:cubicBezTo>
                    <a:pt x="6224455" y="530860"/>
                    <a:pt x="6225725" y="534670"/>
                    <a:pt x="6226995" y="544830"/>
                  </a:cubicBezTo>
                  <a:lnTo>
                    <a:pt x="6218105" y="546100"/>
                  </a:lnTo>
                  <a:close/>
                  <a:moveTo>
                    <a:pt x="6221915" y="756920"/>
                  </a:moveTo>
                  <a:lnTo>
                    <a:pt x="6219375" y="751840"/>
                  </a:lnTo>
                  <a:lnTo>
                    <a:pt x="6220645" y="745490"/>
                  </a:lnTo>
                  <a:cubicBezTo>
                    <a:pt x="6221915" y="750570"/>
                    <a:pt x="6221915" y="754380"/>
                    <a:pt x="6221915" y="756920"/>
                  </a:cubicBezTo>
                  <a:close/>
                  <a:moveTo>
                    <a:pt x="73660" y="2716530"/>
                  </a:moveTo>
                  <a:lnTo>
                    <a:pt x="76200" y="2721610"/>
                  </a:lnTo>
                  <a:lnTo>
                    <a:pt x="74930" y="2727960"/>
                  </a:lnTo>
                  <a:cubicBezTo>
                    <a:pt x="73660" y="2724150"/>
                    <a:pt x="73660" y="2720340"/>
                    <a:pt x="73660" y="2716530"/>
                  </a:cubicBezTo>
                  <a:close/>
                  <a:moveTo>
                    <a:pt x="6257475" y="628650"/>
                  </a:moveTo>
                  <a:lnTo>
                    <a:pt x="6257475" y="619760"/>
                  </a:lnTo>
                  <a:cubicBezTo>
                    <a:pt x="6257475" y="623570"/>
                    <a:pt x="6258745" y="626110"/>
                    <a:pt x="6258745" y="628650"/>
                  </a:cubicBezTo>
                  <a:lnTo>
                    <a:pt x="6257475" y="628650"/>
                  </a:lnTo>
                  <a:close/>
                  <a:moveTo>
                    <a:pt x="6286685" y="1320800"/>
                  </a:moveTo>
                  <a:lnTo>
                    <a:pt x="6282875" y="1319530"/>
                  </a:lnTo>
                  <a:cubicBezTo>
                    <a:pt x="6284145" y="1319530"/>
                    <a:pt x="6285415" y="1320800"/>
                    <a:pt x="6286685" y="1320800"/>
                  </a:cubicBezTo>
                  <a:close/>
                </a:path>
              </a:pathLst>
            </a:custGeom>
            <a:solidFill>
              <a:srgbClr val="D8849E"/>
            </a:solidFill>
          </p:spPr>
        </p:sp>
      </p:grpSp>
      <p:pic>
        <p:nvPicPr>
          <p:cNvPr id="8"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900000">
            <a:off x="14793939" y="-187288"/>
            <a:ext cx="3765550" cy="2530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组合 1"/>
          <p:cNvGrpSpPr>
            <a:grpSpLocks/>
          </p:cNvGrpSpPr>
          <p:nvPr/>
        </p:nvGrpSpPr>
        <p:grpSpPr bwMode="auto">
          <a:xfrm rot="5239797">
            <a:off x="288096" y="-825598"/>
            <a:ext cx="3162300" cy="3886200"/>
            <a:chOff x="3668724" y="1507724"/>
            <a:chExt cx="4868459" cy="5272906"/>
          </a:xfrm>
        </p:grpSpPr>
        <p:pic>
          <p:nvPicPr>
            <p:cNvPr id="10" name="图片 14"/>
            <p:cNvPicPr>
              <a:picLocks noChangeAspect="1"/>
            </p:cNvPicPr>
            <p:nvPr/>
          </p:nvPicPr>
          <p:blipFill>
            <a:blip r:embed="rId4">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5"/>
            <p:cNvPicPr>
              <a:picLocks noChangeAspect="1"/>
            </p:cNvPicPr>
            <p:nvPr/>
          </p:nvPicPr>
          <p:blipFill>
            <a:blip r:embed="rId4">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6"/>
            <p:cNvPicPr>
              <a:picLocks noChangeAspect="1"/>
            </p:cNvPicPr>
            <p:nvPr/>
          </p:nvPicPr>
          <p:blipFill>
            <a:blip r:embed="rId4">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30785" y="72148"/>
            <a:ext cx="998538"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399454" y="1232423"/>
            <a:ext cx="11929869" cy="769441"/>
          </a:xfrm>
          <a:prstGeom prst="rect">
            <a:avLst/>
          </a:prstGeom>
          <a:solidFill>
            <a:srgbClr val="92D050"/>
          </a:solidFill>
        </p:spPr>
        <p:txBody>
          <a:bodyPr wrap="none">
            <a:spAutoFit/>
          </a:bodyPr>
          <a:lstStyle/>
          <a:p>
            <a:r>
              <a:rPr lang="en-GB" b="1" dirty="0"/>
              <a:t> </a:t>
            </a:r>
            <a:r>
              <a:rPr lang="vi-VN" sz="4400" b="1" dirty="0">
                <a:latin typeface="Times New Roman" panose="02020603050405020304" pitchFamily="18" charset="0"/>
                <a:cs typeface="Times New Roman" panose="02020603050405020304" pitchFamily="18" charset="0"/>
              </a:rPr>
              <a:t>2.2. </a:t>
            </a:r>
            <a:r>
              <a:rPr lang="de-DE" sz="4400" b="1" dirty="0">
                <a:latin typeface="Times New Roman" panose="02020603050405020304" pitchFamily="18" charset="0"/>
                <a:cs typeface="Times New Roman" panose="02020603050405020304" pitchFamily="18" charset="0"/>
              </a:rPr>
              <a:t>Xót xa cho kiếp tài hoa bạc mệnh</a:t>
            </a:r>
            <a:r>
              <a:rPr lang="vi-VN" sz="4400" b="1" dirty="0">
                <a:latin typeface="Times New Roman" panose="02020603050405020304" pitchFamily="18" charset="0"/>
                <a:cs typeface="Times New Roman" panose="02020603050405020304" pitchFamily="18" charset="0"/>
              </a:rPr>
              <a:t> ( Câu 3-4) </a:t>
            </a:r>
            <a:endParaRPr lang="en-GB" sz="4000" dirty="0">
              <a:latin typeface="Times New Roman" panose="02020603050405020304" pitchFamily="18" charset="0"/>
              <a:cs typeface="Times New Roman" panose="02020603050405020304" pitchFamily="18" charset="0"/>
            </a:endParaRPr>
          </a:p>
        </p:txBody>
      </p:sp>
      <p:sp>
        <p:nvSpPr>
          <p:cNvPr id="14" name="Freeform 3"/>
          <p:cNvSpPr/>
          <p:nvPr/>
        </p:nvSpPr>
        <p:spPr>
          <a:xfrm>
            <a:off x="6706131" y="4551303"/>
            <a:ext cx="4662607" cy="318599"/>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3"/>
          <p:cNvSpPr/>
          <p:nvPr/>
        </p:nvSpPr>
        <p:spPr>
          <a:xfrm>
            <a:off x="6706131" y="2331112"/>
            <a:ext cx="4662607" cy="318599"/>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Rectangle 6"/>
          <p:cNvSpPr/>
          <p:nvPr/>
        </p:nvSpPr>
        <p:spPr>
          <a:xfrm>
            <a:off x="4465434" y="2846696"/>
            <a:ext cx="9144000" cy="1426031"/>
          </a:xfrm>
          <a:prstGeom prst="rect">
            <a:avLst/>
          </a:prstGeom>
          <a:solidFill>
            <a:srgbClr val="FFC000"/>
          </a:solidFill>
        </p:spPr>
        <p:txBody>
          <a:bodyPr>
            <a:spAutoFit/>
          </a:bodyPr>
          <a:lstStyle/>
          <a:p>
            <a:pPr algn="ctr">
              <a:spcAft>
                <a:spcPts val="800"/>
              </a:spcAft>
            </a:pPr>
            <a:r>
              <a:rPr lang="en-US" sz="4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Chi </a:t>
            </a:r>
            <a:r>
              <a:rPr lang="en-US" sz="4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phấn</a:t>
            </a:r>
            <a:r>
              <a:rPr lang="en-US" sz="4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hữu</a:t>
            </a:r>
            <a:r>
              <a:rPr lang="en-US" sz="4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thần</a:t>
            </a:r>
            <a:r>
              <a:rPr lang="en-US" sz="4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liên</a:t>
            </a:r>
            <a:r>
              <a:rPr lang="en-US" sz="4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tử</a:t>
            </a:r>
            <a:r>
              <a:rPr lang="en-US" sz="4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hậu</a:t>
            </a:r>
            <a:r>
              <a:rPr lang="en-US" sz="4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GB"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648970" algn="ctr">
              <a:spcAft>
                <a:spcPts val="800"/>
              </a:spcAft>
            </a:pPr>
            <a:r>
              <a:rPr lang="en-US" sz="4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Văn</a:t>
            </a:r>
            <a:r>
              <a:rPr lang="en-US" sz="4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chương</a:t>
            </a:r>
            <a:r>
              <a:rPr lang="en-US" sz="4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a:t>
            </a:r>
            <a:r>
              <a:rPr lang="en-US" sz="4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vô</a:t>
            </a:r>
            <a:r>
              <a:rPr lang="en-US" sz="4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mệnh</a:t>
            </a:r>
            <a:r>
              <a:rPr lang="en-US" sz="4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r>
              <a:rPr lang="en-US" sz="4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lụy</a:t>
            </a:r>
            <a:r>
              <a:rPr lang="en-US" sz="4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phần</a:t>
            </a:r>
            <a:r>
              <a:rPr lang="en-US" sz="4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dư</a:t>
            </a:r>
            <a:endParaRPr lang="en-GB"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5" name="Right Arrow 34"/>
          <p:cNvSpPr/>
          <p:nvPr/>
        </p:nvSpPr>
        <p:spPr>
          <a:xfrm>
            <a:off x="8979623" y="5332704"/>
            <a:ext cx="704721" cy="734034"/>
          </a:xfrm>
          <a:prstGeom prst="rightArrow">
            <a:avLst/>
          </a:prstGeom>
          <a:solidFill>
            <a:schemeClr val="accent2"/>
          </a:solidFill>
          <a:ln w="12700" cap="flat" cmpd="sng" algn="ctr">
            <a:noFill/>
            <a:prstDash val="solid"/>
            <a:miter lim="800000"/>
          </a:ln>
          <a:effectLst/>
        </p:spPr>
        <p:txBody>
          <a:bodyPr rtlCol="0" anchor="ctr"/>
          <a:lstStyle/>
          <a:p>
            <a:pPr algn="ctr">
              <a:lnSpc>
                <a:spcPct val="120000"/>
              </a:lnSpc>
              <a:defRPr/>
            </a:pPr>
            <a:endParaRPr lang="en-US" sz="3999" kern="0" dirty="0">
              <a:solidFill>
                <a:prstClr val="white"/>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39" name="Rectangle 38"/>
          <p:cNvSpPr/>
          <p:nvPr/>
        </p:nvSpPr>
        <p:spPr>
          <a:xfrm>
            <a:off x="814748" y="5017076"/>
            <a:ext cx="8869596" cy="2308324"/>
          </a:xfrm>
          <a:prstGeom prst="rect">
            <a:avLst/>
          </a:prstGeom>
          <a:solidFill>
            <a:schemeClr val="bg1"/>
          </a:solidFill>
        </p:spPr>
        <p:txBody>
          <a:bodyPr wrap="square">
            <a:spAutoFit/>
          </a:bodyPr>
          <a:lstStyle/>
          <a:p>
            <a:r>
              <a:rPr lang="de-DE" sz="4800" dirty="0">
                <a:latin typeface="Times New Roman" panose="02020603050405020304" pitchFamily="18" charset="0"/>
                <a:cs typeface="Times New Roman" panose="02020603050405020304" pitchFamily="18" charset="0"/>
              </a:rPr>
              <a:t>- Biện pháp: ẩn dụ tượng trưng.</a:t>
            </a:r>
            <a:endParaRPr lang="en-GB" sz="4800" dirty="0">
              <a:latin typeface="Times New Roman" panose="02020603050405020304" pitchFamily="18" charset="0"/>
              <a:cs typeface="Times New Roman" panose="02020603050405020304" pitchFamily="18" charset="0"/>
            </a:endParaRPr>
          </a:p>
          <a:p>
            <a:r>
              <a:rPr lang="de-DE" sz="4800" dirty="0">
                <a:latin typeface="Times New Roman" panose="02020603050405020304" pitchFamily="18" charset="0"/>
                <a:cs typeface="Times New Roman" panose="02020603050405020304" pitchFamily="18" charset="0"/>
              </a:rPr>
              <a:t>   </a:t>
            </a:r>
            <a:r>
              <a:rPr lang="de-DE" sz="4800" b="1" i="1" dirty="0">
                <a:solidFill>
                  <a:srgbClr val="FF0000"/>
                </a:solidFill>
                <a:latin typeface="Times New Roman" panose="02020603050405020304" pitchFamily="18" charset="0"/>
                <a:cs typeface="Times New Roman" panose="02020603050405020304" pitchFamily="18" charset="0"/>
              </a:rPr>
              <a:t>Son phấn</a:t>
            </a:r>
            <a:r>
              <a:rPr lang="en-US" sz="4800" dirty="0">
                <a:latin typeface="Times New Roman" panose="02020603050405020304" pitchFamily="18" charset="0"/>
                <a:cs typeface="Times New Roman" panose="02020603050405020304" pitchFamily="18" charset="0"/>
                <a:sym typeface="Wingdings 3" panose="05040102010807070707" pitchFamily="18" charset="2"/>
              </a:rPr>
              <a:t></a:t>
            </a:r>
            <a:r>
              <a:rPr lang="de-DE" sz="4800" dirty="0">
                <a:latin typeface="Times New Roman" panose="02020603050405020304" pitchFamily="18" charset="0"/>
                <a:cs typeface="Times New Roman" panose="02020603050405020304" pitchFamily="18" charset="0"/>
              </a:rPr>
              <a:t> sắc đẹp.</a:t>
            </a:r>
            <a:endParaRPr lang="en-GB" sz="4800" dirty="0">
              <a:latin typeface="Times New Roman" panose="02020603050405020304" pitchFamily="18" charset="0"/>
              <a:cs typeface="Times New Roman" panose="02020603050405020304" pitchFamily="18" charset="0"/>
            </a:endParaRPr>
          </a:p>
          <a:p>
            <a:r>
              <a:rPr lang="de-DE" sz="4800" dirty="0">
                <a:latin typeface="Times New Roman" panose="02020603050405020304" pitchFamily="18" charset="0"/>
                <a:cs typeface="Times New Roman" panose="02020603050405020304" pitchFamily="18" charset="0"/>
              </a:rPr>
              <a:t>   </a:t>
            </a:r>
            <a:r>
              <a:rPr lang="de-DE" sz="4800" b="1" i="1" dirty="0">
                <a:solidFill>
                  <a:srgbClr val="FF0000"/>
                </a:solidFill>
                <a:latin typeface="Times New Roman" panose="02020603050405020304" pitchFamily="18" charset="0"/>
                <a:cs typeface="Times New Roman" panose="02020603050405020304" pitchFamily="18" charset="0"/>
              </a:rPr>
              <a:t>Văn chương</a:t>
            </a:r>
            <a:r>
              <a:rPr lang="en-US" sz="4800" dirty="0">
                <a:latin typeface="Times New Roman" panose="02020603050405020304" pitchFamily="18" charset="0"/>
                <a:cs typeface="Times New Roman" panose="02020603050405020304" pitchFamily="18" charset="0"/>
                <a:sym typeface="Wingdings 3" panose="05040102010807070707" pitchFamily="18" charset="2"/>
              </a:rPr>
              <a:t></a:t>
            </a:r>
            <a:r>
              <a:rPr lang="de-DE" sz="4800" dirty="0">
                <a:latin typeface="Times New Roman" panose="02020603050405020304" pitchFamily="18" charset="0"/>
                <a:cs typeface="Times New Roman" panose="02020603050405020304" pitchFamily="18" charset="0"/>
              </a:rPr>
              <a:t> tài năng, tâm hồn</a:t>
            </a:r>
            <a:endParaRPr lang="en-GB" sz="4800" dirty="0">
              <a:latin typeface="Times New Roman" panose="02020603050405020304" pitchFamily="18" charset="0"/>
              <a:cs typeface="Times New Roman" panose="02020603050405020304" pitchFamily="18" charset="0"/>
            </a:endParaRPr>
          </a:p>
        </p:txBody>
      </p:sp>
      <p:sp>
        <p:nvSpPr>
          <p:cNvPr id="40" name="Rectangle 39"/>
          <p:cNvSpPr/>
          <p:nvPr/>
        </p:nvSpPr>
        <p:spPr>
          <a:xfrm>
            <a:off x="9903370" y="5126236"/>
            <a:ext cx="7332344" cy="3785652"/>
          </a:xfrm>
          <a:prstGeom prst="rect">
            <a:avLst/>
          </a:prstGeom>
          <a:solidFill>
            <a:schemeClr val="bg1"/>
          </a:solidFill>
        </p:spPr>
        <p:txBody>
          <a:bodyPr wrap="square">
            <a:spAutoFit/>
          </a:bodyPr>
          <a:lstStyle/>
          <a:p>
            <a:pPr algn="just"/>
            <a:r>
              <a:rPr lang="vi-VN" sz="4800">
                <a:latin typeface="Times New Roman" panose="02020603050405020304" pitchFamily="18" charset="0"/>
                <a:cs typeface="Times New Roman" panose="02020603050405020304" pitchFamily="18" charset="0"/>
              </a:rPr>
              <a:t>L</a:t>
            </a:r>
            <a:r>
              <a:rPr lang="de-DE" sz="4800">
                <a:latin typeface="Times New Roman" panose="02020603050405020304" pitchFamily="18" charset="0"/>
                <a:cs typeface="Times New Roman" panose="02020603050405020304" pitchFamily="18" charset="0"/>
              </a:rPr>
              <a:t>à tiếng khóc ngậm ngùi, xót thương trước quy luật chà đạp không thương tiếc đối với kiếp người tài hoa, bạc mệnh. </a:t>
            </a:r>
            <a:endParaRPr lang="en-GB" sz="4800">
              <a:solidFill>
                <a:prstClr val="black"/>
              </a:solidFill>
              <a:latin typeface="Times New Roman" panose="02020603050405020304" pitchFamily="18" charset="0"/>
              <a:cs typeface="Times New Roman" panose="02020603050405020304" pitchFamily="18" charset="0"/>
            </a:endParaRPr>
          </a:p>
        </p:txBody>
      </p:sp>
      <p:sp>
        <p:nvSpPr>
          <p:cNvPr id="4" name="Rectangle 3"/>
          <p:cNvSpPr/>
          <p:nvPr/>
        </p:nvSpPr>
        <p:spPr>
          <a:xfrm>
            <a:off x="1081303" y="7601780"/>
            <a:ext cx="7361311" cy="830997"/>
          </a:xfrm>
          <a:prstGeom prst="rect">
            <a:avLst/>
          </a:prstGeom>
          <a:solidFill>
            <a:schemeClr val="bg1"/>
          </a:solidFill>
        </p:spPr>
        <p:txBody>
          <a:bodyPr wrap="none">
            <a:spAutoFit/>
          </a:bodyPr>
          <a:lstStyle/>
          <a:p>
            <a:r>
              <a:rPr lang="en-US" sz="4800" kern="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sym typeface="Wingdings 3" panose="05040102010807070707" pitchFamily="18" charset="2"/>
              </a:rPr>
              <a:t></a:t>
            </a:r>
            <a:r>
              <a:rPr lang="de-DE" sz="4800" kern="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Tất cả đều có hồn, có thần</a:t>
            </a:r>
            <a:endParaRPr lang="en-GB" sz="48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931696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2000"/>
                                        <p:tgtEl>
                                          <p:spTgt spid="15"/>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par>
                                <p:cTn id="18" presetID="6" presetClass="entr" presetSubtype="16"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circle(in)">
                                      <p:cBhvr>
                                        <p:cTn id="20" dur="20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down)">
                                      <p:cBhvr>
                                        <p:cTn id="25" dur="5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down)">
                                      <p:cBhvr>
                                        <p:cTn id="35" dur="500"/>
                                        <p:tgtEl>
                                          <p:spTgt spid="35"/>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1000"/>
                                        <p:tgtEl>
                                          <p:spTgt spid="40"/>
                                        </p:tgtEl>
                                      </p:cBhvr>
                                    </p:animEffect>
                                    <p:anim calcmode="lin" valueType="num">
                                      <p:cBhvr>
                                        <p:cTn id="41" dur="1000" fill="hold"/>
                                        <p:tgtEl>
                                          <p:spTgt spid="40"/>
                                        </p:tgtEl>
                                        <p:attrNameLst>
                                          <p:attrName>ppt_x</p:attrName>
                                        </p:attrNameLst>
                                      </p:cBhvr>
                                      <p:tavLst>
                                        <p:tav tm="0">
                                          <p:val>
                                            <p:strVal val="#ppt_x"/>
                                          </p:val>
                                        </p:tav>
                                        <p:tav tm="100000">
                                          <p:val>
                                            <p:strVal val="#ppt_x"/>
                                          </p:val>
                                        </p:tav>
                                      </p:tavLst>
                                    </p:anim>
                                    <p:anim calcmode="lin" valueType="num">
                                      <p:cBhvr>
                                        <p:cTn id="42"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35" grpId="0" animBg="1"/>
      <p:bldP spid="39" grpId="0" animBg="1"/>
      <p:bldP spid="40"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95722" y="429111"/>
            <a:ext cx="17096555" cy="9422315"/>
            <a:chOff x="0" y="0"/>
            <a:chExt cx="6295575" cy="3469640"/>
          </a:xfrm>
        </p:grpSpPr>
        <p:sp>
          <p:nvSpPr>
            <p:cNvPr id="3" name="Freeform 3"/>
            <p:cNvSpPr/>
            <p:nvPr/>
          </p:nvSpPr>
          <p:spPr>
            <a:xfrm>
              <a:off x="0" y="-2540"/>
              <a:ext cx="6295575" cy="3472180"/>
            </a:xfrm>
            <a:custGeom>
              <a:avLst/>
              <a:gdLst/>
              <a:ahLst/>
              <a:cxnLst/>
              <a:rect l="l" t="t" r="r" b="b"/>
              <a:pathLst>
                <a:path w="6295575" h="3472180">
                  <a:moveTo>
                    <a:pt x="6293035" y="1087120"/>
                  </a:moveTo>
                  <a:lnTo>
                    <a:pt x="6295575" y="1071880"/>
                  </a:lnTo>
                  <a:lnTo>
                    <a:pt x="6289225" y="1075690"/>
                  </a:lnTo>
                  <a:lnTo>
                    <a:pt x="6289225" y="1051560"/>
                  </a:lnTo>
                  <a:cubicBezTo>
                    <a:pt x="6289225" y="1050290"/>
                    <a:pt x="6287955" y="1046480"/>
                    <a:pt x="6286685" y="1041400"/>
                  </a:cubicBezTo>
                  <a:lnTo>
                    <a:pt x="6286685" y="1038860"/>
                  </a:lnTo>
                  <a:lnTo>
                    <a:pt x="6285415" y="1038860"/>
                  </a:lnTo>
                  <a:cubicBezTo>
                    <a:pt x="6284145" y="1033780"/>
                    <a:pt x="6280335" y="1033780"/>
                    <a:pt x="6279065" y="1033780"/>
                  </a:cubicBezTo>
                  <a:cubicBezTo>
                    <a:pt x="6279065" y="993140"/>
                    <a:pt x="6280335" y="951230"/>
                    <a:pt x="6281605" y="910590"/>
                  </a:cubicBezTo>
                  <a:cubicBezTo>
                    <a:pt x="6281605" y="899160"/>
                    <a:pt x="6282875" y="889000"/>
                    <a:pt x="6282875" y="877570"/>
                  </a:cubicBezTo>
                  <a:lnTo>
                    <a:pt x="6286685" y="877570"/>
                  </a:lnTo>
                  <a:lnTo>
                    <a:pt x="6286685" y="847090"/>
                  </a:lnTo>
                  <a:lnTo>
                    <a:pt x="6290495" y="847090"/>
                  </a:lnTo>
                  <a:lnTo>
                    <a:pt x="6290495" y="816610"/>
                  </a:lnTo>
                  <a:cubicBezTo>
                    <a:pt x="6293035" y="781050"/>
                    <a:pt x="6295575" y="726440"/>
                    <a:pt x="6293035" y="692150"/>
                  </a:cubicBezTo>
                  <a:cubicBezTo>
                    <a:pt x="6294305" y="674370"/>
                    <a:pt x="6291765" y="652780"/>
                    <a:pt x="6290495" y="641350"/>
                  </a:cubicBezTo>
                  <a:lnTo>
                    <a:pt x="6291765" y="641350"/>
                  </a:lnTo>
                  <a:lnTo>
                    <a:pt x="6287955" y="542290"/>
                  </a:lnTo>
                  <a:lnTo>
                    <a:pt x="6289225" y="541020"/>
                  </a:lnTo>
                  <a:lnTo>
                    <a:pt x="6289225" y="537210"/>
                  </a:lnTo>
                  <a:cubicBezTo>
                    <a:pt x="6289225" y="502920"/>
                    <a:pt x="6287955" y="468630"/>
                    <a:pt x="6287955" y="431800"/>
                  </a:cubicBezTo>
                  <a:cubicBezTo>
                    <a:pt x="6285415" y="361950"/>
                    <a:pt x="6284145" y="290830"/>
                    <a:pt x="6290495" y="213360"/>
                  </a:cubicBezTo>
                  <a:lnTo>
                    <a:pt x="6290495" y="207010"/>
                  </a:lnTo>
                  <a:cubicBezTo>
                    <a:pt x="6289225" y="191770"/>
                    <a:pt x="6289225" y="176530"/>
                    <a:pt x="6289225" y="158750"/>
                  </a:cubicBezTo>
                  <a:lnTo>
                    <a:pt x="6289225" y="80010"/>
                  </a:lnTo>
                  <a:lnTo>
                    <a:pt x="6294305" y="59690"/>
                  </a:lnTo>
                  <a:lnTo>
                    <a:pt x="6294305" y="8890"/>
                  </a:lnTo>
                  <a:lnTo>
                    <a:pt x="6287955" y="8890"/>
                  </a:lnTo>
                  <a:cubicBezTo>
                    <a:pt x="6249855" y="8890"/>
                    <a:pt x="6193975" y="7620"/>
                    <a:pt x="6178735" y="7620"/>
                  </a:cubicBezTo>
                  <a:cubicBezTo>
                    <a:pt x="6150795" y="7620"/>
                    <a:pt x="6135555" y="7620"/>
                    <a:pt x="6127935" y="8890"/>
                  </a:cubicBezTo>
                  <a:cubicBezTo>
                    <a:pt x="6094915" y="0"/>
                    <a:pt x="6016175" y="1270"/>
                    <a:pt x="5939975" y="3810"/>
                  </a:cubicBezTo>
                  <a:cubicBezTo>
                    <a:pt x="5901875" y="5080"/>
                    <a:pt x="5865045" y="5080"/>
                    <a:pt x="5839645" y="3810"/>
                  </a:cubicBezTo>
                  <a:lnTo>
                    <a:pt x="5835835" y="3810"/>
                  </a:lnTo>
                  <a:lnTo>
                    <a:pt x="5833295" y="10160"/>
                  </a:lnTo>
                  <a:cubicBezTo>
                    <a:pt x="5782495" y="10160"/>
                    <a:pt x="5732965" y="11430"/>
                    <a:pt x="5668195" y="13970"/>
                  </a:cubicBezTo>
                  <a:lnTo>
                    <a:pt x="5656765" y="13970"/>
                  </a:lnTo>
                  <a:lnTo>
                    <a:pt x="5658035" y="16510"/>
                  </a:lnTo>
                  <a:lnTo>
                    <a:pt x="5625015" y="16510"/>
                  </a:lnTo>
                  <a:lnTo>
                    <a:pt x="5625015" y="21590"/>
                  </a:lnTo>
                  <a:cubicBezTo>
                    <a:pt x="5602155" y="21590"/>
                    <a:pt x="5578025" y="20320"/>
                    <a:pt x="5551355" y="19050"/>
                  </a:cubicBezTo>
                  <a:cubicBezTo>
                    <a:pt x="5528495" y="17780"/>
                    <a:pt x="5505635" y="17780"/>
                    <a:pt x="5482775" y="16510"/>
                  </a:cubicBezTo>
                  <a:lnTo>
                    <a:pt x="5482775" y="15240"/>
                  </a:lnTo>
                  <a:cubicBezTo>
                    <a:pt x="5475155" y="13970"/>
                    <a:pt x="5466265" y="13970"/>
                    <a:pt x="5458645" y="12700"/>
                  </a:cubicBezTo>
                  <a:lnTo>
                    <a:pt x="5457375" y="44450"/>
                  </a:lnTo>
                  <a:lnTo>
                    <a:pt x="5453565" y="44450"/>
                  </a:lnTo>
                  <a:lnTo>
                    <a:pt x="5453565" y="13970"/>
                  </a:lnTo>
                  <a:cubicBezTo>
                    <a:pt x="5345548" y="10160"/>
                    <a:pt x="5209368" y="12700"/>
                    <a:pt x="5076510" y="15240"/>
                  </a:cubicBezTo>
                  <a:cubicBezTo>
                    <a:pt x="4940329" y="17780"/>
                    <a:pt x="4810793" y="20320"/>
                    <a:pt x="4691220" y="16510"/>
                  </a:cubicBezTo>
                  <a:cubicBezTo>
                    <a:pt x="4634755" y="17780"/>
                    <a:pt x="4591576" y="17780"/>
                    <a:pt x="4555041" y="16510"/>
                  </a:cubicBezTo>
                  <a:lnTo>
                    <a:pt x="4555041" y="15240"/>
                  </a:lnTo>
                  <a:lnTo>
                    <a:pt x="4442111" y="12700"/>
                  </a:lnTo>
                  <a:lnTo>
                    <a:pt x="4442111" y="16510"/>
                  </a:lnTo>
                  <a:cubicBezTo>
                    <a:pt x="4405575" y="16510"/>
                    <a:pt x="4365717" y="17780"/>
                    <a:pt x="4322538" y="17780"/>
                  </a:cubicBezTo>
                  <a:lnTo>
                    <a:pt x="4295966" y="12700"/>
                  </a:lnTo>
                  <a:lnTo>
                    <a:pt x="4279359" y="12700"/>
                  </a:lnTo>
                  <a:cubicBezTo>
                    <a:pt x="4236180" y="11430"/>
                    <a:pt x="4216252" y="11430"/>
                    <a:pt x="4209608" y="19050"/>
                  </a:cubicBezTo>
                  <a:lnTo>
                    <a:pt x="4209608" y="21590"/>
                  </a:lnTo>
                  <a:cubicBezTo>
                    <a:pt x="4193001" y="22860"/>
                    <a:pt x="4176394" y="22860"/>
                    <a:pt x="4163108" y="24130"/>
                  </a:cubicBezTo>
                  <a:cubicBezTo>
                    <a:pt x="4129894" y="19050"/>
                    <a:pt x="4086715" y="20320"/>
                    <a:pt x="4036892" y="20320"/>
                  </a:cubicBezTo>
                  <a:cubicBezTo>
                    <a:pt x="3987071" y="21590"/>
                    <a:pt x="3933928" y="21590"/>
                    <a:pt x="3897391" y="16510"/>
                  </a:cubicBezTo>
                  <a:lnTo>
                    <a:pt x="3894070" y="15240"/>
                  </a:lnTo>
                  <a:lnTo>
                    <a:pt x="3887427" y="15240"/>
                  </a:lnTo>
                  <a:cubicBezTo>
                    <a:pt x="3870820" y="16510"/>
                    <a:pt x="3804390" y="17780"/>
                    <a:pt x="3741283" y="19050"/>
                  </a:cubicBezTo>
                  <a:cubicBezTo>
                    <a:pt x="3681496" y="20320"/>
                    <a:pt x="3615067" y="21590"/>
                    <a:pt x="3561924" y="22860"/>
                  </a:cubicBezTo>
                  <a:cubicBezTo>
                    <a:pt x="3551960" y="20320"/>
                    <a:pt x="3532031" y="19050"/>
                    <a:pt x="3508780" y="19050"/>
                  </a:cubicBezTo>
                  <a:cubicBezTo>
                    <a:pt x="3432387" y="20320"/>
                    <a:pt x="3346029" y="21590"/>
                    <a:pt x="3239742" y="21590"/>
                  </a:cubicBezTo>
                  <a:lnTo>
                    <a:pt x="3236421" y="20320"/>
                  </a:lnTo>
                  <a:lnTo>
                    <a:pt x="3219814" y="21590"/>
                  </a:lnTo>
                  <a:cubicBezTo>
                    <a:pt x="3150063" y="21590"/>
                    <a:pt x="3080312" y="20320"/>
                    <a:pt x="3010562" y="20320"/>
                  </a:cubicBezTo>
                  <a:lnTo>
                    <a:pt x="3010562" y="17780"/>
                  </a:lnTo>
                  <a:cubicBezTo>
                    <a:pt x="2990633" y="19050"/>
                    <a:pt x="2970704" y="19050"/>
                    <a:pt x="2954097" y="20320"/>
                  </a:cubicBezTo>
                  <a:lnTo>
                    <a:pt x="2927525" y="20320"/>
                  </a:lnTo>
                  <a:cubicBezTo>
                    <a:pt x="2764773" y="19050"/>
                    <a:pt x="2595379" y="17780"/>
                    <a:pt x="2422663" y="17780"/>
                  </a:cubicBezTo>
                  <a:lnTo>
                    <a:pt x="2416020" y="17780"/>
                  </a:lnTo>
                  <a:lnTo>
                    <a:pt x="2406056" y="22860"/>
                  </a:lnTo>
                  <a:lnTo>
                    <a:pt x="2406056" y="27940"/>
                  </a:lnTo>
                  <a:lnTo>
                    <a:pt x="2399413" y="27940"/>
                  </a:lnTo>
                  <a:lnTo>
                    <a:pt x="2193482" y="16510"/>
                  </a:lnTo>
                  <a:cubicBezTo>
                    <a:pt x="2163589" y="16510"/>
                    <a:pt x="2146982" y="19050"/>
                    <a:pt x="2127053" y="20320"/>
                  </a:cubicBezTo>
                  <a:cubicBezTo>
                    <a:pt x="2097160" y="22860"/>
                    <a:pt x="2070588" y="26670"/>
                    <a:pt x="1984230" y="21590"/>
                  </a:cubicBezTo>
                  <a:lnTo>
                    <a:pt x="1984230" y="24130"/>
                  </a:lnTo>
                  <a:lnTo>
                    <a:pt x="1774978" y="24130"/>
                  </a:lnTo>
                  <a:cubicBezTo>
                    <a:pt x="1532511" y="24130"/>
                    <a:pt x="1253509" y="24130"/>
                    <a:pt x="1037614" y="19050"/>
                  </a:cubicBezTo>
                  <a:lnTo>
                    <a:pt x="947935" y="17780"/>
                  </a:lnTo>
                  <a:lnTo>
                    <a:pt x="984471" y="24130"/>
                  </a:lnTo>
                  <a:lnTo>
                    <a:pt x="964542" y="24130"/>
                  </a:lnTo>
                  <a:cubicBezTo>
                    <a:pt x="878184"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060"/>
                    <a:pt x="6350" y="873760"/>
                    <a:pt x="6350" y="929640"/>
                  </a:cubicBezTo>
                  <a:lnTo>
                    <a:pt x="10160" y="929640"/>
                  </a:lnTo>
                  <a:lnTo>
                    <a:pt x="10160" y="935990"/>
                  </a:lnTo>
                  <a:lnTo>
                    <a:pt x="19050" y="937260"/>
                  </a:lnTo>
                  <a:lnTo>
                    <a:pt x="19050" y="955040"/>
                  </a:lnTo>
                  <a:lnTo>
                    <a:pt x="12700" y="955040"/>
                  </a:lnTo>
                  <a:lnTo>
                    <a:pt x="16510" y="1005840"/>
                  </a:lnTo>
                  <a:lnTo>
                    <a:pt x="16510" y="1013460"/>
                  </a:lnTo>
                  <a:cubicBezTo>
                    <a:pt x="13970" y="1060450"/>
                    <a:pt x="10160" y="1108710"/>
                    <a:pt x="16510" y="1141730"/>
                  </a:cubicBezTo>
                  <a:cubicBezTo>
                    <a:pt x="16510" y="1144270"/>
                    <a:pt x="16510" y="1145540"/>
                    <a:pt x="15240" y="1146810"/>
                  </a:cubicBezTo>
                  <a:lnTo>
                    <a:pt x="12700" y="1148080"/>
                  </a:lnTo>
                  <a:lnTo>
                    <a:pt x="12700" y="1153160"/>
                  </a:lnTo>
                  <a:cubicBezTo>
                    <a:pt x="13970" y="1165860"/>
                    <a:pt x="13970" y="1184910"/>
                    <a:pt x="15240" y="1205230"/>
                  </a:cubicBezTo>
                  <a:cubicBezTo>
                    <a:pt x="16510" y="1245870"/>
                    <a:pt x="19050" y="1291590"/>
                    <a:pt x="21590" y="1313180"/>
                  </a:cubicBezTo>
                  <a:cubicBezTo>
                    <a:pt x="21590" y="1315720"/>
                    <a:pt x="20320" y="1318260"/>
                    <a:pt x="20320" y="1319530"/>
                  </a:cubicBezTo>
                  <a:cubicBezTo>
                    <a:pt x="20320" y="1320800"/>
                    <a:pt x="19050" y="1322070"/>
                    <a:pt x="19050" y="1323340"/>
                  </a:cubicBezTo>
                  <a:lnTo>
                    <a:pt x="21590" y="1323340"/>
                  </a:lnTo>
                  <a:lnTo>
                    <a:pt x="21590" y="1324610"/>
                  </a:lnTo>
                  <a:cubicBezTo>
                    <a:pt x="15240" y="1353820"/>
                    <a:pt x="17780" y="1414780"/>
                    <a:pt x="20320" y="1469390"/>
                  </a:cubicBezTo>
                  <a:cubicBezTo>
                    <a:pt x="21590" y="1510030"/>
                    <a:pt x="24130" y="1560830"/>
                    <a:pt x="20320" y="1570990"/>
                  </a:cubicBezTo>
                  <a:lnTo>
                    <a:pt x="16510" y="1570990"/>
                  </a:lnTo>
                  <a:lnTo>
                    <a:pt x="17780" y="1668780"/>
                  </a:lnTo>
                  <a:lnTo>
                    <a:pt x="11430" y="1668780"/>
                  </a:lnTo>
                  <a:cubicBezTo>
                    <a:pt x="11430" y="1680210"/>
                    <a:pt x="10160" y="1690370"/>
                    <a:pt x="10160" y="1700530"/>
                  </a:cubicBezTo>
                  <a:lnTo>
                    <a:pt x="8890" y="1699260"/>
                  </a:lnTo>
                  <a:lnTo>
                    <a:pt x="10160" y="1714500"/>
                  </a:lnTo>
                  <a:lnTo>
                    <a:pt x="10160" y="1718310"/>
                  </a:lnTo>
                  <a:lnTo>
                    <a:pt x="13970" y="1813560"/>
                  </a:lnTo>
                  <a:lnTo>
                    <a:pt x="21590" y="1813560"/>
                  </a:lnTo>
                  <a:cubicBezTo>
                    <a:pt x="22860" y="1819910"/>
                    <a:pt x="22860" y="1826260"/>
                    <a:pt x="24130" y="1831340"/>
                  </a:cubicBezTo>
                  <a:lnTo>
                    <a:pt x="22860" y="1830070"/>
                  </a:lnTo>
                  <a:lnTo>
                    <a:pt x="21590" y="1850390"/>
                  </a:lnTo>
                  <a:cubicBezTo>
                    <a:pt x="20320" y="1870710"/>
                    <a:pt x="20320" y="1887220"/>
                    <a:pt x="20320" y="1902460"/>
                  </a:cubicBezTo>
                  <a:cubicBezTo>
                    <a:pt x="17780" y="1910080"/>
                    <a:pt x="15240" y="1917700"/>
                    <a:pt x="13970" y="1926590"/>
                  </a:cubicBezTo>
                  <a:lnTo>
                    <a:pt x="12700" y="1930400"/>
                  </a:lnTo>
                  <a:lnTo>
                    <a:pt x="12700" y="1932940"/>
                  </a:lnTo>
                  <a:cubicBezTo>
                    <a:pt x="13970" y="1934210"/>
                    <a:pt x="15240" y="1939290"/>
                    <a:pt x="16510" y="1962150"/>
                  </a:cubicBezTo>
                  <a:cubicBezTo>
                    <a:pt x="16510" y="1992630"/>
                    <a:pt x="19050" y="2018030"/>
                    <a:pt x="22860" y="2057400"/>
                  </a:cubicBezTo>
                  <a:lnTo>
                    <a:pt x="12700" y="2094230"/>
                  </a:lnTo>
                  <a:cubicBezTo>
                    <a:pt x="8890" y="2108200"/>
                    <a:pt x="8890" y="2112010"/>
                    <a:pt x="8890" y="2118360"/>
                  </a:cubicBezTo>
                  <a:cubicBezTo>
                    <a:pt x="8890" y="2123440"/>
                    <a:pt x="8890" y="2131060"/>
                    <a:pt x="5080" y="2152650"/>
                  </a:cubicBezTo>
                  <a:lnTo>
                    <a:pt x="8890" y="2153920"/>
                  </a:lnTo>
                  <a:cubicBezTo>
                    <a:pt x="10160" y="2161540"/>
                    <a:pt x="10160" y="2190750"/>
                    <a:pt x="10160" y="2209800"/>
                  </a:cubicBezTo>
                  <a:cubicBezTo>
                    <a:pt x="10160" y="2247900"/>
                    <a:pt x="10160" y="2261870"/>
                    <a:pt x="12700" y="2265680"/>
                  </a:cubicBezTo>
                  <a:cubicBezTo>
                    <a:pt x="10160" y="2283460"/>
                    <a:pt x="8890" y="2299970"/>
                    <a:pt x="8890" y="2317750"/>
                  </a:cubicBezTo>
                  <a:cubicBezTo>
                    <a:pt x="7620" y="2338070"/>
                    <a:pt x="7620" y="2359660"/>
                    <a:pt x="2540" y="2386330"/>
                  </a:cubicBezTo>
                  <a:lnTo>
                    <a:pt x="0" y="2401570"/>
                  </a:lnTo>
                  <a:lnTo>
                    <a:pt x="6350" y="2397760"/>
                  </a:lnTo>
                  <a:lnTo>
                    <a:pt x="6350" y="2421890"/>
                  </a:lnTo>
                  <a:cubicBezTo>
                    <a:pt x="6350" y="2423160"/>
                    <a:pt x="7620" y="2426970"/>
                    <a:pt x="8890" y="2432050"/>
                  </a:cubicBezTo>
                  <a:lnTo>
                    <a:pt x="8890" y="2434590"/>
                  </a:lnTo>
                  <a:lnTo>
                    <a:pt x="10160" y="2434590"/>
                  </a:lnTo>
                  <a:cubicBezTo>
                    <a:pt x="11430" y="2439670"/>
                    <a:pt x="15240" y="2439670"/>
                    <a:pt x="16510" y="2439670"/>
                  </a:cubicBezTo>
                  <a:cubicBezTo>
                    <a:pt x="16510" y="2480310"/>
                    <a:pt x="15240" y="2522220"/>
                    <a:pt x="13970" y="2562860"/>
                  </a:cubicBezTo>
                  <a:cubicBezTo>
                    <a:pt x="13970" y="2574290"/>
                    <a:pt x="12700" y="2584450"/>
                    <a:pt x="12700" y="2595880"/>
                  </a:cubicBezTo>
                  <a:lnTo>
                    <a:pt x="8890" y="2595880"/>
                  </a:lnTo>
                  <a:lnTo>
                    <a:pt x="8890" y="2625090"/>
                  </a:lnTo>
                  <a:lnTo>
                    <a:pt x="6350" y="2625090"/>
                  </a:lnTo>
                  <a:lnTo>
                    <a:pt x="6350" y="2655570"/>
                  </a:lnTo>
                  <a:cubicBezTo>
                    <a:pt x="3810" y="2691130"/>
                    <a:pt x="1270" y="2745740"/>
                    <a:pt x="3810" y="2780030"/>
                  </a:cubicBezTo>
                  <a:cubicBezTo>
                    <a:pt x="2540" y="2797810"/>
                    <a:pt x="5080" y="2819400"/>
                    <a:pt x="6350" y="2830830"/>
                  </a:cubicBezTo>
                  <a:lnTo>
                    <a:pt x="5080" y="2830830"/>
                  </a:lnTo>
                  <a:lnTo>
                    <a:pt x="8890" y="2929890"/>
                  </a:lnTo>
                  <a:lnTo>
                    <a:pt x="7620" y="2931160"/>
                  </a:lnTo>
                  <a:lnTo>
                    <a:pt x="7620" y="2934970"/>
                  </a:lnTo>
                  <a:cubicBezTo>
                    <a:pt x="7620" y="2969260"/>
                    <a:pt x="8890" y="3003550"/>
                    <a:pt x="8890" y="3040380"/>
                  </a:cubicBezTo>
                  <a:cubicBezTo>
                    <a:pt x="11430" y="3110230"/>
                    <a:pt x="12700" y="3181350"/>
                    <a:pt x="6350" y="3258820"/>
                  </a:cubicBezTo>
                  <a:lnTo>
                    <a:pt x="6350" y="3265170"/>
                  </a:lnTo>
                  <a:cubicBezTo>
                    <a:pt x="7620" y="3280410"/>
                    <a:pt x="7620" y="3295650"/>
                    <a:pt x="7620" y="3313430"/>
                  </a:cubicBezTo>
                  <a:lnTo>
                    <a:pt x="7620" y="3392170"/>
                  </a:lnTo>
                  <a:lnTo>
                    <a:pt x="2540" y="3412490"/>
                  </a:lnTo>
                  <a:lnTo>
                    <a:pt x="2540" y="3463290"/>
                  </a:lnTo>
                  <a:lnTo>
                    <a:pt x="8890" y="3463290"/>
                  </a:lnTo>
                  <a:cubicBezTo>
                    <a:pt x="46990" y="3463290"/>
                    <a:pt x="102870" y="3464560"/>
                    <a:pt x="118110" y="3464560"/>
                  </a:cubicBezTo>
                  <a:cubicBezTo>
                    <a:pt x="146050" y="3464560"/>
                    <a:pt x="161290" y="3464560"/>
                    <a:pt x="168910" y="3463290"/>
                  </a:cubicBezTo>
                  <a:cubicBezTo>
                    <a:pt x="189230" y="3468370"/>
                    <a:pt x="227330" y="3469640"/>
                    <a:pt x="271780" y="3469640"/>
                  </a:cubicBezTo>
                  <a:cubicBezTo>
                    <a:pt x="298450" y="3469640"/>
                    <a:pt x="327660" y="3469640"/>
                    <a:pt x="356870" y="3468370"/>
                  </a:cubicBezTo>
                  <a:cubicBezTo>
                    <a:pt x="394970" y="3467100"/>
                    <a:pt x="431800" y="3467100"/>
                    <a:pt x="457200" y="3468370"/>
                  </a:cubicBezTo>
                  <a:lnTo>
                    <a:pt x="461010" y="3468370"/>
                  </a:lnTo>
                  <a:lnTo>
                    <a:pt x="463550" y="3462020"/>
                  </a:lnTo>
                  <a:cubicBezTo>
                    <a:pt x="514350" y="3462020"/>
                    <a:pt x="563880" y="3460750"/>
                    <a:pt x="628650" y="3458210"/>
                  </a:cubicBezTo>
                  <a:lnTo>
                    <a:pt x="640080" y="3458210"/>
                  </a:lnTo>
                  <a:lnTo>
                    <a:pt x="638810" y="3455670"/>
                  </a:lnTo>
                  <a:lnTo>
                    <a:pt x="671830" y="3455670"/>
                  </a:lnTo>
                  <a:lnTo>
                    <a:pt x="671830" y="3450590"/>
                  </a:lnTo>
                  <a:cubicBezTo>
                    <a:pt x="694690" y="3450590"/>
                    <a:pt x="718820" y="3451860"/>
                    <a:pt x="745490" y="3453130"/>
                  </a:cubicBezTo>
                  <a:cubicBezTo>
                    <a:pt x="763270" y="3454400"/>
                    <a:pt x="781050" y="3454400"/>
                    <a:pt x="798830" y="3455670"/>
                  </a:cubicBezTo>
                  <a:lnTo>
                    <a:pt x="798830" y="3467100"/>
                  </a:lnTo>
                  <a:lnTo>
                    <a:pt x="1030971" y="3467100"/>
                  </a:lnTo>
                  <a:cubicBezTo>
                    <a:pt x="1094079" y="3467100"/>
                    <a:pt x="1153865" y="3465830"/>
                    <a:pt x="1216973" y="3464560"/>
                  </a:cubicBezTo>
                  <a:cubicBezTo>
                    <a:pt x="1353153" y="3462020"/>
                    <a:pt x="1482690" y="3459480"/>
                    <a:pt x="1602262" y="3463290"/>
                  </a:cubicBezTo>
                  <a:cubicBezTo>
                    <a:pt x="1658727" y="3462020"/>
                    <a:pt x="1701906" y="3462020"/>
                    <a:pt x="1738442" y="3463290"/>
                  </a:cubicBezTo>
                  <a:lnTo>
                    <a:pt x="1738442" y="3464560"/>
                  </a:lnTo>
                  <a:lnTo>
                    <a:pt x="1761692" y="3464560"/>
                  </a:lnTo>
                  <a:lnTo>
                    <a:pt x="1848050" y="3467100"/>
                  </a:lnTo>
                  <a:lnTo>
                    <a:pt x="1848050" y="3463290"/>
                  </a:lnTo>
                  <a:cubicBezTo>
                    <a:pt x="1884586" y="3463290"/>
                    <a:pt x="1924444" y="3462020"/>
                    <a:pt x="1967623" y="3462020"/>
                  </a:cubicBezTo>
                  <a:lnTo>
                    <a:pt x="1997516" y="3468370"/>
                  </a:lnTo>
                  <a:lnTo>
                    <a:pt x="2017445" y="3468370"/>
                  </a:lnTo>
                  <a:cubicBezTo>
                    <a:pt x="2060624" y="3469640"/>
                    <a:pt x="2080552" y="3469640"/>
                    <a:pt x="2087195" y="3462020"/>
                  </a:cubicBezTo>
                  <a:lnTo>
                    <a:pt x="2087195" y="3459480"/>
                  </a:lnTo>
                  <a:cubicBezTo>
                    <a:pt x="2103803" y="3458210"/>
                    <a:pt x="2120410" y="3458210"/>
                    <a:pt x="2133696" y="3456940"/>
                  </a:cubicBezTo>
                  <a:cubicBezTo>
                    <a:pt x="2166910" y="3462020"/>
                    <a:pt x="2210089" y="3460750"/>
                    <a:pt x="2259911" y="3460750"/>
                  </a:cubicBezTo>
                  <a:cubicBezTo>
                    <a:pt x="2309733" y="3459480"/>
                    <a:pt x="2362877" y="3459480"/>
                    <a:pt x="2399412" y="3464560"/>
                  </a:cubicBezTo>
                  <a:lnTo>
                    <a:pt x="2402734" y="3465830"/>
                  </a:lnTo>
                  <a:lnTo>
                    <a:pt x="2409377" y="3465830"/>
                  </a:lnTo>
                  <a:cubicBezTo>
                    <a:pt x="2425984" y="3464560"/>
                    <a:pt x="2492414" y="3463290"/>
                    <a:pt x="2555521" y="3462020"/>
                  </a:cubicBezTo>
                  <a:cubicBezTo>
                    <a:pt x="2615307" y="3460750"/>
                    <a:pt x="2681737" y="3459480"/>
                    <a:pt x="2734880" y="3458210"/>
                  </a:cubicBezTo>
                  <a:cubicBezTo>
                    <a:pt x="2744844" y="3460750"/>
                    <a:pt x="2768095" y="3462020"/>
                    <a:pt x="2788023" y="3462020"/>
                  </a:cubicBezTo>
                  <a:cubicBezTo>
                    <a:pt x="2864417" y="3460750"/>
                    <a:pt x="2950775" y="3459480"/>
                    <a:pt x="3057062" y="3459480"/>
                  </a:cubicBezTo>
                  <a:lnTo>
                    <a:pt x="3060383" y="3460750"/>
                  </a:lnTo>
                  <a:lnTo>
                    <a:pt x="3076991" y="3459480"/>
                  </a:lnTo>
                  <a:cubicBezTo>
                    <a:pt x="3146741" y="3459480"/>
                    <a:pt x="3216492" y="3460750"/>
                    <a:pt x="3286242" y="3460750"/>
                  </a:cubicBezTo>
                  <a:lnTo>
                    <a:pt x="3286242" y="3463290"/>
                  </a:lnTo>
                  <a:lnTo>
                    <a:pt x="3342708" y="3460750"/>
                  </a:lnTo>
                  <a:lnTo>
                    <a:pt x="3369279" y="3460750"/>
                  </a:lnTo>
                  <a:cubicBezTo>
                    <a:pt x="3532031" y="3462020"/>
                    <a:pt x="3701425" y="3463290"/>
                    <a:pt x="3874141" y="3463290"/>
                  </a:cubicBezTo>
                  <a:lnTo>
                    <a:pt x="3880784" y="3463290"/>
                  </a:lnTo>
                  <a:lnTo>
                    <a:pt x="3890749" y="3458210"/>
                  </a:lnTo>
                  <a:lnTo>
                    <a:pt x="3890749" y="3453130"/>
                  </a:lnTo>
                  <a:lnTo>
                    <a:pt x="3897391" y="3453130"/>
                  </a:lnTo>
                  <a:lnTo>
                    <a:pt x="4103322" y="3464560"/>
                  </a:lnTo>
                  <a:cubicBezTo>
                    <a:pt x="4133215" y="3464560"/>
                    <a:pt x="4149822" y="3462020"/>
                    <a:pt x="4169751" y="3460750"/>
                  </a:cubicBezTo>
                  <a:cubicBezTo>
                    <a:pt x="4199644" y="3458210"/>
                    <a:pt x="4226216" y="3454400"/>
                    <a:pt x="4312574" y="3459480"/>
                  </a:cubicBezTo>
                  <a:lnTo>
                    <a:pt x="4312574" y="3456940"/>
                  </a:lnTo>
                  <a:lnTo>
                    <a:pt x="4518504" y="3456940"/>
                  </a:lnTo>
                  <a:cubicBezTo>
                    <a:pt x="4760971" y="3456940"/>
                    <a:pt x="5039973" y="3456940"/>
                    <a:pt x="5255868" y="3462020"/>
                  </a:cubicBezTo>
                  <a:lnTo>
                    <a:pt x="5345548" y="3463290"/>
                  </a:lnTo>
                  <a:lnTo>
                    <a:pt x="5309012" y="3456940"/>
                  </a:lnTo>
                  <a:lnTo>
                    <a:pt x="5328940" y="3456940"/>
                  </a:lnTo>
                  <a:cubicBezTo>
                    <a:pt x="5411977" y="3459480"/>
                    <a:pt x="5445945" y="3460750"/>
                    <a:pt x="5453565" y="3456940"/>
                  </a:cubicBezTo>
                  <a:lnTo>
                    <a:pt x="5453565" y="3458210"/>
                  </a:lnTo>
                  <a:cubicBezTo>
                    <a:pt x="5454835" y="3458210"/>
                    <a:pt x="5454835" y="3458210"/>
                    <a:pt x="5456105" y="3456940"/>
                  </a:cubicBezTo>
                  <a:cubicBezTo>
                    <a:pt x="5457375" y="3456940"/>
                    <a:pt x="5458645" y="3458210"/>
                    <a:pt x="5461185" y="3458210"/>
                  </a:cubicBezTo>
                  <a:lnTo>
                    <a:pt x="5461185" y="3464560"/>
                  </a:lnTo>
                  <a:cubicBezTo>
                    <a:pt x="5496745" y="3463290"/>
                    <a:pt x="5525955" y="3463290"/>
                    <a:pt x="5551355" y="3464560"/>
                  </a:cubicBezTo>
                  <a:cubicBezTo>
                    <a:pt x="5580565" y="3465830"/>
                    <a:pt x="5607235" y="3465830"/>
                    <a:pt x="5635175" y="3463290"/>
                  </a:cubicBezTo>
                  <a:cubicBezTo>
                    <a:pt x="5636445" y="3464560"/>
                    <a:pt x="5637715" y="3467100"/>
                    <a:pt x="5641525" y="3468370"/>
                  </a:cubicBezTo>
                  <a:lnTo>
                    <a:pt x="5644065" y="3468370"/>
                  </a:lnTo>
                  <a:cubicBezTo>
                    <a:pt x="5647875" y="3468370"/>
                    <a:pt x="5650415" y="3467100"/>
                    <a:pt x="5652955" y="3467100"/>
                  </a:cubicBezTo>
                  <a:lnTo>
                    <a:pt x="5652955" y="3472180"/>
                  </a:lnTo>
                  <a:cubicBezTo>
                    <a:pt x="5721535" y="3472180"/>
                    <a:pt x="5743125" y="3464560"/>
                    <a:pt x="5753285" y="3458210"/>
                  </a:cubicBezTo>
                  <a:cubicBezTo>
                    <a:pt x="5807895" y="3459480"/>
                    <a:pt x="5856155" y="3462020"/>
                    <a:pt x="5903145" y="3465830"/>
                  </a:cubicBezTo>
                  <a:lnTo>
                    <a:pt x="5903145" y="3460750"/>
                  </a:lnTo>
                  <a:lnTo>
                    <a:pt x="5920925" y="3460750"/>
                  </a:lnTo>
                  <a:lnTo>
                    <a:pt x="5920925" y="3456940"/>
                  </a:lnTo>
                  <a:lnTo>
                    <a:pt x="5995855" y="3456940"/>
                  </a:lnTo>
                  <a:lnTo>
                    <a:pt x="6042845" y="3459480"/>
                  </a:lnTo>
                  <a:lnTo>
                    <a:pt x="6044115" y="3459480"/>
                  </a:lnTo>
                  <a:cubicBezTo>
                    <a:pt x="6054275" y="3455670"/>
                    <a:pt x="6088565" y="3455670"/>
                    <a:pt x="6120315" y="3455670"/>
                  </a:cubicBezTo>
                  <a:cubicBezTo>
                    <a:pt x="6148255" y="3455670"/>
                    <a:pt x="6173655" y="3455670"/>
                    <a:pt x="6185085" y="3453130"/>
                  </a:cubicBezTo>
                  <a:lnTo>
                    <a:pt x="6248585" y="3453130"/>
                  </a:lnTo>
                  <a:lnTo>
                    <a:pt x="6248585" y="3446780"/>
                  </a:lnTo>
                  <a:lnTo>
                    <a:pt x="6265095" y="3446780"/>
                  </a:lnTo>
                  <a:lnTo>
                    <a:pt x="6265095" y="3440430"/>
                  </a:lnTo>
                  <a:cubicBezTo>
                    <a:pt x="6265095" y="3430270"/>
                    <a:pt x="6265095" y="3418840"/>
                    <a:pt x="6266365" y="3406140"/>
                  </a:cubicBezTo>
                  <a:lnTo>
                    <a:pt x="6266365" y="3393440"/>
                  </a:lnTo>
                  <a:cubicBezTo>
                    <a:pt x="6266365" y="3383280"/>
                    <a:pt x="6266365" y="3375660"/>
                    <a:pt x="6267635" y="3366770"/>
                  </a:cubicBezTo>
                  <a:lnTo>
                    <a:pt x="6268905" y="3350260"/>
                  </a:lnTo>
                  <a:cubicBezTo>
                    <a:pt x="6272715" y="3286760"/>
                    <a:pt x="6271445" y="3272790"/>
                    <a:pt x="6271445" y="3258820"/>
                  </a:cubicBezTo>
                  <a:cubicBezTo>
                    <a:pt x="6270175" y="3244850"/>
                    <a:pt x="6270175" y="3232150"/>
                    <a:pt x="6273985" y="3169920"/>
                  </a:cubicBezTo>
                  <a:lnTo>
                    <a:pt x="6275255" y="3152140"/>
                  </a:lnTo>
                  <a:lnTo>
                    <a:pt x="6263825" y="3164840"/>
                  </a:lnTo>
                  <a:cubicBezTo>
                    <a:pt x="6262555" y="3152140"/>
                    <a:pt x="6265095" y="3124200"/>
                    <a:pt x="6266365" y="3102610"/>
                  </a:cubicBezTo>
                  <a:cubicBezTo>
                    <a:pt x="6268905" y="3069590"/>
                    <a:pt x="6272715" y="3031490"/>
                    <a:pt x="6270175" y="2997200"/>
                  </a:cubicBezTo>
                  <a:lnTo>
                    <a:pt x="6279065" y="3025140"/>
                  </a:lnTo>
                  <a:lnTo>
                    <a:pt x="6277795" y="2978150"/>
                  </a:lnTo>
                  <a:cubicBezTo>
                    <a:pt x="6277795" y="2962910"/>
                    <a:pt x="6276525" y="2946400"/>
                    <a:pt x="6276525" y="2929890"/>
                  </a:cubicBezTo>
                  <a:cubicBezTo>
                    <a:pt x="6279065" y="2917190"/>
                    <a:pt x="6281605" y="2904490"/>
                    <a:pt x="6282875" y="2894330"/>
                  </a:cubicBezTo>
                  <a:lnTo>
                    <a:pt x="6287955" y="2894330"/>
                  </a:lnTo>
                  <a:cubicBezTo>
                    <a:pt x="6291765" y="2842260"/>
                    <a:pt x="6290495" y="2838450"/>
                    <a:pt x="6286685" y="2834640"/>
                  </a:cubicBezTo>
                  <a:cubicBezTo>
                    <a:pt x="6285415" y="2833370"/>
                    <a:pt x="6282875" y="2832100"/>
                    <a:pt x="6281605" y="2832100"/>
                  </a:cubicBezTo>
                  <a:cubicBezTo>
                    <a:pt x="6280335" y="2829560"/>
                    <a:pt x="6279065" y="2823210"/>
                    <a:pt x="6279065" y="2806700"/>
                  </a:cubicBezTo>
                  <a:cubicBezTo>
                    <a:pt x="6280335" y="2806700"/>
                    <a:pt x="6281605" y="2806700"/>
                    <a:pt x="6284145" y="2805430"/>
                  </a:cubicBezTo>
                  <a:cubicBezTo>
                    <a:pt x="6289225" y="2802890"/>
                    <a:pt x="6290495" y="2796540"/>
                    <a:pt x="6290495" y="2769870"/>
                  </a:cubicBezTo>
                  <a:cubicBezTo>
                    <a:pt x="6291765" y="2759710"/>
                    <a:pt x="6290495" y="2734310"/>
                    <a:pt x="6287955" y="2702560"/>
                  </a:cubicBezTo>
                  <a:cubicBezTo>
                    <a:pt x="6286685" y="2682240"/>
                    <a:pt x="6285415" y="2659380"/>
                    <a:pt x="6284145" y="2636520"/>
                  </a:cubicBezTo>
                  <a:lnTo>
                    <a:pt x="6284145" y="2613660"/>
                  </a:lnTo>
                  <a:cubicBezTo>
                    <a:pt x="6289225" y="2608580"/>
                    <a:pt x="6290495" y="2592070"/>
                    <a:pt x="6289225" y="2543810"/>
                  </a:cubicBezTo>
                  <a:lnTo>
                    <a:pt x="6285415" y="2543810"/>
                  </a:lnTo>
                  <a:lnTo>
                    <a:pt x="6285415" y="2537460"/>
                  </a:lnTo>
                  <a:lnTo>
                    <a:pt x="6276525" y="2536190"/>
                  </a:lnTo>
                  <a:lnTo>
                    <a:pt x="6276525" y="2518410"/>
                  </a:lnTo>
                  <a:lnTo>
                    <a:pt x="6282875" y="2518410"/>
                  </a:lnTo>
                  <a:lnTo>
                    <a:pt x="6279065" y="2467610"/>
                  </a:lnTo>
                  <a:lnTo>
                    <a:pt x="6279065" y="2459990"/>
                  </a:lnTo>
                  <a:cubicBezTo>
                    <a:pt x="6281605" y="2413000"/>
                    <a:pt x="6285415" y="2364740"/>
                    <a:pt x="6279065" y="2331720"/>
                  </a:cubicBezTo>
                  <a:cubicBezTo>
                    <a:pt x="6279065" y="2329180"/>
                    <a:pt x="6279065" y="2327910"/>
                    <a:pt x="6280335" y="2326640"/>
                  </a:cubicBezTo>
                  <a:lnTo>
                    <a:pt x="6282875" y="2325370"/>
                  </a:lnTo>
                  <a:lnTo>
                    <a:pt x="6282875" y="2320290"/>
                  </a:lnTo>
                  <a:cubicBezTo>
                    <a:pt x="6281605" y="2307590"/>
                    <a:pt x="6281605" y="2288540"/>
                    <a:pt x="6280335" y="2268220"/>
                  </a:cubicBezTo>
                  <a:cubicBezTo>
                    <a:pt x="6279065" y="2227580"/>
                    <a:pt x="6276525" y="2181860"/>
                    <a:pt x="6273985" y="2160270"/>
                  </a:cubicBezTo>
                  <a:cubicBezTo>
                    <a:pt x="6273985" y="2157730"/>
                    <a:pt x="6275255" y="2155190"/>
                    <a:pt x="6275255" y="2153920"/>
                  </a:cubicBezTo>
                  <a:cubicBezTo>
                    <a:pt x="6275255" y="2152650"/>
                    <a:pt x="6275255" y="2151380"/>
                    <a:pt x="6276525" y="2151380"/>
                  </a:cubicBezTo>
                  <a:lnTo>
                    <a:pt x="6271445" y="2148840"/>
                  </a:lnTo>
                  <a:lnTo>
                    <a:pt x="6277795" y="2150110"/>
                  </a:lnTo>
                  <a:lnTo>
                    <a:pt x="6279065" y="2148840"/>
                  </a:lnTo>
                  <a:lnTo>
                    <a:pt x="6279065" y="2147570"/>
                  </a:lnTo>
                  <a:cubicBezTo>
                    <a:pt x="6285415" y="2118360"/>
                    <a:pt x="6282875" y="2057400"/>
                    <a:pt x="6280335" y="2002790"/>
                  </a:cubicBezTo>
                  <a:cubicBezTo>
                    <a:pt x="6279065" y="1962150"/>
                    <a:pt x="6276525" y="1911350"/>
                    <a:pt x="6280335" y="1901190"/>
                  </a:cubicBezTo>
                  <a:lnTo>
                    <a:pt x="6284145" y="1901190"/>
                  </a:lnTo>
                  <a:lnTo>
                    <a:pt x="6282875" y="1803400"/>
                  </a:lnTo>
                  <a:lnTo>
                    <a:pt x="6289225" y="1803400"/>
                  </a:lnTo>
                  <a:cubicBezTo>
                    <a:pt x="6289225" y="1793240"/>
                    <a:pt x="6290495" y="1781810"/>
                    <a:pt x="6290495" y="1771650"/>
                  </a:cubicBezTo>
                  <a:lnTo>
                    <a:pt x="6291765" y="1774190"/>
                  </a:lnTo>
                  <a:lnTo>
                    <a:pt x="6290495" y="1757680"/>
                  </a:lnTo>
                  <a:lnTo>
                    <a:pt x="6290495" y="1755140"/>
                  </a:lnTo>
                  <a:lnTo>
                    <a:pt x="6286685" y="1659890"/>
                  </a:lnTo>
                  <a:lnTo>
                    <a:pt x="6279065" y="1659890"/>
                  </a:lnTo>
                  <a:cubicBezTo>
                    <a:pt x="6277795" y="1653540"/>
                    <a:pt x="6277795" y="1647190"/>
                    <a:pt x="6276525" y="1642110"/>
                  </a:cubicBezTo>
                  <a:lnTo>
                    <a:pt x="6277795" y="1643380"/>
                  </a:lnTo>
                  <a:lnTo>
                    <a:pt x="6279065" y="1623060"/>
                  </a:lnTo>
                  <a:cubicBezTo>
                    <a:pt x="6280335" y="1602740"/>
                    <a:pt x="6280335" y="1586230"/>
                    <a:pt x="6280335" y="1570990"/>
                  </a:cubicBezTo>
                  <a:cubicBezTo>
                    <a:pt x="6282875" y="1563370"/>
                    <a:pt x="6285415" y="1555750"/>
                    <a:pt x="6286685" y="1546860"/>
                  </a:cubicBezTo>
                  <a:lnTo>
                    <a:pt x="6287955" y="1543050"/>
                  </a:lnTo>
                  <a:lnTo>
                    <a:pt x="6284145" y="1540510"/>
                  </a:lnTo>
                  <a:cubicBezTo>
                    <a:pt x="6284145" y="1539240"/>
                    <a:pt x="6281605" y="1534160"/>
                    <a:pt x="6280335" y="1511300"/>
                  </a:cubicBezTo>
                  <a:cubicBezTo>
                    <a:pt x="6280335" y="1480820"/>
                    <a:pt x="6277795" y="1456690"/>
                    <a:pt x="6273985" y="1416050"/>
                  </a:cubicBezTo>
                  <a:lnTo>
                    <a:pt x="6284145" y="1379220"/>
                  </a:lnTo>
                  <a:cubicBezTo>
                    <a:pt x="6287955" y="1365250"/>
                    <a:pt x="6287955" y="1361440"/>
                    <a:pt x="6287955" y="1355090"/>
                  </a:cubicBezTo>
                  <a:cubicBezTo>
                    <a:pt x="6287955" y="1350010"/>
                    <a:pt x="6287955" y="1342390"/>
                    <a:pt x="6291765" y="1320800"/>
                  </a:cubicBezTo>
                  <a:lnTo>
                    <a:pt x="6287955" y="1319530"/>
                  </a:lnTo>
                  <a:cubicBezTo>
                    <a:pt x="6286685" y="1311910"/>
                    <a:pt x="6286685" y="1282700"/>
                    <a:pt x="6286685" y="1263650"/>
                  </a:cubicBezTo>
                  <a:cubicBezTo>
                    <a:pt x="6286685" y="1225550"/>
                    <a:pt x="6286685" y="1211580"/>
                    <a:pt x="6284145" y="1207770"/>
                  </a:cubicBezTo>
                  <a:cubicBezTo>
                    <a:pt x="6286685" y="1189990"/>
                    <a:pt x="6287955" y="1173480"/>
                    <a:pt x="6287955" y="1155700"/>
                  </a:cubicBezTo>
                  <a:cubicBezTo>
                    <a:pt x="6287955" y="1135380"/>
                    <a:pt x="6287955" y="1113790"/>
                    <a:pt x="6293035" y="1087120"/>
                  </a:cubicBezTo>
                  <a:close/>
                  <a:moveTo>
                    <a:pt x="27940" y="495300"/>
                  </a:moveTo>
                  <a:lnTo>
                    <a:pt x="27940" y="488950"/>
                  </a:lnTo>
                  <a:lnTo>
                    <a:pt x="29210" y="488950"/>
                  </a:lnTo>
                  <a:cubicBezTo>
                    <a:pt x="27940" y="491490"/>
                    <a:pt x="27940" y="492760"/>
                    <a:pt x="27940" y="495300"/>
                  </a:cubicBezTo>
                  <a:close/>
                  <a:moveTo>
                    <a:pt x="38100" y="2854960"/>
                  </a:moveTo>
                  <a:cubicBezTo>
                    <a:pt x="38100" y="2851150"/>
                    <a:pt x="36830" y="2848610"/>
                    <a:pt x="36830" y="2846070"/>
                  </a:cubicBezTo>
                  <a:lnTo>
                    <a:pt x="38100" y="2846070"/>
                  </a:lnTo>
                  <a:lnTo>
                    <a:pt x="38100" y="2854960"/>
                  </a:lnTo>
                  <a:close/>
                  <a:moveTo>
                    <a:pt x="6218105" y="546100"/>
                  </a:moveTo>
                  <a:lnTo>
                    <a:pt x="6219375" y="577850"/>
                  </a:lnTo>
                  <a:lnTo>
                    <a:pt x="6210485" y="563880"/>
                  </a:lnTo>
                  <a:lnTo>
                    <a:pt x="6213025" y="591820"/>
                  </a:lnTo>
                  <a:cubicBezTo>
                    <a:pt x="6218105" y="647700"/>
                    <a:pt x="6216835" y="669290"/>
                    <a:pt x="6215565" y="718820"/>
                  </a:cubicBezTo>
                  <a:lnTo>
                    <a:pt x="6214295" y="741680"/>
                  </a:lnTo>
                  <a:lnTo>
                    <a:pt x="6211755" y="762000"/>
                  </a:lnTo>
                  <a:cubicBezTo>
                    <a:pt x="6209215" y="786130"/>
                    <a:pt x="6209215" y="817880"/>
                    <a:pt x="6210485" y="843280"/>
                  </a:cubicBezTo>
                  <a:lnTo>
                    <a:pt x="6206675" y="843280"/>
                  </a:lnTo>
                  <a:lnTo>
                    <a:pt x="6206675" y="885190"/>
                  </a:lnTo>
                  <a:lnTo>
                    <a:pt x="6210485" y="885190"/>
                  </a:lnTo>
                  <a:lnTo>
                    <a:pt x="6215565" y="956310"/>
                  </a:lnTo>
                  <a:lnTo>
                    <a:pt x="6210485" y="956310"/>
                  </a:lnTo>
                  <a:cubicBezTo>
                    <a:pt x="6210485" y="962660"/>
                    <a:pt x="6210485" y="967740"/>
                    <a:pt x="6211755" y="974090"/>
                  </a:cubicBezTo>
                  <a:lnTo>
                    <a:pt x="6202865" y="974090"/>
                  </a:lnTo>
                  <a:lnTo>
                    <a:pt x="6202865" y="976630"/>
                  </a:lnTo>
                  <a:lnTo>
                    <a:pt x="6207945" y="1078230"/>
                  </a:lnTo>
                  <a:cubicBezTo>
                    <a:pt x="6206675" y="1082040"/>
                    <a:pt x="6206675" y="1088390"/>
                    <a:pt x="6205405" y="1097280"/>
                  </a:cubicBezTo>
                  <a:cubicBezTo>
                    <a:pt x="6204135" y="1104900"/>
                    <a:pt x="6202865" y="1116330"/>
                    <a:pt x="6201595" y="1118870"/>
                  </a:cubicBezTo>
                  <a:lnTo>
                    <a:pt x="6200325" y="1118870"/>
                  </a:lnTo>
                  <a:cubicBezTo>
                    <a:pt x="6199055" y="1146810"/>
                    <a:pt x="6200325" y="1179830"/>
                    <a:pt x="6202865" y="1215390"/>
                  </a:cubicBezTo>
                  <a:cubicBezTo>
                    <a:pt x="6205405" y="1256030"/>
                    <a:pt x="6207945" y="1299210"/>
                    <a:pt x="6205405" y="1339850"/>
                  </a:cubicBezTo>
                  <a:lnTo>
                    <a:pt x="6205405" y="1342390"/>
                  </a:lnTo>
                  <a:cubicBezTo>
                    <a:pt x="6206675" y="1346200"/>
                    <a:pt x="6206675" y="1356360"/>
                    <a:pt x="6207945" y="1369060"/>
                  </a:cubicBezTo>
                  <a:cubicBezTo>
                    <a:pt x="6207945" y="1389380"/>
                    <a:pt x="6206675" y="1408430"/>
                    <a:pt x="6206675" y="1428750"/>
                  </a:cubicBezTo>
                  <a:cubicBezTo>
                    <a:pt x="6205405" y="1478280"/>
                    <a:pt x="6202865" y="1530350"/>
                    <a:pt x="6207945" y="1592580"/>
                  </a:cubicBezTo>
                  <a:lnTo>
                    <a:pt x="6199055" y="1642110"/>
                  </a:lnTo>
                  <a:lnTo>
                    <a:pt x="6199055" y="1643380"/>
                  </a:lnTo>
                  <a:cubicBezTo>
                    <a:pt x="6199055" y="1662430"/>
                    <a:pt x="6200325" y="1668780"/>
                    <a:pt x="6206675" y="1670050"/>
                  </a:cubicBezTo>
                  <a:cubicBezTo>
                    <a:pt x="6209215" y="1670050"/>
                    <a:pt x="6210485" y="1670050"/>
                    <a:pt x="6213025" y="1667510"/>
                  </a:cubicBezTo>
                  <a:cubicBezTo>
                    <a:pt x="6213025" y="1673860"/>
                    <a:pt x="6213025" y="1680210"/>
                    <a:pt x="6214295" y="1690370"/>
                  </a:cubicBezTo>
                  <a:cubicBezTo>
                    <a:pt x="6215565" y="1717040"/>
                    <a:pt x="6214295" y="1727200"/>
                    <a:pt x="6214295" y="1732280"/>
                  </a:cubicBezTo>
                  <a:cubicBezTo>
                    <a:pt x="6213025" y="1732280"/>
                    <a:pt x="6211755" y="1732280"/>
                    <a:pt x="6209215" y="1733550"/>
                  </a:cubicBezTo>
                  <a:cubicBezTo>
                    <a:pt x="6205405" y="1736090"/>
                    <a:pt x="6204135" y="1741170"/>
                    <a:pt x="6204135" y="1747520"/>
                  </a:cubicBezTo>
                  <a:lnTo>
                    <a:pt x="6205405" y="1756410"/>
                  </a:lnTo>
                  <a:cubicBezTo>
                    <a:pt x="6209215" y="1784350"/>
                    <a:pt x="6213025" y="1821180"/>
                    <a:pt x="6213025" y="1863090"/>
                  </a:cubicBezTo>
                  <a:lnTo>
                    <a:pt x="6211755" y="1863090"/>
                  </a:lnTo>
                  <a:lnTo>
                    <a:pt x="6211755" y="1856740"/>
                  </a:lnTo>
                  <a:cubicBezTo>
                    <a:pt x="6210485" y="1830070"/>
                    <a:pt x="6209215" y="1827530"/>
                    <a:pt x="6202865" y="1827530"/>
                  </a:cubicBezTo>
                  <a:cubicBezTo>
                    <a:pt x="6195245" y="1827530"/>
                    <a:pt x="6195245" y="1832610"/>
                    <a:pt x="6192705" y="1855470"/>
                  </a:cubicBezTo>
                  <a:lnTo>
                    <a:pt x="6191435" y="1859280"/>
                  </a:lnTo>
                  <a:lnTo>
                    <a:pt x="6195245" y="1861820"/>
                  </a:lnTo>
                  <a:cubicBezTo>
                    <a:pt x="6201595" y="1869440"/>
                    <a:pt x="6201595" y="1926590"/>
                    <a:pt x="6201595" y="1969770"/>
                  </a:cubicBezTo>
                  <a:cubicBezTo>
                    <a:pt x="6201595" y="2044700"/>
                    <a:pt x="6204135" y="2075180"/>
                    <a:pt x="6210485" y="2084070"/>
                  </a:cubicBezTo>
                  <a:lnTo>
                    <a:pt x="6209215" y="2095500"/>
                  </a:lnTo>
                  <a:lnTo>
                    <a:pt x="6206675" y="2095500"/>
                  </a:lnTo>
                  <a:cubicBezTo>
                    <a:pt x="6202865" y="2132330"/>
                    <a:pt x="6205405" y="2146300"/>
                    <a:pt x="6209215" y="2162810"/>
                  </a:cubicBezTo>
                  <a:cubicBezTo>
                    <a:pt x="6213025" y="2178050"/>
                    <a:pt x="6216835" y="2195830"/>
                    <a:pt x="6215565" y="2241550"/>
                  </a:cubicBezTo>
                  <a:cubicBezTo>
                    <a:pt x="6214295" y="2258060"/>
                    <a:pt x="6214295" y="2269490"/>
                    <a:pt x="6213025" y="2274570"/>
                  </a:cubicBezTo>
                  <a:lnTo>
                    <a:pt x="6209215" y="2274570"/>
                  </a:lnTo>
                  <a:lnTo>
                    <a:pt x="6213025" y="2345690"/>
                  </a:lnTo>
                  <a:lnTo>
                    <a:pt x="6213025" y="2349500"/>
                  </a:lnTo>
                  <a:lnTo>
                    <a:pt x="6210485" y="2349500"/>
                  </a:lnTo>
                  <a:lnTo>
                    <a:pt x="6211755" y="2426970"/>
                  </a:lnTo>
                  <a:lnTo>
                    <a:pt x="6206675" y="2418080"/>
                  </a:lnTo>
                  <a:lnTo>
                    <a:pt x="6211755" y="2449830"/>
                  </a:lnTo>
                  <a:cubicBezTo>
                    <a:pt x="6213025" y="2458720"/>
                    <a:pt x="6215565" y="2473960"/>
                    <a:pt x="6216835" y="2487930"/>
                  </a:cubicBezTo>
                  <a:lnTo>
                    <a:pt x="6213025" y="2501900"/>
                  </a:lnTo>
                  <a:cubicBezTo>
                    <a:pt x="6204135" y="2531110"/>
                    <a:pt x="6205405" y="2545080"/>
                    <a:pt x="6206675" y="2566670"/>
                  </a:cubicBezTo>
                  <a:cubicBezTo>
                    <a:pt x="6207945" y="2575560"/>
                    <a:pt x="6207945" y="2585720"/>
                    <a:pt x="6209215" y="2599690"/>
                  </a:cubicBezTo>
                  <a:lnTo>
                    <a:pt x="6204135" y="2616200"/>
                  </a:lnTo>
                  <a:cubicBezTo>
                    <a:pt x="6202865" y="2620010"/>
                    <a:pt x="6202865" y="2622550"/>
                    <a:pt x="6201595" y="2626360"/>
                  </a:cubicBezTo>
                  <a:lnTo>
                    <a:pt x="6209215" y="2626360"/>
                  </a:lnTo>
                  <a:lnTo>
                    <a:pt x="6209215" y="2636520"/>
                  </a:lnTo>
                  <a:lnTo>
                    <a:pt x="6204135" y="2636520"/>
                  </a:lnTo>
                  <a:cubicBezTo>
                    <a:pt x="6201595" y="2649220"/>
                    <a:pt x="6200325" y="2670810"/>
                    <a:pt x="6199055" y="2698750"/>
                  </a:cubicBezTo>
                  <a:cubicBezTo>
                    <a:pt x="6197785" y="2719070"/>
                    <a:pt x="6197785" y="2740660"/>
                    <a:pt x="6195245" y="2766060"/>
                  </a:cubicBezTo>
                  <a:lnTo>
                    <a:pt x="6207945" y="2767330"/>
                  </a:lnTo>
                  <a:cubicBezTo>
                    <a:pt x="6209215" y="2764790"/>
                    <a:pt x="6209215" y="2758440"/>
                    <a:pt x="6210485" y="2752090"/>
                  </a:cubicBezTo>
                  <a:lnTo>
                    <a:pt x="6214295" y="2752090"/>
                  </a:lnTo>
                  <a:cubicBezTo>
                    <a:pt x="6214295" y="2759710"/>
                    <a:pt x="6215565" y="2768600"/>
                    <a:pt x="6216835" y="2777490"/>
                  </a:cubicBezTo>
                  <a:cubicBezTo>
                    <a:pt x="6211755" y="2783840"/>
                    <a:pt x="6211755" y="2801620"/>
                    <a:pt x="6213025" y="2839720"/>
                  </a:cubicBezTo>
                  <a:lnTo>
                    <a:pt x="6213025" y="2849880"/>
                  </a:lnTo>
                  <a:lnTo>
                    <a:pt x="6204135" y="2847340"/>
                  </a:lnTo>
                  <a:lnTo>
                    <a:pt x="6204135" y="2857500"/>
                  </a:lnTo>
                  <a:cubicBezTo>
                    <a:pt x="6205405" y="2887980"/>
                    <a:pt x="6207945" y="2896870"/>
                    <a:pt x="6210485" y="2908300"/>
                  </a:cubicBezTo>
                  <a:cubicBezTo>
                    <a:pt x="6211755" y="2913380"/>
                    <a:pt x="6213025" y="2919730"/>
                    <a:pt x="6214295" y="2928620"/>
                  </a:cubicBezTo>
                  <a:cubicBezTo>
                    <a:pt x="6213025" y="2975610"/>
                    <a:pt x="6207945" y="2988310"/>
                    <a:pt x="6202865" y="2998470"/>
                  </a:cubicBezTo>
                  <a:lnTo>
                    <a:pt x="6201595" y="3001010"/>
                  </a:lnTo>
                  <a:lnTo>
                    <a:pt x="6201595" y="3003550"/>
                  </a:lnTo>
                  <a:cubicBezTo>
                    <a:pt x="6201595" y="3032760"/>
                    <a:pt x="6201595" y="3036570"/>
                    <a:pt x="6207945" y="3037840"/>
                  </a:cubicBezTo>
                  <a:cubicBezTo>
                    <a:pt x="6210485" y="3037840"/>
                    <a:pt x="6211755" y="3037840"/>
                    <a:pt x="6213025" y="3036570"/>
                  </a:cubicBezTo>
                  <a:lnTo>
                    <a:pt x="6213025" y="3044190"/>
                  </a:lnTo>
                  <a:cubicBezTo>
                    <a:pt x="6210485" y="3110230"/>
                    <a:pt x="6213025" y="3158490"/>
                    <a:pt x="6216835" y="3232150"/>
                  </a:cubicBezTo>
                  <a:lnTo>
                    <a:pt x="6218105" y="3244850"/>
                  </a:lnTo>
                  <a:cubicBezTo>
                    <a:pt x="6211755" y="3244850"/>
                    <a:pt x="6211755" y="3251200"/>
                    <a:pt x="6210485" y="3253740"/>
                  </a:cubicBezTo>
                  <a:lnTo>
                    <a:pt x="6210485" y="3255010"/>
                  </a:lnTo>
                  <a:lnTo>
                    <a:pt x="6214295" y="3280410"/>
                  </a:lnTo>
                  <a:lnTo>
                    <a:pt x="6211755" y="3276600"/>
                  </a:lnTo>
                  <a:lnTo>
                    <a:pt x="6213025" y="3304540"/>
                  </a:lnTo>
                  <a:cubicBezTo>
                    <a:pt x="6214295" y="3321050"/>
                    <a:pt x="6215565" y="3324860"/>
                    <a:pt x="6218105" y="3328670"/>
                  </a:cubicBezTo>
                  <a:cubicBezTo>
                    <a:pt x="6219375" y="3331210"/>
                    <a:pt x="6221915" y="3333750"/>
                    <a:pt x="6223185" y="3364230"/>
                  </a:cubicBezTo>
                  <a:lnTo>
                    <a:pt x="6223185" y="3366770"/>
                  </a:lnTo>
                  <a:cubicBezTo>
                    <a:pt x="6225725" y="3373120"/>
                    <a:pt x="6224455" y="3388360"/>
                    <a:pt x="6223185" y="3398520"/>
                  </a:cubicBezTo>
                  <a:lnTo>
                    <a:pt x="6209215" y="3397250"/>
                  </a:lnTo>
                  <a:lnTo>
                    <a:pt x="6183815" y="3394710"/>
                  </a:lnTo>
                  <a:cubicBezTo>
                    <a:pt x="6163495" y="3393440"/>
                    <a:pt x="6144445" y="3394710"/>
                    <a:pt x="6129205" y="3395980"/>
                  </a:cubicBezTo>
                  <a:lnTo>
                    <a:pt x="6129205" y="3392170"/>
                  </a:lnTo>
                  <a:lnTo>
                    <a:pt x="6124125" y="3389630"/>
                  </a:lnTo>
                  <a:lnTo>
                    <a:pt x="6077135" y="3393440"/>
                  </a:lnTo>
                  <a:cubicBezTo>
                    <a:pt x="6032685" y="3395980"/>
                    <a:pt x="6025065" y="3397250"/>
                    <a:pt x="5979345" y="3402330"/>
                  </a:cubicBezTo>
                  <a:cubicBezTo>
                    <a:pt x="5952675" y="3399790"/>
                    <a:pt x="5926005" y="3398520"/>
                    <a:pt x="5899335" y="3398520"/>
                  </a:cubicBezTo>
                  <a:lnTo>
                    <a:pt x="5885365" y="3398520"/>
                  </a:lnTo>
                  <a:cubicBezTo>
                    <a:pt x="5875205" y="3397250"/>
                    <a:pt x="5862505" y="3395980"/>
                    <a:pt x="5845995" y="3395980"/>
                  </a:cubicBezTo>
                  <a:lnTo>
                    <a:pt x="5845995" y="3398520"/>
                  </a:lnTo>
                  <a:lnTo>
                    <a:pt x="5843455" y="3398520"/>
                  </a:lnTo>
                  <a:cubicBezTo>
                    <a:pt x="5842185" y="3397250"/>
                    <a:pt x="5840915" y="3397250"/>
                    <a:pt x="5839645" y="3395980"/>
                  </a:cubicBezTo>
                  <a:lnTo>
                    <a:pt x="5837105" y="3395980"/>
                  </a:lnTo>
                  <a:cubicBezTo>
                    <a:pt x="5825675" y="3398520"/>
                    <a:pt x="5812975" y="3399790"/>
                    <a:pt x="5797735" y="3401060"/>
                  </a:cubicBezTo>
                  <a:lnTo>
                    <a:pt x="5779955" y="3393440"/>
                  </a:lnTo>
                  <a:lnTo>
                    <a:pt x="5773605" y="3398520"/>
                  </a:lnTo>
                  <a:lnTo>
                    <a:pt x="5658035" y="3393440"/>
                  </a:lnTo>
                  <a:cubicBezTo>
                    <a:pt x="5640255" y="3395980"/>
                    <a:pt x="5622475" y="3397250"/>
                    <a:pt x="5605965" y="3399790"/>
                  </a:cubicBezTo>
                  <a:cubicBezTo>
                    <a:pt x="5580565" y="3399790"/>
                    <a:pt x="5556435" y="3398520"/>
                    <a:pt x="5531035" y="3398520"/>
                  </a:cubicBezTo>
                  <a:lnTo>
                    <a:pt x="5531035" y="3393440"/>
                  </a:lnTo>
                  <a:lnTo>
                    <a:pt x="5480235" y="3397250"/>
                  </a:lnTo>
                  <a:cubicBezTo>
                    <a:pt x="5471345" y="3397250"/>
                    <a:pt x="5463725" y="3397250"/>
                    <a:pt x="5453565" y="3395980"/>
                  </a:cubicBezTo>
                  <a:lnTo>
                    <a:pt x="5453565" y="3394710"/>
                  </a:lnTo>
                  <a:cubicBezTo>
                    <a:pt x="5395370" y="3390900"/>
                    <a:pt x="5302369" y="3389630"/>
                    <a:pt x="5192761" y="3389630"/>
                  </a:cubicBezTo>
                  <a:lnTo>
                    <a:pt x="5116368" y="3389630"/>
                  </a:lnTo>
                  <a:lnTo>
                    <a:pt x="5146260" y="3394710"/>
                  </a:lnTo>
                  <a:cubicBezTo>
                    <a:pt x="5126332" y="3394710"/>
                    <a:pt x="5113046" y="3393440"/>
                    <a:pt x="5096439" y="3393440"/>
                  </a:cubicBezTo>
                  <a:cubicBezTo>
                    <a:pt x="5086475" y="3393440"/>
                    <a:pt x="5076510" y="3392170"/>
                    <a:pt x="5066546" y="3392170"/>
                  </a:cubicBezTo>
                  <a:lnTo>
                    <a:pt x="5059903" y="3392170"/>
                  </a:lnTo>
                  <a:cubicBezTo>
                    <a:pt x="5049938" y="3393440"/>
                    <a:pt x="5036653" y="3394710"/>
                    <a:pt x="5030009" y="3397250"/>
                  </a:cubicBezTo>
                  <a:lnTo>
                    <a:pt x="5030009" y="3395980"/>
                  </a:lnTo>
                  <a:cubicBezTo>
                    <a:pt x="4953616" y="3392170"/>
                    <a:pt x="4900473" y="3393440"/>
                    <a:pt x="4857293" y="3397250"/>
                  </a:cubicBezTo>
                  <a:lnTo>
                    <a:pt x="4850651" y="3397250"/>
                  </a:lnTo>
                  <a:cubicBezTo>
                    <a:pt x="4691221" y="3397250"/>
                    <a:pt x="4511862" y="3397250"/>
                    <a:pt x="4472005" y="3389630"/>
                  </a:cubicBezTo>
                  <a:lnTo>
                    <a:pt x="4465361" y="3389630"/>
                  </a:lnTo>
                  <a:cubicBezTo>
                    <a:pt x="4408896" y="3389630"/>
                    <a:pt x="4392289" y="3389630"/>
                    <a:pt x="4388968" y="3395980"/>
                  </a:cubicBezTo>
                  <a:lnTo>
                    <a:pt x="4362396" y="3395980"/>
                  </a:lnTo>
                  <a:lnTo>
                    <a:pt x="4319217" y="3392170"/>
                  </a:lnTo>
                  <a:lnTo>
                    <a:pt x="4279360" y="3397250"/>
                  </a:lnTo>
                  <a:cubicBezTo>
                    <a:pt x="4259431" y="3397250"/>
                    <a:pt x="4239502" y="3397250"/>
                    <a:pt x="4226216" y="3395980"/>
                  </a:cubicBezTo>
                  <a:lnTo>
                    <a:pt x="4226216" y="3387090"/>
                  </a:lnTo>
                  <a:cubicBezTo>
                    <a:pt x="4143180" y="3384550"/>
                    <a:pt x="4020286" y="3385820"/>
                    <a:pt x="3930606" y="3387090"/>
                  </a:cubicBezTo>
                  <a:cubicBezTo>
                    <a:pt x="3890749" y="3387090"/>
                    <a:pt x="3854213" y="3388360"/>
                    <a:pt x="3834284" y="3388360"/>
                  </a:cubicBezTo>
                  <a:lnTo>
                    <a:pt x="3834284" y="3390900"/>
                  </a:lnTo>
                  <a:lnTo>
                    <a:pt x="3561924" y="3390900"/>
                  </a:lnTo>
                  <a:lnTo>
                    <a:pt x="3561924" y="3388360"/>
                  </a:lnTo>
                  <a:cubicBezTo>
                    <a:pt x="3551960" y="3389630"/>
                    <a:pt x="3541996" y="3389630"/>
                    <a:pt x="3535353" y="3390900"/>
                  </a:cubicBezTo>
                  <a:lnTo>
                    <a:pt x="3445673" y="3390900"/>
                  </a:lnTo>
                  <a:cubicBezTo>
                    <a:pt x="3209850" y="3390900"/>
                    <a:pt x="2964061" y="3390900"/>
                    <a:pt x="2748167" y="3394710"/>
                  </a:cubicBezTo>
                  <a:lnTo>
                    <a:pt x="2734881" y="3394710"/>
                  </a:lnTo>
                  <a:cubicBezTo>
                    <a:pt x="2711630" y="3394710"/>
                    <a:pt x="2691702" y="3395980"/>
                    <a:pt x="2668451" y="3395980"/>
                  </a:cubicBezTo>
                  <a:lnTo>
                    <a:pt x="2555522" y="3398520"/>
                  </a:lnTo>
                  <a:lnTo>
                    <a:pt x="2578772" y="3401060"/>
                  </a:lnTo>
                  <a:lnTo>
                    <a:pt x="2528950" y="3401060"/>
                  </a:lnTo>
                  <a:cubicBezTo>
                    <a:pt x="2512343" y="3397250"/>
                    <a:pt x="2482450" y="3394710"/>
                    <a:pt x="2462521" y="3392170"/>
                  </a:cubicBezTo>
                  <a:lnTo>
                    <a:pt x="2459200" y="3398520"/>
                  </a:lnTo>
                  <a:lnTo>
                    <a:pt x="2455878" y="3393440"/>
                  </a:lnTo>
                  <a:cubicBezTo>
                    <a:pt x="2445913" y="3394710"/>
                    <a:pt x="2382806" y="3393440"/>
                    <a:pt x="2329662" y="3393440"/>
                  </a:cubicBezTo>
                  <a:lnTo>
                    <a:pt x="2176875" y="3393440"/>
                  </a:lnTo>
                  <a:lnTo>
                    <a:pt x="2176875" y="3397250"/>
                  </a:lnTo>
                  <a:cubicBezTo>
                    <a:pt x="2163589" y="3397250"/>
                    <a:pt x="2153625" y="3397250"/>
                    <a:pt x="2140339" y="3398520"/>
                  </a:cubicBezTo>
                  <a:lnTo>
                    <a:pt x="2137018" y="3398520"/>
                  </a:lnTo>
                  <a:cubicBezTo>
                    <a:pt x="2100482" y="3399790"/>
                    <a:pt x="2060624" y="3401060"/>
                    <a:pt x="2014124" y="3402330"/>
                  </a:cubicBezTo>
                  <a:cubicBezTo>
                    <a:pt x="2017445" y="3401060"/>
                    <a:pt x="2017445" y="3399790"/>
                    <a:pt x="2020767" y="3398520"/>
                  </a:cubicBezTo>
                  <a:cubicBezTo>
                    <a:pt x="2024088" y="3392170"/>
                    <a:pt x="2004159" y="3388360"/>
                    <a:pt x="1994195" y="3387090"/>
                  </a:cubicBezTo>
                  <a:lnTo>
                    <a:pt x="1987552" y="3387090"/>
                  </a:lnTo>
                  <a:cubicBezTo>
                    <a:pt x="1897873" y="3385820"/>
                    <a:pt x="1881265" y="3387090"/>
                    <a:pt x="1867980" y="3390900"/>
                  </a:cubicBezTo>
                  <a:cubicBezTo>
                    <a:pt x="1864658" y="3392170"/>
                    <a:pt x="1854694" y="3393440"/>
                    <a:pt x="1781621" y="3392170"/>
                  </a:cubicBezTo>
                  <a:lnTo>
                    <a:pt x="1774979" y="3392170"/>
                  </a:lnTo>
                  <a:cubicBezTo>
                    <a:pt x="1765014" y="3393440"/>
                    <a:pt x="1758371" y="3394710"/>
                    <a:pt x="1755050" y="3395980"/>
                  </a:cubicBezTo>
                  <a:cubicBezTo>
                    <a:pt x="1668692" y="3397250"/>
                    <a:pt x="1638799" y="3398520"/>
                    <a:pt x="1615548" y="3399790"/>
                  </a:cubicBezTo>
                  <a:lnTo>
                    <a:pt x="1532512" y="3397250"/>
                  </a:lnTo>
                  <a:cubicBezTo>
                    <a:pt x="1502619" y="3395980"/>
                    <a:pt x="1486012" y="3395980"/>
                    <a:pt x="1476047" y="3394710"/>
                  </a:cubicBezTo>
                  <a:lnTo>
                    <a:pt x="1476047" y="3385820"/>
                  </a:lnTo>
                  <a:lnTo>
                    <a:pt x="1080793" y="3383280"/>
                  </a:lnTo>
                  <a:lnTo>
                    <a:pt x="1090758" y="3388360"/>
                  </a:lnTo>
                  <a:cubicBezTo>
                    <a:pt x="1064186" y="3389630"/>
                    <a:pt x="1011043" y="3392170"/>
                    <a:pt x="974507" y="3392170"/>
                  </a:cubicBezTo>
                  <a:cubicBezTo>
                    <a:pt x="957900" y="3392170"/>
                    <a:pt x="941292" y="3393440"/>
                    <a:pt x="928006" y="3393440"/>
                  </a:cubicBezTo>
                  <a:lnTo>
                    <a:pt x="840740" y="3393440"/>
                  </a:lnTo>
                  <a:lnTo>
                    <a:pt x="840740" y="3389630"/>
                  </a:lnTo>
                  <a:lnTo>
                    <a:pt x="836930" y="3390900"/>
                  </a:lnTo>
                  <a:cubicBezTo>
                    <a:pt x="830580" y="3392170"/>
                    <a:pt x="805180" y="3393440"/>
                    <a:pt x="778510" y="3394710"/>
                  </a:cubicBezTo>
                  <a:lnTo>
                    <a:pt x="778510" y="3389630"/>
                  </a:lnTo>
                  <a:cubicBezTo>
                    <a:pt x="754380" y="3388360"/>
                    <a:pt x="734060" y="3389630"/>
                    <a:pt x="713740" y="3392170"/>
                  </a:cubicBezTo>
                  <a:cubicBezTo>
                    <a:pt x="687070" y="3394710"/>
                    <a:pt x="660400" y="3397250"/>
                    <a:pt x="623570" y="3392170"/>
                  </a:cubicBezTo>
                  <a:cubicBezTo>
                    <a:pt x="614680" y="3392170"/>
                    <a:pt x="601980" y="3389630"/>
                    <a:pt x="589280" y="3388360"/>
                  </a:cubicBezTo>
                  <a:cubicBezTo>
                    <a:pt x="561340" y="3384550"/>
                    <a:pt x="551180" y="3383280"/>
                    <a:pt x="546100" y="3388360"/>
                  </a:cubicBezTo>
                  <a:lnTo>
                    <a:pt x="544830" y="3389630"/>
                  </a:lnTo>
                  <a:cubicBezTo>
                    <a:pt x="537210" y="3389630"/>
                    <a:pt x="529590" y="3389630"/>
                    <a:pt x="520700" y="3390900"/>
                  </a:cubicBezTo>
                  <a:cubicBezTo>
                    <a:pt x="497840" y="3392170"/>
                    <a:pt x="474980" y="3393440"/>
                    <a:pt x="448310" y="3389630"/>
                  </a:cubicBezTo>
                  <a:lnTo>
                    <a:pt x="445770" y="3389630"/>
                  </a:lnTo>
                  <a:cubicBezTo>
                    <a:pt x="444500" y="3389630"/>
                    <a:pt x="443230" y="3389630"/>
                    <a:pt x="443230" y="3390900"/>
                  </a:cubicBezTo>
                  <a:lnTo>
                    <a:pt x="429260" y="3388360"/>
                  </a:lnTo>
                  <a:cubicBezTo>
                    <a:pt x="416560" y="3385820"/>
                    <a:pt x="393700" y="3387090"/>
                    <a:pt x="373380" y="3388360"/>
                  </a:cubicBezTo>
                  <a:cubicBezTo>
                    <a:pt x="363220" y="3388360"/>
                    <a:pt x="351790" y="3389630"/>
                    <a:pt x="346710" y="3389630"/>
                  </a:cubicBezTo>
                  <a:lnTo>
                    <a:pt x="345440" y="3384550"/>
                  </a:lnTo>
                  <a:cubicBezTo>
                    <a:pt x="323850" y="3390900"/>
                    <a:pt x="297180" y="3390900"/>
                    <a:pt x="266700" y="3389630"/>
                  </a:cubicBezTo>
                  <a:cubicBezTo>
                    <a:pt x="242570" y="3388360"/>
                    <a:pt x="214630" y="3388360"/>
                    <a:pt x="185420" y="3390900"/>
                  </a:cubicBezTo>
                  <a:lnTo>
                    <a:pt x="189230" y="3385820"/>
                  </a:lnTo>
                  <a:lnTo>
                    <a:pt x="166370" y="3388360"/>
                  </a:lnTo>
                  <a:cubicBezTo>
                    <a:pt x="163830" y="3388360"/>
                    <a:pt x="161290" y="3388360"/>
                    <a:pt x="157480" y="3389630"/>
                  </a:cubicBezTo>
                  <a:lnTo>
                    <a:pt x="156210" y="3383280"/>
                  </a:lnTo>
                  <a:cubicBezTo>
                    <a:pt x="139700" y="3384550"/>
                    <a:pt x="123190" y="3385820"/>
                    <a:pt x="101600" y="3384550"/>
                  </a:cubicBezTo>
                  <a:lnTo>
                    <a:pt x="97790" y="3384550"/>
                  </a:lnTo>
                  <a:lnTo>
                    <a:pt x="87630" y="3383280"/>
                  </a:lnTo>
                  <a:lnTo>
                    <a:pt x="87630" y="3362960"/>
                  </a:lnTo>
                  <a:lnTo>
                    <a:pt x="74930" y="3362960"/>
                  </a:lnTo>
                  <a:lnTo>
                    <a:pt x="74930" y="3356610"/>
                  </a:lnTo>
                  <a:cubicBezTo>
                    <a:pt x="76200" y="3342640"/>
                    <a:pt x="77470" y="3333750"/>
                    <a:pt x="80010" y="3323590"/>
                  </a:cubicBezTo>
                  <a:lnTo>
                    <a:pt x="80010" y="3321050"/>
                  </a:lnTo>
                  <a:cubicBezTo>
                    <a:pt x="85090" y="3296920"/>
                    <a:pt x="88900" y="3270250"/>
                    <a:pt x="87630" y="3200400"/>
                  </a:cubicBezTo>
                  <a:lnTo>
                    <a:pt x="83820" y="3200400"/>
                  </a:lnTo>
                  <a:cubicBezTo>
                    <a:pt x="85090" y="3178810"/>
                    <a:pt x="86360" y="3161030"/>
                    <a:pt x="88900" y="3150870"/>
                  </a:cubicBezTo>
                  <a:cubicBezTo>
                    <a:pt x="88900" y="3102610"/>
                    <a:pt x="87630" y="3100070"/>
                    <a:pt x="81280" y="3100070"/>
                  </a:cubicBezTo>
                  <a:cubicBezTo>
                    <a:pt x="81280" y="3087370"/>
                    <a:pt x="80010" y="3077210"/>
                    <a:pt x="77470" y="3064510"/>
                  </a:cubicBezTo>
                  <a:cubicBezTo>
                    <a:pt x="76200" y="3054350"/>
                    <a:pt x="73660" y="3042920"/>
                    <a:pt x="73660" y="3028950"/>
                  </a:cubicBezTo>
                  <a:lnTo>
                    <a:pt x="78740" y="3028950"/>
                  </a:lnTo>
                  <a:lnTo>
                    <a:pt x="78740" y="3022600"/>
                  </a:lnTo>
                  <a:cubicBezTo>
                    <a:pt x="81280" y="2959100"/>
                    <a:pt x="77470" y="2951480"/>
                    <a:pt x="73660" y="2943860"/>
                  </a:cubicBezTo>
                  <a:cubicBezTo>
                    <a:pt x="72390" y="2941320"/>
                    <a:pt x="71120" y="2937510"/>
                    <a:pt x="69850" y="2927350"/>
                  </a:cubicBezTo>
                  <a:lnTo>
                    <a:pt x="78740" y="2926080"/>
                  </a:lnTo>
                  <a:lnTo>
                    <a:pt x="77470" y="2894330"/>
                  </a:lnTo>
                  <a:lnTo>
                    <a:pt x="86360" y="2908300"/>
                  </a:lnTo>
                  <a:lnTo>
                    <a:pt x="83820" y="2880360"/>
                  </a:lnTo>
                  <a:cubicBezTo>
                    <a:pt x="78740" y="2824480"/>
                    <a:pt x="80010" y="2802890"/>
                    <a:pt x="81280" y="2753360"/>
                  </a:cubicBezTo>
                  <a:lnTo>
                    <a:pt x="82550" y="2730500"/>
                  </a:lnTo>
                  <a:lnTo>
                    <a:pt x="85090" y="2710180"/>
                  </a:lnTo>
                  <a:cubicBezTo>
                    <a:pt x="87630" y="2686050"/>
                    <a:pt x="87630" y="2655570"/>
                    <a:pt x="86360" y="2630170"/>
                  </a:cubicBezTo>
                  <a:lnTo>
                    <a:pt x="88900" y="2630170"/>
                  </a:lnTo>
                  <a:cubicBezTo>
                    <a:pt x="87630" y="2623820"/>
                    <a:pt x="87630" y="2618740"/>
                    <a:pt x="87630" y="2613660"/>
                  </a:cubicBezTo>
                  <a:lnTo>
                    <a:pt x="87630" y="2586990"/>
                  </a:lnTo>
                  <a:lnTo>
                    <a:pt x="83820" y="2586990"/>
                  </a:lnTo>
                  <a:lnTo>
                    <a:pt x="78740" y="2515870"/>
                  </a:lnTo>
                  <a:lnTo>
                    <a:pt x="83820" y="2515870"/>
                  </a:lnTo>
                  <a:cubicBezTo>
                    <a:pt x="83820" y="2509520"/>
                    <a:pt x="83820" y="2504440"/>
                    <a:pt x="82550" y="2498090"/>
                  </a:cubicBezTo>
                  <a:lnTo>
                    <a:pt x="91440" y="2498090"/>
                  </a:lnTo>
                  <a:lnTo>
                    <a:pt x="91440" y="2495550"/>
                  </a:lnTo>
                  <a:lnTo>
                    <a:pt x="86360" y="2393950"/>
                  </a:lnTo>
                  <a:cubicBezTo>
                    <a:pt x="87630" y="2390140"/>
                    <a:pt x="87630" y="2383790"/>
                    <a:pt x="88900" y="2374900"/>
                  </a:cubicBezTo>
                  <a:cubicBezTo>
                    <a:pt x="90170" y="2367280"/>
                    <a:pt x="91440" y="2355850"/>
                    <a:pt x="92710" y="2353310"/>
                  </a:cubicBezTo>
                  <a:lnTo>
                    <a:pt x="93980" y="2353310"/>
                  </a:lnTo>
                  <a:cubicBezTo>
                    <a:pt x="95250" y="2325370"/>
                    <a:pt x="92710" y="2292350"/>
                    <a:pt x="91440" y="2256790"/>
                  </a:cubicBezTo>
                  <a:cubicBezTo>
                    <a:pt x="88900" y="2216150"/>
                    <a:pt x="86360" y="2172970"/>
                    <a:pt x="88900" y="2131060"/>
                  </a:cubicBezTo>
                  <a:lnTo>
                    <a:pt x="88900" y="2128520"/>
                  </a:lnTo>
                  <a:cubicBezTo>
                    <a:pt x="87630" y="2124710"/>
                    <a:pt x="87630" y="2114550"/>
                    <a:pt x="86360" y="2101850"/>
                  </a:cubicBezTo>
                  <a:cubicBezTo>
                    <a:pt x="86360" y="2081530"/>
                    <a:pt x="87630" y="2062480"/>
                    <a:pt x="87630" y="2042160"/>
                  </a:cubicBezTo>
                  <a:cubicBezTo>
                    <a:pt x="88900" y="1992630"/>
                    <a:pt x="91440" y="1940560"/>
                    <a:pt x="86360" y="1877060"/>
                  </a:cubicBezTo>
                  <a:lnTo>
                    <a:pt x="95250" y="1827530"/>
                  </a:lnTo>
                  <a:lnTo>
                    <a:pt x="95250" y="1826260"/>
                  </a:lnTo>
                  <a:cubicBezTo>
                    <a:pt x="95250" y="1807210"/>
                    <a:pt x="93980" y="1800860"/>
                    <a:pt x="87630" y="1799590"/>
                  </a:cubicBezTo>
                  <a:cubicBezTo>
                    <a:pt x="85090" y="1799590"/>
                    <a:pt x="83820" y="1799590"/>
                    <a:pt x="81280" y="1802130"/>
                  </a:cubicBezTo>
                  <a:cubicBezTo>
                    <a:pt x="81280" y="1795780"/>
                    <a:pt x="81280" y="1789430"/>
                    <a:pt x="80010" y="1779270"/>
                  </a:cubicBezTo>
                  <a:cubicBezTo>
                    <a:pt x="78740" y="1752600"/>
                    <a:pt x="80010" y="1742440"/>
                    <a:pt x="80010" y="1737360"/>
                  </a:cubicBezTo>
                  <a:cubicBezTo>
                    <a:pt x="81280" y="1737360"/>
                    <a:pt x="82550" y="1737360"/>
                    <a:pt x="85090" y="1736090"/>
                  </a:cubicBezTo>
                  <a:cubicBezTo>
                    <a:pt x="88900" y="1733550"/>
                    <a:pt x="90170" y="1728470"/>
                    <a:pt x="90170" y="1722120"/>
                  </a:cubicBezTo>
                  <a:lnTo>
                    <a:pt x="90170" y="1720850"/>
                  </a:lnTo>
                  <a:lnTo>
                    <a:pt x="88900" y="1714500"/>
                  </a:lnTo>
                  <a:cubicBezTo>
                    <a:pt x="85090" y="1686560"/>
                    <a:pt x="81280" y="1649730"/>
                    <a:pt x="81280" y="1607820"/>
                  </a:cubicBezTo>
                  <a:lnTo>
                    <a:pt x="82550" y="1607820"/>
                  </a:lnTo>
                  <a:lnTo>
                    <a:pt x="82550" y="1614170"/>
                  </a:lnTo>
                  <a:cubicBezTo>
                    <a:pt x="83820" y="1640840"/>
                    <a:pt x="85090" y="1643380"/>
                    <a:pt x="91440" y="1643380"/>
                  </a:cubicBezTo>
                  <a:cubicBezTo>
                    <a:pt x="99060" y="1643380"/>
                    <a:pt x="99060" y="1638300"/>
                    <a:pt x="101600" y="1615440"/>
                  </a:cubicBezTo>
                  <a:lnTo>
                    <a:pt x="102870" y="1611630"/>
                  </a:lnTo>
                  <a:lnTo>
                    <a:pt x="99060" y="1609090"/>
                  </a:lnTo>
                  <a:cubicBezTo>
                    <a:pt x="92710" y="1601470"/>
                    <a:pt x="92710" y="1544320"/>
                    <a:pt x="92710" y="1501140"/>
                  </a:cubicBezTo>
                  <a:cubicBezTo>
                    <a:pt x="92710" y="1426210"/>
                    <a:pt x="90170" y="1395730"/>
                    <a:pt x="83820" y="1386840"/>
                  </a:cubicBezTo>
                  <a:lnTo>
                    <a:pt x="85090" y="1375410"/>
                  </a:lnTo>
                  <a:lnTo>
                    <a:pt x="87630" y="1375410"/>
                  </a:lnTo>
                  <a:cubicBezTo>
                    <a:pt x="91440" y="1338580"/>
                    <a:pt x="88900" y="1324610"/>
                    <a:pt x="85090" y="1308100"/>
                  </a:cubicBezTo>
                  <a:cubicBezTo>
                    <a:pt x="81280" y="1292860"/>
                    <a:pt x="77470" y="1275080"/>
                    <a:pt x="78740" y="1229360"/>
                  </a:cubicBezTo>
                  <a:cubicBezTo>
                    <a:pt x="80010" y="1212850"/>
                    <a:pt x="80010" y="1201420"/>
                    <a:pt x="81280" y="1196340"/>
                  </a:cubicBezTo>
                  <a:lnTo>
                    <a:pt x="85090" y="1196340"/>
                  </a:lnTo>
                  <a:lnTo>
                    <a:pt x="81280" y="1125220"/>
                  </a:lnTo>
                  <a:lnTo>
                    <a:pt x="81280" y="1121410"/>
                  </a:lnTo>
                  <a:lnTo>
                    <a:pt x="83820" y="1121410"/>
                  </a:lnTo>
                  <a:lnTo>
                    <a:pt x="82550" y="1043940"/>
                  </a:lnTo>
                  <a:lnTo>
                    <a:pt x="87630" y="1052830"/>
                  </a:lnTo>
                  <a:lnTo>
                    <a:pt x="82550" y="1021080"/>
                  </a:lnTo>
                  <a:cubicBezTo>
                    <a:pt x="81280" y="1012190"/>
                    <a:pt x="78740" y="998220"/>
                    <a:pt x="77470" y="982980"/>
                  </a:cubicBezTo>
                  <a:lnTo>
                    <a:pt x="81280" y="969010"/>
                  </a:lnTo>
                  <a:cubicBezTo>
                    <a:pt x="90170" y="939800"/>
                    <a:pt x="88900" y="925830"/>
                    <a:pt x="87630" y="904240"/>
                  </a:cubicBezTo>
                  <a:cubicBezTo>
                    <a:pt x="86360" y="895350"/>
                    <a:pt x="86360" y="885190"/>
                    <a:pt x="85090" y="871220"/>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98113" y="83820"/>
                    <a:pt x="991114" y="85090"/>
                    <a:pt x="1100722" y="85090"/>
                  </a:cubicBezTo>
                  <a:lnTo>
                    <a:pt x="1177115" y="85090"/>
                  </a:lnTo>
                  <a:lnTo>
                    <a:pt x="1147222" y="80010"/>
                  </a:lnTo>
                  <a:cubicBezTo>
                    <a:pt x="1167151" y="80010"/>
                    <a:pt x="1180437" y="81280"/>
                    <a:pt x="1197044" y="81280"/>
                  </a:cubicBezTo>
                  <a:cubicBezTo>
                    <a:pt x="1207008" y="81280"/>
                    <a:pt x="1216973" y="82550"/>
                    <a:pt x="1226937" y="82550"/>
                  </a:cubicBezTo>
                  <a:lnTo>
                    <a:pt x="1233580" y="82550"/>
                  </a:lnTo>
                  <a:cubicBezTo>
                    <a:pt x="1243545" y="81280"/>
                    <a:pt x="1256830" y="80010"/>
                    <a:pt x="1263473" y="77470"/>
                  </a:cubicBezTo>
                  <a:lnTo>
                    <a:pt x="1263473" y="78740"/>
                  </a:lnTo>
                  <a:cubicBezTo>
                    <a:pt x="1339867" y="83820"/>
                    <a:pt x="1393010" y="82550"/>
                    <a:pt x="1436189" y="78740"/>
                  </a:cubicBezTo>
                  <a:lnTo>
                    <a:pt x="1442832" y="78740"/>
                  </a:lnTo>
                  <a:cubicBezTo>
                    <a:pt x="1602262" y="78740"/>
                    <a:pt x="1781621" y="78740"/>
                    <a:pt x="1821479" y="86360"/>
                  </a:cubicBezTo>
                  <a:lnTo>
                    <a:pt x="1828122" y="86360"/>
                  </a:lnTo>
                  <a:cubicBezTo>
                    <a:pt x="1887908" y="86360"/>
                    <a:pt x="1901194" y="86360"/>
                    <a:pt x="1904515" y="80010"/>
                  </a:cubicBezTo>
                  <a:lnTo>
                    <a:pt x="1931087" y="80010"/>
                  </a:lnTo>
                  <a:lnTo>
                    <a:pt x="1974266" y="83820"/>
                  </a:lnTo>
                  <a:lnTo>
                    <a:pt x="2014123" y="78740"/>
                  </a:lnTo>
                  <a:cubicBezTo>
                    <a:pt x="2034052" y="78740"/>
                    <a:pt x="2053981" y="78740"/>
                    <a:pt x="2067267" y="80010"/>
                  </a:cubicBezTo>
                  <a:lnTo>
                    <a:pt x="2067267" y="88900"/>
                  </a:lnTo>
                  <a:cubicBezTo>
                    <a:pt x="2150303" y="91440"/>
                    <a:pt x="2273197" y="90170"/>
                    <a:pt x="2362877" y="88900"/>
                  </a:cubicBezTo>
                  <a:cubicBezTo>
                    <a:pt x="2402734" y="88900"/>
                    <a:pt x="2439270" y="87630"/>
                    <a:pt x="2459199" y="87630"/>
                  </a:cubicBezTo>
                  <a:lnTo>
                    <a:pt x="2459199" y="85090"/>
                  </a:lnTo>
                  <a:lnTo>
                    <a:pt x="2731559" y="85090"/>
                  </a:lnTo>
                  <a:lnTo>
                    <a:pt x="2731559" y="87630"/>
                  </a:lnTo>
                  <a:cubicBezTo>
                    <a:pt x="2741523" y="86360"/>
                    <a:pt x="2751487" y="86360"/>
                    <a:pt x="2758130" y="85090"/>
                  </a:cubicBezTo>
                  <a:lnTo>
                    <a:pt x="2847810" y="85090"/>
                  </a:lnTo>
                  <a:cubicBezTo>
                    <a:pt x="3083633" y="85090"/>
                    <a:pt x="3329421" y="85090"/>
                    <a:pt x="3545316" y="81280"/>
                  </a:cubicBezTo>
                  <a:lnTo>
                    <a:pt x="3558603" y="81280"/>
                  </a:lnTo>
                  <a:cubicBezTo>
                    <a:pt x="3581853" y="81280"/>
                    <a:pt x="3601782" y="80010"/>
                    <a:pt x="3625031" y="80010"/>
                  </a:cubicBezTo>
                  <a:lnTo>
                    <a:pt x="3737961" y="77470"/>
                  </a:lnTo>
                  <a:lnTo>
                    <a:pt x="3714711" y="74930"/>
                  </a:lnTo>
                  <a:lnTo>
                    <a:pt x="3764533" y="74930"/>
                  </a:lnTo>
                  <a:cubicBezTo>
                    <a:pt x="3781140" y="78740"/>
                    <a:pt x="3811033" y="81280"/>
                    <a:pt x="3830962" y="83820"/>
                  </a:cubicBezTo>
                  <a:lnTo>
                    <a:pt x="3834284" y="77470"/>
                  </a:lnTo>
                  <a:lnTo>
                    <a:pt x="3837605" y="82550"/>
                  </a:lnTo>
                  <a:cubicBezTo>
                    <a:pt x="3847569" y="81280"/>
                    <a:pt x="3910677" y="82550"/>
                    <a:pt x="3963820" y="82550"/>
                  </a:cubicBezTo>
                  <a:lnTo>
                    <a:pt x="4116608" y="82550"/>
                  </a:lnTo>
                  <a:lnTo>
                    <a:pt x="4116608" y="78740"/>
                  </a:lnTo>
                  <a:cubicBezTo>
                    <a:pt x="4129894" y="78740"/>
                    <a:pt x="4139858" y="78740"/>
                    <a:pt x="4153144" y="77470"/>
                  </a:cubicBezTo>
                  <a:lnTo>
                    <a:pt x="4156465" y="77470"/>
                  </a:lnTo>
                  <a:cubicBezTo>
                    <a:pt x="4193001" y="76200"/>
                    <a:pt x="4232859" y="74930"/>
                    <a:pt x="4279359" y="73660"/>
                  </a:cubicBezTo>
                  <a:cubicBezTo>
                    <a:pt x="4276037" y="74930"/>
                    <a:pt x="4276037" y="76200"/>
                    <a:pt x="4272716" y="77470"/>
                  </a:cubicBezTo>
                  <a:cubicBezTo>
                    <a:pt x="4269395" y="83820"/>
                    <a:pt x="4289324" y="87630"/>
                    <a:pt x="4299288" y="88900"/>
                  </a:cubicBezTo>
                  <a:lnTo>
                    <a:pt x="4305931" y="88900"/>
                  </a:lnTo>
                  <a:cubicBezTo>
                    <a:pt x="4395610" y="90170"/>
                    <a:pt x="4412218" y="88900"/>
                    <a:pt x="4425503" y="85090"/>
                  </a:cubicBezTo>
                  <a:cubicBezTo>
                    <a:pt x="4428825" y="83820"/>
                    <a:pt x="4435468" y="82550"/>
                    <a:pt x="4511861" y="83820"/>
                  </a:cubicBezTo>
                  <a:lnTo>
                    <a:pt x="4518504" y="83820"/>
                  </a:lnTo>
                  <a:cubicBezTo>
                    <a:pt x="4528469" y="82550"/>
                    <a:pt x="4535112" y="81280"/>
                    <a:pt x="4538433" y="80010"/>
                  </a:cubicBezTo>
                  <a:cubicBezTo>
                    <a:pt x="4624791" y="78740"/>
                    <a:pt x="4654684" y="77470"/>
                    <a:pt x="4677934" y="76200"/>
                  </a:cubicBezTo>
                  <a:lnTo>
                    <a:pt x="4760971" y="78740"/>
                  </a:lnTo>
                  <a:cubicBezTo>
                    <a:pt x="4790864" y="80010"/>
                    <a:pt x="4807471" y="80010"/>
                    <a:pt x="4817436" y="81280"/>
                  </a:cubicBezTo>
                  <a:lnTo>
                    <a:pt x="4817436" y="90170"/>
                  </a:lnTo>
                  <a:lnTo>
                    <a:pt x="5212690" y="92710"/>
                  </a:lnTo>
                  <a:lnTo>
                    <a:pt x="5199404" y="91440"/>
                  </a:lnTo>
                  <a:cubicBezTo>
                    <a:pt x="5225975" y="90170"/>
                    <a:pt x="5279119" y="87630"/>
                    <a:pt x="5315655" y="87630"/>
                  </a:cubicBezTo>
                  <a:cubicBezTo>
                    <a:pt x="5395370" y="85090"/>
                    <a:pt x="5428585" y="83820"/>
                    <a:pt x="5440865" y="81280"/>
                  </a:cubicBezTo>
                  <a:lnTo>
                    <a:pt x="5451025" y="81280"/>
                  </a:lnTo>
                  <a:lnTo>
                    <a:pt x="5453565" y="85090"/>
                  </a:lnTo>
                  <a:lnTo>
                    <a:pt x="5453565" y="63500"/>
                  </a:lnTo>
                  <a:lnTo>
                    <a:pt x="5456105" y="63500"/>
                  </a:lnTo>
                  <a:lnTo>
                    <a:pt x="5454835" y="85090"/>
                  </a:lnTo>
                  <a:lnTo>
                    <a:pt x="5458645" y="83820"/>
                  </a:lnTo>
                  <a:cubicBezTo>
                    <a:pt x="5464995" y="82550"/>
                    <a:pt x="5490395" y="81280"/>
                    <a:pt x="5517065" y="80010"/>
                  </a:cubicBezTo>
                  <a:lnTo>
                    <a:pt x="5517065" y="85090"/>
                  </a:lnTo>
                  <a:cubicBezTo>
                    <a:pt x="5541195" y="86360"/>
                    <a:pt x="5561515" y="85090"/>
                    <a:pt x="5581835" y="82550"/>
                  </a:cubicBezTo>
                  <a:cubicBezTo>
                    <a:pt x="5608505" y="80010"/>
                    <a:pt x="5635175" y="77470"/>
                    <a:pt x="5672005" y="82550"/>
                  </a:cubicBezTo>
                  <a:cubicBezTo>
                    <a:pt x="5680895" y="82550"/>
                    <a:pt x="5693595" y="85090"/>
                    <a:pt x="5706295" y="86360"/>
                  </a:cubicBezTo>
                  <a:cubicBezTo>
                    <a:pt x="5734235" y="90170"/>
                    <a:pt x="5744395" y="91440"/>
                    <a:pt x="5749475" y="86360"/>
                  </a:cubicBezTo>
                  <a:lnTo>
                    <a:pt x="5750745" y="85090"/>
                  </a:lnTo>
                  <a:cubicBezTo>
                    <a:pt x="5758365" y="85090"/>
                    <a:pt x="5765985" y="85090"/>
                    <a:pt x="5774875" y="83820"/>
                  </a:cubicBezTo>
                  <a:cubicBezTo>
                    <a:pt x="5797735" y="82550"/>
                    <a:pt x="5820595" y="81280"/>
                    <a:pt x="5847265" y="85090"/>
                  </a:cubicBezTo>
                  <a:lnTo>
                    <a:pt x="5849805" y="85090"/>
                  </a:lnTo>
                  <a:cubicBezTo>
                    <a:pt x="5851075" y="85090"/>
                    <a:pt x="5852345" y="85090"/>
                    <a:pt x="5852345" y="83820"/>
                  </a:cubicBezTo>
                  <a:lnTo>
                    <a:pt x="5866315" y="86360"/>
                  </a:lnTo>
                  <a:cubicBezTo>
                    <a:pt x="5879015" y="88900"/>
                    <a:pt x="5901875" y="87630"/>
                    <a:pt x="5922195" y="86360"/>
                  </a:cubicBezTo>
                  <a:cubicBezTo>
                    <a:pt x="5932355" y="86360"/>
                    <a:pt x="5943785" y="85090"/>
                    <a:pt x="5950135" y="85090"/>
                  </a:cubicBezTo>
                  <a:lnTo>
                    <a:pt x="5951405" y="90170"/>
                  </a:lnTo>
                  <a:cubicBezTo>
                    <a:pt x="5972995" y="83820"/>
                    <a:pt x="5999665" y="83820"/>
                    <a:pt x="6030145" y="85090"/>
                  </a:cubicBezTo>
                  <a:cubicBezTo>
                    <a:pt x="6054275" y="86360"/>
                    <a:pt x="6082215" y="86360"/>
                    <a:pt x="6111425" y="83820"/>
                  </a:cubicBezTo>
                  <a:lnTo>
                    <a:pt x="6107615" y="87630"/>
                  </a:lnTo>
                  <a:lnTo>
                    <a:pt x="6130475" y="85090"/>
                  </a:lnTo>
                  <a:cubicBezTo>
                    <a:pt x="6133015" y="85090"/>
                    <a:pt x="6135555" y="85090"/>
                    <a:pt x="6139365" y="83820"/>
                  </a:cubicBezTo>
                  <a:lnTo>
                    <a:pt x="6140635" y="90170"/>
                  </a:lnTo>
                  <a:cubicBezTo>
                    <a:pt x="6157145" y="88900"/>
                    <a:pt x="6173655" y="87630"/>
                    <a:pt x="6195245" y="88900"/>
                  </a:cubicBezTo>
                  <a:lnTo>
                    <a:pt x="6199055" y="88900"/>
                  </a:lnTo>
                  <a:lnTo>
                    <a:pt x="6209215" y="90170"/>
                  </a:lnTo>
                  <a:lnTo>
                    <a:pt x="6209215" y="109220"/>
                  </a:lnTo>
                  <a:lnTo>
                    <a:pt x="6221915" y="109220"/>
                  </a:lnTo>
                  <a:lnTo>
                    <a:pt x="6221915" y="115570"/>
                  </a:lnTo>
                  <a:cubicBezTo>
                    <a:pt x="6220645" y="129540"/>
                    <a:pt x="6219375" y="138430"/>
                    <a:pt x="6216835" y="148590"/>
                  </a:cubicBezTo>
                  <a:lnTo>
                    <a:pt x="6216835" y="151130"/>
                  </a:lnTo>
                  <a:cubicBezTo>
                    <a:pt x="6211755" y="176530"/>
                    <a:pt x="6207945" y="201930"/>
                    <a:pt x="6209215" y="271780"/>
                  </a:cubicBezTo>
                  <a:lnTo>
                    <a:pt x="6213025" y="271780"/>
                  </a:lnTo>
                  <a:cubicBezTo>
                    <a:pt x="6211755" y="293370"/>
                    <a:pt x="6210485" y="311150"/>
                    <a:pt x="6207945" y="321310"/>
                  </a:cubicBezTo>
                  <a:cubicBezTo>
                    <a:pt x="6207945" y="369570"/>
                    <a:pt x="6209215" y="372110"/>
                    <a:pt x="6215565" y="372110"/>
                  </a:cubicBezTo>
                  <a:cubicBezTo>
                    <a:pt x="6215565" y="384810"/>
                    <a:pt x="6216835" y="394970"/>
                    <a:pt x="6219375" y="407670"/>
                  </a:cubicBezTo>
                  <a:cubicBezTo>
                    <a:pt x="6220645" y="417830"/>
                    <a:pt x="6223185" y="429260"/>
                    <a:pt x="6223185" y="443230"/>
                  </a:cubicBezTo>
                  <a:lnTo>
                    <a:pt x="6218105" y="443230"/>
                  </a:lnTo>
                  <a:lnTo>
                    <a:pt x="6218105" y="449580"/>
                  </a:lnTo>
                  <a:cubicBezTo>
                    <a:pt x="6215565" y="513080"/>
                    <a:pt x="6219375" y="520700"/>
                    <a:pt x="6223185" y="528320"/>
                  </a:cubicBezTo>
                  <a:cubicBezTo>
                    <a:pt x="6224455" y="530860"/>
                    <a:pt x="6225725" y="534670"/>
                    <a:pt x="6226995" y="544830"/>
                  </a:cubicBezTo>
                  <a:lnTo>
                    <a:pt x="6218105" y="546100"/>
                  </a:lnTo>
                  <a:close/>
                  <a:moveTo>
                    <a:pt x="6221915" y="756920"/>
                  </a:moveTo>
                  <a:lnTo>
                    <a:pt x="6219375" y="751840"/>
                  </a:lnTo>
                  <a:lnTo>
                    <a:pt x="6220645" y="745490"/>
                  </a:lnTo>
                  <a:cubicBezTo>
                    <a:pt x="6221915" y="750570"/>
                    <a:pt x="6221915" y="754380"/>
                    <a:pt x="6221915" y="756920"/>
                  </a:cubicBezTo>
                  <a:close/>
                  <a:moveTo>
                    <a:pt x="73660" y="2716530"/>
                  </a:moveTo>
                  <a:lnTo>
                    <a:pt x="76200" y="2721610"/>
                  </a:lnTo>
                  <a:lnTo>
                    <a:pt x="74930" y="2727960"/>
                  </a:lnTo>
                  <a:cubicBezTo>
                    <a:pt x="73660" y="2724150"/>
                    <a:pt x="73660" y="2720340"/>
                    <a:pt x="73660" y="2716530"/>
                  </a:cubicBezTo>
                  <a:close/>
                  <a:moveTo>
                    <a:pt x="6257475" y="628650"/>
                  </a:moveTo>
                  <a:lnTo>
                    <a:pt x="6257475" y="619760"/>
                  </a:lnTo>
                  <a:cubicBezTo>
                    <a:pt x="6257475" y="623570"/>
                    <a:pt x="6258745" y="626110"/>
                    <a:pt x="6258745" y="628650"/>
                  </a:cubicBezTo>
                  <a:lnTo>
                    <a:pt x="6257475" y="628650"/>
                  </a:lnTo>
                  <a:close/>
                  <a:moveTo>
                    <a:pt x="6286685" y="1320800"/>
                  </a:moveTo>
                  <a:lnTo>
                    <a:pt x="6282875" y="1319530"/>
                  </a:lnTo>
                  <a:cubicBezTo>
                    <a:pt x="6284145" y="1319530"/>
                    <a:pt x="6285415" y="1320800"/>
                    <a:pt x="6286685" y="1320800"/>
                  </a:cubicBezTo>
                  <a:close/>
                </a:path>
              </a:pathLst>
            </a:custGeom>
            <a:solidFill>
              <a:srgbClr val="D8849E"/>
            </a:solidFill>
          </p:spPr>
        </p:sp>
      </p:grpSp>
      <p:sp>
        <p:nvSpPr>
          <p:cNvPr id="4" name="Freeform 4"/>
          <p:cNvSpPr/>
          <p:nvPr/>
        </p:nvSpPr>
        <p:spPr>
          <a:xfrm>
            <a:off x="1295399" y="2662745"/>
            <a:ext cx="10134601" cy="6519355"/>
          </a:xfrm>
          <a:custGeom>
            <a:avLst/>
            <a:gdLst/>
            <a:ahLst/>
            <a:cxnLst/>
            <a:rect l="l" t="t" r="r" b="b"/>
            <a:pathLst>
              <a:path w="4913819" h="3332463">
                <a:moveTo>
                  <a:pt x="0" y="0"/>
                </a:moveTo>
                <a:lnTo>
                  <a:pt x="4913820" y="0"/>
                </a:lnTo>
                <a:lnTo>
                  <a:pt x="4913820" y="3332463"/>
                </a:lnTo>
                <a:lnTo>
                  <a:pt x="0" y="33324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13"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30785" y="72148"/>
            <a:ext cx="998538"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reeform 4"/>
          <p:cNvSpPr/>
          <p:nvPr/>
        </p:nvSpPr>
        <p:spPr>
          <a:xfrm>
            <a:off x="11719403" y="2855645"/>
            <a:ext cx="5222764" cy="5769224"/>
          </a:xfrm>
          <a:custGeom>
            <a:avLst/>
            <a:gdLst/>
            <a:ahLst/>
            <a:cxnLst/>
            <a:rect l="l" t="t" r="r" b="b"/>
            <a:pathLst>
              <a:path w="4913819" h="3332463">
                <a:moveTo>
                  <a:pt x="0" y="0"/>
                </a:moveTo>
                <a:lnTo>
                  <a:pt x="4913820" y="0"/>
                </a:lnTo>
                <a:lnTo>
                  <a:pt x="4913820" y="3332463"/>
                </a:lnTo>
                <a:lnTo>
                  <a:pt x="0" y="33324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AutoShape 2"/>
          <p:cNvSpPr/>
          <p:nvPr/>
        </p:nvSpPr>
        <p:spPr>
          <a:xfrm>
            <a:off x="2669067" y="694159"/>
            <a:ext cx="14552133" cy="1646938"/>
          </a:xfrm>
          <a:prstGeom prst="rect">
            <a:avLst/>
          </a:prstGeom>
          <a:solidFill>
            <a:srgbClr val="E8B594"/>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p>
      <p:sp>
        <p:nvSpPr>
          <p:cNvPr id="6" name="Rectangle 5"/>
          <p:cNvSpPr/>
          <p:nvPr/>
        </p:nvSpPr>
        <p:spPr>
          <a:xfrm>
            <a:off x="2669067" y="739667"/>
            <a:ext cx="14552132" cy="1601429"/>
          </a:xfrm>
          <a:prstGeom prst="rect">
            <a:avLst/>
          </a:prstGeom>
          <a:solidFill>
            <a:schemeClr val="accent3"/>
          </a:solidFill>
        </p:spPr>
        <p:txBody>
          <a:bodyPr wrap="square">
            <a:spAutoFit/>
          </a:bodyPr>
          <a:lstStyle/>
          <a:p>
            <a:pPr algn="ctr"/>
            <a:r>
              <a:rPr lang="vi-VN" sz="4800" b="1" dirty="0">
                <a:latin typeface="Times New Roman" panose="02020603050405020304" pitchFamily="18" charset="0"/>
                <a:cs typeface="Times New Roman" panose="02020603050405020304" pitchFamily="18" charset="0"/>
              </a:rPr>
              <a:t>2.3. </a:t>
            </a:r>
            <a:r>
              <a:rPr lang="de-DE" sz="4800" b="1" dirty="0">
                <a:latin typeface="Times New Roman" panose="02020603050405020304" pitchFamily="18" charset="0"/>
                <a:cs typeface="Times New Roman" panose="02020603050405020304" pitchFamily="18" charset="0"/>
              </a:rPr>
              <a:t>Từ số phận Tiểu Thanh, tác giả khái quát </a:t>
            </a:r>
            <a:endParaRPr lang="vi-VN" sz="4800" b="1" dirty="0">
              <a:latin typeface="Times New Roman" panose="02020603050405020304" pitchFamily="18" charset="0"/>
              <a:cs typeface="Times New Roman" panose="02020603050405020304" pitchFamily="18" charset="0"/>
            </a:endParaRPr>
          </a:p>
          <a:p>
            <a:pPr algn="ctr"/>
            <a:r>
              <a:rPr lang="de-DE" sz="4800" b="1" dirty="0">
                <a:latin typeface="Times New Roman" panose="02020603050405020304" pitchFamily="18" charset="0"/>
                <a:cs typeface="Times New Roman" panose="02020603050405020304" pitchFamily="18" charset="0"/>
              </a:rPr>
              <a:t>quy luật </a:t>
            </a:r>
            <a:r>
              <a:rPr lang="de-DE" sz="4800" b="1" i="1" dirty="0">
                <a:latin typeface="Times New Roman" panose="02020603050405020304" pitchFamily="18" charset="0"/>
                <a:cs typeface="Times New Roman" panose="02020603050405020304" pitchFamily="18" charset="0"/>
              </a:rPr>
              <a:t>tài mệnh tương đố</a:t>
            </a:r>
            <a:endParaRPr lang="en-GB" sz="4800" dirty="0">
              <a:solidFill>
                <a:prstClr val="black"/>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2314847" y="3892119"/>
            <a:ext cx="8095703" cy="5016758"/>
          </a:xfrm>
          <a:prstGeom prst="rect">
            <a:avLst/>
          </a:prstGeom>
        </p:spPr>
        <p:txBody>
          <a:bodyPr wrap="square">
            <a:spAutoFit/>
          </a:bodyPr>
          <a:lstStyle/>
          <a:p>
            <a:pPr algn="just"/>
            <a:r>
              <a:rPr lang="de-DE" sz="4000">
                <a:latin typeface="Times New Roman" panose="02020603050405020304" pitchFamily="18" charset="0"/>
                <a:cs typeface="Times New Roman" panose="02020603050405020304" pitchFamily="18" charset="0"/>
              </a:rPr>
              <a:t>- </a:t>
            </a:r>
            <a:r>
              <a:rPr lang="de-DE" sz="4000" b="1" i="1">
                <a:latin typeface="Times New Roman" panose="02020603050405020304" pitchFamily="18" charset="0"/>
                <a:cs typeface="Times New Roman" panose="02020603050405020304" pitchFamily="18" charset="0"/>
              </a:rPr>
              <a:t>“Những mối hận cổ kim”: </a:t>
            </a:r>
            <a:r>
              <a:rPr lang="de-DE" sz="4000">
                <a:latin typeface="Times New Roman" panose="02020603050405020304" pitchFamily="18" charset="0"/>
                <a:cs typeface="Times New Roman" panose="02020603050405020304" pitchFamily="18" charset="0"/>
              </a:rPr>
              <a:t>những mối hận của người xưa và nay:</a:t>
            </a:r>
            <a:endParaRPr lang="en-GB" sz="4000">
              <a:latin typeface="Times New Roman" panose="02020603050405020304" pitchFamily="18" charset="0"/>
              <a:cs typeface="Times New Roman" panose="02020603050405020304" pitchFamily="18" charset="0"/>
            </a:endParaRPr>
          </a:p>
          <a:p>
            <a:pPr algn="just"/>
            <a:r>
              <a:rPr lang="de-DE" sz="4000">
                <a:latin typeface="Times New Roman" panose="02020603050405020304" pitchFamily="18" charset="0"/>
                <a:cs typeface="Times New Roman" panose="02020603050405020304" pitchFamily="18" charset="0"/>
              </a:rPr>
              <a:t>+ Đó là mối hận của Tiểu Thanh và những người phụ nữ cùng cảnh ngộ. </a:t>
            </a:r>
            <a:endParaRPr lang="en-GB" sz="4000">
              <a:latin typeface="Times New Roman" panose="02020603050405020304" pitchFamily="18" charset="0"/>
              <a:cs typeface="Times New Roman" panose="02020603050405020304" pitchFamily="18" charset="0"/>
            </a:endParaRPr>
          </a:p>
          <a:p>
            <a:pPr algn="just"/>
            <a:r>
              <a:rPr lang="de-DE" sz="4000">
                <a:latin typeface="Times New Roman" panose="02020603050405020304" pitchFamily="18" charset="0"/>
                <a:cs typeface="Times New Roman" panose="02020603050405020304" pitchFamily="18" charset="0"/>
              </a:rPr>
              <a:t>+ Đó còn là mối hận của những người có tài năng mà bi kịch (Khuất Nguyên, Đỗ Phủ,... và cả Nguyễn Du)</a:t>
            </a:r>
            <a:endParaRPr lang="en-GB" sz="4000">
              <a:latin typeface="Times New Roman" panose="02020603050405020304" pitchFamily="18" charset="0"/>
              <a:cs typeface="Times New Roman" panose="02020603050405020304" pitchFamily="18" charset="0"/>
            </a:endParaRPr>
          </a:p>
          <a:p>
            <a:pPr algn="ctr">
              <a:spcAft>
                <a:spcPts val="800"/>
              </a:spcAft>
            </a:pPr>
            <a:endParaRPr lang="en-GB" sz="4000">
              <a:solidFill>
                <a:prstClr val="black"/>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12344400" y="3847431"/>
            <a:ext cx="3958539" cy="3785652"/>
          </a:xfrm>
          <a:prstGeom prst="rect">
            <a:avLst/>
          </a:prstGeom>
        </p:spPr>
        <p:txBody>
          <a:bodyPr wrap="square">
            <a:spAutoFit/>
          </a:bodyPr>
          <a:lstStyle/>
          <a:p>
            <a:pPr algn="just">
              <a:spcAft>
                <a:spcPts val="800"/>
              </a:spcAft>
            </a:pPr>
            <a:r>
              <a:rPr lang="de-DE" sz="4000">
                <a:latin typeface="Times New Roman" panose="02020603050405020304" pitchFamily="18" charset="0"/>
                <a:cs typeface="Times New Roman" panose="02020603050405020304" pitchFamily="18" charset="0"/>
              </a:rPr>
              <a:t>-  Nguyễn Du tự coi mình cùng thân phận với những người tài hoa bạc mệnh như nàng Tiểu Thanh. </a:t>
            </a:r>
            <a:endParaRPr lang="en-GB" sz="4000">
              <a:solidFill>
                <a:prstClr val="black"/>
              </a:solidFill>
              <a:latin typeface="Times New Roman" panose="02020603050405020304" pitchFamily="18" charset="0"/>
              <a:cs typeface="Times New Roman" panose="02020603050405020304" pitchFamily="18" charset="0"/>
            </a:endParaRPr>
          </a:p>
        </p:txBody>
      </p:sp>
      <p:pic>
        <p:nvPicPr>
          <p:cNvPr id="19" name="图片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9900000">
            <a:off x="15265670" y="-297275"/>
            <a:ext cx="3765550" cy="2530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组合 1"/>
          <p:cNvGrpSpPr>
            <a:grpSpLocks/>
          </p:cNvGrpSpPr>
          <p:nvPr/>
        </p:nvGrpSpPr>
        <p:grpSpPr bwMode="auto">
          <a:xfrm rot="5239797">
            <a:off x="-8309" y="-711883"/>
            <a:ext cx="3162300" cy="3886200"/>
            <a:chOff x="3668724" y="1507724"/>
            <a:chExt cx="4868459" cy="5272906"/>
          </a:xfrm>
        </p:grpSpPr>
        <p:pic>
          <p:nvPicPr>
            <p:cNvPr id="21" name="图片 14"/>
            <p:cNvPicPr>
              <a:picLocks noChangeAspect="1"/>
            </p:cNvPicPr>
            <p:nvPr/>
          </p:nvPicPr>
          <p:blipFill>
            <a:blip r:embed="rId7">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15"/>
            <p:cNvPicPr>
              <a:picLocks noChangeAspect="1"/>
            </p:cNvPicPr>
            <p:nvPr/>
          </p:nvPicPr>
          <p:blipFill>
            <a:blip r:embed="rId7">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图片 16"/>
            <p:cNvPicPr>
              <a:picLocks noChangeAspect="1"/>
            </p:cNvPicPr>
            <p:nvPr/>
          </p:nvPicPr>
          <p:blipFill>
            <a:blip r:embed="rId7">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215087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par>
                                <p:cTn id="28" presetID="22" presetClass="entr" presetSubtype="4"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95722" y="435402"/>
            <a:ext cx="17096555" cy="9422315"/>
            <a:chOff x="0" y="0"/>
            <a:chExt cx="6295575" cy="3469640"/>
          </a:xfrm>
        </p:grpSpPr>
        <p:sp>
          <p:nvSpPr>
            <p:cNvPr id="3" name="Freeform 3"/>
            <p:cNvSpPr/>
            <p:nvPr/>
          </p:nvSpPr>
          <p:spPr>
            <a:xfrm>
              <a:off x="0" y="-2540"/>
              <a:ext cx="6295575" cy="3472180"/>
            </a:xfrm>
            <a:custGeom>
              <a:avLst/>
              <a:gdLst/>
              <a:ahLst/>
              <a:cxnLst/>
              <a:rect l="l" t="t" r="r" b="b"/>
              <a:pathLst>
                <a:path w="6295575" h="3472180">
                  <a:moveTo>
                    <a:pt x="6293035" y="1087120"/>
                  </a:moveTo>
                  <a:lnTo>
                    <a:pt x="6295575" y="1071880"/>
                  </a:lnTo>
                  <a:lnTo>
                    <a:pt x="6289225" y="1075690"/>
                  </a:lnTo>
                  <a:lnTo>
                    <a:pt x="6289225" y="1051560"/>
                  </a:lnTo>
                  <a:cubicBezTo>
                    <a:pt x="6289225" y="1050290"/>
                    <a:pt x="6287955" y="1046480"/>
                    <a:pt x="6286685" y="1041400"/>
                  </a:cubicBezTo>
                  <a:lnTo>
                    <a:pt x="6286685" y="1038860"/>
                  </a:lnTo>
                  <a:lnTo>
                    <a:pt x="6285415" y="1038860"/>
                  </a:lnTo>
                  <a:cubicBezTo>
                    <a:pt x="6284145" y="1033780"/>
                    <a:pt x="6280335" y="1033780"/>
                    <a:pt x="6279065" y="1033780"/>
                  </a:cubicBezTo>
                  <a:cubicBezTo>
                    <a:pt x="6279065" y="993140"/>
                    <a:pt x="6280335" y="951230"/>
                    <a:pt x="6281605" y="910590"/>
                  </a:cubicBezTo>
                  <a:cubicBezTo>
                    <a:pt x="6281605" y="899160"/>
                    <a:pt x="6282875" y="889000"/>
                    <a:pt x="6282875" y="877570"/>
                  </a:cubicBezTo>
                  <a:lnTo>
                    <a:pt x="6286685" y="877570"/>
                  </a:lnTo>
                  <a:lnTo>
                    <a:pt x="6286685" y="847090"/>
                  </a:lnTo>
                  <a:lnTo>
                    <a:pt x="6290495" y="847090"/>
                  </a:lnTo>
                  <a:lnTo>
                    <a:pt x="6290495" y="816610"/>
                  </a:lnTo>
                  <a:cubicBezTo>
                    <a:pt x="6293035" y="781050"/>
                    <a:pt x="6295575" y="726440"/>
                    <a:pt x="6293035" y="692150"/>
                  </a:cubicBezTo>
                  <a:cubicBezTo>
                    <a:pt x="6294305" y="674370"/>
                    <a:pt x="6291765" y="652780"/>
                    <a:pt x="6290495" y="641350"/>
                  </a:cubicBezTo>
                  <a:lnTo>
                    <a:pt x="6291765" y="641350"/>
                  </a:lnTo>
                  <a:lnTo>
                    <a:pt x="6287955" y="542290"/>
                  </a:lnTo>
                  <a:lnTo>
                    <a:pt x="6289225" y="541020"/>
                  </a:lnTo>
                  <a:lnTo>
                    <a:pt x="6289225" y="537210"/>
                  </a:lnTo>
                  <a:cubicBezTo>
                    <a:pt x="6289225" y="502920"/>
                    <a:pt x="6287955" y="468630"/>
                    <a:pt x="6287955" y="431800"/>
                  </a:cubicBezTo>
                  <a:cubicBezTo>
                    <a:pt x="6285415" y="361950"/>
                    <a:pt x="6284145" y="290830"/>
                    <a:pt x="6290495" y="213360"/>
                  </a:cubicBezTo>
                  <a:lnTo>
                    <a:pt x="6290495" y="207010"/>
                  </a:lnTo>
                  <a:cubicBezTo>
                    <a:pt x="6289225" y="191770"/>
                    <a:pt x="6289225" y="176530"/>
                    <a:pt x="6289225" y="158750"/>
                  </a:cubicBezTo>
                  <a:lnTo>
                    <a:pt x="6289225" y="80010"/>
                  </a:lnTo>
                  <a:lnTo>
                    <a:pt x="6294305" y="59690"/>
                  </a:lnTo>
                  <a:lnTo>
                    <a:pt x="6294305" y="8890"/>
                  </a:lnTo>
                  <a:lnTo>
                    <a:pt x="6287955" y="8890"/>
                  </a:lnTo>
                  <a:cubicBezTo>
                    <a:pt x="6249855" y="8890"/>
                    <a:pt x="6193975" y="7620"/>
                    <a:pt x="6178735" y="7620"/>
                  </a:cubicBezTo>
                  <a:cubicBezTo>
                    <a:pt x="6150795" y="7620"/>
                    <a:pt x="6135555" y="7620"/>
                    <a:pt x="6127935" y="8890"/>
                  </a:cubicBezTo>
                  <a:cubicBezTo>
                    <a:pt x="6094915" y="0"/>
                    <a:pt x="6016175" y="1270"/>
                    <a:pt x="5939975" y="3810"/>
                  </a:cubicBezTo>
                  <a:cubicBezTo>
                    <a:pt x="5901875" y="5080"/>
                    <a:pt x="5865045" y="5080"/>
                    <a:pt x="5839645" y="3810"/>
                  </a:cubicBezTo>
                  <a:lnTo>
                    <a:pt x="5835835" y="3810"/>
                  </a:lnTo>
                  <a:lnTo>
                    <a:pt x="5833295" y="10160"/>
                  </a:lnTo>
                  <a:cubicBezTo>
                    <a:pt x="5782495" y="10160"/>
                    <a:pt x="5732965" y="11430"/>
                    <a:pt x="5668195" y="13970"/>
                  </a:cubicBezTo>
                  <a:lnTo>
                    <a:pt x="5656765" y="13970"/>
                  </a:lnTo>
                  <a:lnTo>
                    <a:pt x="5658035" y="16510"/>
                  </a:lnTo>
                  <a:lnTo>
                    <a:pt x="5625015" y="16510"/>
                  </a:lnTo>
                  <a:lnTo>
                    <a:pt x="5625015" y="21590"/>
                  </a:lnTo>
                  <a:cubicBezTo>
                    <a:pt x="5602155" y="21590"/>
                    <a:pt x="5578025" y="20320"/>
                    <a:pt x="5551355" y="19050"/>
                  </a:cubicBezTo>
                  <a:cubicBezTo>
                    <a:pt x="5528495" y="17780"/>
                    <a:pt x="5505635" y="17780"/>
                    <a:pt x="5482775" y="16510"/>
                  </a:cubicBezTo>
                  <a:lnTo>
                    <a:pt x="5482775" y="15240"/>
                  </a:lnTo>
                  <a:cubicBezTo>
                    <a:pt x="5475155" y="13970"/>
                    <a:pt x="5466265" y="13970"/>
                    <a:pt x="5458645" y="12700"/>
                  </a:cubicBezTo>
                  <a:lnTo>
                    <a:pt x="5457375" y="44450"/>
                  </a:lnTo>
                  <a:lnTo>
                    <a:pt x="5453565" y="44450"/>
                  </a:lnTo>
                  <a:lnTo>
                    <a:pt x="5453565" y="13970"/>
                  </a:lnTo>
                  <a:cubicBezTo>
                    <a:pt x="5345548" y="10160"/>
                    <a:pt x="5209368" y="12700"/>
                    <a:pt x="5076510" y="15240"/>
                  </a:cubicBezTo>
                  <a:cubicBezTo>
                    <a:pt x="4940329" y="17780"/>
                    <a:pt x="4810793" y="20320"/>
                    <a:pt x="4691220" y="16510"/>
                  </a:cubicBezTo>
                  <a:cubicBezTo>
                    <a:pt x="4634755" y="17780"/>
                    <a:pt x="4591576" y="17780"/>
                    <a:pt x="4555041" y="16510"/>
                  </a:cubicBezTo>
                  <a:lnTo>
                    <a:pt x="4555041" y="15240"/>
                  </a:lnTo>
                  <a:lnTo>
                    <a:pt x="4442111" y="12700"/>
                  </a:lnTo>
                  <a:lnTo>
                    <a:pt x="4442111" y="16510"/>
                  </a:lnTo>
                  <a:cubicBezTo>
                    <a:pt x="4405575" y="16510"/>
                    <a:pt x="4365717" y="17780"/>
                    <a:pt x="4322538" y="17780"/>
                  </a:cubicBezTo>
                  <a:lnTo>
                    <a:pt x="4295966" y="12700"/>
                  </a:lnTo>
                  <a:lnTo>
                    <a:pt x="4279359" y="12700"/>
                  </a:lnTo>
                  <a:cubicBezTo>
                    <a:pt x="4236180" y="11430"/>
                    <a:pt x="4216252" y="11430"/>
                    <a:pt x="4209608" y="19050"/>
                  </a:cubicBezTo>
                  <a:lnTo>
                    <a:pt x="4209608" y="21590"/>
                  </a:lnTo>
                  <a:cubicBezTo>
                    <a:pt x="4193001" y="22860"/>
                    <a:pt x="4176394" y="22860"/>
                    <a:pt x="4163108" y="24130"/>
                  </a:cubicBezTo>
                  <a:cubicBezTo>
                    <a:pt x="4129894" y="19050"/>
                    <a:pt x="4086715" y="20320"/>
                    <a:pt x="4036892" y="20320"/>
                  </a:cubicBezTo>
                  <a:cubicBezTo>
                    <a:pt x="3987071" y="21590"/>
                    <a:pt x="3933928" y="21590"/>
                    <a:pt x="3897391" y="16510"/>
                  </a:cubicBezTo>
                  <a:lnTo>
                    <a:pt x="3894070" y="15240"/>
                  </a:lnTo>
                  <a:lnTo>
                    <a:pt x="3887427" y="15240"/>
                  </a:lnTo>
                  <a:cubicBezTo>
                    <a:pt x="3870820" y="16510"/>
                    <a:pt x="3804390" y="17780"/>
                    <a:pt x="3741283" y="19050"/>
                  </a:cubicBezTo>
                  <a:cubicBezTo>
                    <a:pt x="3681496" y="20320"/>
                    <a:pt x="3615067" y="21590"/>
                    <a:pt x="3561924" y="22860"/>
                  </a:cubicBezTo>
                  <a:cubicBezTo>
                    <a:pt x="3551960" y="20320"/>
                    <a:pt x="3532031" y="19050"/>
                    <a:pt x="3508780" y="19050"/>
                  </a:cubicBezTo>
                  <a:cubicBezTo>
                    <a:pt x="3432387" y="20320"/>
                    <a:pt x="3346029" y="21590"/>
                    <a:pt x="3239742" y="21590"/>
                  </a:cubicBezTo>
                  <a:lnTo>
                    <a:pt x="3236421" y="20320"/>
                  </a:lnTo>
                  <a:lnTo>
                    <a:pt x="3219814" y="21590"/>
                  </a:lnTo>
                  <a:cubicBezTo>
                    <a:pt x="3150063" y="21590"/>
                    <a:pt x="3080312" y="20320"/>
                    <a:pt x="3010562" y="20320"/>
                  </a:cubicBezTo>
                  <a:lnTo>
                    <a:pt x="3010562" y="17780"/>
                  </a:lnTo>
                  <a:cubicBezTo>
                    <a:pt x="2990633" y="19050"/>
                    <a:pt x="2970704" y="19050"/>
                    <a:pt x="2954097" y="20320"/>
                  </a:cubicBezTo>
                  <a:lnTo>
                    <a:pt x="2927525" y="20320"/>
                  </a:lnTo>
                  <a:cubicBezTo>
                    <a:pt x="2764773" y="19050"/>
                    <a:pt x="2595379" y="17780"/>
                    <a:pt x="2422663" y="17780"/>
                  </a:cubicBezTo>
                  <a:lnTo>
                    <a:pt x="2416020" y="17780"/>
                  </a:lnTo>
                  <a:lnTo>
                    <a:pt x="2406056" y="22860"/>
                  </a:lnTo>
                  <a:lnTo>
                    <a:pt x="2406056" y="27940"/>
                  </a:lnTo>
                  <a:lnTo>
                    <a:pt x="2399413" y="27940"/>
                  </a:lnTo>
                  <a:lnTo>
                    <a:pt x="2193482" y="16510"/>
                  </a:lnTo>
                  <a:cubicBezTo>
                    <a:pt x="2163589" y="16510"/>
                    <a:pt x="2146982" y="19050"/>
                    <a:pt x="2127053" y="20320"/>
                  </a:cubicBezTo>
                  <a:cubicBezTo>
                    <a:pt x="2097160" y="22860"/>
                    <a:pt x="2070588" y="26670"/>
                    <a:pt x="1984230" y="21590"/>
                  </a:cubicBezTo>
                  <a:lnTo>
                    <a:pt x="1984230" y="24130"/>
                  </a:lnTo>
                  <a:lnTo>
                    <a:pt x="1774978" y="24130"/>
                  </a:lnTo>
                  <a:cubicBezTo>
                    <a:pt x="1532511" y="24130"/>
                    <a:pt x="1253509" y="24130"/>
                    <a:pt x="1037614" y="19050"/>
                  </a:cubicBezTo>
                  <a:lnTo>
                    <a:pt x="947935" y="17780"/>
                  </a:lnTo>
                  <a:lnTo>
                    <a:pt x="984471" y="24130"/>
                  </a:lnTo>
                  <a:lnTo>
                    <a:pt x="964542" y="24130"/>
                  </a:lnTo>
                  <a:cubicBezTo>
                    <a:pt x="878184"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060"/>
                    <a:pt x="6350" y="873760"/>
                    <a:pt x="6350" y="929640"/>
                  </a:cubicBezTo>
                  <a:lnTo>
                    <a:pt x="10160" y="929640"/>
                  </a:lnTo>
                  <a:lnTo>
                    <a:pt x="10160" y="935990"/>
                  </a:lnTo>
                  <a:lnTo>
                    <a:pt x="19050" y="937260"/>
                  </a:lnTo>
                  <a:lnTo>
                    <a:pt x="19050" y="955040"/>
                  </a:lnTo>
                  <a:lnTo>
                    <a:pt x="12700" y="955040"/>
                  </a:lnTo>
                  <a:lnTo>
                    <a:pt x="16510" y="1005840"/>
                  </a:lnTo>
                  <a:lnTo>
                    <a:pt x="16510" y="1013460"/>
                  </a:lnTo>
                  <a:cubicBezTo>
                    <a:pt x="13970" y="1060450"/>
                    <a:pt x="10160" y="1108710"/>
                    <a:pt x="16510" y="1141730"/>
                  </a:cubicBezTo>
                  <a:cubicBezTo>
                    <a:pt x="16510" y="1144270"/>
                    <a:pt x="16510" y="1145540"/>
                    <a:pt x="15240" y="1146810"/>
                  </a:cubicBezTo>
                  <a:lnTo>
                    <a:pt x="12700" y="1148080"/>
                  </a:lnTo>
                  <a:lnTo>
                    <a:pt x="12700" y="1153160"/>
                  </a:lnTo>
                  <a:cubicBezTo>
                    <a:pt x="13970" y="1165860"/>
                    <a:pt x="13970" y="1184910"/>
                    <a:pt x="15240" y="1205230"/>
                  </a:cubicBezTo>
                  <a:cubicBezTo>
                    <a:pt x="16510" y="1245870"/>
                    <a:pt x="19050" y="1291590"/>
                    <a:pt x="21590" y="1313180"/>
                  </a:cubicBezTo>
                  <a:cubicBezTo>
                    <a:pt x="21590" y="1315720"/>
                    <a:pt x="20320" y="1318260"/>
                    <a:pt x="20320" y="1319530"/>
                  </a:cubicBezTo>
                  <a:cubicBezTo>
                    <a:pt x="20320" y="1320800"/>
                    <a:pt x="19050" y="1322070"/>
                    <a:pt x="19050" y="1323340"/>
                  </a:cubicBezTo>
                  <a:lnTo>
                    <a:pt x="21590" y="1323340"/>
                  </a:lnTo>
                  <a:lnTo>
                    <a:pt x="21590" y="1324610"/>
                  </a:lnTo>
                  <a:cubicBezTo>
                    <a:pt x="15240" y="1353820"/>
                    <a:pt x="17780" y="1414780"/>
                    <a:pt x="20320" y="1469390"/>
                  </a:cubicBezTo>
                  <a:cubicBezTo>
                    <a:pt x="21590" y="1510030"/>
                    <a:pt x="24130" y="1560830"/>
                    <a:pt x="20320" y="1570990"/>
                  </a:cubicBezTo>
                  <a:lnTo>
                    <a:pt x="16510" y="1570990"/>
                  </a:lnTo>
                  <a:lnTo>
                    <a:pt x="17780" y="1668780"/>
                  </a:lnTo>
                  <a:lnTo>
                    <a:pt x="11430" y="1668780"/>
                  </a:lnTo>
                  <a:cubicBezTo>
                    <a:pt x="11430" y="1680210"/>
                    <a:pt x="10160" y="1690370"/>
                    <a:pt x="10160" y="1700530"/>
                  </a:cubicBezTo>
                  <a:lnTo>
                    <a:pt x="8890" y="1699260"/>
                  </a:lnTo>
                  <a:lnTo>
                    <a:pt x="10160" y="1714500"/>
                  </a:lnTo>
                  <a:lnTo>
                    <a:pt x="10160" y="1718310"/>
                  </a:lnTo>
                  <a:lnTo>
                    <a:pt x="13970" y="1813560"/>
                  </a:lnTo>
                  <a:lnTo>
                    <a:pt x="21590" y="1813560"/>
                  </a:lnTo>
                  <a:cubicBezTo>
                    <a:pt x="22860" y="1819910"/>
                    <a:pt x="22860" y="1826260"/>
                    <a:pt x="24130" y="1831340"/>
                  </a:cubicBezTo>
                  <a:lnTo>
                    <a:pt x="22860" y="1830070"/>
                  </a:lnTo>
                  <a:lnTo>
                    <a:pt x="21590" y="1850390"/>
                  </a:lnTo>
                  <a:cubicBezTo>
                    <a:pt x="20320" y="1870710"/>
                    <a:pt x="20320" y="1887220"/>
                    <a:pt x="20320" y="1902460"/>
                  </a:cubicBezTo>
                  <a:cubicBezTo>
                    <a:pt x="17780" y="1910080"/>
                    <a:pt x="15240" y="1917700"/>
                    <a:pt x="13970" y="1926590"/>
                  </a:cubicBezTo>
                  <a:lnTo>
                    <a:pt x="12700" y="1930400"/>
                  </a:lnTo>
                  <a:lnTo>
                    <a:pt x="12700" y="1932940"/>
                  </a:lnTo>
                  <a:cubicBezTo>
                    <a:pt x="13970" y="1934210"/>
                    <a:pt x="15240" y="1939290"/>
                    <a:pt x="16510" y="1962150"/>
                  </a:cubicBezTo>
                  <a:cubicBezTo>
                    <a:pt x="16510" y="1992630"/>
                    <a:pt x="19050" y="2018030"/>
                    <a:pt x="22860" y="2057400"/>
                  </a:cubicBezTo>
                  <a:lnTo>
                    <a:pt x="12700" y="2094230"/>
                  </a:lnTo>
                  <a:cubicBezTo>
                    <a:pt x="8890" y="2108200"/>
                    <a:pt x="8890" y="2112010"/>
                    <a:pt x="8890" y="2118360"/>
                  </a:cubicBezTo>
                  <a:cubicBezTo>
                    <a:pt x="8890" y="2123440"/>
                    <a:pt x="8890" y="2131060"/>
                    <a:pt x="5080" y="2152650"/>
                  </a:cubicBezTo>
                  <a:lnTo>
                    <a:pt x="8890" y="2153920"/>
                  </a:lnTo>
                  <a:cubicBezTo>
                    <a:pt x="10160" y="2161540"/>
                    <a:pt x="10160" y="2190750"/>
                    <a:pt x="10160" y="2209800"/>
                  </a:cubicBezTo>
                  <a:cubicBezTo>
                    <a:pt x="10160" y="2247900"/>
                    <a:pt x="10160" y="2261870"/>
                    <a:pt x="12700" y="2265680"/>
                  </a:cubicBezTo>
                  <a:cubicBezTo>
                    <a:pt x="10160" y="2283460"/>
                    <a:pt x="8890" y="2299970"/>
                    <a:pt x="8890" y="2317750"/>
                  </a:cubicBezTo>
                  <a:cubicBezTo>
                    <a:pt x="7620" y="2338070"/>
                    <a:pt x="7620" y="2359660"/>
                    <a:pt x="2540" y="2386330"/>
                  </a:cubicBezTo>
                  <a:lnTo>
                    <a:pt x="0" y="2401570"/>
                  </a:lnTo>
                  <a:lnTo>
                    <a:pt x="6350" y="2397760"/>
                  </a:lnTo>
                  <a:lnTo>
                    <a:pt x="6350" y="2421890"/>
                  </a:lnTo>
                  <a:cubicBezTo>
                    <a:pt x="6350" y="2423160"/>
                    <a:pt x="7620" y="2426970"/>
                    <a:pt x="8890" y="2432050"/>
                  </a:cubicBezTo>
                  <a:lnTo>
                    <a:pt x="8890" y="2434590"/>
                  </a:lnTo>
                  <a:lnTo>
                    <a:pt x="10160" y="2434590"/>
                  </a:lnTo>
                  <a:cubicBezTo>
                    <a:pt x="11430" y="2439670"/>
                    <a:pt x="15240" y="2439670"/>
                    <a:pt x="16510" y="2439670"/>
                  </a:cubicBezTo>
                  <a:cubicBezTo>
                    <a:pt x="16510" y="2480310"/>
                    <a:pt x="15240" y="2522220"/>
                    <a:pt x="13970" y="2562860"/>
                  </a:cubicBezTo>
                  <a:cubicBezTo>
                    <a:pt x="13970" y="2574290"/>
                    <a:pt x="12700" y="2584450"/>
                    <a:pt x="12700" y="2595880"/>
                  </a:cubicBezTo>
                  <a:lnTo>
                    <a:pt x="8890" y="2595880"/>
                  </a:lnTo>
                  <a:lnTo>
                    <a:pt x="8890" y="2625090"/>
                  </a:lnTo>
                  <a:lnTo>
                    <a:pt x="6350" y="2625090"/>
                  </a:lnTo>
                  <a:lnTo>
                    <a:pt x="6350" y="2655570"/>
                  </a:lnTo>
                  <a:cubicBezTo>
                    <a:pt x="3810" y="2691130"/>
                    <a:pt x="1270" y="2745740"/>
                    <a:pt x="3810" y="2780030"/>
                  </a:cubicBezTo>
                  <a:cubicBezTo>
                    <a:pt x="2540" y="2797810"/>
                    <a:pt x="5080" y="2819400"/>
                    <a:pt x="6350" y="2830830"/>
                  </a:cubicBezTo>
                  <a:lnTo>
                    <a:pt x="5080" y="2830830"/>
                  </a:lnTo>
                  <a:lnTo>
                    <a:pt x="8890" y="2929890"/>
                  </a:lnTo>
                  <a:lnTo>
                    <a:pt x="7620" y="2931160"/>
                  </a:lnTo>
                  <a:lnTo>
                    <a:pt x="7620" y="2934970"/>
                  </a:lnTo>
                  <a:cubicBezTo>
                    <a:pt x="7620" y="2969260"/>
                    <a:pt x="8890" y="3003550"/>
                    <a:pt x="8890" y="3040380"/>
                  </a:cubicBezTo>
                  <a:cubicBezTo>
                    <a:pt x="11430" y="3110230"/>
                    <a:pt x="12700" y="3181350"/>
                    <a:pt x="6350" y="3258820"/>
                  </a:cubicBezTo>
                  <a:lnTo>
                    <a:pt x="6350" y="3265170"/>
                  </a:lnTo>
                  <a:cubicBezTo>
                    <a:pt x="7620" y="3280410"/>
                    <a:pt x="7620" y="3295650"/>
                    <a:pt x="7620" y="3313430"/>
                  </a:cubicBezTo>
                  <a:lnTo>
                    <a:pt x="7620" y="3392170"/>
                  </a:lnTo>
                  <a:lnTo>
                    <a:pt x="2540" y="3412490"/>
                  </a:lnTo>
                  <a:lnTo>
                    <a:pt x="2540" y="3463290"/>
                  </a:lnTo>
                  <a:lnTo>
                    <a:pt x="8890" y="3463290"/>
                  </a:lnTo>
                  <a:cubicBezTo>
                    <a:pt x="46990" y="3463290"/>
                    <a:pt x="102870" y="3464560"/>
                    <a:pt x="118110" y="3464560"/>
                  </a:cubicBezTo>
                  <a:cubicBezTo>
                    <a:pt x="146050" y="3464560"/>
                    <a:pt x="161290" y="3464560"/>
                    <a:pt x="168910" y="3463290"/>
                  </a:cubicBezTo>
                  <a:cubicBezTo>
                    <a:pt x="189230" y="3468370"/>
                    <a:pt x="227330" y="3469640"/>
                    <a:pt x="271780" y="3469640"/>
                  </a:cubicBezTo>
                  <a:cubicBezTo>
                    <a:pt x="298450" y="3469640"/>
                    <a:pt x="327660" y="3469640"/>
                    <a:pt x="356870" y="3468370"/>
                  </a:cubicBezTo>
                  <a:cubicBezTo>
                    <a:pt x="394970" y="3467100"/>
                    <a:pt x="431800" y="3467100"/>
                    <a:pt x="457200" y="3468370"/>
                  </a:cubicBezTo>
                  <a:lnTo>
                    <a:pt x="461010" y="3468370"/>
                  </a:lnTo>
                  <a:lnTo>
                    <a:pt x="463550" y="3462020"/>
                  </a:lnTo>
                  <a:cubicBezTo>
                    <a:pt x="514350" y="3462020"/>
                    <a:pt x="563880" y="3460750"/>
                    <a:pt x="628650" y="3458210"/>
                  </a:cubicBezTo>
                  <a:lnTo>
                    <a:pt x="640080" y="3458210"/>
                  </a:lnTo>
                  <a:lnTo>
                    <a:pt x="638810" y="3455670"/>
                  </a:lnTo>
                  <a:lnTo>
                    <a:pt x="671830" y="3455670"/>
                  </a:lnTo>
                  <a:lnTo>
                    <a:pt x="671830" y="3450590"/>
                  </a:lnTo>
                  <a:cubicBezTo>
                    <a:pt x="694690" y="3450590"/>
                    <a:pt x="718820" y="3451860"/>
                    <a:pt x="745490" y="3453130"/>
                  </a:cubicBezTo>
                  <a:cubicBezTo>
                    <a:pt x="763270" y="3454400"/>
                    <a:pt x="781050" y="3454400"/>
                    <a:pt x="798830" y="3455670"/>
                  </a:cubicBezTo>
                  <a:lnTo>
                    <a:pt x="798830" y="3467100"/>
                  </a:lnTo>
                  <a:lnTo>
                    <a:pt x="1030971" y="3467100"/>
                  </a:lnTo>
                  <a:cubicBezTo>
                    <a:pt x="1094079" y="3467100"/>
                    <a:pt x="1153865" y="3465830"/>
                    <a:pt x="1216973" y="3464560"/>
                  </a:cubicBezTo>
                  <a:cubicBezTo>
                    <a:pt x="1353153" y="3462020"/>
                    <a:pt x="1482690" y="3459480"/>
                    <a:pt x="1602262" y="3463290"/>
                  </a:cubicBezTo>
                  <a:cubicBezTo>
                    <a:pt x="1658727" y="3462020"/>
                    <a:pt x="1701906" y="3462020"/>
                    <a:pt x="1738442" y="3463290"/>
                  </a:cubicBezTo>
                  <a:lnTo>
                    <a:pt x="1738442" y="3464560"/>
                  </a:lnTo>
                  <a:lnTo>
                    <a:pt x="1761692" y="3464560"/>
                  </a:lnTo>
                  <a:lnTo>
                    <a:pt x="1848050" y="3467100"/>
                  </a:lnTo>
                  <a:lnTo>
                    <a:pt x="1848050" y="3463290"/>
                  </a:lnTo>
                  <a:cubicBezTo>
                    <a:pt x="1884586" y="3463290"/>
                    <a:pt x="1924444" y="3462020"/>
                    <a:pt x="1967623" y="3462020"/>
                  </a:cubicBezTo>
                  <a:lnTo>
                    <a:pt x="1997516" y="3468370"/>
                  </a:lnTo>
                  <a:lnTo>
                    <a:pt x="2017445" y="3468370"/>
                  </a:lnTo>
                  <a:cubicBezTo>
                    <a:pt x="2060624" y="3469640"/>
                    <a:pt x="2080552" y="3469640"/>
                    <a:pt x="2087195" y="3462020"/>
                  </a:cubicBezTo>
                  <a:lnTo>
                    <a:pt x="2087195" y="3459480"/>
                  </a:lnTo>
                  <a:cubicBezTo>
                    <a:pt x="2103803" y="3458210"/>
                    <a:pt x="2120410" y="3458210"/>
                    <a:pt x="2133696" y="3456940"/>
                  </a:cubicBezTo>
                  <a:cubicBezTo>
                    <a:pt x="2166910" y="3462020"/>
                    <a:pt x="2210089" y="3460750"/>
                    <a:pt x="2259911" y="3460750"/>
                  </a:cubicBezTo>
                  <a:cubicBezTo>
                    <a:pt x="2309733" y="3459480"/>
                    <a:pt x="2362877" y="3459480"/>
                    <a:pt x="2399412" y="3464560"/>
                  </a:cubicBezTo>
                  <a:lnTo>
                    <a:pt x="2402734" y="3465830"/>
                  </a:lnTo>
                  <a:lnTo>
                    <a:pt x="2409377" y="3465830"/>
                  </a:lnTo>
                  <a:cubicBezTo>
                    <a:pt x="2425984" y="3464560"/>
                    <a:pt x="2492414" y="3463290"/>
                    <a:pt x="2555521" y="3462020"/>
                  </a:cubicBezTo>
                  <a:cubicBezTo>
                    <a:pt x="2615307" y="3460750"/>
                    <a:pt x="2681737" y="3459480"/>
                    <a:pt x="2734880" y="3458210"/>
                  </a:cubicBezTo>
                  <a:cubicBezTo>
                    <a:pt x="2744844" y="3460750"/>
                    <a:pt x="2768095" y="3462020"/>
                    <a:pt x="2788023" y="3462020"/>
                  </a:cubicBezTo>
                  <a:cubicBezTo>
                    <a:pt x="2864417" y="3460750"/>
                    <a:pt x="2950775" y="3459480"/>
                    <a:pt x="3057062" y="3459480"/>
                  </a:cubicBezTo>
                  <a:lnTo>
                    <a:pt x="3060383" y="3460750"/>
                  </a:lnTo>
                  <a:lnTo>
                    <a:pt x="3076991" y="3459480"/>
                  </a:lnTo>
                  <a:cubicBezTo>
                    <a:pt x="3146741" y="3459480"/>
                    <a:pt x="3216492" y="3460750"/>
                    <a:pt x="3286242" y="3460750"/>
                  </a:cubicBezTo>
                  <a:lnTo>
                    <a:pt x="3286242" y="3463290"/>
                  </a:lnTo>
                  <a:lnTo>
                    <a:pt x="3342708" y="3460750"/>
                  </a:lnTo>
                  <a:lnTo>
                    <a:pt x="3369279" y="3460750"/>
                  </a:lnTo>
                  <a:cubicBezTo>
                    <a:pt x="3532031" y="3462020"/>
                    <a:pt x="3701425" y="3463290"/>
                    <a:pt x="3874141" y="3463290"/>
                  </a:cubicBezTo>
                  <a:lnTo>
                    <a:pt x="3880784" y="3463290"/>
                  </a:lnTo>
                  <a:lnTo>
                    <a:pt x="3890749" y="3458210"/>
                  </a:lnTo>
                  <a:lnTo>
                    <a:pt x="3890749" y="3453130"/>
                  </a:lnTo>
                  <a:lnTo>
                    <a:pt x="3897391" y="3453130"/>
                  </a:lnTo>
                  <a:lnTo>
                    <a:pt x="4103322" y="3464560"/>
                  </a:lnTo>
                  <a:cubicBezTo>
                    <a:pt x="4133215" y="3464560"/>
                    <a:pt x="4149822" y="3462020"/>
                    <a:pt x="4169751" y="3460750"/>
                  </a:cubicBezTo>
                  <a:cubicBezTo>
                    <a:pt x="4199644" y="3458210"/>
                    <a:pt x="4226216" y="3454400"/>
                    <a:pt x="4312574" y="3459480"/>
                  </a:cubicBezTo>
                  <a:lnTo>
                    <a:pt x="4312574" y="3456940"/>
                  </a:lnTo>
                  <a:lnTo>
                    <a:pt x="4518504" y="3456940"/>
                  </a:lnTo>
                  <a:cubicBezTo>
                    <a:pt x="4760971" y="3456940"/>
                    <a:pt x="5039973" y="3456940"/>
                    <a:pt x="5255868" y="3462020"/>
                  </a:cubicBezTo>
                  <a:lnTo>
                    <a:pt x="5345548" y="3463290"/>
                  </a:lnTo>
                  <a:lnTo>
                    <a:pt x="5309012" y="3456940"/>
                  </a:lnTo>
                  <a:lnTo>
                    <a:pt x="5328940" y="3456940"/>
                  </a:lnTo>
                  <a:cubicBezTo>
                    <a:pt x="5411977" y="3459480"/>
                    <a:pt x="5445945" y="3460750"/>
                    <a:pt x="5453565" y="3456940"/>
                  </a:cubicBezTo>
                  <a:lnTo>
                    <a:pt x="5453565" y="3458210"/>
                  </a:lnTo>
                  <a:cubicBezTo>
                    <a:pt x="5454835" y="3458210"/>
                    <a:pt x="5454835" y="3458210"/>
                    <a:pt x="5456105" y="3456940"/>
                  </a:cubicBezTo>
                  <a:cubicBezTo>
                    <a:pt x="5457375" y="3456940"/>
                    <a:pt x="5458645" y="3458210"/>
                    <a:pt x="5461185" y="3458210"/>
                  </a:cubicBezTo>
                  <a:lnTo>
                    <a:pt x="5461185" y="3464560"/>
                  </a:lnTo>
                  <a:cubicBezTo>
                    <a:pt x="5496745" y="3463290"/>
                    <a:pt x="5525955" y="3463290"/>
                    <a:pt x="5551355" y="3464560"/>
                  </a:cubicBezTo>
                  <a:cubicBezTo>
                    <a:pt x="5580565" y="3465830"/>
                    <a:pt x="5607235" y="3465830"/>
                    <a:pt x="5635175" y="3463290"/>
                  </a:cubicBezTo>
                  <a:cubicBezTo>
                    <a:pt x="5636445" y="3464560"/>
                    <a:pt x="5637715" y="3467100"/>
                    <a:pt x="5641525" y="3468370"/>
                  </a:cubicBezTo>
                  <a:lnTo>
                    <a:pt x="5644065" y="3468370"/>
                  </a:lnTo>
                  <a:cubicBezTo>
                    <a:pt x="5647875" y="3468370"/>
                    <a:pt x="5650415" y="3467100"/>
                    <a:pt x="5652955" y="3467100"/>
                  </a:cubicBezTo>
                  <a:lnTo>
                    <a:pt x="5652955" y="3472180"/>
                  </a:lnTo>
                  <a:cubicBezTo>
                    <a:pt x="5721535" y="3472180"/>
                    <a:pt x="5743125" y="3464560"/>
                    <a:pt x="5753285" y="3458210"/>
                  </a:cubicBezTo>
                  <a:cubicBezTo>
                    <a:pt x="5807895" y="3459480"/>
                    <a:pt x="5856155" y="3462020"/>
                    <a:pt x="5903145" y="3465830"/>
                  </a:cubicBezTo>
                  <a:lnTo>
                    <a:pt x="5903145" y="3460750"/>
                  </a:lnTo>
                  <a:lnTo>
                    <a:pt x="5920925" y="3460750"/>
                  </a:lnTo>
                  <a:lnTo>
                    <a:pt x="5920925" y="3456940"/>
                  </a:lnTo>
                  <a:lnTo>
                    <a:pt x="5995855" y="3456940"/>
                  </a:lnTo>
                  <a:lnTo>
                    <a:pt x="6042845" y="3459480"/>
                  </a:lnTo>
                  <a:lnTo>
                    <a:pt x="6044115" y="3459480"/>
                  </a:lnTo>
                  <a:cubicBezTo>
                    <a:pt x="6054275" y="3455670"/>
                    <a:pt x="6088565" y="3455670"/>
                    <a:pt x="6120315" y="3455670"/>
                  </a:cubicBezTo>
                  <a:cubicBezTo>
                    <a:pt x="6148255" y="3455670"/>
                    <a:pt x="6173655" y="3455670"/>
                    <a:pt x="6185085" y="3453130"/>
                  </a:cubicBezTo>
                  <a:lnTo>
                    <a:pt x="6248585" y="3453130"/>
                  </a:lnTo>
                  <a:lnTo>
                    <a:pt x="6248585" y="3446780"/>
                  </a:lnTo>
                  <a:lnTo>
                    <a:pt x="6265095" y="3446780"/>
                  </a:lnTo>
                  <a:lnTo>
                    <a:pt x="6265095" y="3440430"/>
                  </a:lnTo>
                  <a:cubicBezTo>
                    <a:pt x="6265095" y="3430270"/>
                    <a:pt x="6265095" y="3418840"/>
                    <a:pt x="6266365" y="3406140"/>
                  </a:cubicBezTo>
                  <a:lnTo>
                    <a:pt x="6266365" y="3393440"/>
                  </a:lnTo>
                  <a:cubicBezTo>
                    <a:pt x="6266365" y="3383280"/>
                    <a:pt x="6266365" y="3375660"/>
                    <a:pt x="6267635" y="3366770"/>
                  </a:cubicBezTo>
                  <a:lnTo>
                    <a:pt x="6268905" y="3350260"/>
                  </a:lnTo>
                  <a:cubicBezTo>
                    <a:pt x="6272715" y="3286760"/>
                    <a:pt x="6271445" y="3272790"/>
                    <a:pt x="6271445" y="3258820"/>
                  </a:cubicBezTo>
                  <a:cubicBezTo>
                    <a:pt x="6270175" y="3244850"/>
                    <a:pt x="6270175" y="3232150"/>
                    <a:pt x="6273985" y="3169920"/>
                  </a:cubicBezTo>
                  <a:lnTo>
                    <a:pt x="6275255" y="3152140"/>
                  </a:lnTo>
                  <a:lnTo>
                    <a:pt x="6263825" y="3164840"/>
                  </a:lnTo>
                  <a:cubicBezTo>
                    <a:pt x="6262555" y="3152140"/>
                    <a:pt x="6265095" y="3124200"/>
                    <a:pt x="6266365" y="3102610"/>
                  </a:cubicBezTo>
                  <a:cubicBezTo>
                    <a:pt x="6268905" y="3069590"/>
                    <a:pt x="6272715" y="3031490"/>
                    <a:pt x="6270175" y="2997200"/>
                  </a:cubicBezTo>
                  <a:lnTo>
                    <a:pt x="6279065" y="3025140"/>
                  </a:lnTo>
                  <a:lnTo>
                    <a:pt x="6277795" y="2978150"/>
                  </a:lnTo>
                  <a:cubicBezTo>
                    <a:pt x="6277795" y="2962910"/>
                    <a:pt x="6276525" y="2946400"/>
                    <a:pt x="6276525" y="2929890"/>
                  </a:cubicBezTo>
                  <a:cubicBezTo>
                    <a:pt x="6279065" y="2917190"/>
                    <a:pt x="6281605" y="2904490"/>
                    <a:pt x="6282875" y="2894330"/>
                  </a:cubicBezTo>
                  <a:lnTo>
                    <a:pt x="6287955" y="2894330"/>
                  </a:lnTo>
                  <a:cubicBezTo>
                    <a:pt x="6291765" y="2842260"/>
                    <a:pt x="6290495" y="2838450"/>
                    <a:pt x="6286685" y="2834640"/>
                  </a:cubicBezTo>
                  <a:cubicBezTo>
                    <a:pt x="6285415" y="2833370"/>
                    <a:pt x="6282875" y="2832100"/>
                    <a:pt x="6281605" y="2832100"/>
                  </a:cubicBezTo>
                  <a:cubicBezTo>
                    <a:pt x="6280335" y="2829560"/>
                    <a:pt x="6279065" y="2823210"/>
                    <a:pt x="6279065" y="2806700"/>
                  </a:cubicBezTo>
                  <a:cubicBezTo>
                    <a:pt x="6280335" y="2806700"/>
                    <a:pt x="6281605" y="2806700"/>
                    <a:pt x="6284145" y="2805430"/>
                  </a:cubicBezTo>
                  <a:cubicBezTo>
                    <a:pt x="6289225" y="2802890"/>
                    <a:pt x="6290495" y="2796540"/>
                    <a:pt x="6290495" y="2769870"/>
                  </a:cubicBezTo>
                  <a:cubicBezTo>
                    <a:pt x="6291765" y="2759710"/>
                    <a:pt x="6290495" y="2734310"/>
                    <a:pt x="6287955" y="2702560"/>
                  </a:cubicBezTo>
                  <a:cubicBezTo>
                    <a:pt x="6286685" y="2682240"/>
                    <a:pt x="6285415" y="2659380"/>
                    <a:pt x="6284145" y="2636520"/>
                  </a:cubicBezTo>
                  <a:lnTo>
                    <a:pt x="6284145" y="2613660"/>
                  </a:lnTo>
                  <a:cubicBezTo>
                    <a:pt x="6289225" y="2608580"/>
                    <a:pt x="6290495" y="2592070"/>
                    <a:pt x="6289225" y="2543810"/>
                  </a:cubicBezTo>
                  <a:lnTo>
                    <a:pt x="6285415" y="2543810"/>
                  </a:lnTo>
                  <a:lnTo>
                    <a:pt x="6285415" y="2537460"/>
                  </a:lnTo>
                  <a:lnTo>
                    <a:pt x="6276525" y="2536190"/>
                  </a:lnTo>
                  <a:lnTo>
                    <a:pt x="6276525" y="2518410"/>
                  </a:lnTo>
                  <a:lnTo>
                    <a:pt x="6282875" y="2518410"/>
                  </a:lnTo>
                  <a:lnTo>
                    <a:pt x="6279065" y="2467610"/>
                  </a:lnTo>
                  <a:lnTo>
                    <a:pt x="6279065" y="2459990"/>
                  </a:lnTo>
                  <a:cubicBezTo>
                    <a:pt x="6281605" y="2413000"/>
                    <a:pt x="6285415" y="2364740"/>
                    <a:pt x="6279065" y="2331720"/>
                  </a:cubicBezTo>
                  <a:cubicBezTo>
                    <a:pt x="6279065" y="2329180"/>
                    <a:pt x="6279065" y="2327910"/>
                    <a:pt x="6280335" y="2326640"/>
                  </a:cubicBezTo>
                  <a:lnTo>
                    <a:pt x="6282875" y="2325370"/>
                  </a:lnTo>
                  <a:lnTo>
                    <a:pt x="6282875" y="2320290"/>
                  </a:lnTo>
                  <a:cubicBezTo>
                    <a:pt x="6281605" y="2307590"/>
                    <a:pt x="6281605" y="2288540"/>
                    <a:pt x="6280335" y="2268220"/>
                  </a:cubicBezTo>
                  <a:cubicBezTo>
                    <a:pt x="6279065" y="2227580"/>
                    <a:pt x="6276525" y="2181860"/>
                    <a:pt x="6273985" y="2160270"/>
                  </a:cubicBezTo>
                  <a:cubicBezTo>
                    <a:pt x="6273985" y="2157730"/>
                    <a:pt x="6275255" y="2155190"/>
                    <a:pt x="6275255" y="2153920"/>
                  </a:cubicBezTo>
                  <a:cubicBezTo>
                    <a:pt x="6275255" y="2152650"/>
                    <a:pt x="6275255" y="2151380"/>
                    <a:pt x="6276525" y="2151380"/>
                  </a:cubicBezTo>
                  <a:lnTo>
                    <a:pt x="6271445" y="2148840"/>
                  </a:lnTo>
                  <a:lnTo>
                    <a:pt x="6277795" y="2150110"/>
                  </a:lnTo>
                  <a:lnTo>
                    <a:pt x="6279065" y="2148840"/>
                  </a:lnTo>
                  <a:lnTo>
                    <a:pt x="6279065" y="2147570"/>
                  </a:lnTo>
                  <a:cubicBezTo>
                    <a:pt x="6285415" y="2118360"/>
                    <a:pt x="6282875" y="2057400"/>
                    <a:pt x="6280335" y="2002790"/>
                  </a:cubicBezTo>
                  <a:cubicBezTo>
                    <a:pt x="6279065" y="1962150"/>
                    <a:pt x="6276525" y="1911350"/>
                    <a:pt x="6280335" y="1901190"/>
                  </a:cubicBezTo>
                  <a:lnTo>
                    <a:pt x="6284145" y="1901190"/>
                  </a:lnTo>
                  <a:lnTo>
                    <a:pt x="6282875" y="1803400"/>
                  </a:lnTo>
                  <a:lnTo>
                    <a:pt x="6289225" y="1803400"/>
                  </a:lnTo>
                  <a:cubicBezTo>
                    <a:pt x="6289225" y="1793240"/>
                    <a:pt x="6290495" y="1781810"/>
                    <a:pt x="6290495" y="1771650"/>
                  </a:cubicBezTo>
                  <a:lnTo>
                    <a:pt x="6291765" y="1774190"/>
                  </a:lnTo>
                  <a:lnTo>
                    <a:pt x="6290495" y="1757680"/>
                  </a:lnTo>
                  <a:lnTo>
                    <a:pt x="6290495" y="1755140"/>
                  </a:lnTo>
                  <a:lnTo>
                    <a:pt x="6286685" y="1659890"/>
                  </a:lnTo>
                  <a:lnTo>
                    <a:pt x="6279065" y="1659890"/>
                  </a:lnTo>
                  <a:cubicBezTo>
                    <a:pt x="6277795" y="1653540"/>
                    <a:pt x="6277795" y="1647190"/>
                    <a:pt x="6276525" y="1642110"/>
                  </a:cubicBezTo>
                  <a:lnTo>
                    <a:pt x="6277795" y="1643380"/>
                  </a:lnTo>
                  <a:lnTo>
                    <a:pt x="6279065" y="1623060"/>
                  </a:lnTo>
                  <a:cubicBezTo>
                    <a:pt x="6280335" y="1602740"/>
                    <a:pt x="6280335" y="1586230"/>
                    <a:pt x="6280335" y="1570990"/>
                  </a:cubicBezTo>
                  <a:cubicBezTo>
                    <a:pt x="6282875" y="1563370"/>
                    <a:pt x="6285415" y="1555750"/>
                    <a:pt x="6286685" y="1546860"/>
                  </a:cubicBezTo>
                  <a:lnTo>
                    <a:pt x="6287955" y="1543050"/>
                  </a:lnTo>
                  <a:lnTo>
                    <a:pt x="6284145" y="1540510"/>
                  </a:lnTo>
                  <a:cubicBezTo>
                    <a:pt x="6284145" y="1539240"/>
                    <a:pt x="6281605" y="1534160"/>
                    <a:pt x="6280335" y="1511300"/>
                  </a:cubicBezTo>
                  <a:cubicBezTo>
                    <a:pt x="6280335" y="1480820"/>
                    <a:pt x="6277795" y="1456690"/>
                    <a:pt x="6273985" y="1416050"/>
                  </a:cubicBezTo>
                  <a:lnTo>
                    <a:pt x="6284145" y="1379220"/>
                  </a:lnTo>
                  <a:cubicBezTo>
                    <a:pt x="6287955" y="1365250"/>
                    <a:pt x="6287955" y="1361440"/>
                    <a:pt x="6287955" y="1355090"/>
                  </a:cubicBezTo>
                  <a:cubicBezTo>
                    <a:pt x="6287955" y="1350010"/>
                    <a:pt x="6287955" y="1342390"/>
                    <a:pt x="6291765" y="1320800"/>
                  </a:cubicBezTo>
                  <a:lnTo>
                    <a:pt x="6287955" y="1319530"/>
                  </a:lnTo>
                  <a:cubicBezTo>
                    <a:pt x="6286685" y="1311910"/>
                    <a:pt x="6286685" y="1282700"/>
                    <a:pt x="6286685" y="1263650"/>
                  </a:cubicBezTo>
                  <a:cubicBezTo>
                    <a:pt x="6286685" y="1225550"/>
                    <a:pt x="6286685" y="1211580"/>
                    <a:pt x="6284145" y="1207770"/>
                  </a:cubicBezTo>
                  <a:cubicBezTo>
                    <a:pt x="6286685" y="1189990"/>
                    <a:pt x="6287955" y="1173480"/>
                    <a:pt x="6287955" y="1155700"/>
                  </a:cubicBezTo>
                  <a:cubicBezTo>
                    <a:pt x="6287955" y="1135380"/>
                    <a:pt x="6287955" y="1113790"/>
                    <a:pt x="6293035" y="1087120"/>
                  </a:cubicBezTo>
                  <a:close/>
                  <a:moveTo>
                    <a:pt x="27940" y="495300"/>
                  </a:moveTo>
                  <a:lnTo>
                    <a:pt x="27940" y="488950"/>
                  </a:lnTo>
                  <a:lnTo>
                    <a:pt x="29210" y="488950"/>
                  </a:lnTo>
                  <a:cubicBezTo>
                    <a:pt x="27940" y="491490"/>
                    <a:pt x="27940" y="492760"/>
                    <a:pt x="27940" y="495300"/>
                  </a:cubicBezTo>
                  <a:close/>
                  <a:moveTo>
                    <a:pt x="38100" y="2854960"/>
                  </a:moveTo>
                  <a:cubicBezTo>
                    <a:pt x="38100" y="2851150"/>
                    <a:pt x="36830" y="2848610"/>
                    <a:pt x="36830" y="2846070"/>
                  </a:cubicBezTo>
                  <a:lnTo>
                    <a:pt x="38100" y="2846070"/>
                  </a:lnTo>
                  <a:lnTo>
                    <a:pt x="38100" y="2854960"/>
                  </a:lnTo>
                  <a:close/>
                  <a:moveTo>
                    <a:pt x="6218105" y="546100"/>
                  </a:moveTo>
                  <a:lnTo>
                    <a:pt x="6219375" y="577850"/>
                  </a:lnTo>
                  <a:lnTo>
                    <a:pt x="6210485" y="563880"/>
                  </a:lnTo>
                  <a:lnTo>
                    <a:pt x="6213025" y="591820"/>
                  </a:lnTo>
                  <a:cubicBezTo>
                    <a:pt x="6218105" y="647700"/>
                    <a:pt x="6216835" y="669290"/>
                    <a:pt x="6215565" y="718820"/>
                  </a:cubicBezTo>
                  <a:lnTo>
                    <a:pt x="6214295" y="741680"/>
                  </a:lnTo>
                  <a:lnTo>
                    <a:pt x="6211755" y="762000"/>
                  </a:lnTo>
                  <a:cubicBezTo>
                    <a:pt x="6209215" y="786130"/>
                    <a:pt x="6209215" y="817880"/>
                    <a:pt x="6210485" y="843280"/>
                  </a:cubicBezTo>
                  <a:lnTo>
                    <a:pt x="6206675" y="843280"/>
                  </a:lnTo>
                  <a:lnTo>
                    <a:pt x="6206675" y="885190"/>
                  </a:lnTo>
                  <a:lnTo>
                    <a:pt x="6210485" y="885190"/>
                  </a:lnTo>
                  <a:lnTo>
                    <a:pt x="6215565" y="956310"/>
                  </a:lnTo>
                  <a:lnTo>
                    <a:pt x="6210485" y="956310"/>
                  </a:lnTo>
                  <a:cubicBezTo>
                    <a:pt x="6210485" y="962660"/>
                    <a:pt x="6210485" y="967740"/>
                    <a:pt x="6211755" y="974090"/>
                  </a:cubicBezTo>
                  <a:lnTo>
                    <a:pt x="6202865" y="974090"/>
                  </a:lnTo>
                  <a:lnTo>
                    <a:pt x="6202865" y="976630"/>
                  </a:lnTo>
                  <a:lnTo>
                    <a:pt x="6207945" y="1078230"/>
                  </a:lnTo>
                  <a:cubicBezTo>
                    <a:pt x="6206675" y="1082040"/>
                    <a:pt x="6206675" y="1088390"/>
                    <a:pt x="6205405" y="1097280"/>
                  </a:cubicBezTo>
                  <a:cubicBezTo>
                    <a:pt x="6204135" y="1104900"/>
                    <a:pt x="6202865" y="1116330"/>
                    <a:pt x="6201595" y="1118870"/>
                  </a:cubicBezTo>
                  <a:lnTo>
                    <a:pt x="6200325" y="1118870"/>
                  </a:lnTo>
                  <a:cubicBezTo>
                    <a:pt x="6199055" y="1146810"/>
                    <a:pt x="6200325" y="1179830"/>
                    <a:pt x="6202865" y="1215390"/>
                  </a:cubicBezTo>
                  <a:cubicBezTo>
                    <a:pt x="6205405" y="1256030"/>
                    <a:pt x="6207945" y="1299210"/>
                    <a:pt x="6205405" y="1339850"/>
                  </a:cubicBezTo>
                  <a:lnTo>
                    <a:pt x="6205405" y="1342390"/>
                  </a:lnTo>
                  <a:cubicBezTo>
                    <a:pt x="6206675" y="1346200"/>
                    <a:pt x="6206675" y="1356360"/>
                    <a:pt x="6207945" y="1369060"/>
                  </a:cubicBezTo>
                  <a:cubicBezTo>
                    <a:pt x="6207945" y="1389380"/>
                    <a:pt x="6206675" y="1408430"/>
                    <a:pt x="6206675" y="1428750"/>
                  </a:cubicBezTo>
                  <a:cubicBezTo>
                    <a:pt x="6205405" y="1478280"/>
                    <a:pt x="6202865" y="1530350"/>
                    <a:pt x="6207945" y="1592580"/>
                  </a:cubicBezTo>
                  <a:lnTo>
                    <a:pt x="6199055" y="1642110"/>
                  </a:lnTo>
                  <a:lnTo>
                    <a:pt x="6199055" y="1643380"/>
                  </a:lnTo>
                  <a:cubicBezTo>
                    <a:pt x="6199055" y="1662430"/>
                    <a:pt x="6200325" y="1668780"/>
                    <a:pt x="6206675" y="1670050"/>
                  </a:cubicBezTo>
                  <a:cubicBezTo>
                    <a:pt x="6209215" y="1670050"/>
                    <a:pt x="6210485" y="1670050"/>
                    <a:pt x="6213025" y="1667510"/>
                  </a:cubicBezTo>
                  <a:cubicBezTo>
                    <a:pt x="6213025" y="1673860"/>
                    <a:pt x="6213025" y="1680210"/>
                    <a:pt x="6214295" y="1690370"/>
                  </a:cubicBezTo>
                  <a:cubicBezTo>
                    <a:pt x="6215565" y="1717040"/>
                    <a:pt x="6214295" y="1727200"/>
                    <a:pt x="6214295" y="1732280"/>
                  </a:cubicBezTo>
                  <a:cubicBezTo>
                    <a:pt x="6213025" y="1732280"/>
                    <a:pt x="6211755" y="1732280"/>
                    <a:pt x="6209215" y="1733550"/>
                  </a:cubicBezTo>
                  <a:cubicBezTo>
                    <a:pt x="6205405" y="1736090"/>
                    <a:pt x="6204135" y="1741170"/>
                    <a:pt x="6204135" y="1747520"/>
                  </a:cubicBezTo>
                  <a:lnTo>
                    <a:pt x="6205405" y="1756410"/>
                  </a:lnTo>
                  <a:cubicBezTo>
                    <a:pt x="6209215" y="1784350"/>
                    <a:pt x="6213025" y="1821180"/>
                    <a:pt x="6213025" y="1863090"/>
                  </a:cubicBezTo>
                  <a:lnTo>
                    <a:pt x="6211755" y="1863090"/>
                  </a:lnTo>
                  <a:lnTo>
                    <a:pt x="6211755" y="1856740"/>
                  </a:lnTo>
                  <a:cubicBezTo>
                    <a:pt x="6210485" y="1830070"/>
                    <a:pt x="6209215" y="1827530"/>
                    <a:pt x="6202865" y="1827530"/>
                  </a:cubicBezTo>
                  <a:cubicBezTo>
                    <a:pt x="6195245" y="1827530"/>
                    <a:pt x="6195245" y="1832610"/>
                    <a:pt x="6192705" y="1855470"/>
                  </a:cubicBezTo>
                  <a:lnTo>
                    <a:pt x="6191435" y="1859280"/>
                  </a:lnTo>
                  <a:lnTo>
                    <a:pt x="6195245" y="1861820"/>
                  </a:lnTo>
                  <a:cubicBezTo>
                    <a:pt x="6201595" y="1869440"/>
                    <a:pt x="6201595" y="1926590"/>
                    <a:pt x="6201595" y="1969770"/>
                  </a:cubicBezTo>
                  <a:cubicBezTo>
                    <a:pt x="6201595" y="2044700"/>
                    <a:pt x="6204135" y="2075180"/>
                    <a:pt x="6210485" y="2084070"/>
                  </a:cubicBezTo>
                  <a:lnTo>
                    <a:pt x="6209215" y="2095500"/>
                  </a:lnTo>
                  <a:lnTo>
                    <a:pt x="6206675" y="2095500"/>
                  </a:lnTo>
                  <a:cubicBezTo>
                    <a:pt x="6202865" y="2132330"/>
                    <a:pt x="6205405" y="2146300"/>
                    <a:pt x="6209215" y="2162810"/>
                  </a:cubicBezTo>
                  <a:cubicBezTo>
                    <a:pt x="6213025" y="2178050"/>
                    <a:pt x="6216835" y="2195830"/>
                    <a:pt x="6215565" y="2241550"/>
                  </a:cubicBezTo>
                  <a:cubicBezTo>
                    <a:pt x="6214295" y="2258060"/>
                    <a:pt x="6214295" y="2269490"/>
                    <a:pt x="6213025" y="2274570"/>
                  </a:cubicBezTo>
                  <a:lnTo>
                    <a:pt x="6209215" y="2274570"/>
                  </a:lnTo>
                  <a:lnTo>
                    <a:pt x="6213025" y="2345690"/>
                  </a:lnTo>
                  <a:lnTo>
                    <a:pt x="6213025" y="2349500"/>
                  </a:lnTo>
                  <a:lnTo>
                    <a:pt x="6210485" y="2349500"/>
                  </a:lnTo>
                  <a:lnTo>
                    <a:pt x="6211755" y="2426970"/>
                  </a:lnTo>
                  <a:lnTo>
                    <a:pt x="6206675" y="2418080"/>
                  </a:lnTo>
                  <a:lnTo>
                    <a:pt x="6211755" y="2449830"/>
                  </a:lnTo>
                  <a:cubicBezTo>
                    <a:pt x="6213025" y="2458720"/>
                    <a:pt x="6215565" y="2473960"/>
                    <a:pt x="6216835" y="2487930"/>
                  </a:cubicBezTo>
                  <a:lnTo>
                    <a:pt x="6213025" y="2501900"/>
                  </a:lnTo>
                  <a:cubicBezTo>
                    <a:pt x="6204135" y="2531110"/>
                    <a:pt x="6205405" y="2545080"/>
                    <a:pt x="6206675" y="2566670"/>
                  </a:cubicBezTo>
                  <a:cubicBezTo>
                    <a:pt x="6207945" y="2575560"/>
                    <a:pt x="6207945" y="2585720"/>
                    <a:pt x="6209215" y="2599690"/>
                  </a:cubicBezTo>
                  <a:lnTo>
                    <a:pt x="6204135" y="2616200"/>
                  </a:lnTo>
                  <a:cubicBezTo>
                    <a:pt x="6202865" y="2620010"/>
                    <a:pt x="6202865" y="2622550"/>
                    <a:pt x="6201595" y="2626360"/>
                  </a:cubicBezTo>
                  <a:lnTo>
                    <a:pt x="6209215" y="2626360"/>
                  </a:lnTo>
                  <a:lnTo>
                    <a:pt x="6209215" y="2636520"/>
                  </a:lnTo>
                  <a:lnTo>
                    <a:pt x="6204135" y="2636520"/>
                  </a:lnTo>
                  <a:cubicBezTo>
                    <a:pt x="6201595" y="2649220"/>
                    <a:pt x="6200325" y="2670810"/>
                    <a:pt x="6199055" y="2698750"/>
                  </a:cubicBezTo>
                  <a:cubicBezTo>
                    <a:pt x="6197785" y="2719070"/>
                    <a:pt x="6197785" y="2740660"/>
                    <a:pt x="6195245" y="2766060"/>
                  </a:cubicBezTo>
                  <a:lnTo>
                    <a:pt x="6207945" y="2767330"/>
                  </a:lnTo>
                  <a:cubicBezTo>
                    <a:pt x="6209215" y="2764790"/>
                    <a:pt x="6209215" y="2758440"/>
                    <a:pt x="6210485" y="2752090"/>
                  </a:cubicBezTo>
                  <a:lnTo>
                    <a:pt x="6214295" y="2752090"/>
                  </a:lnTo>
                  <a:cubicBezTo>
                    <a:pt x="6214295" y="2759710"/>
                    <a:pt x="6215565" y="2768600"/>
                    <a:pt x="6216835" y="2777490"/>
                  </a:cubicBezTo>
                  <a:cubicBezTo>
                    <a:pt x="6211755" y="2783840"/>
                    <a:pt x="6211755" y="2801620"/>
                    <a:pt x="6213025" y="2839720"/>
                  </a:cubicBezTo>
                  <a:lnTo>
                    <a:pt x="6213025" y="2849880"/>
                  </a:lnTo>
                  <a:lnTo>
                    <a:pt x="6204135" y="2847340"/>
                  </a:lnTo>
                  <a:lnTo>
                    <a:pt x="6204135" y="2857500"/>
                  </a:lnTo>
                  <a:cubicBezTo>
                    <a:pt x="6205405" y="2887980"/>
                    <a:pt x="6207945" y="2896870"/>
                    <a:pt x="6210485" y="2908300"/>
                  </a:cubicBezTo>
                  <a:cubicBezTo>
                    <a:pt x="6211755" y="2913380"/>
                    <a:pt x="6213025" y="2919730"/>
                    <a:pt x="6214295" y="2928620"/>
                  </a:cubicBezTo>
                  <a:cubicBezTo>
                    <a:pt x="6213025" y="2975610"/>
                    <a:pt x="6207945" y="2988310"/>
                    <a:pt x="6202865" y="2998470"/>
                  </a:cubicBezTo>
                  <a:lnTo>
                    <a:pt x="6201595" y="3001010"/>
                  </a:lnTo>
                  <a:lnTo>
                    <a:pt x="6201595" y="3003550"/>
                  </a:lnTo>
                  <a:cubicBezTo>
                    <a:pt x="6201595" y="3032760"/>
                    <a:pt x="6201595" y="3036570"/>
                    <a:pt x="6207945" y="3037840"/>
                  </a:cubicBezTo>
                  <a:cubicBezTo>
                    <a:pt x="6210485" y="3037840"/>
                    <a:pt x="6211755" y="3037840"/>
                    <a:pt x="6213025" y="3036570"/>
                  </a:cubicBezTo>
                  <a:lnTo>
                    <a:pt x="6213025" y="3044190"/>
                  </a:lnTo>
                  <a:cubicBezTo>
                    <a:pt x="6210485" y="3110230"/>
                    <a:pt x="6213025" y="3158490"/>
                    <a:pt x="6216835" y="3232150"/>
                  </a:cubicBezTo>
                  <a:lnTo>
                    <a:pt x="6218105" y="3244850"/>
                  </a:lnTo>
                  <a:cubicBezTo>
                    <a:pt x="6211755" y="3244850"/>
                    <a:pt x="6211755" y="3251200"/>
                    <a:pt x="6210485" y="3253740"/>
                  </a:cubicBezTo>
                  <a:lnTo>
                    <a:pt x="6210485" y="3255010"/>
                  </a:lnTo>
                  <a:lnTo>
                    <a:pt x="6214295" y="3280410"/>
                  </a:lnTo>
                  <a:lnTo>
                    <a:pt x="6211755" y="3276600"/>
                  </a:lnTo>
                  <a:lnTo>
                    <a:pt x="6213025" y="3304540"/>
                  </a:lnTo>
                  <a:cubicBezTo>
                    <a:pt x="6214295" y="3321050"/>
                    <a:pt x="6215565" y="3324860"/>
                    <a:pt x="6218105" y="3328670"/>
                  </a:cubicBezTo>
                  <a:cubicBezTo>
                    <a:pt x="6219375" y="3331210"/>
                    <a:pt x="6221915" y="3333750"/>
                    <a:pt x="6223185" y="3364230"/>
                  </a:cubicBezTo>
                  <a:lnTo>
                    <a:pt x="6223185" y="3366770"/>
                  </a:lnTo>
                  <a:cubicBezTo>
                    <a:pt x="6225725" y="3373120"/>
                    <a:pt x="6224455" y="3388360"/>
                    <a:pt x="6223185" y="3398520"/>
                  </a:cubicBezTo>
                  <a:lnTo>
                    <a:pt x="6209215" y="3397250"/>
                  </a:lnTo>
                  <a:lnTo>
                    <a:pt x="6183815" y="3394710"/>
                  </a:lnTo>
                  <a:cubicBezTo>
                    <a:pt x="6163495" y="3393440"/>
                    <a:pt x="6144445" y="3394710"/>
                    <a:pt x="6129205" y="3395980"/>
                  </a:cubicBezTo>
                  <a:lnTo>
                    <a:pt x="6129205" y="3392170"/>
                  </a:lnTo>
                  <a:lnTo>
                    <a:pt x="6124125" y="3389630"/>
                  </a:lnTo>
                  <a:lnTo>
                    <a:pt x="6077135" y="3393440"/>
                  </a:lnTo>
                  <a:cubicBezTo>
                    <a:pt x="6032685" y="3395980"/>
                    <a:pt x="6025065" y="3397250"/>
                    <a:pt x="5979345" y="3402330"/>
                  </a:cubicBezTo>
                  <a:cubicBezTo>
                    <a:pt x="5952675" y="3399790"/>
                    <a:pt x="5926005" y="3398520"/>
                    <a:pt x="5899335" y="3398520"/>
                  </a:cubicBezTo>
                  <a:lnTo>
                    <a:pt x="5885365" y="3398520"/>
                  </a:lnTo>
                  <a:cubicBezTo>
                    <a:pt x="5875205" y="3397250"/>
                    <a:pt x="5862505" y="3395980"/>
                    <a:pt x="5845995" y="3395980"/>
                  </a:cubicBezTo>
                  <a:lnTo>
                    <a:pt x="5845995" y="3398520"/>
                  </a:lnTo>
                  <a:lnTo>
                    <a:pt x="5843455" y="3398520"/>
                  </a:lnTo>
                  <a:cubicBezTo>
                    <a:pt x="5842185" y="3397250"/>
                    <a:pt x="5840915" y="3397250"/>
                    <a:pt x="5839645" y="3395980"/>
                  </a:cubicBezTo>
                  <a:lnTo>
                    <a:pt x="5837105" y="3395980"/>
                  </a:lnTo>
                  <a:cubicBezTo>
                    <a:pt x="5825675" y="3398520"/>
                    <a:pt x="5812975" y="3399790"/>
                    <a:pt x="5797735" y="3401060"/>
                  </a:cubicBezTo>
                  <a:lnTo>
                    <a:pt x="5779955" y="3393440"/>
                  </a:lnTo>
                  <a:lnTo>
                    <a:pt x="5773605" y="3398520"/>
                  </a:lnTo>
                  <a:lnTo>
                    <a:pt x="5658035" y="3393440"/>
                  </a:lnTo>
                  <a:cubicBezTo>
                    <a:pt x="5640255" y="3395980"/>
                    <a:pt x="5622475" y="3397250"/>
                    <a:pt x="5605965" y="3399790"/>
                  </a:cubicBezTo>
                  <a:cubicBezTo>
                    <a:pt x="5580565" y="3399790"/>
                    <a:pt x="5556435" y="3398520"/>
                    <a:pt x="5531035" y="3398520"/>
                  </a:cubicBezTo>
                  <a:lnTo>
                    <a:pt x="5531035" y="3393440"/>
                  </a:lnTo>
                  <a:lnTo>
                    <a:pt x="5480235" y="3397250"/>
                  </a:lnTo>
                  <a:cubicBezTo>
                    <a:pt x="5471345" y="3397250"/>
                    <a:pt x="5463725" y="3397250"/>
                    <a:pt x="5453565" y="3395980"/>
                  </a:cubicBezTo>
                  <a:lnTo>
                    <a:pt x="5453565" y="3394710"/>
                  </a:lnTo>
                  <a:cubicBezTo>
                    <a:pt x="5395370" y="3390900"/>
                    <a:pt x="5302369" y="3389630"/>
                    <a:pt x="5192761" y="3389630"/>
                  </a:cubicBezTo>
                  <a:lnTo>
                    <a:pt x="5116368" y="3389630"/>
                  </a:lnTo>
                  <a:lnTo>
                    <a:pt x="5146260" y="3394710"/>
                  </a:lnTo>
                  <a:cubicBezTo>
                    <a:pt x="5126332" y="3394710"/>
                    <a:pt x="5113046" y="3393440"/>
                    <a:pt x="5096439" y="3393440"/>
                  </a:cubicBezTo>
                  <a:cubicBezTo>
                    <a:pt x="5086475" y="3393440"/>
                    <a:pt x="5076510" y="3392170"/>
                    <a:pt x="5066546" y="3392170"/>
                  </a:cubicBezTo>
                  <a:lnTo>
                    <a:pt x="5059903" y="3392170"/>
                  </a:lnTo>
                  <a:cubicBezTo>
                    <a:pt x="5049938" y="3393440"/>
                    <a:pt x="5036653" y="3394710"/>
                    <a:pt x="5030009" y="3397250"/>
                  </a:cubicBezTo>
                  <a:lnTo>
                    <a:pt x="5030009" y="3395980"/>
                  </a:lnTo>
                  <a:cubicBezTo>
                    <a:pt x="4953616" y="3392170"/>
                    <a:pt x="4900473" y="3393440"/>
                    <a:pt x="4857293" y="3397250"/>
                  </a:cubicBezTo>
                  <a:lnTo>
                    <a:pt x="4850651" y="3397250"/>
                  </a:lnTo>
                  <a:cubicBezTo>
                    <a:pt x="4691221" y="3397250"/>
                    <a:pt x="4511862" y="3397250"/>
                    <a:pt x="4472005" y="3389630"/>
                  </a:cubicBezTo>
                  <a:lnTo>
                    <a:pt x="4465361" y="3389630"/>
                  </a:lnTo>
                  <a:cubicBezTo>
                    <a:pt x="4408896" y="3389630"/>
                    <a:pt x="4392289" y="3389630"/>
                    <a:pt x="4388968" y="3395980"/>
                  </a:cubicBezTo>
                  <a:lnTo>
                    <a:pt x="4362396" y="3395980"/>
                  </a:lnTo>
                  <a:lnTo>
                    <a:pt x="4319217" y="3392170"/>
                  </a:lnTo>
                  <a:lnTo>
                    <a:pt x="4279360" y="3397250"/>
                  </a:lnTo>
                  <a:cubicBezTo>
                    <a:pt x="4259431" y="3397250"/>
                    <a:pt x="4239502" y="3397250"/>
                    <a:pt x="4226216" y="3395980"/>
                  </a:cubicBezTo>
                  <a:lnTo>
                    <a:pt x="4226216" y="3387090"/>
                  </a:lnTo>
                  <a:cubicBezTo>
                    <a:pt x="4143180" y="3384550"/>
                    <a:pt x="4020286" y="3385820"/>
                    <a:pt x="3930606" y="3387090"/>
                  </a:cubicBezTo>
                  <a:cubicBezTo>
                    <a:pt x="3890749" y="3387090"/>
                    <a:pt x="3854213" y="3388360"/>
                    <a:pt x="3834284" y="3388360"/>
                  </a:cubicBezTo>
                  <a:lnTo>
                    <a:pt x="3834284" y="3390900"/>
                  </a:lnTo>
                  <a:lnTo>
                    <a:pt x="3561924" y="3390900"/>
                  </a:lnTo>
                  <a:lnTo>
                    <a:pt x="3561924" y="3388360"/>
                  </a:lnTo>
                  <a:cubicBezTo>
                    <a:pt x="3551960" y="3389630"/>
                    <a:pt x="3541996" y="3389630"/>
                    <a:pt x="3535353" y="3390900"/>
                  </a:cubicBezTo>
                  <a:lnTo>
                    <a:pt x="3445673" y="3390900"/>
                  </a:lnTo>
                  <a:cubicBezTo>
                    <a:pt x="3209850" y="3390900"/>
                    <a:pt x="2964061" y="3390900"/>
                    <a:pt x="2748167" y="3394710"/>
                  </a:cubicBezTo>
                  <a:lnTo>
                    <a:pt x="2734881" y="3394710"/>
                  </a:lnTo>
                  <a:cubicBezTo>
                    <a:pt x="2711630" y="3394710"/>
                    <a:pt x="2691702" y="3395980"/>
                    <a:pt x="2668451" y="3395980"/>
                  </a:cubicBezTo>
                  <a:lnTo>
                    <a:pt x="2555522" y="3398520"/>
                  </a:lnTo>
                  <a:lnTo>
                    <a:pt x="2578772" y="3401060"/>
                  </a:lnTo>
                  <a:lnTo>
                    <a:pt x="2528950" y="3401060"/>
                  </a:lnTo>
                  <a:cubicBezTo>
                    <a:pt x="2512343" y="3397250"/>
                    <a:pt x="2482450" y="3394710"/>
                    <a:pt x="2462521" y="3392170"/>
                  </a:cubicBezTo>
                  <a:lnTo>
                    <a:pt x="2459200" y="3398520"/>
                  </a:lnTo>
                  <a:lnTo>
                    <a:pt x="2455878" y="3393440"/>
                  </a:lnTo>
                  <a:cubicBezTo>
                    <a:pt x="2445913" y="3394710"/>
                    <a:pt x="2382806" y="3393440"/>
                    <a:pt x="2329662" y="3393440"/>
                  </a:cubicBezTo>
                  <a:lnTo>
                    <a:pt x="2176875" y="3393440"/>
                  </a:lnTo>
                  <a:lnTo>
                    <a:pt x="2176875" y="3397250"/>
                  </a:lnTo>
                  <a:cubicBezTo>
                    <a:pt x="2163589" y="3397250"/>
                    <a:pt x="2153625" y="3397250"/>
                    <a:pt x="2140339" y="3398520"/>
                  </a:cubicBezTo>
                  <a:lnTo>
                    <a:pt x="2137018" y="3398520"/>
                  </a:lnTo>
                  <a:cubicBezTo>
                    <a:pt x="2100482" y="3399790"/>
                    <a:pt x="2060624" y="3401060"/>
                    <a:pt x="2014124" y="3402330"/>
                  </a:cubicBezTo>
                  <a:cubicBezTo>
                    <a:pt x="2017445" y="3401060"/>
                    <a:pt x="2017445" y="3399790"/>
                    <a:pt x="2020767" y="3398520"/>
                  </a:cubicBezTo>
                  <a:cubicBezTo>
                    <a:pt x="2024088" y="3392170"/>
                    <a:pt x="2004159" y="3388360"/>
                    <a:pt x="1994195" y="3387090"/>
                  </a:cubicBezTo>
                  <a:lnTo>
                    <a:pt x="1987552" y="3387090"/>
                  </a:lnTo>
                  <a:cubicBezTo>
                    <a:pt x="1897873" y="3385820"/>
                    <a:pt x="1881265" y="3387090"/>
                    <a:pt x="1867980" y="3390900"/>
                  </a:cubicBezTo>
                  <a:cubicBezTo>
                    <a:pt x="1864658" y="3392170"/>
                    <a:pt x="1854694" y="3393440"/>
                    <a:pt x="1781621" y="3392170"/>
                  </a:cubicBezTo>
                  <a:lnTo>
                    <a:pt x="1774979" y="3392170"/>
                  </a:lnTo>
                  <a:cubicBezTo>
                    <a:pt x="1765014" y="3393440"/>
                    <a:pt x="1758371" y="3394710"/>
                    <a:pt x="1755050" y="3395980"/>
                  </a:cubicBezTo>
                  <a:cubicBezTo>
                    <a:pt x="1668692" y="3397250"/>
                    <a:pt x="1638799" y="3398520"/>
                    <a:pt x="1615548" y="3399790"/>
                  </a:cubicBezTo>
                  <a:lnTo>
                    <a:pt x="1532512" y="3397250"/>
                  </a:lnTo>
                  <a:cubicBezTo>
                    <a:pt x="1502619" y="3395980"/>
                    <a:pt x="1486012" y="3395980"/>
                    <a:pt x="1476047" y="3394710"/>
                  </a:cubicBezTo>
                  <a:lnTo>
                    <a:pt x="1476047" y="3385820"/>
                  </a:lnTo>
                  <a:lnTo>
                    <a:pt x="1080793" y="3383280"/>
                  </a:lnTo>
                  <a:lnTo>
                    <a:pt x="1090758" y="3388360"/>
                  </a:lnTo>
                  <a:cubicBezTo>
                    <a:pt x="1064186" y="3389630"/>
                    <a:pt x="1011043" y="3392170"/>
                    <a:pt x="974507" y="3392170"/>
                  </a:cubicBezTo>
                  <a:cubicBezTo>
                    <a:pt x="957900" y="3392170"/>
                    <a:pt x="941292" y="3393440"/>
                    <a:pt x="928006" y="3393440"/>
                  </a:cubicBezTo>
                  <a:lnTo>
                    <a:pt x="840740" y="3393440"/>
                  </a:lnTo>
                  <a:lnTo>
                    <a:pt x="840740" y="3389630"/>
                  </a:lnTo>
                  <a:lnTo>
                    <a:pt x="836930" y="3390900"/>
                  </a:lnTo>
                  <a:cubicBezTo>
                    <a:pt x="830580" y="3392170"/>
                    <a:pt x="805180" y="3393440"/>
                    <a:pt x="778510" y="3394710"/>
                  </a:cubicBezTo>
                  <a:lnTo>
                    <a:pt x="778510" y="3389630"/>
                  </a:lnTo>
                  <a:cubicBezTo>
                    <a:pt x="754380" y="3388360"/>
                    <a:pt x="734060" y="3389630"/>
                    <a:pt x="713740" y="3392170"/>
                  </a:cubicBezTo>
                  <a:cubicBezTo>
                    <a:pt x="687070" y="3394710"/>
                    <a:pt x="660400" y="3397250"/>
                    <a:pt x="623570" y="3392170"/>
                  </a:cubicBezTo>
                  <a:cubicBezTo>
                    <a:pt x="614680" y="3392170"/>
                    <a:pt x="601980" y="3389630"/>
                    <a:pt x="589280" y="3388360"/>
                  </a:cubicBezTo>
                  <a:cubicBezTo>
                    <a:pt x="561340" y="3384550"/>
                    <a:pt x="551180" y="3383280"/>
                    <a:pt x="546100" y="3388360"/>
                  </a:cubicBezTo>
                  <a:lnTo>
                    <a:pt x="544830" y="3389630"/>
                  </a:lnTo>
                  <a:cubicBezTo>
                    <a:pt x="537210" y="3389630"/>
                    <a:pt x="529590" y="3389630"/>
                    <a:pt x="520700" y="3390900"/>
                  </a:cubicBezTo>
                  <a:cubicBezTo>
                    <a:pt x="497840" y="3392170"/>
                    <a:pt x="474980" y="3393440"/>
                    <a:pt x="448310" y="3389630"/>
                  </a:cubicBezTo>
                  <a:lnTo>
                    <a:pt x="445770" y="3389630"/>
                  </a:lnTo>
                  <a:cubicBezTo>
                    <a:pt x="444500" y="3389630"/>
                    <a:pt x="443230" y="3389630"/>
                    <a:pt x="443230" y="3390900"/>
                  </a:cubicBezTo>
                  <a:lnTo>
                    <a:pt x="429260" y="3388360"/>
                  </a:lnTo>
                  <a:cubicBezTo>
                    <a:pt x="416560" y="3385820"/>
                    <a:pt x="393700" y="3387090"/>
                    <a:pt x="373380" y="3388360"/>
                  </a:cubicBezTo>
                  <a:cubicBezTo>
                    <a:pt x="363220" y="3388360"/>
                    <a:pt x="351790" y="3389630"/>
                    <a:pt x="346710" y="3389630"/>
                  </a:cubicBezTo>
                  <a:lnTo>
                    <a:pt x="345440" y="3384550"/>
                  </a:lnTo>
                  <a:cubicBezTo>
                    <a:pt x="323850" y="3390900"/>
                    <a:pt x="297180" y="3390900"/>
                    <a:pt x="266700" y="3389630"/>
                  </a:cubicBezTo>
                  <a:cubicBezTo>
                    <a:pt x="242570" y="3388360"/>
                    <a:pt x="214630" y="3388360"/>
                    <a:pt x="185420" y="3390900"/>
                  </a:cubicBezTo>
                  <a:lnTo>
                    <a:pt x="189230" y="3385820"/>
                  </a:lnTo>
                  <a:lnTo>
                    <a:pt x="166370" y="3388360"/>
                  </a:lnTo>
                  <a:cubicBezTo>
                    <a:pt x="163830" y="3388360"/>
                    <a:pt x="161290" y="3388360"/>
                    <a:pt x="157480" y="3389630"/>
                  </a:cubicBezTo>
                  <a:lnTo>
                    <a:pt x="156210" y="3383280"/>
                  </a:lnTo>
                  <a:cubicBezTo>
                    <a:pt x="139700" y="3384550"/>
                    <a:pt x="123190" y="3385820"/>
                    <a:pt x="101600" y="3384550"/>
                  </a:cubicBezTo>
                  <a:lnTo>
                    <a:pt x="97790" y="3384550"/>
                  </a:lnTo>
                  <a:lnTo>
                    <a:pt x="87630" y="3383280"/>
                  </a:lnTo>
                  <a:lnTo>
                    <a:pt x="87630" y="3362960"/>
                  </a:lnTo>
                  <a:lnTo>
                    <a:pt x="74930" y="3362960"/>
                  </a:lnTo>
                  <a:lnTo>
                    <a:pt x="74930" y="3356610"/>
                  </a:lnTo>
                  <a:cubicBezTo>
                    <a:pt x="76200" y="3342640"/>
                    <a:pt x="77470" y="3333750"/>
                    <a:pt x="80010" y="3323590"/>
                  </a:cubicBezTo>
                  <a:lnTo>
                    <a:pt x="80010" y="3321050"/>
                  </a:lnTo>
                  <a:cubicBezTo>
                    <a:pt x="85090" y="3296920"/>
                    <a:pt x="88900" y="3270250"/>
                    <a:pt x="87630" y="3200400"/>
                  </a:cubicBezTo>
                  <a:lnTo>
                    <a:pt x="83820" y="3200400"/>
                  </a:lnTo>
                  <a:cubicBezTo>
                    <a:pt x="85090" y="3178810"/>
                    <a:pt x="86360" y="3161030"/>
                    <a:pt x="88900" y="3150870"/>
                  </a:cubicBezTo>
                  <a:cubicBezTo>
                    <a:pt x="88900" y="3102610"/>
                    <a:pt x="87630" y="3100070"/>
                    <a:pt x="81280" y="3100070"/>
                  </a:cubicBezTo>
                  <a:cubicBezTo>
                    <a:pt x="81280" y="3087370"/>
                    <a:pt x="80010" y="3077210"/>
                    <a:pt x="77470" y="3064510"/>
                  </a:cubicBezTo>
                  <a:cubicBezTo>
                    <a:pt x="76200" y="3054350"/>
                    <a:pt x="73660" y="3042920"/>
                    <a:pt x="73660" y="3028950"/>
                  </a:cubicBezTo>
                  <a:lnTo>
                    <a:pt x="78740" y="3028950"/>
                  </a:lnTo>
                  <a:lnTo>
                    <a:pt x="78740" y="3022600"/>
                  </a:lnTo>
                  <a:cubicBezTo>
                    <a:pt x="81280" y="2959100"/>
                    <a:pt x="77470" y="2951480"/>
                    <a:pt x="73660" y="2943860"/>
                  </a:cubicBezTo>
                  <a:cubicBezTo>
                    <a:pt x="72390" y="2941320"/>
                    <a:pt x="71120" y="2937510"/>
                    <a:pt x="69850" y="2927350"/>
                  </a:cubicBezTo>
                  <a:lnTo>
                    <a:pt x="78740" y="2926080"/>
                  </a:lnTo>
                  <a:lnTo>
                    <a:pt x="77470" y="2894330"/>
                  </a:lnTo>
                  <a:lnTo>
                    <a:pt x="86360" y="2908300"/>
                  </a:lnTo>
                  <a:lnTo>
                    <a:pt x="83820" y="2880360"/>
                  </a:lnTo>
                  <a:cubicBezTo>
                    <a:pt x="78740" y="2824480"/>
                    <a:pt x="80010" y="2802890"/>
                    <a:pt x="81280" y="2753360"/>
                  </a:cubicBezTo>
                  <a:lnTo>
                    <a:pt x="82550" y="2730500"/>
                  </a:lnTo>
                  <a:lnTo>
                    <a:pt x="85090" y="2710180"/>
                  </a:lnTo>
                  <a:cubicBezTo>
                    <a:pt x="87630" y="2686050"/>
                    <a:pt x="87630" y="2655570"/>
                    <a:pt x="86360" y="2630170"/>
                  </a:cubicBezTo>
                  <a:lnTo>
                    <a:pt x="88900" y="2630170"/>
                  </a:lnTo>
                  <a:cubicBezTo>
                    <a:pt x="87630" y="2623820"/>
                    <a:pt x="87630" y="2618740"/>
                    <a:pt x="87630" y="2613660"/>
                  </a:cubicBezTo>
                  <a:lnTo>
                    <a:pt x="87630" y="2586990"/>
                  </a:lnTo>
                  <a:lnTo>
                    <a:pt x="83820" y="2586990"/>
                  </a:lnTo>
                  <a:lnTo>
                    <a:pt x="78740" y="2515870"/>
                  </a:lnTo>
                  <a:lnTo>
                    <a:pt x="83820" y="2515870"/>
                  </a:lnTo>
                  <a:cubicBezTo>
                    <a:pt x="83820" y="2509520"/>
                    <a:pt x="83820" y="2504440"/>
                    <a:pt x="82550" y="2498090"/>
                  </a:cubicBezTo>
                  <a:lnTo>
                    <a:pt x="91440" y="2498090"/>
                  </a:lnTo>
                  <a:lnTo>
                    <a:pt x="91440" y="2495550"/>
                  </a:lnTo>
                  <a:lnTo>
                    <a:pt x="86360" y="2393950"/>
                  </a:lnTo>
                  <a:cubicBezTo>
                    <a:pt x="87630" y="2390140"/>
                    <a:pt x="87630" y="2383790"/>
                    <a:pt x="88900" y="2374900"/>
                  </a:cubicBezTo>
                  <a:cubicBezTo>
                    <a:pt x="90170" y="2367280"/>
                    <a:pt x="91440" y="2355850"/>
                    <a:pt x="92710" y="2353310"/>
                  </a:cubicBezTo>
                  <a:lnTo>
                    <a:pt x="93980" y="2353310"/>
                  </a:lnTo>
                  <a:cubicBezTo>
                    <a:pt x="95250" y="2325370"/>
                    <a:pt x="92710" y="2292350"/>
                    <a:pt x="91440" y="2256790"/>
                  </a:cubicBezTo>
                  <a:cubicBezTo>
                    <a:pt x="88900" y="2216150"/>
                    <a:pt x="86360" y="2172970"/>
                    <a:pt x="88900" y="2131060"/>
                  </a:cubicBezTo>
                  <a:lnTo>
                    <a:pt x="88900" y="2128520"/>
                  </a:lnTo>
                  <a:cubicBezTo>
                    <a:pt x="87630" y="2124710"/>
                    <a:pt x="87630" y="2114550"/>
                    <a:pt x="86360" y="2101850"/>
                  </a:cubicBezTo>
                  <a:cubicBezTo>
                    <a:pt x="86360" y="2081530"/>
                    <a:pt x="87630" y="2062480"/>
                    <a:pt x="87630" y="2042160"/>
                  </a:cubicBezTo>
                  <a:cubicBezTo>
                    <a:pt x="88900" y="1992630"/>
                    <a:pt x="91440" y="1940560"/>
                    <a:pt x="86360" y="1877060"/>
                  </a:cubicBezTo>
                  <a:lnTo>
                    <a:pt x="95250" y="1827530"/>
                  </a:lnTo>
                  <a:lnTo>
                    <a:pt x="95250" y="1826260"/>
                  </a:lnTo>
                  <a:cubicBezTo>
                    <a:pt x="95250" y="1807210"/>
                    <a:pt x="93980" y="1800860"/>
                    <a:pt x="87630" y="1799590"/>
                  </a:cubicBezTo>
                  <a:cubicBezTo>
                    <a:pt x="85090" y="1799590"/>
                    <a:pt x="83820" y="1799590"/>
                    <a:pt x="81280" y="1802130"/>
                  </a:cubicBezTo>
                  <a:cubicBezTo>
                    <a:pt x="81280" y="1795780"/>
                    <a:pt x="81280" y="1789430"/>
                    <a:pt x="80010" y="1779270"/>
                  </a:cubicBezTo>
                  <a:cubicBezTo>
                    <a:pt x="78740" y="1752600"/>
                    <a:pt x="80010" y="1742440"/>
                    <a:pt x="80010" y="1737360"/>
                  </a:cubicBezTo>
                  <a:cubicBezTo>
                    <a:pt x="81280" y="1737360"/>
                    <a:pt x="82550" y="1737360"/>
                    <a:pt x="85090" y="1736090"/>
                  </a:cubicBezTo>
                  <a:cubicBezTo>
                    <a:pt x="88900" y="1733550"/>
                    <a:pt x="90170" y="1728470"/>
                    <a:pt x="90170" y="1722120"/>
                  </a:cubicBezTo>
                  <a:lnTo>
                    <a:pt x="90170" y="1720850"/>
                  </a:lnTo>
                  <a:lnTo>
                    <a:pt x="88900" y="1714500"/>
                  </a:lnTo>
                  <a:cubicBezTo>
                    <a:pt x="85090" y="1686560"/>
                    <a:pt x="81280" y="1649730"/>
                    <a:pt x="81280" y="1607820"/>
                  </a:cubicBezTo>
                  <a:lnTo>
                    <a:pt x="82550" y="1607820"/>
                  </a:lnTo>
                  <a:lnTo>
                    <a:pt x="82550" y="1614170"/>
                  </a:lnTo>
                  <a:cubicBezTo>
                    <a:pt x="83820" y="1640840"/>
                    <a:pt x="85090" y="1643380"/>
                    <a:pt x="91440" y="1643380"/>
                  </a:cubicBezTo>
                  <a:cubicBezTo>
                    <a:pt x="99060" y="1643380"/>
                    <a:pt x="99060" y="1638300"/>
                    <a:pt x="101600" y="1615440"/>
                  </a:cubicBezTo>
                  <a:lnTo>
                    <a:pt x="102870" y="1611630"/>
                  </a:lnTo>
                  <a:lnTo>
                    <a:pt x="99060" y="1609090"/>
                  </a:lnTo>
                  <a:cubicBezTo>
                    <a:pt x="92710" y="1601470"/>
                    <a:pt x="92710" y="1544320"/>
                    <a:pt x="92710" y="1501140"/>
                  </a:cubicBezTo>
                  <a:cubicBezTo>
                    <a:pt x="92710" y="1426210"/>
                    <a:pt x="90170" y="1395730"/>
                    <a:pt x="83820" y="1386840"/>
                  </a:cubicBezTo>
                  <a:lnTo>
                    <a:pt x="85090" y="1375410"/>
                  </a:lnTo>
                  <a:lnTo>
                    <a:pt x="87630" y="1375410"/>
                  </a:lnTo>
                  <a:cubicBezTo>
                    <a:pt x="91440" y="1338580"/>
                    <a:pt x="88900" y="1324610"/>
                    <a:pt x="85090" y="1308100"/>
                  </a:cubicBezTo>
                  <a:cubicBezTo>
                    <a:pt x="81280" y="1292860"/>
                    <a:pt x="77470" y="1275080"/>
                    <a:pt x="78740" y="1229360"/>
                  </a:cubicBezTo>
                  <a:cubicBezTo>
                    <a:pt x="80010" y="1212850"/>
                    <a:pt x="80010" y="1201420"/>
                    <a:pt x="81280" y="1196340"/>
                  </a:cubicBezTo>
                  <a:lnTo>
                    <a:pt x="85090" y="1196340"/>
                  </a:lnTo>
                  <a:lnTo>
                    <a:pt x="81280" y="1125220"/>
                  </a:lnTo>
                  <a:lnTo>
                    <a:pt x="81280" y="1121410"/>
                  </a:lnTo>
                  <a:lnTo>
                    <a:pt x="83820" y="1121410"/>
                  </a:lnTo>
                  <a:lnTo>
                    <a:pt x="82550" y="1043940"/>
                  </a:lnTo>
                  <a:lnTo>
                    <a:pt x="87630" y="1052830"/>
                  </a:lnTo>
                  <a:lnTo>
                    <a:pt x="82550" y="1021080"/>
                  </a:lnTo>
                  <a:cubicBezTo>
                    <a:pt x="81280" y="1012190"/>
                    <a:pt x="78740" y="998220"/>
                    <a:pt x="77470" y="982980"/>
                  </a:cubicBezTo>
                  <a:lnTo>
                    <a:pt x="81280" y="969010"/>
                  </a:lnTo>
                  <a:cubicBezTo>
                    <a:pt x="90170" y="939800"/>
                    <a:pt x="88900" y="925830"/>
                    <a:pt x="87630" y="904240"/>
                  </a:cubicBezTo>
                  <a:cubicBezTo>
                    <a:pt x="86360" y="895350"/>
                    <a:pt x="86360" y="885190"/>
                    <a:pt x="85090" y="871220"/>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98113" y="83820"/>
                    <a:pt x="991114" y="85090"/>
                    <a:pt x="1100722" y="85090"/>
                  </a:cubicBezTo>
                  <a:lnTo>
                    <a:pt x="1177115" y="85090"/>
                  </a:lnTo>
                  <a:lnTo>
                    <a:pt x="1147222" y="80010"/>
                  </a:lnTo>
                  <a:cubicBezTo>
                    <a:pt x="1167151" y="80010"/>
                    <a:pt x="1180437" y="81280"/>
                    <a:pt x="1197044" y="81280"/>
                  </a:cubicBezTo>
                  <a:cubicBezTo>
                    <a:pt x="1207008" y="81280"/>
                    <a:pt x="1216973" y="82550"/>
                    <a:pt x="1226937" y="82550"/>
                  </a:cubicBezTo>
                  <a:lnTo>
                    <a:pt x="1233580" y="82550"/>
                  </a:lnTo>
                  <a:cubicBezTo>
                    <a:pt x="1243545" y="81280"/>
                    <a:pt x="1256830" y="80010"/>
                    <a:pt x="1263473" y="77470"/>
                  </a:cubicBezTo>
                  <a:lnTo>
                    <a:pt x="1263473" y="78740"/>
                  </a:lnTo>
                  <a:cubicBezTo>
                    <a:pt x="1339867" y="83820"/>
                    <a:pt x="1393010" y="82550"/>
                    <a:pt x="1436189" y="78740"/>
                  </a:cubicBezTo>
                  <a:lnTo>
                    <a:pt x="1442832" y="78740"/>
                  </a:lnTo>
                  <a:cubicBezTo>
                    <a:pt x="1602262" y="78740"/>
                    <a:pt x="1781621" y="78740"/>
                    <a:pt x="1821479" y="86360"/>
                  </a:cubicBezTo>
                  <a:lnTo>
                    <a:pt x="1828122" y="86360"/>
                  </a:lnTo>
                  <a:cubicBezTo>
                    <a:pt x="1887908" y="86360"/>
                    <a:pt x="1901194" y="86360"/>
                    <a:pt x="1904515" y="80010"/>
                  </a:cubicBezTo>
                  <a:lnTo>
                    <a:pt x="1931087" y="80010"/>
                  </a:lnTo>
                  <a:lnTo>
                    <a:pt x="1974266" y="83820"/>
                  </a:lnTo>
                  <a:lnTo>
                    <a:pt x="2014123" y="78740"/>
                  </a:lnTo>
                  <a:cubicBezTo>
                    <a:pt x="2034052" y="78740"/>
                    <a:pt x="2053981" y="78740"/>
                    <a:pt x="2067267" y="80010"/>
                  </a:cubicBezTo>
                  <a:lnTo>
                    <a:pt x="2067267" y="88900"/>
                  </a:lnTo>
                  <a:cubicBezTo>
                    <a:pt x="2150303" y="91440"/>
                    <a:pt x="2273197" y="90170"/>
                    <a:pt x="2362877" y="88900"/>
                  </a:cubicBezTo>
                  <a:cubicBezTo>
                    <a:pt x="2402734" y="88900"/>
                    <a:pt x="2439270" y="87630"/>
                    <a:pt x="2459199" y="87630"/>
                  </a:cubicBezTo>
                  <a:lnTo>
                    <a:pt x="2459199" y="85090"/>
                  </a:lnTo>
                  <a:lnTo>
                    <a:pt x="2731559" y="85090"/>
                  </a:lnTo>
                  <a:lnTo>
                    <a:pt x="2731559" y="87630"/>
                  </a:lnTo>
                  <a:cubicBezTo>
                    <a:pt x="2741523" y="86360"/>
                    <a:pt x="2751487" y="86360"/>
                    <a:pt x="2758130" y="85090"/>
                  </a:cubicBezTo>
                  <a:lnTo>
                    <a:pt x="2847810" y="85090"/>
                  </a:lnTo>
                  <a:cubicBezTo>
                    <a:pt x="3083633" y="85090"/>
                    <a:pt x="3329421" y="85090"/>
                    <a:pt x="3545316" y="81280"/>
                  </a:cubicBezTo>
                  <a:lnTo>
                    <a:pt x="3558603" y="81280"/>
                  </a:lnTo>
                  <a:cubicBezTo>
                    <a:pt x="3581853" y="81280"/>
                    <a:pt x="3601782" y="80010"/>
                    <a:pt x="3625031" y="80010"/>
                  </a:cubicBezTo>
                  <a:lnTo>
                    <a:pt x="3737961" y="77470"/>
                  </a:lnTo>
                  <a:lnTo>
                    <a:pt x="3714711" y="74930"/>
                  </a:lnTo>
                  <a:lnTo>
                    <a:pt x="3764533" y="74930"/>
                  </a:lnTo>
                  <a:cubicBezTo>
                    <a:pt x="3781140" y="78740"/>
                    <a:pt x="3811033" y="81280"/>
                    <a:pt x="3830962" y="83820"/>
                  </a:cubicBezTo>
                  <a:lnTo>
                    <a:pt x="3834284" y="77470"/>
                  </a:lnTo>
                  <a:lnTo>
                    <a:pt x="3837605" y="82550"/>
                  </a:lnTo>
                  <a:cubicBezTo>
                    <a:pt x="3847569" y="81280"/>
                    <a:pt x="3910677" y="82550"/>
                    <a:pt x="3963820" y="82550"/>
                  </a:cubicBezTo>
                  <a:lnTo>
                    <a:pt x="4116608" y="82550"/>
                  </a:lnTo>
                  <a:lnTo>
                    <a:pt x="4116608" y="78740"/>
                  </a:lnTo>
                  <a:cubicBezTo>
                    <a:pt x="4129894" y="78740"/>
                    <a:pt x="4139858" y="78740"/>
                    <a:pt x="4153144" y="77470"/>
                  </a:cubicBezTo>
                  <a:lnTo>
                    <a:pt x="4156465" y="77470"/>
                  </a:lnTo>
                  <a:cubicBezTo>
                    <a:pt x="4193001" y="76200"/>
                    <a:pt x="4232859" y="74930"/>
                    <a:pt x="4279359" y="73660"/>
                  </a:cubicBezTo>
                  <a:cubicBezTo>
                    <a:pt x="4276037" y="74930"/>
                    <a:pt x="4276037" y="76200"/>
                    <a:pt x="4272716" y="77470"/>
                  </a:cubicBezTo>
                  <a:cubicBezTo>
                    <a:pt x="4269395" y="83820"/>
                    <a:pt x="4289324" y="87630"/>
                    <a:pt x="4299288" y="88900"/>
                  </a:cubicBezTo>
                  <a:lnTo>
                    <a:pt x="4305931" y="88900"/>
                  </a:lnTo>
                  <a:cubicBezTo>
                    <a:pt x="4395610" y="90170"/>
                    <a:pt x="4412218" y="88900"/>
                    <a:pt x="4425503" y="85090"/>
                  </a:cubicBezTo>
                  <a:cubicBezTo>
                    <a:pt x="4428825" y="83820"/>
                    <a:pt x="4435468" y="82550"/>
                    <a:pt x="4511861" y="83820"/>
                  </a:cubicBezTo>
                  <a:lnTo>
                    <a:pt x="4518504" y="83820"/>
                  </a:lnTo>
                  <a:cubicBezTo>
                    <a:pt x="4528469" y="82550"/>
                    <a:pt x="4535112" y="81280"/>
                    <a:pt x="4538433" y="80010"/>
                  </a:cubicBezTo>
                  <a:cubicBezTo>
                    <a:pt x="4624791" y="78740"/>
                    <a:pt x="4654684" y="77470"/>
                    <a:pt x="4677934" y="76200"/>
                  </a:cubicBezTo>
                  <a:lnTo>
                    <a:pt x="4760971" y="78740"/>
                  </a:lnTo>
                  <a:cubicBezTo>
                    <a:pt x="4790864" y="80010"/>
                    <a:pt x="4807471" y="80010"/>
                    <a:pt x="4817436" y="81280"/>
                  </a:cubicBezTo>
                  <a:lnTo>
                    <a:pt x="4817436" y="90170"/>
                  </a:lnTo>
                  <a:lnTo>
                    <a:pt x="5212690" y="92710"/>
                  </a:lnTo>
                  <a:lnTo>
                    <a:pt x="5199404" y="91440"/>
                  </a:lnTo>
                  <a:cubicBezTo>
                    <a:pt x="5225975" y="90170"/>
                    <a:pt x="5279119" y="87630"/>
                    <a:pt x="5315655" y="87630"/>
                  </a:cubicBezTo>
                  <a:cubicBezTo>
                    <a:pt x="5395370" y="85090"/>
                    <a:pt x="5428585" y="83820"/>
                    <a:pt x="5440865" y="81280"/>
                  </a:cubicBezTo>
                  <a:lnTo>
                    <a:pt x="5451025" y="81280"/>
                  </a:lnTo>
                  <a:lnTo>
                    <a:pt x="5453565" y="85090"/>
                  </a:lnTo>
                  <a:lnTo>
                    <a:pt x="5453565" y="63500"/>
                  </a:lnTo>
                  <a:lnTo>
                    <a:pt x="5456105" y="63500"/>
                  </a:lnTo>
                  <a:lnTo>
                    <a:pt x="5454835" y="85090"/>
                  </a:lnTo>
                  <a:lnTo>
                    <a:pt x="5458645" y="83820"/>
                  </a:lnTo>
                  <a:cubicBezTo>
                    <a:pt x="5464995" y="82550"/>
                    <a:pt x="5490395" y="81280"/>
                    <a:pt x="5517065" y="80010"/>
                  </a:cubicBezTo>
                  <a:lnTo>
                    <a:pt x="5517065" y="85090"/>
                  </a:lnTo>
                  <a:cubicBezTo>
                    <a:pt x="5541195" y="86360"/>
                    <a:pt x="5561515" y="85090"/>
                    <a:pt x="5581835" y="82550"/>
                  </a:cubicBezTo>
                  <a:cubicBezTo>
                    <a:pt x="5608505" y="80010"/>
                    <a:pt x="5635175" y="77470"/>
                    <a:pt x="5672005" y="82550"/>
                  </a:cubicBezTo>
                  <a:cubicBezTo>
                    <a:pt x="5680895" y="82550"/>
                    <a:pt x="5693595" y="85090"/>
                    <a:pt x="5706295" y="86360"/>
                  </a:cubicBezTo>
                  <a:cubicBezTo>
                    <a:pt x="5734235" y="90170"/>
                    <a:pt x="5744395" y="91440"/>
                    <a:pt x="5749475" y="86360"/>
                  </a:cubicBezTo>
                  <a:lnTo>
                    <a:pt x="5750745" y="85090"/>
                  </a:lnTo>
                  <a:cubicBezTo>
                    <a:pt x="5758365" y="85090"/>
                    <a:pt x="5765985" y="85090"/>
                    <a:pt x="5774875" y="83820"/>
                  </a:cubicBezTo>
                  <a:cubicBezTo>
                    <a:pt x="5797735" y="82550"/>
                    <a:pt x="5820595" y="81280"/>
                    <a:pt x="5847265" y="85090"/>
                  </a:cubicBezTo>
                  <a:lnTo>
                    <a:pt x="5849805" y="85090"/>
                  </a:lnTo>
                  <a:cubicBezTo>
                    <a:pt x="5851075" y="85090"/>
                    <a:pt x="5852345" y="85090"/>
                    <a:pt x="5852345" y="83820"/>
                  </a:cubicBezTo>
                  <a:lnTo>
                    <a:pt x="5866315" y="86360"/>
                  </a:lnTo>
                  <a:cubicBezTo>
                    <a:pt x="5879015" y="88900"/>
                    <a:pt x="5901875" y="87630"/>
                    <a:pt x="5922195" y="86360"/>
                  </a:cubicBezTo>
                  <a:cubicBezTo>
                    <a:pt x="5932355" y="86360"/>
                    <a:pt x="5943785" y="85090"/>
                    <a:pt x="5950135" y="85090"/>
                  </a:cubicBezTo>
                  <a:lnTo>
                    <a:pt x="5951405" y="90170"/>
                  </a:lnTo>
                  <a:cubicBezTo>
                    <a:pt x="5972995" y="83820"/>
                    <a:pt x="5999665" y="83820"/>
                    <a:pt x="6030145" y="85090"/>
                  </a:cubicBezTo>
                  <a:cubicBezTo>
                    <a:pt x="6054275" y="86360"/>
                    <a:pt x="6082215" y="86360"/>
                    <a:pt x="6111425" y="83820"/>
                  </a:cubicBezTo>
                  <a:lnTo>
                    <a:pt x="6107615" y="87630"/>
                  </a:lnTo>
                  <a:lnTo>
                    <a:pt x="6130475" y="85090"/>
                  </a:lnTo>
                  <a:cubicBezTo>
                    <a:pt x="6133015" y="85090"/>
                    <a:pt x="6135555" y="85090"/>
                    <a:pt x="6139365" y="83820"/>
                  </a:cubicBezTo>
                  <a:lnTo>
                    <a:pt x="6140635" y="90170"/>
                  </a:lnTo>
                  <a:cubicBezTo>
                    <a:pt x="6157145" y="88900"/>
                    <a:pt x="6173655" y="87630"/>
                    <a:pt x="6195245" y="88900"/>
                  </a:cubicBezTo>
                  <a:lnTo>
                    <a:pt x="6199055" y="88900"/>
                  </a:lnTo>
                  <a:lnTo>
                    <a:pt x="6209215" y="90170"/>
                  </a:lnTo>
                  <a:lnTo>
                    <a:pt x="6209215" y="109220"/>
                  </a:lnTo>
                  <a:lnTo>
                    <a:pt x="6221915" y="109220"/>
                  </a:lnTo>
                  <a:lnTo>
                    <a:pt x="6221915" y="115570"/>
                  </a:lnTo>
                  <a:cubicBezTo>
                    <a:pt x="6220645" y="129540"/>
                    <a:pt x="6219375" y="138430"/>
                    <a:pt x="6216835" y="148590"/>
                  </a:cubicBezTo>
                  <a:lnTo>
                    <a:pt x="6216835" y="151130"/>
                  </a:lnTo>
                  <a:cubicBezTo>
                    <a:pt x="6211755" y="176530"/>
                    <a:pt x="6207945" y="201930"/>
                    <a:pt x="6209215" y="271780"/>
                  </a:cubicBezTo>
                  <a:lnTo>
                    <a:pt x="6213025" y="271780"/>
                  </a:lnTo>
                  <a:cubicBezTo>
                    <a:pt x="6211755" y="293370"/>
                    <a:pt x="6210485" y="311150"/>
                    <a:pt x="6207945" y="321310"/>
                  </a:cubicBezTo>
                  <a:cubicBezTo>
                    <a:pt x="6207945" y="369570"/>
                    <a:pt x="6209215" y="372110"/>
                    <a:pt x="6215565" y="372110"/>
                  </a:cubicBezTo>
                  <a:cubicBezTo>
                    <a:pt x="6215565" y="384810"/>
                    <a:pt x="6216835" y="394970"/>
                    <a:pt x="6219375" y="407670"/>
                  </a:cubicBezTo>
                  <a:cubicBezTo>
                    <a:pt x="6220645" y="417830"/>
                    <a:pt x="6223185" y="429260"/>
                    <a:pt x="6223185" y="443230"/>
                  </a:cubicBezTo>
                  <a:lnTo>
                    <a:pt x="6218105" y="443230"/>
                  </a:lnTo>
                  <a:lnTo>
                    <a:pt x="6218105" y="449580"/>
                  </a:lnTo>
                  <a:cubicBezTo>
                    <a:pt x="6215565" y="513080"/>
                    <a:pt x="6219375" y="520700"/>
                    <a:pt x="6223185" y="528320"/>
                  </a:cubicBezTo>
                  <a:cubicBezTo>
                    <a:pt x="6224455" y="530860"/>
                    <a:pt x="6225725" y="534670"/>
                    <a:pt x="6226995" y="544830"/>
                  </a:cubicBezTo>
                  <a:lnTo>
                    <a:pt x="6218105" y="546100"/>
                  </a:lnTo>
                  <a:close/>
                  <a:moveTo>
                    <a:pt x="6221915" y="756920"/>
                  </a:moveTo>
                  <a:lnTo>
                    <a:pt x="6219375" y="751840"/>
                  </a:lnTo>
                  <a:lnTo>
                    <a:pt x="6220645" y="745490"/>
                  </a:lnTo>
                  <a:cubicBezTo>
                    <a:pt x="6221915" y="750570"/>
                    <a:pt x="6221915" y="754380"/>
                    <a:pt x="6221915" y="756920"/>
                  </a:cubicBezTo>
                  <a:close/>
                  <a:moveTo>
                    <a:pt x="73660" y="2716530"/>
                  </a:moveTo>
                  <a:lnTo>
                    <a:pt x="76200" y="2721610"/>
                  </a:lnTo>
                  <a:lnTo>
                    <a:pt x="74930" y="2727960"/>
                  </a:lnTo>
                  <a:cubicBezTo>
                    <a:pt x="73660" y="2724150"/>
                    <a:pt x="73660" y="2720340"/>
                    <a:pt x="73660" y="2716530"/>
                  </a:cubicBezTo>
                  <a:close/>
                  <a:moveTo>
                    <a:pt x="6257475" y="628650"/>
                  </a:moveTo>
                  <a:lnTo>
                    <a:pt x="6257475" y="619760"/>
                  </a:lnTo>
                  <a:cubicBezTo>
                    <a:pt x="6257475" y="623570"/>
                    <a:pt x="6258745" y="626110"/>
                    <a:pt x="6258745" y="628650"/>
                  </a:cubicBezTo>
                  <a:lnTo>
                    <a:pt x="6257475" y="628650"/>
                  </a:lnTo>
                  <a:close/>
                  <a:moveTo>
                    <a:pt x="6286685" y="1320800"/>
                  </a:moveTo>
                  <a:lnTo>
                    <a:pt x="6282875" y="1319530"/>
                  </a:lnTo>
                  <a:cubicBezTo>
                    <a:pt x="6284145" y="1319530"/>
                    <a:pt x="6285415" y="1320800"/>
                    <a:pt x="6286685" y="1320800"/>
                  </a:cubicBezTo>
                  <a:close/>
                </a:path>
              </a:pathLst>
            </a:custGeom>
            <a:solidFill>
              <a:srgbClr val="D8849E"/>
            </a:solidFill>
          </p:spPr>
        </p:sp>
      </p:grpSp>
      <p:pic>
        <p:nvPicPr>
          <p:cNvPr id="8"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900000">
            <a:off x="14793939" y="-187288"/>
            <a:ext cx="3765550" cy="2530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组合 1"/>
          <p:cNvGrpSpPr>
            <a:grpSpLocks/>
          </p:cNvGrpSpPr>
          <p:nvPr/>
        </p:nvGrpSpPr>
        <p:grpSpPr bwMode="auto">
          <a:xfrm rot="5239797">
            <a:off x="288096" y="-825598"/>
            <a:ext cx="3162300" cy="3886200"/>
            <a:chOff x="3668724" y="1507724"/>
            <a:chExt cx="4868459" cy="5272906"/>
          </a:xfrm>
        </p:grpSpPr>
        <p:pic>
          <p:nvPicPr>
            <p:cNvPr id="10" name="图片 14"/>
            <p:cNvPicPr>
              <a:picLocks noChangeAspect="1"/>
            </p:cNvPicPr>
            <p:nvPr/>
          </p:nvPicPr>
          <p:blipFill>
            <a:blip r:embed="rId4">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5"/>
            <p:cNvPicPr>
              <a:picLocks noChangeAspect="1"/>
            </p:cNvPicPr>
            <p:nvPr/>
          </p:nvPicPr>
          <p:blipFill>
            <a:blip r:embed="rId4">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6"/>
            <p:cNvPicPr>
              <a:picLocks noChangeAspect="1"/>
            </p:cNvPicPr>
            <p:nvPr/>
          </p:nvPicPr>
          <p:blipFill>
            <a:blip r:embed="rId4">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30785" y="72148"/>
            <a:ext cx="998538"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4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824023" y="8801100"/>
            <a:ext cx="4578631" cy="5131405"/>
          </a:xfrm>
          <a:prstGeom prst="rect">
            <a:avLst/>
          </a:prstGeom>
        </p:spPr>
      </p:pic>
      <p:sp>
        <p:nvSpPr>
          <p:cNvPr id="18" name="Pentagon 17"/>
          <p:cNvSpPr/>
          <p:nvPr/>
        </p:nvSpPr>
        <p:spPr>
          <a:xfrm>
            <a:off x="4814939" y="2598171"/>
            <a:ext cx="3181849" cy="1419471"/>
          </a:xfrm>
          <a:prstGeom prst="homePlate">
            <a:avLst/>
          </a:prstGeom>
          <a:solidFill>
            <a:srgbClr val="C2A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solidFill>
                <a:prstClr val="white"/>
              </a:solidFill>
              <a:latin typeface="Times New Roman" panose="02020603050405020304" pitchFamily="18" charset="0"/>
              <a:cs typeface="Times New Roman" panose="02020603050405020304" pitchFamily="18" charset="0"/>
            </a:endParaRPr>
          </a:p>
        </p:txBody>
      </p:sp>
      <p:sp>
        <p:nvSpPr>
          <p:cNvPr id="24" name="Pentagon 23"/>
          <p:cNvSpPr/>
          <p:nvPr/>
        </p:nvSpPr>
        <p:spPr>
          <a:xfrm>
            <a:off x="4819151" y="6515100"/>
            <a:ext cx="3715249" cy="1694501"/>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solidFill>
                <a:prstClr val="white"/>
              </a:solidFill>
              <a:latin typeface="Times New Roman" panose="02020603050405020304" pitchFamily="18" charset="0"/>
              <a:cs typeface="Times New Roman" panose="02020603050405020304" pitchFamily="18" charset="0"/>
            </a:endParaRPr>
          </a:p>
        </p:txBody>
      </p:sp>
      <p:grpSp>
        <p:nvGrpSpPr>
          <p:cNvPr id="41" name="Group 40"/>
          <p:cNvGrpSpPr/>
          <p:nvPr/>
        </p:nvGrpSpPr>
        <p:grpSpPr>
          <a:xfrm>
            <a:off x="1026946" y="3267415"/>
            <a:ext cx="3502435" cy="4547442"/>
            <a:chOff x="689317" y="2256183"/>
            <a:chExt cx="3854548" cy="3031960"/>
          </a:xfrm>
        </p:grpSpPr>
        <p:sp>
          <p:nvSpPr>
            <p:cNvPr id="42" name="Rectangle 41"/>
            <p:cNvSpPr/>
            <p:nvPr/>
          </p:nvSpPr>
          <p:spPr>
            <a:xfrm>
              <a:off x="689317" y="2256183"/>
              <a:ext cx="3854548" cy="30319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1350" dirty="0">
                <a:solidFill>
                  <a:prstClr val="white">
                    <a:lumMod val="65000"/>
                  </a:prstClr>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45" name="Rectangle 44"/>
            <p:cNvSpPr/>
            <p:nvPr/>
          </p:nvSpPr>
          <p:spPr>
            <a:xfrm>
              <a:off x="946412" y="2756389"/>
              <a:ext cx="3330576" cy="2031548"/>
            </a:xfrm>
            <a:prstGeom prst="rect">
              <a:avLst/>
            </a:prstGeom>
          </p:spPr>
          <p:txBody>
            <a:bodyPr wrap="square">
              <a:spAutoFit/>
            </a:bodyPr>
            <a:lstStyle/>
            <a:p>
              <a:pPr algn="ctr">
                <a:lnSpc>
                  <a:spcPct val="120000"/>
                </a:lnSpc>
              </a:pPr>
              <a:r>
                <a:rPr lang="de-DE" sz="4000" b="1">
                  <a:latin typeface="Times New Roman" panose="02020603050405020304" pitchFamily="18" charset="0"/>
                  <a:cs typeface="Times New Roman" panose="02020603050405020304" pitchFamily="18" charset="0"/>
                </a:rPr>
                <a:t>Sự vận động của cảm xúc trong 6 câu đầu</a:t>
              </a:r>
              <a:endParaRPr lang="en-GB" altLang="zh-CN" sz="4000" dirty="0">
                <a:solidFill>
                  <a:prstClr val="white">
                    <a:lumMod val="65000"/>
                  </a:prstClr>
                </a:solidFill>
                <a:latin typeface="Times New Roman" panose="02020603050405020304" pitchFamily="18" charset="0"/>
                <a:ea typeface="印品黑体" panose="00000500000000000000" pitchFamily="2" charset="-122"/>
                <a:cs typeface="Times New Roman" panose="02020603050405020304" pitchFamily="18" charset="0"/>
                <a:sym typeface="Arial" panose="020B0604020202020204" pitchFamily="34" charset="0"/>
              </a:endParaRPr>
            </a:p>
          </p:txBody>
        </p:sp>
      </p:grpSp>
      <p:grpSp>
        <p:nvGrpSpPr>
          <p:cNvPr id="48" name="组合 38"/>
          <p:cNvGrpSpPr/>
          <p:nvPr/>
        </p:nvGrpSpPr>
        <p:grpSpPr>
          <a:xfrm>
            <a:off x="1260555" y="842222"/>
            <a:ext cx="15766893" cy="0"/>
            <a:chOff x="1028775" y="591989"/>
            <a:chExt cx="11086097" cy="0"/>
          </a:xfrm>
        </p:grpSpPr>
        <p:cxnSp>
          <p:nvCxnSpPr>
            <p:cNvPr id="49" name="直接连接符 39"/>
            <p:cNvCxnSpPr/>
            <p:nvPr/>
          </p:nvCxnSpPr>
          <p:spPr>
            <a:xfrm>
              <a:off x="1028775" y="591989"/>
              <a:ext cx="350419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0"/>
            <p:cNvCxnSpPr/>
            <p:nvPr/>
          </p:nvCxnSpPr>
          <p:spPr>
            <a:xfrm>
              <a:off x="8610675" y="591989"/>
              <a:ext cx="350419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5" name="Rectangle 4"/>
          <p:cNvSpPr/>
          <p:nvPr/>
        </p:nvSpPr>
        <p:spPr>
          <a:xfrm>
            <a:off x="8282347" y="1827414"/>
            <a:ext cx="9015054" cy="2800767"/>
          </a:xfrm>
          <a:prstGeom prst="rect">
            <a:avLst/>
          </a:prstGeom>
        </p:spPr>
        <p:txBody>
          <a:bodyPr wrap="square">
            <a:spAutoFit/>
          </a:bodyPr>
          <a:lstStyle/>
          <a:p>
            <a:pPr algn="just">
              <a:spcAft>
                <a:spcPts val="800"/>
              </a:spcAft>
            </a:pPr>
            <a:r>
              <a:rPr lang="de-DE" sz="4400">
                <a:latin typeface="Times New Roman" panose="02020603050405020304" pitchFamily="18" charset="0"/>
                <a:cs typeface="Times New Roman" panose="02020603050405020304" pitchFamily="18" charset="0"/>
              </a:rPr>
              <a:t> </a:t>
            </a:r>
            <a:r>
              <a:rPr lang="vi-VN" sz="4400">
                <a:latin typeface="Times New Roman" panose="02020603050405020304" pitchFamily="18" charset="0"/>
                <a:cs typeface="Times New Roman" panose="02020603050405020304" pitchFamily="18" charset="0"/>
              </a:rPr>
              <a:t>- </a:t>
            </a:r>
            <a:r>
              <a:rPr lang="de-DE" sz="4400">
                <a:latin typeface="Times New Roman" panose="02020603050405020304" pitchFamily="18" charset="0"/>
                <a:cs typeface="Times New Roman" panose="02020603050405020304" pitchFamily="18" charset="0"/>
              </a:rPr>
              <a:t>Từ xúc cảm xót thương cho một cá nhân (Tiểu Thanh) </a:t>
            </a:r>
            <a:r>
              <a:rPr lang="en-US" sz="4400">
                <a:latin typeface="Times New Roman" panose="02020603050405020304" pitchFamily="18" charset="0"/>
                <a:cs typeface="Times New Roman" panose="02020603050405020304" pitchFamily="18" charset="0"/>
                <a:sym typeface="Wingdings 3" panose="05040102010807070707" pitchFamily="18" charset="2"/>
              </a:rPr>
              <a:t></a:t>
            </a:r>
            <a:r>
              <a:rPr lang="de-DE" sz="4400">
                <a:latin typeface="Times New Roman" panose="02020603050405020304" pitchFamily="18" charset="0"/>
                <a:cs typeface="Times New Roman" panose="02020603050405020304" pitchFamily="18" charset="0"/>
              </a:rPr>
              <a:t> thương cho những kiếp người tài hoa bạc mệnh nói chung </a:t>
            </a:r>
            <a:r>
              <a:rPr lang="en-US" sz="4400">
                <a:latin typeface="Times New Roman" panose="02020603050405020304" pitchFamily="18" charset="0"/>
                <a:cs typeface="Times New Roman" panose="02020603050405020304" pitchFamily="18" charset="0"/>
                <a:sym typeface="Wingdings 3" panose="05040102010807070707" pitchFamily="18" charset="2"/>
              </a:rPr>
              <a:t></a:t>
            </a:r>
            <a:r>
              <a:rPr lang="de-DE" sz="4400">
                <a:latin typeface="Times New Roman" panose="02020603050405020304" pitchFamily="18" charset="0"/>
                <a:cs typeface="Times New Roman" panose="02020603050405020304" pitchFamily="18" charset="0"/>
              </a:rPr>
              <a:t> tự thương mình. </a:t>
            </a:r>
            <a:endParaRPr lang="en-GB" sz="40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8418084" y="4940758"/>
            <a:ext cx="8879317" cy="4154984"/>
          </a:xfrm>
          <a:prstGeom prst="rect">
            <a:avLst/>
          </a:prstGeom>
        </p:spPr>
        <p:txBody>
          <a:bodyPr wrap="square">
            <a:spAutoFit/>
          </a:bodyPr>
          <a:lstStyle/>
          <a:p>
            <a:pPr algn="just"/>
            <a:r>
              <a:rPr lang="de-DE" sz="4400">
                <a:latin typeface="Times New Roman" panose="02020603050405020304" pitchFamily="18" charset="0"/>
                <a:cs typeface="Times New Roman" panose="02020603050405020304" pitchFamily="18" charset="0"/>
              </a:rPr>
              <a:t>- Thái độ của nhà thơ :</a:t>
            </a:r>
            <a:endParaRPr lang="en-GB" sz="4400">
              <a:latin typeface="Times New Roman" panose="02020603050405020304" pitchFamily="18" charset="0"/>
              <a:cs typeface="Times New Roman" panose="02020603050405020304" pitchFamily="18" charset="0"/>
            </a:endParaRPr>
          </a:p>
          <a:p>
            <a:pPr algn="just"/>
            <a:r>
              <a:rPr lang="de-DE" sz="4400">
                <a:latin typeface="Times New Roman" panose="02020603050405020304" pitchFamily="18" charset="0"/>
                <a:cs typeface="Times New Roman" panose="02020603050405020304" pitchFamily="18" charset="0"/>
              </a:rPr>
              <a:t>+ đồng cảm sâu sắc với Tiểu Thanh.</a:t>
            </a:r>
            <a:endParaRPr lang="en-GB" sz="4400">
              <a:latin typeface="Times New Roman" panose="02020603050405020304" pitchFamily="18" charset="0"/>
              <a:cs typeface="Times New Roman" panose="02020603050405020304" pitchFamily="18" charset="0"/>
            </a:endParaRPr>
          </a:p>
          <a:p>
            <a:pPr algn="just"/>
            <a:r>
              <a:rPr lang="de-DE" sz="4400">
                <a:latin typeface="Times New Roman" panose="02020603050405020304" pitchFamily="18" charset="0"/>
                <a:cs typeface="Times New Roman" panose="02020603050405020304" pitchFamily="18" charset="0"/>
              </a:rPr>
              <a:t>+ bày tỏ sự chia sẻ, cảm thông, trân trọng của mình đối với những có tài năng văn chương, nghệ thuật nói chung.</a:t>
            </a:r>
            <a:r>
              <a:rPr lang="en-US" sz="4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GB" sz="40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6" name="图片 4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319" y="6402512"/>
            <a:ext cx="2770638" cy="3456440"/>
          </a:xfrm>
          <a:prstGeom prst="rect">
            <a:avLst/>
          </a:prstGeom>
        </p:spPr>
      </p:pic>
    </p:spTree>
    <p:custDataLst>
      <p:tags r:id="rId1"/>
    </p:custDataLst>
    <p:extLst>
      <p:ext uri="{BB962C8B-B14F-4D97-AF65-F5344CB8AC3E}">
        <p14:creationId xmlns:p14="http://schemas.microsoft.com/office/powerpoint/2010/main" val="2466233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4" grpId="0" animBg="1"/>
      <p:bldP spid="5"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350134" y="831017"/>
            <a:ext cx="11979189" cy="1109880"/>
          </a:xfrm>
          <a:prstGeom prst="rect">
            <a:avLst/>
          </a:prstGeom>
          <a:solidFill>
            <a:srgbClr val="E8B594"/>
          </a:solidFill>
        </p:spPr>
      </p:sp>
      <p:sp>
        <p:nvSpPr>
          <p:cNvPr id="3" name="Freeform 3"/>
          <p:cNvSpPr/>
          <p:nvPr/>
        </p:nvSpPr>
        <p:spPr>
          <a:xfrm>
            <a:off x="-1665515" y="9808187"/>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5649685" y="9808187"/>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2964885" y="9808187"/>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2176597" y="150450"/>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5138603" y="173587"/>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12445685" y="173586"/>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12"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9900000">
            <a:off x="14793939" y="-187288"/>
            <a:ext cx="3765550" cy="2530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组合 1"/>
          <p:cNvGrpSpPr>
            <a:grpSpLocks/>
          </p:cNvGrpSpPr>
          <p:nvPr/>
        </p:nvGrpSpPr>
        <p:grpSpPr bwMode="auto">
          <a:xfrm rot="5239797">
            <a:off x="288096" y="-825598"/>
            <a:ext cx="3162300" cy="3886200"/>
            <a:chOff x="3668724" y="1507724"/>
            <a:chExt cx="4868459" cy="5272906"/>
          </a:xfrm>
        </p:grpSpPr>
        <p:pic>
          <p:nvPicPr>
            <p:cNvPr id="14" name="图片 14"/>
            <p:cNvPicPr>
              <a:picLocks noChangeAspect="1"/>
            </p:cNvPicPr>
            <p:nvPr/>
          </p:nvPicPr>
          <p:blipFill>
            <a:blip r:embed="rId6">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5"/>
            <p:cNvPicPr>
              <a:picLocks noChangeAspect="1"/>
            </p:cNvPicPr>
            <p:nvPr/>
          </p:nvPicPr>
          <p:blipFill>
            <a:blip r:embed="rId6">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6"/>
            <p:cNvPicPr>
              <a:picLocks noChangeAspect="1"/>
            </p:cNvPicPr>
            <p:nvPr/>
          </p:nvPicPr>
          <p:blipFill>
            <a:blip r:embed="rId6">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图片 2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330785" y="72148"/>
            <a:ext cx="998538"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533081" y="5116935"/>
            <a:ext cx="4298532" cy="4474126"/>
          </a:xfrm>
          <a:prstGeom prst="rect">
            <a:avLst/>
          </a:prstGeom>
          <a:solidFill>
            <a:schemeClr val="bg1">
              <a:lumMod val="6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955" dirty="0">
              <a:solidFill>
                <a:prstClr val="white"/>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19" name="TextBox 18"/>
          <p:cNvSpPr txBox="1"/>
          <p:nvPr/>
        </p:nvSpPr>
        <p:spPr>
          <a:xfrm>
            <a:off x="829262" y="5430801"/>
            <a:ext cx="3750202" cy="4093428"/>
          </a:xfrm>
          <a:prstGeom prst="rect">
            <a:avLst/>
          </a:prstGeom>
          <a:noFill/>
        </p:spPr>
        <p:txBody>
          <a:bodyPr wrap="square" lIns="0" tIns="0" rIns="0" bIns="0" numCol="1" spcCol="360000">
            <a:spAutoFit/>
          </a:bodyPr>
          <a:lstStyle/>
          <a:p>
            <a:pPr algn="just"/>
            <a:r>
              <a:rPr lang="de-DE" sz="3800">
                <a:latin typeface="Times New Roman" panose="02020603050405020304" pitchFamily="18" charset="0"/>
                <a:cs typeface="Times New Roman" panose="02020603050405020304" pitchFamily="18" charset="0"/>
              </a:rPr>
              <a:t>- </a:t>
            </a:r>
            <a:r>
              <a:rPr lang="de-DE" sz="3800" b="1" i="1">
                <a:solidFill>
                  <a:srgbClr val="FF0000"/>
                </a:solidFill>
                <a:latin typeface="Times New Roman" panose="02020603050405020304" pitchFamily="18" charset="0"/>
                <a:cs typeface="Times New Roman" panose="02020603050405020304" pitchFamily="18" charset="0"/>
              </a:rPr>
              <a:t>“Ba trăm năm lẻ nữa”: </a:t>
            </a:r>
            <a:r>
              <a:rPr lang="de-DE" sz="3800">
                <a:latin typeface="Times New Roman" panose="02020603050405020304" pitchFamily="18" charset="0"/>
                <a:cs typeface="Times New Roman" panose="02020603050405020304" pitchFamily="18" charset="0"/>
              </a:rPr>
              <a:t>khoảng thời gian ước lệ, chỉ tương lai xa xôi.</a:t>
            </a:r>
            <a:endParaRPr lang="en-GB" sz="3800">
              <a:latin typeface="Times New Roman" panose="02020603050405020304" pitchFamily="18" charset="0"/>
              <a:cs typeface="Times New Roman" panose="02020603050405020304" pitchFamily="18" charset="0"/>
            </a:endParaRPr>
          </a:p>
          <a:p>
            <a:pPr algn="just"/>
            <a:r>
              <a:rPr lang="de-DE" sz="3800">
                <a:latin typeface="Times New Roman" panose="02020603050405020304" pitchFamily="18" charset="0"/>
                <a:cs typeface="Times New Roman" panose="02020603050405020304" pitchFamily="18" charset="0"/>
              </a:rPr>
              <a:t>- </a:t>
            </a:r>
            <a:r>
              <a:rPr lang="de-DE" sz="3800" b="1" i="1">
                <a:solidFill>
                  <a:srgbClr val="FF0000"/>
                </a:solidFill>
                <a:latin typeface="Times New Roman" panose="02020603050405020304" pitchFamily="18" charset="0"/>
                <a:cs typeface="Times New Roman" panose="02020603050405020304" pitchFamily="18" charset="0"/>
              </a:rPr>
              <a:t>“Khóc” </a:t>
            </a:r>
            <a:r>
              <a:rPr lang="en-US" sz="3800">
                <a:latin typeface="Times New Roman" panose="02020603050405020304" pitchFamily="18" charset="0"/>
                <a:cs typeface="Times New Roman" panose="02020603050405020304" pitchFamily="18" charset="0"/>
                <a:sym typeface="Wingdings 3" panose="05040102010807070707" pitchFamily="18" charset="2"/>
              </a:rPr>
              <a:t></a:t>
            </a:r>
            <a:r>
              <a:rPr lang="de-DE" sz="3800">
                <a:latin typeface="Times New Roman" panose="02020603050405020304" pitchFamily="18" charset="0"/>
                <a:cs typeface="Times New Roman" panose="02020603050405020304" pitchFamily="18" charset="0"/>
              </a:rPr>
              <a:t> sự thương </a:t>
            </a:r>
            <a:r>
              <a:rPr lang="vi-VN" sz="3800">
                <a:latin typeface="Times New Roman" panose="02020603050405020304" pitchFamily="18" charset="0"/>
                <a:cs typeface="Times New Roman" panose="02020603050405020304" pitchFamily="18" charset="0"/>
              </a:rPr>
              <a:t>cảm, </a:t>
            </a:r>
            <a:r>
              <a:rPr lang="de-DE" sz="3800">
                <a:latin typeface="Times New Roman" panose="02020603050405020304" pitchFamily="18" charset="0"/>
                <a:cs typeface="Times New Roman" panose="02020603050405020304" pitchFamily="18" charset="0"/>
              </a:rPr>
              <a:t>sự thấu hiểu.</a:t>
            </a:r>
            <a:endParaRPr lang="en-GB" sz="3800">
              <a:latin typeface="Times New Roman" panose="02020603050405020304" pitchFamily="18" charset="0"/>
              <a:cs typeface="Times New Roman" panose="02020603050405020304" pitchFamily="18" charset="0"/>
            </a:endParaRPr>
          </a:p>
        </p:txBody>
      </p:sp>
      <p:sp>
        <p:nvSpPr>
          <p:cNvPr id="20" name="Rectangle 19"/>
          <p:cNvSpPr/>
          <p:nvPr/>
        </p:nvSpPr>
        <p:spPr>
          <a:xfrm>
            <a:off x="5105081" y="5184355"/>
            <a:ext cx="4191319" cy="4372113"/>
          </a:xfrm>
          <a:prstGeom prst="rect">
            <a:avLst/>
          </a:prstGeom>
          <a:solidFill>
            <a:srgbClr val="A39137"/>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955" dirty="0">
              <a:solidFill>
                <a:prstClr val="white"/>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21" name="TextBox 20"/>
          <p:cNvSpPr txBox="1"/>
          <p:nvPr/>
        </p:nvSpPr>
        <p:spPr>
          <a:xfrm>
            <a:off x="5474530" y="5612964"/>
            <a:ext cx="3593270" cy="3508653"/>
          </a:xfrm>
          <a:prstGeom prst="rect">
            <a:avLst/>
          </a:prstGeom>
          <a:noFill/>
        </p:spPr>
        <p:txBody>
          <a:bodyPr wrap="square" lIns="0" tIns="0" rIns="0" bIns="0" numCol="1" spcCol="360000">
            <a:spAutoFit/>
          </a:bodyPr>
          <a:lstStyle/>
          <a:p>
            <a:pPr algn="just"/>
            <a:r>
              <a:rPr lang="de-DE" sz="3800" b="1" i="1">
                <a:solidFill>
                  <a:srgbClr val="FF0000"/>
                </a:solidFill>
                <a:latin typeface="Times New Roman" panose="02020603050405020304" pitchFamily="18" charset="0"/>
                <a:cs typeface="Times New Roman" panose="02020603050405020304" pitchFamily="18" charset="0"/>
              </a:rPr>
              <a:t>Tố Như: </a:t>
            </a:r>
            <a:r>
              <a:rPr lang="de-DE" sz="3800">
                <a:latin typeface="Times New Roman" panose="02020603050405020304" pitchFamily="18" charset="0"/>
                <a:cs typeface="Times New Roman" panose="02020603050405020304" pitchFamily="18" charset="0"/>
              </a:rPr>
              <a:t>là tên chữ, bút hiệu của Nguyễn Du</a:t>
            </a:r>
            <a:r>
              <a:rPr lang="en-US" sz="3800">
                <a:latin typeface="Times New Roman" panose="02020603050405020304" pitchFamily="18" charset="0"/>
                <a:cs typeface="Times New Roman" panose="02020603050405020304" pitchFamily="18" charset="0"/>
                <a:sym typeface="Wingdings 3" panose="05040102010807070707" pitchFamily="18" charset="2"/>
              </a:rPr>
              <a:t></a:t>
            </a:r>
            <a:r>
              <a:rPr lang="de-DE" sz="3800">
                <a:latin typeface="Times New Roman" panose="02020603050405020304" pitchFamily="18" charset="0"/>
                <a:cs typeface="Times New Roman" panose="02020603050405020304" pitchFamily="18" charset="0"/>
              </a:rPr>
              <a:t> tư cách một nhà thơ, một nghệ sĩ, một cái tôi cá nhân</a:t>
            </a:r>
            <a:endParaRPr lang="en-GB" sz="3800">
              <a:latin typeface="Times New Roman" panose="02020603050405020304" pitchFamily="18" charset="0"/>
              <a:cs typeface="Times New Roman" panose="02020603050405020304" pitchFamily="18" charset="0"/>
            </a:endParaRPr>
          </a:p>
        </p:txBody>
      </p:sp>
      <p:sp>
        <p:nvSpPr>
          <p:cNvPr id="22" name="Rectangle 21"/>
          <p:cNvSpPr/>
          <p:nvPr/>
        </p:nvSpPr>
        <p:spPr>
          <a:xfrm>
            <a:off x="9665849" y="5116935"/>
            <a:ext cx="8161301" cy="4439535"/>
          </a:xfrm>
          <a:prstGeom prst="rect">
            <a:avLst/>
          </a:prstGeom>
          <a:solidFill>
            <a:srgbClr val="5F905E"/>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955" dirty="0">
              <a:solidFill>
                <a:prstClr val="white"/>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23" name="TextBox 22"/>
          <p:cNvSpPr txBox="1"/>
          <p:nvPr/>
        </p:nvSpPr>
        <p:spPr>
          <a:xfrm>
            <a:off x="10145139" y="5514119"/>
            <a:ext cx="7500515" cy="3508653"/>
          </a:xfrm>
          <a:prstGeom prst="rect">
            <a:avLst/>
          </a:prstGeom>
          <a:noFill/>
        </p:spPr>
        <p:txBody>
          <a:bodyPr wrap="square" lIns="0" tIns="0" rIns="0" bIns="0" numCol="1" spcCol="360000">
            <a:spAutoFit/>
          </a:bodyPr>
          <a:lstStyle/>
          <a:p>
            <a:pPr algn="just"/>
            <a:r>
              <a:rPr lang="de-DE" sz="3800">
                <a:solidFill>
                  <a:schemeClr val="bg1"/>
                </a:solidFill>
                <a:latin typeface="Times New Roman" panose="02020603050405020304" pitchFamily="18" charset="0"/>
                <a:cs typeface="Times New Roman" panose="02020603050405020304" pitchFamily="18" charset="0"/>
              </a:rPr>
              <a:t>=&gt; Điều Nguyễn Du băn khoăn: Câu hỏi tu từ thể hiện rõ nỗi lo lắng, băn khoăn của Nguyễn Du không biết có ai trong hậu thế mai sau thấu hiểu, thương cảm ông như ông đã đồng cảm, khóc thương nàng Tiểu Thanh. </a:t>
            </a:r>
            <a:r>
              <a:rPr lang="de-DE" sz="3800" b="1">
                <a:solidFill>
                  <a:schemeClr val="bg1"/>
                </a:solidFill>
                <a:latin typeface="Times New Roman" panose="02020603050405020304" pitchFamily="18" charset="0"/>
                <a:cs typeface="Times New Roman" panose="02020603050405020304" pitchFamily="18" charset="0"/>
              </a:rPr>
              <a:t>                     </a:t>
            </a:r>
            <a:endParaRPr lang="en-GB" sz="3800">
              <a:solidFill>
                <a:schemeClr val="bg1"/>
              </a:solidFill>
              <a:latin typeface="Times New Roman" panose="02020603050405020304" pitchFamily="18" charset="0"/>
              <a:cs typeface="Times New Roman" panose="02020603050405020304" pitchFamily="18" charset="0"/>
            </a:endParaRPr>
          </a:p>
        </p:txBody>
      </p:sp>
      <p:sp>
        <p:nvSpPr>
          <p:cNvPr id="9" name="Rectangle 8"/>
          <p:cNvSpPr/>
          <p:nvPr/>
        </p:nvSpPr>
        <p:spPr>
          <a:xfrm>
            <a:off x="3718222" y="1318015"/>
            <a:ext cx="11178125" cy="719108"/>
          </a:xfrm>
          <a:prstGeom prst="rect">
            <a:avLst/>
          </a:prstGeom>
        </p:spPr>
        <p:txBody>
          <a:bodyPr wrap="none">
            <a:spAutoFit/>
          </a:bodyPr>
          <a:lstStyle/>
          <a:p>
            <a:pPr marL="30480" marR="30480" algn="ctr">
              <a:lnSpc>
                <a:spcPts val="1800"/>
              </a:lnSpc>
              <a:spcAft>
                <a:spcPts val="800"/>
              </a:spcAft>
            </a:pPr>
            <a:r>
              <a:rPr lang="de-DE" sz="4400" b="1">
                <a:latin typeface="Times New Roman" panose="02020603050405020304" pitchFamily="18" charset="0"/>
                <a:cs typeface="Times New Roman" panose="02020603050405020304" pitchFamily="18" charset="0"/>
              </a:rPr>
              <a:t>Tiếng lòng khao khát tri âm, tri kỉ</a:t>
            </a:r>
            <a:r>
              <a:rPr lang="vi-VN" sz="4400" b="1">
                <a:latin typeface="Times New Roman" panose="02020603050405020304" pitchFamily="18" charset="0"/>
                <a:cs typeface="Times New Roman" panose="02020603050405020304" pitchFamily="18" charset="0"/>
              </a:rPr>
              <a:t>  ( Câu 7-8)</a:t>
            </a:r>
            <a:endParaRPr lang="en-GB" sz="4400">
              <a:latin typeface="Times New Roman" panose="02020603050405020304" pitchFamily="18" charset="0"/>
              <a:cs typeface="Times New Roman" panose="02020603050405020304" pitchFamily="18" charset="0"/>
            </a:endParaRPr>
          </a:p>
          <a:p>
            <a:pPr marL="30480" marR="30480" algn="ctr">
              <a:lnSpc>
                <a:spcPts val="1800"/>
              </a:lnSpc>
              <a:spcAft>
                <a:spcPts val="800"/>
              </a:spcAft>
            </a:pPr>
            <a:endParaRPr lang="en-GB" sz="40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75601" y="2006656"/>
            <a:ext cx="5349347" cy="3025270"/>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7871" y="1953597"/>
            <a:ext cx="4303956" cy="3053052"/>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24" name="Picture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640218" y="2083143"/>
            <a:ext cx="6186932" cy="2966475"/>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custDataLst>
      <p:tags r:id="rId1"/>
    </p:custDataLst>
    <p:extLst>
      <p:ext uri="{BB962C8B-B14F-4D97-AF65-F5344CB8AC3E}">
        <p14:creationId xmlns:p14="http://schemas.microsoft.com/office/powerpoint/2010/main" val="336663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barn(inVertical)">
                                      <p:cBhvr>
                                        <p:cTn id="47" dur="500"/>
                                        <p:tgtEl>
                                          <p:spTgt spid="24"/>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barn(inVertical)">
                                      <p:cBhvr>
                                        <p:cTn id="50" dur="500"/>
                                        <p:tgtEl>
                                          <p:spTgt spid="23"/>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barn(inVertical)">
                                      <p:cBhvr>
                                        <p:cTn id="5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0" grpId="0" animBg="1"/>
      <p:bldP spid="21" grpId="0"/>
      <p:bldP spid="22" grpId="0" animBg="1"/>
      <p:bldP spid="23"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95722" y="435402"/>
            <a:ext cx="17096555" cy="9422315"/>
            <a:chOff x="0" y="0"/>
            <a:chExt cx="6295575" cy="3469640"/>
          </a:xfrm>
        </p:grpSpPr>
        <p:sp>
          <p:nvSpPr>
            <p:cNvPr id="3" name="Freeform 3"/>
            <p:cNvSpPr/>
            <p:nvPr/>
          </p:nvSpPr>
          <p:spPr>
            <a:xfrm>
              <a:off x="0" y="-2540"/>
              <a:ext cx="6295575" cy="3472180"/>
            </a:xfrm>
            <a:custGeom>
              <a:avLst/>
              <a:gdLst/>
              <a:ahLst/>
              <a:cxnLst/>
              <a:rect l="l" t="t" r="r" b="b"/>
              <a:pathLst>
                <a:path w="6295575" h="3472180">
                  <a:moveTo>
                    <a:pt x="6293035" y="1087120"/>
                  </a:moveTo>
                  <a:lnTo>
                    <a:pt x="6295575" y="1071880"/>
                  </a:lnTo>
                  <a:lnTo>
                    <a:pt x="6289225" y="1075690"/>
                  </a:lnTo>
                  <a:lnTo>
                    <a:pt x="6289225" y="1051560"/>
                  </a:lnTo>
                  <a:cubicBezTo>
                    <a:pt x="6289225" y="1050290"/>
                    <a:pt x="6287955" y="1046480"/>
                    <a:pt x="6286685" y="1041400"/>
                  </a:cubicBezTo>
                  <a:lnTo>
                    <a:pt x="6286685" y="1038860"/>
                  </a:lnTo>
                  <a:lnTo>
                    <a:pt x="6285415" y="1038860"/>
                  </a:lnTo>
                  <a:cubicBezTo>
                    <a:pt x="6284145" y="1033780"/>
                    <a:pt x="6280335" y="1033780"/>
                    <a:pt x="6279065" y="1033780"/>
                  </a:cubicBezTo>
                  <a:cubicBezTo>
                    <a:pt x="6279065" y="993140"/>
                    <a:pt x="6280335" y="951230"/>
                    <a:pt x="6281605" y="910590"/>
                  </a:cubicBezTo>
                  <a:cubicBezTo>
                    <a:pt x="6281605" y="899160"/>
                    <a:pt x="6282875" y="889000"/>
                    <a:pt x="6282875" y="877570"/>
                  </a:cubicBezTo>
                  <a:lnTo>
                    <a:pt x="6286685" y="877570"/>
                  </a:lnTo>
                  <a:lnTo>
                    <a:pt x="6286685" y="847090"/>
                  </a:lnTo>
                  <a:lnTo>
                    <a:pt x="6290495" y="847090"/>
                  </a:lnTo>
                  <a:lnTo>
                    <a:pt x="6290495" y="816610"/>
                  </a:lnTo>
                  <a:cubicBezTo>
                    <a:pt x="6293035" y="781050"/>
                    <a:pt x="6295575" y="726440"/>
                    <a:pt x="6293035" y="692150"/>
                  </a:cubicBezTo>
                  <a:cubicBezTo>
                    <a:pt x="6294305" y="674370"/>
                    <a:pt x="6291765" y="652780"/>
                    <a:pt x="6290495" y="641350"/>
                  </a:cubicBezTo>
                  <a:lnTo>
                    <a:pt x="6291765" y="641350"/>
                  </a:lnTo>
                  <a:lnTo>
                    <a:pt x="6287955" y="542290"/>
                  </a:lnTo>
                  <a:lnTo>
                    <a:pt x="6289225" y="541020"/>
                  </a:lnTo>
                  <a:lnTo>
                    <a:pt x="6289225" y="537210"/>
                  </a:lnTo>
                  <a:cubicBezTo>
                    <a:pt x="6289225" y="502920"/>
                    <a:pt x="6287955" y="468630"/>
                    <a:pt x="6287955" y="431800"/>
                  </a:cubicBezTo>
                  <a:cubicBezTo>
                    <a:pt x="6285415" y="361950"/>
                    <a:pt x="6284145" y="290830"/>
                    <a:pt x="6290495" y="213360"/>
                  </a:cubicBezTo>
                  <a:lnTo>
                    <a:pt x="6290495" y="207010"/>
                  </a:lnTo>
                  <a:cubicBezTo>
                    <a:pt x="6289225" y="191770"/>
                    <a:pt x="6289225" y="176530"/>
                    <a:pt x="6289225" y="158750"/>
                  </a:cubicBezTo>
                  <a:lnTo>
                    <a:pt x="6289225" y="80010"/>
                  </a:lnTo>
                  <a:lnTo>
                    <a:pt x="6294305" y="59690"/>
                  </a:lnTo>
                  <a:lnTo>
                    <a:pt x="6294305" y="8890"/>
                  </a:lnTo>
                  <a:lnTo>
                    <a:pt x="6287955" y="8890"/>
                  </a:lnTo>
                  <a:cubicBezTo>
                    <a:pt x="6249855" y="8890"/>
                    <a:pt x="6193975" y="7620"/>
                    <a:pt x="6178735" y="7620"/>
                  </a:cubicBezTo>
                  <a:cubicBezTo>
                    <a:pt x="6150795" y="7620"/>
                    <a:pt x="6135555" y="7620"/>
                    <a:pt x="6127935" y="8890"/>
                  </a:cubicBezTo>
                  <a:cubicBezTo>
                    <a:pt x="6094915" y="0"/>
                    <a:pt x="6016175" y="1270"/>
                    <a:pt x="5939975" y="3810"/>
                  </a:cubicBezTo>
                  <a:cubicBezTo>
                    <a:pt x="5901875" y="5080"/>
                    <a:pt x="5865045" y="5080"/>
                    <a:pt x="5839645" y="3810"/>
                  </a:cubicBezTo>
                  <a:lnTo>
                    <a:pt x="5835835" y="3810"/>
                  </a:lnTo>
                  <a:lnTo>
                    <a:pt x="5833295" y="10160"/>
                  </a:lnTo>
                  <a:cubicBezTo>
                    <a:pt x="5782495" y="10160"/>
                    <a:pt x="5732965" y="11430"/>
                    <a:pt x="5668195" y="13970"/>
                  </a:cubicBezTo>
                  <a:lnTo>
                    <a:pt x="5656765" y="13970"/>
                  </a:lnTo>
                  <a:lnTo>
                    <a:pt x="5658035" y="16510"/>
                  </a:lnTo>
                  <a:lnTo>
                    <a:pt x="5625015" y="16510"/>
                  </a:lnTo>
                  <a:lnTo>
                    <a:pt x="5625015" y="21590"/>
                  </a:lnTo>
                  <a:cubicBezTo>
                    <a:pt x="5602155" y="21590"/>
                    <a:pt x="5578025" y="20320"/>
                    <a:pt x="5551355" y="19050"/>
                  </a:cubicBezTo>
                  <a:cubicBezTo>
                    <a:pt x="5528495" y="17780"/>
                    <a:pt x="5505635" y="17780"/>
                    <a:pt x="5482775" y="16510"/>
                  </a:cubicBezTo>
                  <a:lnTo>
                    <a:pt x="5482775" y="15240"/>
                  </a:lnTo>
                  <a:cubicBezTo>
                    <a:pt x="5475155" y="13970"/>
                    <a:pt x="5466265" y="13970"/>
                    <a:pt x="5458645" y="12700"/>
                  </a:cubicBezTo>
                  <a:lnTo>
                    <a:pt x="5457375" y="44450"/>
                  </a:lnTo>
                  <a:lnTo>
                    <a:pt x="5453565" y="44450"/>
                  </a:lnTo>
                  <a:lnTo>
                    <a:pt x="5453565" y="13970"/>
                  </a:lnTo>
                  <a:cubicBezTo>
                    <a:pt x="5345548" y="10160"/>
                    <a:pt x="5209368" y="12700"/>
                    <a:pt x="5076510" y="15240"/>
                  </a:cubicBezTo>
                  <a:cubicBezTo>
                    <a:pt x="4940329" y="17780"/>
                    <a:pt x="4810793" y="20320"/>
                    <a:pt x="4691220" y="16510"/>
                  </a:cubicBezTo>
                  <a:cubicBezTo>
                    <a:pt x="4634755" y="17780"/>
                    <a:pt x="4591576" y="17780"/>
                    <a:pt x="4555041" y="16510"/>
                  </a:cubicBezTo>
                  <a:lnTo>
                    <a:pt x="4555041" y="15240"/>
                  </a:lnTo>
                  <a:lnTo>
                    <a:pt x="4442111" y="12700"/>
                  </a:lnTo>
                  <a:lnTo>
                    <a:pt x="4442111" y="16510"/>
                  </a:lnTo>
                  <a:cubicBezTo>
                    <a:pt x="4405575" y="16510"/>
                    <a:pt x="4365717" y="17780"/>
                    <a:pt x="4322538" y="17780"/>
                  </a:cubicBezTo>
                  <a:lnTo>
                    <a:pt x="4295966" y="12700"/>
                  </a:lnTo>
                  <a:lnTo>
                    <a:pt x="4279359" y="12700"/>
                  </a:lnTo>
                  <a:cubicBezTo>
                    <a:pt x="4236180" y="11430"/>
                    <a:pt x="4216252" y="11430"/>
                    <a:pt x="4209608" y="19050"/>
                  </a:cubicBezTo>
                  <a:lnTo>
                    <a:pt x="4209608" y="21590"/>
                  </a:lnTo>
                  <a:cubicBezTo>
                    <a:pt x="4193001" y="22860"/>
                    <a:pt x="4176394" y="22860"/>
                    <a:pt x="4163108" y="24130"/>
                  </a:cubicBezTo>
                  <a:cubicBezTo>
                    <a:pt x="4129894" y="19050"/>
                    <a:pt x="4086715" y="20320"/>
                    <a:pt x="4036892" y="20320"/>
                  </a:cubicBezTo>
                  <a:cubicBezTo>
                    <a:pt x="3987071" y="21590"/>
                    <a:pt x="3933928" y="21590"/>
                    <a:pt x="3897391" y="16510"/>
                  </a:cubicBezTo>
                  <a:lnTo>
                    <a:pt x="3894070" y="15240"/>
                  </a:lnTo>
                  <a:lnTo>
                    <a:pt x="3887427" y="15240"/>
                  </a:lnTo>
                  <a:cubicBezTo>
                    <a:pt x="3870820" y="16510"/>
                    <a:pt x="3804390" y="17780"/>
                    <a:pt x="3741283" y="19050"/>
                  </a:cubicBezTo>
                  <a:cubicBezTo>
                    <a:pt x="3681496" y="20320"/>
                    <a:pt x="3615067" y="21590"/>
                    <a:pt x="3561924" y="22860"/>
                  </a:cubicBezTo>
                  <a:cubicBezTo>
                    <a:pt x="3551960" y="20320"/>
                    <a:pt x="3532031" y="19050"/>
                    <a:pt x="3508780" y="19050"/>
                  </a:cubicBezTo>
                  <a:cubicBezTo>
                    <a:pt x="3432387" y="20320"/>
                    <a:pt x="3346029" y="21590"/>
                    <a:pt x="3239742" y="21590"/>
                  </a:cubicBezTo>
                  <a:lnTo>
                    <a:pt x="3236421" y="20320"/>
                  </a:lnTo>
                  <a:lnTo>
                    <a:pt x="3219814" y="21590"/>
                  </a:lnTo>
                  <a:cubicBezTo>
                    <a:pt x="3150063" y="21590"/>
                    <a:pt x="3080312" y="20320"/>
                    <a:pt x="3010562" y="20320"/>
                  </a:cubicBezTo>
                  <a:lnTo>
                    <a:pt x="3010562" y="17780"/>
                  </a:lnTo>
                  <a:cubicBezTo>
                    <a:pt x="2990633" y="19050"/>
                    <a:pt x="2970704" y="19050"/>
                    <a:pt x="2954097" y="20320"/>
                  </a:cubicBezTo>
                  <a:lnTo>
                    <a:pt x="2927525" y="20320"/>
                  </a:lnTo>
                  <a:cubicBezTo>
                    <a:pt x="2764773" y="19050"/>
                    <a:pt x="2595379" y="17780"/>
                    <a:pt x="2422663" y="17780"/>
                  </a:cubicBezTo>
                  <a:lnTo>
                    <a:pt x="2416020" y="17780"/>
                  </a:lnTo>
                  <a:lnTo>
                    <a:pt x="2406056" y="22860"/>
                  </a:lnTo>
                  <a:lnTo>
                    <a:pt x="2406056" y="27940"/>
                  </a:lnTo>
                  <a:lnTo>
                    <a:pt x="2399413" y="27940"/>
                  </a:lnTo>
                  <a:lnTo>
                    <a:pt x="2193482" y="16510"/>
                  </a:lnTo>
                  <a:cubicBezTo>
                    <a:pt x="2163589" y="16510"/>
                    <a:pt x="2146982" y="19050"/>
                    <a:pt x="2127053" y="20320"/>
                  </a:cubicBezTo>
                  <a:cubicBezTo>
                    <a:pt x="2097160" y="22860"/>
                    <a:pt x="2070588" y="26670"/>
                    <a:pt x="1984230" y="21590"/>
                  </a:cubicBezTo>
                  <a:lnTo>
                    <a:pt x="1984230" y="24130"/>
                  </a:lnTo>
                  <a:lnTo>
                    <a:pt x="1774978" y="24130"/>
                  </a:lnTo>
                  <a:cubicBezTo>
                    <a:pt x="1532511" y="24130"/>
                    <a:pt x="1253509" y="24130"/>
                    <a:pt x="1037614" y="19050"/>
                  </a:cubicBezTo>
                  <a:lnTo>
                    <a:pt x="947935" y="17780"/>
                  </a:lnTo>
                  <a:lnTo>
                    <a:pt x="984471" y="24130"/>
                  </a:lnTo>
                  <a:lnTo>
                    <a:pt x="964542" y="24130"/>
                  </a:lnTo>
                  <a:cubicBezTo>
                    <a:pt x="878184"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060"/>
                    <a:pt x="6350" y="873760"/>
                    <a:pt x="6350" y="929640"/>
                  </a:cubicBezTo>
                  <a:lnTo>
                    <a:pt x="10160" y="929640"/>
                  </a:lnTo>
                  <a:lnTo>
                    <a:pt x="10160" y="935990"/>
                  </a:lnTo>
                  <a:lnTo>
                    <a:pt x="19050" y="937260"/>
                  </a:lnTo>
                  <a:lnTo>
                    <a:pt x="19050" y="955040"/>
                  </a:lnTo>
                  <a:lnTo>
                    <a:pt x="12700" y="955040"/>
                  </a:lnTo>
                  <a:lnTo>
                    <a:pt x="16510" y="1005840"/>
                  </a:lnTo>
                  <a:lnTo>
                    <a:pt x="16510" y="1013460"/>
                  </a:lnTo>
                  <a:cubicBezTo>
                    <a:pt x="13970" y="1060450"/>
                    <a:pt x="10160" y="1108710"/>
                    <a:pt x="16510" y="1141730"/>
                  </a:cubicBezTo>
                  <a:cubicBezTo>
                    <a:pt x="16510" y="1144270"/>
                    <a:pt x="16510" y="1145540"/>
                    <a:pt x="15240" y="1146810"/>
                  </a:cubicBezTo>
                  <a:lnTo>
                    <a:pt x="12700" y="1148080"/>
                  </a:lnTo>
                  <a:lnTo>
                    <a:pt x="12700" y="1153160"/>
                  </a:lnTo>
                  <a:cubicBezTo>
                    <a:pt x="13970" y="1165860"/>
                    <a:pt x="13970" y="1184910"/>
                    <a:pt x="15240" y="1205230"/>
                  </a:cubicBezTo>
                  <a:cubicBezTo>
                    <a:pt x="16510" y="1245870"/>
                    <a:pt x="19050" y="1291590"/>
                    <a:pt x="21590" y="1313180"/>
                  </a:cubicBezTo>
                  <a:cubicBezTo>
                    <a:pt x="21590" y="1315720"/>
                    <a:pt x="20320" y="1318260"/>
                    <a:pt x="20320" y="1319530"/>
                  </a:cubicBezTo>
                  <a:cubicBezTo>
                    <a:pt x="20320" y="1320800"/>
                    <a:pt x="19050" y="1322070"/>
                    <a:pt x="19050" y="1323340"/>
                  </a:cubicBezTo>
                  <a:lnTo>
                    <a:pt x="21590" y="1323340"/>
                  </a:lnTo>
                  <a:lnTo>
                    <a:pt x="21590" y="1324610"/>
                  </a:lnTo>
                  <a:cubicBezTo>
                    <a:pt x="15240" y="1353820"/>
                    <a:pt x="17780" y="1414780"/>
                    <a:pt x="20320" y="1469390"/>
                  </a:cubicBezTo>
                  <a:cubicBezTo>
                    <a:pt x="21590" y="1510030"/>
                    <a:pt x="24130" y="1560830"/>
                    <a:pt x="20320" y="1570990"/>
                  </a:cubicBezTo>
                  <a:lnTo>
                    <a:pt x="16510" y="1570990"/>
                  </a:lnTo>
                  <a:lnTo>
                    <a:pt x="17780" y="1668780"/>
                  </a:lnTo>
                  <a:lnTo>
                    <a:pt x="11430" y="1668780"/>
                  </a:lnTo>
                  <a:cubicBezTo>
                    <a:pt x="11430" y="1680210"/>
                    <a:pt x="10160" y="1690370"/>
                    <a:pt x="10160" y="1700530"/>
                  </a:cubicBezTo>
                  <a:lnTo>
                    <a:pt x="8890" y="1699260"/>
                  </a:lnTo>
                  <a:lnTo>
                    <a:pt x="10160" y="1714500"/>
                  </a:lnTo>
                  <a:lnTo>
                    <a:pt x="10160" y="1718310"/>
                  </a:lnTo>
                  <a:lnTo>
                    <a:pt x="13970" y="1813560"/>
                  </a:lnTo>
                  <a:lnTo>
                    <a:pt x="21590" y="1813560"/>
                  </a:lnTo>
                  <a:cubicBezTo>
                    <a:pt x="22860" y="1819910"/>
                    <a:pt x="22860" y="1826260"/>
                    <a:pt x="24130" y="1831340"/>
                  </a:cubicBezTo>
                  <a:lnTo>
                    <a:pt x="22860" y="1830070"/>
                  </a:lnTo>
                  <a:lnTo>
                    <a:pt x="21590" y="1850390"/>
                  </a:lnTo>
                  <a:cubicBezTo>
                    <a:pt x="20320" y="1870710"/>
                    <a:pt x="20320" y="1887220"/>
                    <a:pt x="20320" y="1902460"/>
                  </a:cubicBezTo>
                  <a:cubicBezTo>
                    <a:pt x="17780" y="1910080"/>
                    <a:pt x="15240" y="1917700"/>
                    <a:pt x="13970" y="1926590"/>
                  </a:cubicBezTo>
                  <a:lnTo>
                    <a:pt x="12700" y="1930400"/>
                  </a:lnTo>
                  <a:lnTo>
                    <a:pt x="12700" y="1932940"/>
                  </a:lnTo>
                  <a:cubicBezTo>
                    <a:pt x="13970" y="1934210"/>
                    <a:pt x="15240" y="1939290"/>
                    <a:pt x="16510" y="1962150"/>
                  </a:cubicBezTo>
                  <a:cubicBezTo>
                    <a:pt x="16510" y="1992630"/>
                    <a:pt x="19050" y="2018030"/>
                    <a:pt x="22860" y="2057400"/>
                  </a:cubicBezTo>
                  <a:lnTo>
                    <a:pt x="12700" y="2094230"/>
                  </a:lnTo>
                  <a:cubicBezTo>
                    <a:pt x="8890" y="2108200"/>
                    <a:pt x="8890" y="2112010"/>
                    <a:pt x="8890" y="2118360"/>
                  </a:cubicBezTo>
                  <a:cubicBezTo>
                    <a:pt x="8890" y="2123440"/>
                    <a:pt x="8890" y="2131060"/>
                    <a:pt x="5080" y="2152650"/>
                  </a:cubicBezTo>
                  <a:lnTo>
                    <a:pt x="8890" y="2153920"/>
                  </a:lnTo>
                  <a:cubicBezTo>
                    <a:pt x="10160" y="2161540"/>
                    <a:pt x="10160" y="2190750"/>
                    <a:pt x="10160" y="2209800"/>
                  </a:cubicBezTo>
                  <a:cubicBezTo>
                    <a:pt x="10160" y="2247900"/>
                    <a:pt x="10160" y="2261870"/>
                    <a:pt x="12700" y="2265680"/>
                  </a:cubicBezTo>
                  <a:cubicBezTo>
                    <a:pt x="10160" y="2283460"/>
                    <a:pt x="8890" y="2299970"/>
                    <a:pt x="8890" y="2317750"/>
                  </a:cubicBezTo>
                  <a:cubicBezTo>
                    <a:pt x="7620" y="2338070"/>
                    <a:pt x="7620" y="2359660"/>
                    <a:pt x="2540" y="2386330"/>
                  </a:cubicBezTo>
                  <a:lnTo>
                    <a:pt x="0" y="2401570"/>
                  </a:lnTo>
                  <a:lnTo>
                    <a:pt x="6350" y="2397760"/>
                  </a:lnTo>
                  <a:lnTo>
                    <a:pt x="6350" y="2421890"/>
                  </a:lnTo>
                  <a:cubicBezTo>
                    <a:pt x="6350" y="2423160"/>
                    <a:pt x="7620" y="2426970"/>
                    <a:pt x="8890" y="2432050"/>
                  </a:cubicBezTo>
                  <a:lnTo>
                    <a:pt x="8890" y="2434590"/>
                  </a:lnTo>
                  <a:lnTo>
                    <a:pt x="10160" y="2434590"/>
                  </a:lnTo>
                  <a:cubicBezTo>
                    <a:pt x="11430" y="2439670"/>
                    <a:pt x="15240" y="2439670"/>
                    <a:pt x="16510" y="2439670"/>
                  </a:cubicBezTo>
                  <a:cubicBezTo>
                    <a:pt x="16510" y="2480310"/>
                    <a:pt x="15240" y="2522220"/>
                    <a:pt x="13970" y="2562860"/>
                  </a:cubicBezTo>
                  <a:cubicBezTo>
                    <a:pt x="13970" y="2574290"/>
                    <a:pt x="12700" y="2584450"/>
                    <a:pt x="12700" y="2595880"/>
                  </a:cubicBezTo>
                  <a:lnTo>
                    <a:pt x="8890" y="2595880"/>
                  </a:lnTo>
                  <a:lnTo>
                    <a:pt x="8890" y="2625090"/>
                  </a:lnTo>
                  <a:lnTo>
                    <a:pt x="6350" y="2625090"/>
                  </a:lnTo>
                  <a:lnTo>
                    <a:pt x="6350" y="2655570"/>
                  </a:lnTo>
                  <a:cubicBezTo>
                    <a:pt x="3810" y="2691130"/>
                    <a:pt x="1270" y="2745740"/>
                    <a:pt x="3810" y="2780030"/>
                  </a:cubicBezTo>
                  <a:cubicBezTo>
                    <a:pt x="2540" y="2797810"/>
                    <a:pt x="5080" y="2819400"/>
                    <a:pt x="6350" y="2830830"/>
                  </a:cubicBezTo>
                  <a:lnTo>
                    <a:pt x="5080" y="2830830"/>
                  </a:lnTo>
                  <a:lnTo>
                    <a:pt x="8890" y="2929890"/>
                  </a:lnTo>
                  <a:lnTo>
                    <a:pt x="7620" y="2931160"/>
                  </a:lnTo>
                  <a:lnTo>
                    <a:pt x="7620" y="2934970"/>
                  </a:lnTo>
                  <a:cubicBezTo>
                    <a:pt x="7620" y="2969260"/>
                    <a:pt x="8890" y="3003550"/>
                    <a:pt x="8890" y="3040380"/>
                  </a:cubicBezTo>
                  <a:cubicBezTo>
                    <a:pt x="11430" y="3110230"/>
                    <a:pt x="12700" y="3181350"/>
                    <a:pt x="6350" y="3258820"/>
                  </a:cubicBezTo>
                  <a:lnTo>
                    <a:pt x="6350" y="3265170"/>
                  </a:lnTo>
                  <a:cubicBezTo>
                    <a:pt x="7620" y="3280410"/>
                    <a:pt x="7620" y="3295650"/>
                    <a:pt x="7620" y="3313430"/>
                  </a:cubicBezTo>
                  <a:lnTo>
                    <a:pt x="7620" y="3392170"/>
                  </a:lnTo>
                  <a:lnTo>
                    <a:pt x="2540" y="3412490"/>
                  </a:lnTo>
                  <a:lnTo>
                    <a:pt x="2540" y="3463290"/>
                  </a:lnTo>
                  <a:lnTo>
                    <a:pt x="8890" y="3463290"/>
                  </a:lnTo>
                  <a:cubicBezTo>
                    <a:pt x="46990" y="3463290"/>
                    <a:pt x="102870" y="3464560"/>
                    <a:pt x="118110" y="3464560"/>
                  </a:cubicBezTo>
                  <a:cubicBezTo>
                    <a:pt x="146050" y="3464560"/>
                    <a:pt x="161290" y="3464560"/>
                    <a:pt x="168910" y="3463290"/>
                  </a:cubicBezTo>
                  <a:cubicBezTo>
                    <a:pt x="189230" y="3468370"/>
                    <a:pt x="227330" y="3469640"/>
                    <a:pt x="271780" y="3469640"/>
                  </a:cubicBezTo>
                  <a:cubicBezTo>
                    <a:pt x="298450" y="3469640"/>
                    <a:pt x="327660" y="3469640"/>
                    <a:pt x="356870" y="3468370"/>
                  </a:cubicBezTo>
                  <a:cubicBezTo>
                    <a:pt x="394970" y="3467100"/>
                    <a:pt x="431800" y="3467100"/>
                    <a:pt x="457200" y="3468370"/>
                  </a:cubicBezTo>
                  <a:lnTo>
                    <a:pt x="461010" y="3468370"/>
                  </a:lnTo>
                  <a:lnTo>
                    <a:pt x="463550" y="3462020"/>
                  </a:lnTo>
                  <a:cubicBezTo>
                    <a:pt x="514350" y="3462020"/>
                    <a:pt x="563880" y="3460750"/>
                    <a:pt x="628650" y="3458210"/>
                  </a:cubicBezTo>
                  <a:lnTo>
                    <a:pt x="640080" y="3458210"/>
                  </a:lnTo>
                  <a:lnTo>
                    <a:pt x="638810" y="3455670"/>
                  </a:lnTo>
                  <a:lnTo>
                    <a:pt x="671830" y="3455670"/>
                  </a:lnTo>
                  <a:lnTo>
                    <a:pt x="671830" y="3450590"/>
                  </a:lnTo>
                  <a:cubicBezTo>
                    <a:pt x="694690" y="3450590"/>
                    <a:pt x="718820" y="3451860"/>
                    <a:pt x="745490" y="3453130"/>
                  </a:cubicBezTo>
                  <a:cubicBezTo>
                    <a:pt x="763270" y="3454400"/>
                    <a:pt x="781050" y="3454400"/>
                    <a:pt x="798830" y="3455670"/>
                  </a:cubicBezTo>
                  <a:lnTo>
                    <a:pt x="798830" y="3467100"/>
                  </a:lnTo>
                  <a:lnTo>
                    <a:pt x="1030971" y="3467100"/>
                  </a:lnTo>
                  <a:cubicBezTo>
                    <a:pt x="1094079" y="3467100"/>
                    <a:pt x="1153865" y="3465830"/>
                    <a:pt x="1216973" y="3464560"/>
                  </a:cubicBezTo>
                  <a:cubicBezTo>
                    <a:pt x="1353153" y="3462020"/>
                    <a:pt x="1482690" y="3459480"/>
                    <a:pt x="1602262" y="3463290"/>
                  </a:cubicBezTo>
                  <a:cubicBezTo>
                    <a:pt x="1658727" y="3462020"/>
                    <a:pt x="1701906" y="3462020"/>
                    <a:pt x="1738442" y="3463290"/>
                  </a:cubicBezTo>
                  <a:lnTo>
                    <a:pt x="1738442" y="3464560"/>
                  </a:lnTo>
                  <a:lnTo>
                    <a:pt x="1761692" y="3464560"/>
                  </a:lnTo>
                  <a:lnTo>
                    <a:pt x="1848050" y="3467100"/>
                  </a:lnTo>
                  <a:lnTo>
                    <a:pt x="1848050" y="3463290"/>
                  </a:lnTo>
                  <a:cubicBezTo>
                    <a:pt x="1884586" y="3463290"/>
                    <a:pt x="1924444" y="3462020"/>
                    <a:pt x="1967623" y="3462020"/>
                  </a:cubicBezTo>
                  <a:lnTo>
                    <a:pt x="1997516" y="3468370"/>
                  </a:lnTo>
                  <a:lnTo>
                    <a:pt x="2017445" y="3468370"/>
                  </a:lnTo>
                  <a:cubicBezTo>
                    <a:pt x="2060624" y="3469640"/>
                    <a:pt x="2080552" y="3469640"/>
                    <a:pt x="2087195" y="3462020"/>
                  </a:cubicBezTo>
                  <a:lnTo>
                    <a:pt x="2087195" y="3459480"/>
                  </a:lnTo>
                  <a:cubicBezTo>
                    <a:pt x="2103803" y="3458210"/>
                    <a:pt x="2120410" y="3458210"/>
                    <a:pt x="2133696" y="3456940"/>
                  </a:cubicBezTo>
                  <a:cubicBezTo>
                    <a:pt x="2166910" y="3462020"/>
                    <a:pt x="2210089" y="3460750"/>
                    <a:pt x="2259911" y="3460750"/>
                  </a:cubicBezTo>
                  <a:cubicBezTo>
                    <a:pt x="2309733" y="3459480"/>
                    <a:pt x="2362877" y="3459480"/>
                    <a:pt x="2399412" y="3464560"/>
                  </a:cubicBezTo>
                  <a:lnTo>
                    <a:pt x="2402734" y="3465830"/>
                  </a:lnTo>
                  <a:lnTo>
                    <a:pt x="2409377" y="3465830"/>
                  </a:lnTo>
                  <a:cubicBezTo>
                    <a:pt x="2425984" y="3464560"/>
                    <a:pt x="2492414" y="3463290"/>
                    <a:pt x="2555521" y="3462020"/>
                  </a:cubicBezTo>
                  <a:cubicBezTo>
                    <a:pt x="2615307" y="3460750"/>
                    <a:pt x="2681737" y="3459480"/>
                    <a:pt x="2734880" y="3458210"/>
                  </a:cubicBezTo>
                  <a:cubicBezTo>
                    <a:pt x="2744844" y="3460750"/>
                    <a:pt x="2768095" y="3462020"/>
                    <a:pt x="2788023" y="3462020"/>
                  </a:cubicBezTo>
                  <a:cubicBezTo>
                    <a:pt x="2864417" y="3460750"/>
                    <a:pt x="2950775" y="3459480"/>
                    <a:pt x="3057062" y="3459480"/>
                  </a:cubicBezTo>
                  <a:lnTo>
                    <a:pt x="3060383" y="3460750"/>
                  </a:lnTo>
                  <a:lnTo>
                    <a:pt x="3076991" y="3459480"/>
                  </a:lnTo>
                  <a:cubicBezTo>
                    <a:pt x="3146741" y="3459480"/>
                    <a:pt x="3216492" y="3460750"/>
                    <a:pt x="3286242" y="3460750"/>
                  </a:cubicBezTo>
                  <a:lnTo>
                    <a:pt x="3286242" y="3463290"/>
                  </a:lnTo>
                  <a:lnTo>
                    <a:pt x="3342708" y="3460750"/>
                  </a:lnTo>
                  <a:lnTo>
                    <a:pt x="3369279" y="3460750"/>
                  </a:lnTo>
                  <a:cubicBezTo>
                    <a:pt x="3532031" y="3462020"/>
                    <a:pt x="3701425" y="3463290"/>
                    <a:pt x="3874141" y="3463290"/>
                  </a:cubicBezTo>
                  <a:lnTo>
                    <a:pt x="3880784" y="3463290"/>
                  </a:lnTo>
                  <a:lnTo>
                    <a:pt x="3890749" y="3458210"/>
                  </a:lnTo>
                  <a:lnTo>
                    <a:pt x="3890749" y="3453130"/>
                  </a:lnTo>
                  <a:lnTo>
                    <a:pt x="3897391" y="3453130"/>
                  </a:lnTo>
                  <a:lnTo>
                    <a:pt x="4103322" y="3464560"/>
                  </a:lnTo>
                  <a:cubicBezTo>
                    <a:pt x="4133215" y="3464560"/>
                    <a:pt x="4149822" y="3462020"/>
                    <a:pt x="4169751" y="3460750"/>
                  </a:cubicBezTo>
                  <a:cubicBezTo>
                    <a:pt x="4199644" y="3458210"/>
                    <a:pt x="4226216" y="3454400"/>
                    <a:pt x="4312574" y="3459480"/>
                  </a:cubicBezTo>
                  <a:lnTo>
                    <a:pt x="4312574" y="3456940"/>
                  </a:lnTo>
                  <a:lnTo>
                    <a:pt x="4518504" y="3456940"/>
                  </a:lnTo>
                  <a:cubicBezTo>
                    <a:pt x="4760971" y="3456940"/>
                    <a:pt x="5039973" y="3456940"/>
                    <a:pt x="5255868" y="3462020"/>
                  </a:cubicBezTo>
                  <a:lnTo>
                    <a:pt x="5345548" y="3463290"/>
                  </a:lnTo>
                  <a:lnTo>
                    <a:pt x="5309012" y="3456940"/>
                  </a:lnTo>
                  <a:lnTo>
                    <a:pt x="5328940" y="3456940"/>
                  </a:lnTo>
                  <a:cubicBezTo>
                    <a:pt x="5411977" y="3459480"/>
                    <a:pt x="5445945" y="3460750"/>
                    <a:pt x="5453565" y="3456940"/>
                  </a:cubicBezTo>
                  <a:lnTo>
                    <a:pt x="5453565" y="3458210"/>
                  </a:lnTo>
                  <a:cubicBezTo>
                    <a:pt x="5454835" y="3458210"/>
                    <a:pt x="5454835" y="3458210"/>
                    <a:pt x="5456105" y="3456940"/>
                  </a:cubicBezTo>
                  <a:cubicBezTo>
                    <a:pt x="5457375" y="3456940"/>
                    <a:pt x="5458645" y="3458210"/>
                    <a:pt x="5461185" y="3458210"/>
                  </a:cubicBezTo>
                  <a:lnTo>
                    <a:pt x="5461185" y="3464560"/>
                  </a:lnTo>
                  <a:cubicBezTo>
                    <a:pt x="5496745" y="3463290"/>
                    <a:pt x="5525955" y="3463290"/>
                    <a:pt x="5551355" y="3464560"/>
                  </a:cubicBezTo>
                  <a:cubicBezTo>
                    <a:pt x="5580565" y="3465830"/>
                    <a:pt x="5607235" y="3465830"/>
                    <a:pt x="5635175" y="3463290"/>
                  </a:cubicBezTo>
                  <a:cubicBezTo>
                    <a:pt x="5636445" y="3464560"/>
                    <a:pt x="5637715" y="3467100"/>
                    <a:pt x="5641525" y="3468370"/>
                  </a:cubicBezTo>
                  <a:lnTo>
                    <a:pt x="5644065" y="3468370"/>
                  </a:lnTo>
                  <a:cubicBezTo>
                    <a:pt x="5647875" y="3468370"/>
                    <a:pt x="5650415" y="3467100"/>
                    <a:pt x="5652955" y="3467100"/>
                  </a:cubicBezTo>
                  <a:lnTo>
                    <a:pt x="5652955" y="3472180"/>
                  </a:lnTo>
                  <a:cubicBezTo>
                    <a:pt x="5721535" y="3472180"/>
                    <a:pt x="5743125" y="3464560"/>
                    <a:pt x="5753285" y="3458210"/>
                  </a:cubicBezTo>
                  <a:cubicBezTo>
                    <a:pt x="5807895" y="3459480"/>
                    <a:pt x="5856155" y="3462020"/>
                    <a:pt x="5903145" y="3465830"/>
                  </a:cubicBezTo>
                  <a:lnTo>
                    <a:pt x="5903145" y="3460750"/>
                  </a:lnTo>
                  <a:lnTo>
                    <a:pt x="5920925" y="3460750"/>
                  </a:lnTo>
                  <a:lnTo>
                    <a:pt x="5920925" y="3456940"/>
                  </a:lnTo>
                  <a:lnTo>
                    <a:pt x="5995855" y="3456940"/>
                  </a:lnTo>
                  <a:lnTo>
                    <a:pt x="6042845" y="3459480"/>
                  </a:lnTo>
                  <a:lnTo>
                    <a:pt x="6044115" y="3459480"/>
                  </a:lnTo>
                  <a:cubicBezTo>
                    <a:pt x="6054275" y="3455670"/>
                    <a:pt x="6088565" y="3455670"/>
                    <a:pt x="6120315" y="3455670"/>
                  </a:cubicBezTo>
                  <a:cubicBezTo>
                    <a:pt x="6148255" y="3455670"/>
                    <a:pt x="6173655" y="3455670"/>
                    <a:pt x="6185085" y="3453130"/>
                  </a:cubicBezTo>
                  <a:lnTo>
                    <a:pt x="6248585" y="3453130"/>
                  </a:lnTo>
                  <a:lnTo>
                    <a:pt x="6248585" y="3446780"/>
                  </a:lnTo>
                  <a:lnTo>
                    <a:pt x="6265095" y="3446780"/>
                  </a:lnTo>
                  <a:lnTo>
                    <a:pt x="6265095" y="3440430"/>
                  </a:lnTo>
                  <a:cubicBezTo>
                    <a:pt x="6265095" y="3430270"/>
                    <a:pt x="6265095" y="3418840"/>
                    <a:pt x="6266365" y="3406140"/>
                  </a:cubicBezTo>
                  <a:lnTo>
                    <a:pt x="6266365" y="3393440"/>
                  </a:lnTo>
                  <a:cubicBezTo>
                    <a:pt x="6266365" y="3383280"/>
                    <a:pt x="6266365" y="3375660"/>
                    <a:pt x="6267635" y="3366770"/>
                  </a:cubicBezTo>
                  <a:lnTo>
                    <a:pt x="6268905" y="3350260"/>
                  </a:lnTo>
                  <a:cubicBezTo>
                    <a:pt x="6272715" y="3286760"/>
                    <a:pt x="6271445" y="3272790"/>
                    <a:pt x="6271445" y="3258820"/>
                  </a:cubicBezTo>
                  <a:cubicBezTo>
                    <a:pt x="6270175" y="3244850"/>
                    <a:pt x="6270175" y="3232150"/>
                    <a:pt x="6273985" y="3169920"/>
                  </a:cubicBezTo>
                  <a:lnTo>
                    <a:pt x="6275255" y="3152140"/>
                  </a:lnTo>
                  <a:lnTo>
                    <a:pt x="6263825" y="3164840"/>
                  </a:lnTo>
                  <a:cubicBezTo>
                    <a:pt x="6262555" y="3152140"/>
                    <a:pt x="6265095" y="3124200"/>
                    <a:pt x="6266365" y="3102610"/>
                  </a:cubicBezTo>
                  <a:cubicBezTo>
                    <a:pt x="6268905" y="3069590"/>
                    <a:pt x="6272715" y="3031490"/>
                    <a:pt x="6270175" y="2997200"/>
                  </a:cubicBezTo>
                  <a:lnTo>
                    <a:pt x="6279065" y="3025140"/>
                  </a:lnTo>
                  <a:lnTo>
                    <a:pt x="6277795" y="2978150"/>
                  </a:lnTo>
                  <a:cubicBezTo>
                    <a:pt x="6277795" y="2962910"/>
                    <a:pt x="6276525" y="2946400"/>
                    <a:pt x="6276525" y="2929890"/>
                  </a:cubicBezTo>
                  <a:cubicBezTo>
                    <a:pt x="6279065" y="2917190"/>
                    <a:pt x="6281605" y="2904490"/>
                    <a:pt x="6282875" y="2894330"/>
                  </a:cubicBezTo>
                  <a:lnTo>
                    <a:pt x="6287955" y="2894330"/>
                  </a:lnTo>
                  <a:cubicBezTo>
                    <a:pt x="6291765" y="2842260"/>
                    <a:pt x="6290495" y="2838450"/>
                    <a:pt x="6286685" y="2834640"/>
                  </a:cubicBezTo>
                  <a:cubicBezTo>
                    <a:pt x="6285415" y="2833370"/>
                    <a:pt x="6282875" y="2832100"/>
                    <a:pt x="6281605" y="2832100"/>
                  </a:cubicBezTo>
                  <a:cubicBezTo>
                    <a:pt x="6280335" y="2829560"/>
                    <a:pt x="6279065" y="2823210"/>
                    <a:pt x="6279065" y="2806700"/>
                  </a:cubicBezTo>
                  <a:cubicBezTo>
                    <a:pt x="6280335" y="2806700"/>
                    <a:pt x="6281605" y="2806700"/>
                    <a:pt x="6284145" y="2805430"/>
                  </a:cubicBezTo>
                  <a:cubicBezTo>
                    <a:pt x="6289225" y="2802890"/>
                    <a:pt x="6290495" y="2796540"/>
                    <a:pt x="6290495" y="2769870"/>
                  </a:cubicBezTo>
                  <a:cubicBezTo>
                    <a:pt x="6291765" y="2759710"/>
                    <a:pt x="6290495" y="2734310"/>
                    <a:pt x="6287955" y="2702560"/>
                  </a:cubicBezTo>
                  <a:cubicBezTo>
                    <a:pt x="6286685" y="2682240"/>
                    <a:pt x="6285415" y="2659380"/>
                    <a:pt x="6284145" y="2636520"/>
                  </a:cubicBezTo>
                  <a:lnTo>
                    <a:pt x="6284145" y="2613660"/>
                  </a:lnTo>
                  <a:cubicBezTo>
                    <a:pt x="6289225" y="2608580"/>
                    <a:pt x="6290495" y="2592070"/>
                    <a:pt x="6289225" y="2543810"/>
                  </a:cubicBezTo>
                  <a:lnTo>
                    <a:pt x="6285415" y="2543810"/>
                  </a:lnTo>
                  <a:lnTo>
                    <a:pt x="6285415" y="2537460"/>
                  </a:lnTo>
                  <a:lnTo>
                    <a:pt x="6276525" y="2536190"/>
                  </a:lnTo>
                  <a:lnTo>
                    <a:pt x="6276525" y="2518410"/>
                  </a:lnTo>
                  <a:lnTo>
                    <a:pt x="6282875" y="2518410"/>
                  </a:lnTo>
                  <a:lnTo>
                    <a:pt x="6279065" y="2467610"/>
                  </a:lnTo>
                  <a:lnTo>
                    <a:pt x="6279065" y="2459990"/>
                  </a:lnTo>
                  <a:cubicBezTo>
                    <a:pt x="6281605" y="2413000"/>
                    <a:pt x="6285415" y="2364740"/>
                    <a:pt x="6279065" y="2331720"/>
                  </a:cubicBezTo>
                  <a:cubicBezTo>
                    <a:pt x="6279065" y="2329180"/>
                    <a:pt x="6279065" y="2327910"/>
                    <a:pt x="6280335" y="2326640"/>
                  </a:cubicBezTo>
                  <a:lnTo>
                    <a:pt x="6282875" y="2325370"/>
                  </a:lnTo>
                  <a:lnTo>
                    <a:pt x="6282875" y="2320290"/>
                  </a:lnTo>
                  <a:cubicBezTo>
                    <a:pt x="6281605" y="2307590"/>
                    <a:pt x="6281605" y="2288540"/>
                    <a:pt x="6280335" y="2268220"/>
                  </a:cubicBezTo>
                  <a:cubicBezTo>
                    <a:pt x="6279065" y="2227580"/>
                    <a:pt x="6276525" y="2181860"/>
                    <a:pt x="6273985" y="2160270"/>
                  </a:cubicBezTo>
                  <a:cubicBezTo>
                    <a:pt x="6273985" y="2157730"/>
                    <a:pt x="6275255" y="2155190"/>
                    <a:pt x="6275255" y="2153920"/>
                  </a:cubicBezTo>
                  <a:cubicBezTo>
                    <a:pt x="6275255" y="2152650"/>
                    <a:pt x="6275255" y="2151380"/>
                    <a:pt x="6276525" y="2151380"/>
                  </a:cubicBezTo>
                  <a:lnTo>
                    <a:pt x="6271445" y="2148840"/>
                  </a:lnTo>
                  <a:lnTo>
                    <a:pt x="6277795" y="2150110"/>
                  </a:lnTo>
                  <a:lnTo>
                    <a:pt x="6279065" y="2148840"/>
                  </a:lnTo>
                  <a:lnTo>
                    <a:pt x="6279065" y="2147570"/>
                  </a:lnTo>
                  <a:cubicBezTo>
                    <a:pt x="6285415" y="2118360"/>
                    <a:pt x="6282875" y="2057400"/>
                    <a:pt x="6280335" y="2002790"/>
                  </a:cubicBezTo>
                  <a:cubicBezTo>
                    <a:pt x="6279065" y="1962150"/>
                    <a:pt x="6276525" y="1911350"/>
                    <a:pt x="6280335" y="1901190"/>
                  </a:cubicBezTo>
                  <a:lnTo>
                    <a:pt x="6284145" y="1901190"/>
                  </a:lnTo>
                  <a:lnTo>
                    <a:pt x="6282875" y="1803400"/>
                  </a:lnTo>
                  <a:lnTo>
                    <a:pt x="6289225" y="1803400"/>
                  </a:lnTo>
                  <a:cubicBezTo>
                    <a:pt x="6289225" y="1793240"/>
                    <a:pt x="6290495" y="1781810"/>
                    <a:pt x="6290495" y="1771650"/>
                  </a:cubicBezTo>
                  <a:lnTo>
                    <a:pt x="6291765" y="1774190"/>
                  </a:lnTo>
                  <a:lnTo>
                    <a:pt x="6290495" y="1757680"/>
                  </a:lnTo>
                  <a:lnTo>
                    <a:pt x="6290495" y="1755140"/>
                  </a:lnTo>
                  <a:lnTo>
                    <a:pt x="6286685" y="1659890"/>
                  </a:lnTo>
                  <a:lnTo>
                    <a:pt x="6279065" y="1659890"/>
                  </a:lnTo>
                  <a:cubicBezTo>
                    <a:pt x="6277795" y="1653540"/>
                    <a:pt x="6277795" y="1647190"/>
                    <a:pt x="6276525" y="1642110"/>
                  </a:cubicBezTo>
                  <a:lnTo>
                    <a:pt x="6277795" y="1643380"/>
                  </a:lnTo>
                  <a:lnTo>
                    <a:pt x="6279065" y="1623060"/>
                  </a:lnTo>
                  <a:cubicBezTo>
                    <a:pt x="6280335" y="1602740"/>
                    <a:pt x="6280335" y="1586230"/>
                    <a:pt x="6280335" y="1570990"/>
                  </a:cubicBezTo>
                  <a:cubicBezTo>
                    <a:pt x="6282875" y="1563370"/>
                    <a:pt x="6285415" y="1555750"/>
                    <a:pt x="6286685" y="1546860"/>
                  </a:cubicBezTo>
                  <a:lnTo>
                    <a:pt x="6287955" y="1543050"/>
                  </a:lnTo>
                  <a:lnTo>
                    <a:pt x="6284145" y="1540510"/>
                  </a:lnTo>
                  <a:cubicBezTo>
                    <a:pt x="6284145" y="1539240"/>
                    <a:pt x="6281605" y="1534160"/>
                    <a:pt x="6280335" y="1511300"/>
                  </a:cubicBezTo>
                  <a:cubicBezTo>
                    <a:pt x="6280335" y="1480820"/>
                    <a:pt x="6277795" y="1456690"/>
                    <a:pt x="6273985" y="1416050"/>
                  </a:cubicBezTo>
                  <a:lnTo>
                    <a:pt x="6284145" y="1379220"/>
                  </a:lnTo>
                  <a:cubicBezTo>
                    <a:pt x="6287955" y="1365250"/>
                    <a:pt x="6287955" y="1361440"/>
                    <a:pt x="6287955" y="1355090"/>
                  </a:cubicBezTo>
                  <a:cubicBezTo>
                    <a:pt x="6287955" y="1350010"/>
                    <a:pt x="6287955" y="1342390"/>
                    <a:pt x="6291765" y="1320800"/>
                  </a:cubicBezTo>
                  <a:lnTo>
                    <a:pt x="6287955" y="1319530"/>
                  </a:lnTo>
                  <a:cubicBezTo>
                    <a:pt x="6286685" y="1311910"/>
                    <a:pt x="6286685" y="1282700"/>
                    <a:pt x="6286685" y="1263650"/>
                  </a:cubicBezTo>
                  <a:cubicBezTo>
                    <a:pt x="6286685" y="1225550"/>
                    <a:pt x="6286685" y="1211580"/>
                    <a:pt x="6284145" y="1207770"/>
                  </a:cubicBezTo>
                  <a:cubicBezTo>
                    <a:pt x="6286685" y="1189990"/>
                    <a:pt x="6287955" y="1173480"/>
                    <a:pt x="6287955" y="1155700"/>
                  </a:cubicBezTo>
                  <a:cubicBezTo>
                    <a:pt x="6287955" y="1135380"/>
                    <a:pt x="6287955" y="1113790"/>
                    <a:pt x="6293035" y="1087120"/>
                  </a:cubicBezTo>
                  <a:close/>
                  <a:moveTo>
                    <a:pt x="27940" y="495300"/>
                  </a:moveTo>
                  <a:lnTo>
                    <a:pt x="27940" y="488950"/>
                  </a:lnTo>
                  <a:lnTo>
                    <a:pt x="29210" y="488950"/>
                  </a:lnTo>
                  <a:cubicBezTo>
                    <a:pt x="27940" y="491490"/>
                    <a:pt x="27940" y="492760"/>
                    <a:pt x="27940" y="495300"/>
                  </a:cubicBezTo>
                  <a:close/>
                  <a:moveTo>
                    <a:pt x="38100" y="2854960"/>
                  </a:moveTo>
                  <a:cubicBezTo>
                    <a:pt x="38100" y="2851150"/>
                    <a:pt x="36830" y="2848610"/>
                    <a:pt x="36830" y="2846070"/>
                  </a:cubicBezTo>
                  <a:lnTo>
                    <a:pt x="38100" y="2846070"/>
                  </a:lnTo>
                  <a:lnTo>
                    <a:pt x="38100" y="2854960"/>
                  </a:lnTo>
                  <a:close/>
                  <a:moveTo>
                    <a:pt x="6218105" y="546100"/>
                  </a:moveTo>
                  <a:lnTo>
                    <a:pt x="6219375" y="577850"/>
                  </a:lnTo>
                  <a:lnTo>
                    <a:pt x="6210485" y="563880"/>
                  </a:lnTo>
                  <a:lnTo>
                    <a:pt x="6213025" y="591820"/>
                  </a:lnTo>
                  <a:cubicBezTo>
                    <a:pt x="6218105" y="647700"/>
                    <a:pt x="6216835" y="669290"/>
                    <a:pt x="6215565" y="718820"/>
                  </a:cubicBezTo>
                  <a:lnTo>
                    <a:pt x="6214295" y="741680"/>
                  </a:lnTo>
                  <a:lnTo>
                    <a:pt x="6211755" y="762000"/>
                  </a:lnTo>
                  <a:cubicBezTo>
                    <a:pt x="6209215" y="786130"/>
                    <a:pt x="6209215" y="817880"/>
                    <a:pt x="6210485" y="843280"/>
                  </a:cubicBezTo>
                  <a:lnTo>
                    <a:pt x="6206675" y="843280"/>
                  </a:lnTo>
                  <a:lnTo>
                    <a:pt x="6206675" y="885190"/>
                  </a:lnTo>
                  <a:lnTo>
                    <a:pt x="6210485" y="885190"/>
                  </a:lnTo>
                  <a:lnTo>
                    <a:pt x="6215565" y="956310"/>
                  </a:lnTo>
                  <a:lnTo>
                    <a:pt x="6210485" y="956310"/>
                  </a:lnTo>
                  <a:cubicBezTo>
                    <a:pt x="6210485" y="962660"/>
                    <a:pt x="6210485" y="967740"/>
                    <a:pt x="6211755" y="974090"/>
                  </a:cubicBezTo>
                  <a:lnTo>
                    <a:pt x="6202865" y="974090"/>
                  </a:lnTo>
                  <a:lnTo>
                    <a:pt x="6202865" y="976630"/>
                  </a:lnTo>
                  <a:lnTo>
                    <a:pt x="6207945" y="1078230"/>
                  </a:lnTo>
                  <a:cubicBezTo>
                    <a:pt x="6206675" y="1082040"/>
                    <a:pt x="6206675" y="1088390"/>
                    <a:pt x="6205405" y="1097280"/>
                  </a:cubicBezTo>
                  <a:cubicBezTo>
                    <a:pt x="6204135" y="1104900"/>
                    <a:pt x="6202865" y="1116330"/>
                    <a:pt x="6201595" y="1118870"/>
                  </a:cubicBezTo>
                  <a:lnTo>
                    <a:pt x="6200325" y="1118870"/>
                  </a:lnTo>
                  <a:cubicBezTo>
                    <a:pt x="6199055" y="1146810"/>
                    <a:pt x="6200325" y="1179830"/>
                    <a:pt x="6202865" y="1215390"/>
                  </a:cubicBezTo>
                  <a:cubicBezTo>
                    <a:pt x="6205405" y="1256030"/>
                    <a:pt x="6207945" y="1299210"/>
                    <a:pt x="6205405" y="1339850"/>
                  </a:cubicBezTo>
                  <a:lnTo>
                    <a:pt x="6205405" y="1342390"/>
                  </a:lnTo>
                  <a:cubicBezTo>
                    <a:pt x="6206675" y="1346200"/>
                    <a:pt x="6206675" y="1356360"/>
                    <a:pt x="6207945" y="1369060"/>
                  </a:cubicBezTo>
                  <a:cubicBezTo>
                    <a:pt x="6207945" y="1389380"/>
                    <a:pt x="6206675" y="1408430"/>
                    <a:pt x="6206675" y="1428750"/>
                  </a:cubicBezTo>
                  <a:cubicBezTo>
                    <a:pt x="6205405" y="1478280"/>
                    <a:pt x="6202865" y="1530350"/>
                    <a:pt x="6207945" y="1592580"/>
                  </a:cubicBezTo>
                  <a:lnTo>
                    <a:pt x="6199055" y="1642110"/>
                  </a:lnTo>
                  <a:lnTo>
                    <a:pt x="6199055" y="1643380"/>
                  </a:lnTo>
                  <a:cubicBezTo>
                    <a:pt x="6199055" y="1662430"/>
                    <a:pt x="6200325" y="1668780"/>
                    <a:pt x="6206675" y="1670050"/>
                  </a:cubicBezTo>
                  <a:cubicBezTo>
                    <a:pt x="6209215" y="1670050"/>
                    <a:pt x="6210485" y="1670050"/>
                    <a:pt x="6213025" y="1667510"/>
                  </a:cubicBezTo>
                  <a:cubicBezTo>
                    <a:pt x="6213025" y="1673860"/>
                    <a:pt x="6213025" y="1680210"/>
                    <a:pt x="6214295" y="1690370"/>
                  </a:cubicBezTo>
                  <a:cubicBezTo>
                    <a:pt x="6215565" y="1717040"/>
                    <a:pt x="6214295" y="1727200"/>
                    <a:pt x="6214295" y="1732280"/>
                  </a:cubicBezTo>
                  <a:cubicBezTo>
                    <a:pt x="6213025" y="1732280"/>
                    <a:pt x="6211755" y="1732280"/>
                    <a:pt x="6209215" y="1733550"/>
                  </a:cubicBezTo>
                  <a:cubicBezTo>
                    <a:pt x="6205405" y="1736090"/>
                    <a:pt x="6204135" y="1741170"/>
                    <a:pt x="6204135" y="1747520"/>
                  </a:cubicBezTo>
                  <a:lnTo>
                    <a:pt x="6205405" y="1756410"/>
                  </a:lnTo>
                  <a:cubicBezTo>
                    <a:pt x="6209215" y="1784350"/>
                    <a:pt x="6213025" y="1821180"/>
                    <a:pt x="6213025" y="1863090"/>
                  </a:cubicBezTo>
                  <a:lnTo>
                    <a:pt x="6211755" y="1863090"/>
                  </a:lnTo>
                  <a:lnTo>
                    <a:pt x="6211755" y="1856740"/>
                  </a:lnTo>
                  <a:cubicBezTo>
                    <a:pt x="6210485" y="1830070"/>
                    <a:pt x="6209215" y="1827530"/>
                    <a:pt x="6202865" y="1827530"/>
                  </a:cubicBezTo>
                  <a:cubicBezTo>
                    <a:pt x="6195245" y="1827530"/>
                    <a:pt x="6195245" y="1832610"/>
                    <a:pt x="6192705" y="1855470"/>
                  </a:cubicBezTo>
                  <a:lnTo>
                    <a:pt x="6191435" y="1859280"/>
                  </a:lnTo>
                  <a:lnTo>
                    <a:pt x="6195245" y="1861820"/>
                  </a:lnTo>
                  <a:cubicBezTo>
                    <a:pt x="6201595" y="1869440"/>
                    <a:pt x="6201595" y="1926590"/>
                    <a:pt x="6201595" y="1969770"/>
                  </a:cubicBezTo>
                  <a:cubicBezTo>
                    <a:pt x="6201595" y="2044700"/>
                    <a:pt x="6204135" y="2075180"/>
                    <a:pt x="6210485" y="2084070"/>
                  </a:cubicBezTo>
                  <a:lnTo>
                    <a:pt x="6209215" y="2095500"/>
                  </a:lnTo>
                  <a:lnTo>
                    <a:pt x="6206675" y="2095500"/>
                  </a:lnTo>
                  <a:cubicBezTo>
                    <a:pt x="6202865" y="2132330"/>
                    <a:pt x="6205405" y="2146300"/>
                    <a:pt x="6209215" y="2162810"/>
                  </a:cubicBezTo>
                  <a:cubicBezTo>
                    <a:pt x="6213025" y="2178050"/>
                    <a:pt x="6216835" y="2195830"/>
                    <a:pt x="6215565" y="2241550"/>
                  </a:cubicBezTo>
                  <a:cubicBezTo>
                    <a:pt x="6214295" y="2258060"/>
                    <a:pt x="6214295" y="2269490"/>
                    <a:pt x="6213025" y="2274570"/>
                  </a:cubicBezTo>
                  <a:lnTo>
                    <a:pt x="6209215" y="2274570"/>
                  </a:lnTo>
                  <a:lnTo>
                    <a:pt x="6213025" y="2345690"/>
                  </a:lnTo>
                  <a:lnTo>
                    <a:pt x="6213025" y="2349500"/>
                  </a:lnTo>
                  <a:lnTo>
                    <a:pt x="6210485" y="2349500"/>
                  </a:lnTo>
                  <a:lnTo>
                    <a:pt x="6211755" y="2426970"/>
                  </a:lnTo>
                  <a:lnTo>
                    <a:pt x="6206675" y="2418080"/>
                  </a:lnTo>
                  <a:lnTo>
                    <a:pt x="6211755" y="2449830"/>
                  </a:lnTo>
                  <a:cubicBezTo>
                    <a:pt x="6213025" y="2458720"/>
                    <a:pt x="6215565" y="2473960"/>
                    <a:pt x="6216835" y="2487930"/>
                  </a:cubicBezTo>
                  <a:lnTo>
                    <a:pt x="6213025" y="2501900"/>
                  </a:lnTo>
                  <a:cubicBezTo>
                    <a:pt x="6204135" y="2531110"/>
                    <a:pt x="6205405" y="2545080"/>
                    <a:pt x="6206675" y="2566670"/>
                  </a:cubicBezTo>
                  <a:cubicBezTo>
                    <a:pt x="6207945" y="2575560"/>
                    <a:pt x="6207945" y="2585720"/>
                    <a:pt x="6209215" y="2599690"/>
                  </a:cubicBezTo>
                  <a:lnTo>
                    <a:pt x="6204135" y="2616200"/>
                  </a:lnTo>
                  <a:cubicBezTo>
                    <a:pt x="6202865" y="2620010"/>
                    <a:pt x="6202865" y="2622550"/>
                    <a:pt x="6201595" y="2626360"/>
                  </a:cubicBezTo>
                  <a:lnTo>
                    <a:pt x="6209215" y="2626360"/>
                  </a:lnTo>
                  <a:lnTo>
                    <a:pt x="6209215" y="2636520"/>
                  </a:lnTo>
                  <a:lnTo>
                    <a:pt x="6204135" y="2636520"/>
                  </a:lnTo>
                  <a:cubicBezTo>
                    <a:pt x="6201595" y="2649220"/>
                    <a:pt x="6200325" y="2670810"/>
                    <a:pt x="6199055" y="2698750"/>
                  </a:cubicBezTo>
                  <a:cubicBezTo>
                    <a:pt x="6197785" y="2719070"/>
                    <a:pt x="6197785" y="2740660"/>
                    <a:pt x="6195245" y="2766060"/>
                  </a:cubicBezTo>
                  <a:lnTo>
                    <a:pt x="6207945" y="2767330"/>
                  </a:lnTo>
                  <a:cubicBezTo>
                    <a:pt x="6209215" y="2764790"/>
                    <a:pt x="6209215" y="2758440"/>
                    <a:pt x="6210485" y="2752090"/>
                  </a:cubicBezTo>
                  <a:lnTo>
                    <a:pt x="6214295" y="2752090"/>
                  </a:lnTo>
                  <a:cubicBezTo>
                    <a:pt x="6214295" y="2759710"/>
                    <a:pt x="6215565" y="2768600"/>
                    <a:pt x="6216835" y="2777490"/>
                  </a:cubicBezTo>
                  <a:cubicBezTo>
                    <a:pt x="6211755" y="2783840"/>
                    <a:pt x="6211755" y="2801620"/>
                    <a:pt x="6213025" y="2839720"/>
                  </a:cubicBezTo>
                  <a:lnTo>
                    <a:pt x="6213025" y="2849880"/>
                  </a:lnTo>
                  <a:lnTo>
                    <a:pt x="6204135" y="2847340"/>
                  </a:lnTo>
                  <a:lnTo>
                    <a:pt x="6204135" y="2857500"/>
                  </a:lnTo>
                  <a:cubicBezTo>
                    <a:pt x="6205405" y="2887980"/>
                    <a:pt x="6207945" y="2896870"/>
                    <a:pt x="6210485" y="2908300"/>
                  </a:cubicBezTo>
                  <a:cubicBezTo>
                    <a:pt x="6211755" y="2913380"/>
                    <a:pt x="6213025" y="2919730"/>
                    <a:pt x="6214295" y="2928620"/>
                  </a:cubicBezTo>
                  <a:cubicBezTo>
                    <a:pt x="6213025" y="2975610"/>
                    <a:pt x="6207945" y="2988310"/>
                    <a:pt x="6202865" y="2998470"/>
                  </a:cubicBezTo>
                  <a:lnTo>
                    <a:pt x="6201595" y="3001010"/>
                  </a:lnTo>
                  <a:lnTo>
                    <a:pt x="6201595" y="3003550"/>
                  </a:lnTo>
                  <a:cubicBezTo>
                    <a:pt x="6201595" y="3032760"/>
                    <a:pt x="6201595" y="3036570"/>
                    <a:pt x="6207945" y="3037840"/>
                  </a:cubicBezTo>
                  <a:cubicBezTo>
                    <a:pt x="6210485" y="3037840"/>
                    <a:pt x="6211755" y="3037840"/>
                    <a:pt x="6213025" y="3036570"/>
                  </a:cubicBezTo>
                  <a:lnTo>
                    <a:pt x="6213025" y="3044190"/>
                  </a:lnTo>
                  <a:cubicBezTo>
                    <a:pt x="6210485" y="3110230"/>
                    <a:pt x="6213025" y="3158490"/>
                    <a:pt x="6216835" y="3232150"/>
                  </a:cubicBezTo>
                  <a:lnTo>
                    <a:pt x="6218105" y="3244850"/>
                  </a:lnTo>
                  <a:cubicBezTo>
                    <a:pt x="6211755" y="3244850"/>
                    <a:pt x="6211755" y="3251200"/>
                    <a:pt x="6210485" y="3253740"/>
                  </a:cubicBezTo>
                  <a:lnTo>
                    <a:pt x="6210485" y="3255010"/>
                  </a:lnTo>
                  <a:lnTo>
                    <a:pt x="6214295" y="3280410"/>
                  </a:lnTo>
                  <a:lnTo>
                    <a:pt x="6211755" y="3276600"/>
                  </a:lnTo>
                  <a:lnTo>
                    <a:pt x="6213025" y="3304540"/>
                  </a:lnTo>
                  <a:cubicBezTo>
                    <a:pt x="6214295" y="3321050"/>
                    <a:pt x="6215565" y="3324860"/>
                    <a:pt x="6218105" y="3328670"/>
                  </a:cubicBezTo>
                  <a:cubicBezTo>
                    <a:pt x="6219375" y="3331210"/>
                    <a:pt x="6221915" y="3333750"/>
                    <a:pt x="6223185" y="3364230"/>
                  </a:cubicBezTo>
                  <a:lnTo>
                    <a:pt x="6223185" y="3366770"/>
                  </a:lnTo>
                  <a:cubicBezTo>
                    <a:pt x="6225725" y="3373120"/>
                    <a:pt x="6224455" y="3388360"/>
                    <a:pt x="6223185" y="3398520"/>
                  </a:cubicBezTo>
                  <a:lnTo>
                    <a:pt x="6209215" y="3397250"/>
                  </a:lnTo>
                  <a:lnTo>
                    <a:pt x="6183815" y="3394710"/>
                  </a:lnTo>
                  <a:cubicBezTo>
                    <a:pt x="6163495" y="3393440"/>
                    <a:pt x="6144445" y="3394710"/>
                    <a:pt x="6129205" y="3395980"/>
                  </a:cubicBezTo>
                  <a:lnTo>
                    <a:pt x="6129205" y="3392170"/>
                  </a:lnTo>
                  <a:lnTo>
                    <a:pt x="6124125" y="3389630"/>
                  </a:lnTo>
                  <a:lnTo>
                    <a:pt x="6077135" y="3393440"/>
                  </a:lnTo>
                  <a:cubicBezTo>
                    <a:pt x="6032685" y="3395980"/>
                    <a:pt x="6025065" y="3397250"/>
                    <a:pt x="5979345" y="3402330"/>
                  </a:cubicBezTo>
                  <a:cubicBezTo>
                    <a:pt x="5952675" y="3399790"/>
                    <a:pt x="5926005" y="3398520"/>
                    <a:pt x="5899335" y="3398520"/>
                  </a:cubicBezTo>
                  <a:lnTo>
                    <a:pt x="5885365" y="3398520"/>
                  </a:lnTo>
                  <a:cubicBezTo>
                    <a:pt x="5875205" y="3397250"/>
                    <a:pt x="5862505" y="3395980"/>
                    <a:pt x="5845995" y="3395980"/>
                  </a:cubicBezTo>
                  <a:lnTo>
                    <a:pt x="5845995" y="3398520"/>
                  </a:lnTo>
                  <a:lnTo>
                    <a:pt x="5843455" y="3398520"/>
                  </a:lnTo>
                  <a:cubicBezTo>
                    <a:pt x="5842185" y="3397250"/>
                    <a:pt x="5840915" y="3397250"/>
                    <a:pt x="5839645" y="3395980"/>
                  </a:cubicBezTo>
                  <a:lnTo>
                    <a:pt x="5837105" y="3395980"/>
                  </a:lnTo>
                  <a:cubicBezTo>
                    <a:pt x="5825675" y="3398520"/>
                    <a:pt x="5812975" y="3399790"/>
                    <a:pt x="5797735" y="3401060"/>
                  </a:cubicBezTo>
                  <a:lnTo>
                    <a:pt x="5779955" y="3393440"/>
                  </a:lnTo>
                  <a:lnTo>
                    <a:pt x="5773605" y="3398520"/>
                  </a:lnTo>
                  <a:lnTo>
                    <a:pt x="5658035" y="3393440"/>
                  </a:lnTo>
                  <a:cubicBezTo>
                    <a:pt x="5640255" y="3395980"/>
                    <a:pt x="5622475" y="3397250"/>
                    <a:pt x="5605965" y="3399790"/>
                  </a:cubicBezTo>
                  <a:cubicBezTo>
                    <a:pt x="5580565" y="3399790"/>
                    <a:pt x="5556435" y="3398520"/>
                    <a:pt x="5531035" y="3398520"/>
                  </a:cubicBezTo>
                  <a:lnTo>
                    <a:pt x="5531035" y="3393440"/>
                  </a:lnTo>
                  <a:lnTo>
                    <a:pt x="5480235" y="3397250"/>
                  </a:lnTo>
                  <a:cubicBezTo>
                    <a:pt x="5471345" y="3397250"/>
                    <a:pt x="5463725" y="3397250"/>
                    <a:pt x="5453565" y="3395980"/>
                  </a:cubicBezTo>
                  <a:lnTo>
                    <a:pt x="5453565" y="3394710"/>
                  </a:lnTo>
                  <a:cubicBezTo>
                    <a:pt x="5395370" y="3390900"/>
                    <a:pt x="5302369" y="3389630"/>
                    <a:pt x="5192761" y="3389630"/>
                  </a:cubicBezTo>
                  <a:lnTo>
                    <a:pt x="5116368" y="3389630"/>
                  </a:lnTo>
                  <a:lnTo>
                    <a:pt x="5146260" y="3394710"/>
                  </a:lnTo>
                  <a:cubicBezTo>
                    <a:pt x="5126332" y="3394710"/>
                    <a:pt x="5113046" y="3393440"/>
                    <a:pt x="5096439" y="3393440"/>
                  </a:cubicBezTo>
                  <a:cubicBezTo>
                    <a:pt x="5086475" y="3393440"/>
                    <a:pt x="5076510" y="3392170"/>
                    <a:pt x="5066546" y="3392170"/>
                  </a:cubicBezTo>
                  <a:lnTo>
                    <a:pt x="5059903" y="3392170"/>
                  </a:lnTo>
                  <a:cubicBezTo>
                    <a:pt x="5049938" y="3393440"/>
                    <a:pt x="5036653" y="3394710"/>
                    <a:pt x="5030009" y="3397250"/>
                  </a:cubicBezTo>
                  <a:lnTo>
                    <a:pt x="5030009" y="3395980"/>
                  </a:lnTo>
                  <a:cubicBezTo>
                    <a:pt x="4953616" y="3392170"/>
                    <a:pt x="4900473" y="3393440"/>
                    <a:pt x="4857293" y="3397250"/>
                  </a:cubicBezTo>
                  <a:lnTo>
                    <a:pt x="4850651" y="3397250"/>
                  </a:lnTo>
                  <a:cubicBezTo>
                    <a:pt x="4691221" y="3397250"/>
                    <a:pt x="4511862" y="3397250"/>
                    <a:pt x="4472005" y="3389630"/>
                  </a:cubicBezTo>
                  <a:lnTo>
                    <a:pt x="4465361" y="3389630"/>
                  </a:lnTo>
                  <a:cubicBezTo>
                    <a:pt x="4408896" y="3389630"/>
                    <a:pt x="4392289" y="3389630"/>
                    <a:pt x="4388968" y="3395980"/>
                  </a:cubicBezTo>
                  <a:lnTo>
                    <a:pt x="4362396" y="3395980"/>
                  </a:lnTo>
                  <a:lnTo>
                    <a:pt x="4319217" y="3392170"/>
                  </a:lnTo>
                  <a:lnTo>
                    <a:pt x="4279360" y="3397250"/>
                  </a:lnTo>
                  <a:cubicBezTo>
                    <a:pt x="4259431" y="3397250"/>
                    <a:pt x="4239502" y="3397250"/>
                    <a:pt x="4226216" y="3395980"/>
                  </a:cubicBezTo>
                  <a:lnTo>
                    <a:pt x="4226216" y="3387090"/>
                  </a:lnTo>
                  <a:cubicBezTo>
                    <a:pt x="4143180" y="3384550"/>
                    <a:pt x="4020286" y="3385820"/>
                    <a:pt x="3930606" y="3387090"/>
                  </a:cubicBezTo>
                  <a:cubicBezTo>
                    <a:pt x="3890749" y="3387090"/>
                    <a:pt x="3854213" y="3388360"/>
                    <a:pt x="3834284" y="3388360"/>
                  </a:cubicBezTo>
                  <a:lnTo>
                    <a:pt x="3834284" y="3390900"/>
                  </a:lnTo>
                  <a:lnTo>
                    <a:pt x="3561924" y="3390900"/>
                  </a:lnTo>
                  <a:lnTo>
                    <a:pt x="3561924" y="3388360"/>
                  </a:lnTo>
                  <a:cubicBezTo>
                    <a:pt x="3551960" y="3389630"/>
                    <a:pt x="3541996" y="3389630"/>
                    <a:pt x="3535353" y="3390900"/>
                  </a:cubicBezTo>
                  <a:lnTo>
                    <a:pt x="3445673" y="3390900"/>
                  </a:lnTo>
                  <a:cubicBezTo>
                    <a:pt x="3209850" y="3390900"/>
                    <a:pt x="2964061" y="3390900"/>
                    <a:pt x="2748167" y="3394710"/>
                  </a:cubicBezTo>
                  <a:lnTo>
                    <a:pt x="2734881" y="3394710"/>
                  </a:lnTo>
                  <a:cubicBezTo>
                    <a:pt x="2711630" y="3394710"/>
                    <a:pt x="2691702" y="3395980"/>
                    <a:pt x="2668451" y="3395980"/>
                  </a:cubicBezTo>
                  <a:lnTo>
                    <a:pt x="2555522" y="3398520"/>
                  </a:lnTo>
                  <a:lnTo>
                    <a:pt x="2578772" y="3401060"/>
                  </a:lnTo>
                  <a:lnTo>
                    <a:pt x="2528950" y="3401060"/>
                  </a:lnTo>
                  <a:cubicBezTo>
                    <a:pt x="2512343" y="3397250"/>
                    <a:pt x="2482450" y="3394710"/>
                    <a:pt x="2462521" y="3392170"/>
                  </a:cubicBezTo>
                  <a:lnTo>
                    <a:pt x="2459200" y="3398520"/>
                  </a:lnTo>
                  <a:lnTo>
                    <a:pt x="2455878" y="3393440"/>
                  </a:lnTo>
                  <a:cubicBezTo>
                    <a:pt x="2445913" y="3394710"/>
                    <a:pt x="2382806" y="3393440"/>
                    <a:pt x="2329662" y="3393440"/>
                  </a:cubicBezTo>
                  <a:lnTo>
                    <a:pt x="2176875" y="3393440"/>
                  </a:lnTo>
                  <a:lnTo>
                    <a:pt x="2176875" y="3397250"/>
                  </a:lnTo>
                  <a:cubicBezTo>
                    <a:pt x="2163589" y="3397250"/>
                    <a:pt x="2153625" y="3397250"/>
                    <a:pt x="2140339" y="3398520"/>
                  </a:cubicBezTo>
                  <a:lnTo>
                    <a:pt x="2137018" y="3398520"/>
                  </a:lnTo>
                  <a:cubicBezTo>
                    <a:pt x="2100482" y="3399790"/>
                    <a:pt x="2060624" y="3401060"/>
                    <a:pt x="2014124" y="3402330"/>
                  </a:cubicBezTo>
                  <a:cubicBezTo>
                    <a:pt x="2017445" y="3401060"/>
                    <a:pt x="2017445" y="3399790"/>
                    <a:pt x="2020767" y="3398520"/>
                  </a:cubicBezTo>
                  <a:cubicBezTo>
                    <a:pt x="2024088" y="3392170"/>
                    <a:pt x="2004159" y="3388360"/>
                    <a:pt x="1994195" y="3387090"/>
                  </a:cubicBezTo>
                  <a:lnTo>
                    <a:pt x="1987552" y="3387090"/>
                  </a:lnTo>
                  <a:cubicBezTo>
                    <a:pt x="1897873" y="3385820"/>
                    <a:pt x="1881265" y="3387090"/>
                    <a:pt x="1867980" y="3390900"/>
                  </a:cubicBezTo>
                  <a:cubicBezTo>
                    <a:pt x="1864658" y="3392170"/>
                    <a:pt x="1854694" y="3393440"/>
                    <a:pt x="1781621" y="3392170"/>
                  </a:cubicBezTo>
                  <a:lnTo>
                    <a:pt x="1774979" y="3392170"/>
                  </a:lnTo>
                  <a:cubicBezTo>
                    <a:pt x="1765014" y="3393440"/>
                    <a:pt x="1758371" y="3394710"/>
                    <a:pt x="1755050" y="3395980"/>
                  </a:cubicBezTo>
                  <a:cubicBezTo>
                    <a:pt x="1668692" y="3397250"/>
                    <a:pt x="1638799" y="3398520"/>
                    <a:pt x="1615548" y="3399790"/>
                  </a:cubicBezTo>
                  <a:lnTo>
                    <a:pt x="1532512" y="3397250"/>
                  </a:lnTo>
                  <a:cubicBezTo>
                    <a:pt x="1502619" y="3395980"/>
                    <a:pt x="1486012" y="3395980"/>
                    <a:pt x="1476047" y="3394710"/>
                  </a:cubicBezTo>
                  <a:lnTo>
                    <a:pt x="1476047" y="3385820"/>
                  </a:lnTo>
                  <a:lnTo>
                    <a:pt x="1080793" y="3383280"/>
                  </a:lnTo>
                  <a:lnTo>
                    <a:pt x="1090758" y="3388360"/>
                  </a:lnTo>
                  <a:cubicBezTo>
                    <a:pt x="1064186" y="3389630"/>
                    <a:pt x="1011043" y="3392170"/>
                    <a:pt x="974507" y="3392170"/>
                  </a:cubicBezTo>
                  <a:cubicBezTo>
                    <a:pt x="957900" y="3392170"/>
                    <a:pt x="941292" y="3393440"/>
                    <a:pt x="928006" y="3393440"/>
                  </a:cubicBezTo>
                  <a:lnTo>
                    <a:pt x="840740" y="3393440"/>
                  </a:lnTo>
                  <a:lnTo>
                    <a:pt x="840740" y="3389630"/>
                  </a:lnTo>
                  <a:lnTo>
                    <a:pt x="836930" y="3390900"/>
                  </a:lnTo>
                  <a:cubicBezTo>
                    <a:pt x="830580" y="3392170"/>
                    <a:pt x="805180" y="3393440"/>
                    <a:pt x="778510" y="3394710"/>
                  </a:cubicBezTo>
                  <a:lnTo>
                    <a:pt x="778510" y="3389630"/>
                  </a:lnTo>
                  <a:cubicBezTo>
                    <a:pt x="754380" y="3388360"/>
                    <a:pt x="734060" y="3389630"/>
                    <a:pt x="713740" y="3392170"/>
                  </a:cubicBezTo>
                  <a:cubicBezTo>
                    <a:pt x="687070" y="3394710"/>
                    <a:pt x="660400" y="3397250"/>
                    <a:pt x="623570" y="3392170"/>
                  </a:cubicBezTo>
                  <a:cubicBezTo>
                    <a:pt x="614680" y="3392170"/>
                    <a:pt x="601980" y="3389630"/>
                    <a:pt x="589280" y="3388360"/>
                  </a:cubicBezTo>
                  <a:cubicBezTo>
                    <a:pt x="561340" y="3384550"/>
                    <a:pt x="551180" y="3383280"/>
                    <a:pt x="546100" y="3388360"/>
                  </a:cubicBezTo>
                  <a:lnTo>
                    <a:pt x="544830" y="3389630"/>
                  </a:lnTo>
                  <a:cubicBezTo>
                    <a:pt x="537210" y="3389630"/>
                    <a:pt x="529590" y="3389630"/>
                    <a:pt x="520700" y="3390900"/>
                  </a:cubicBezTo>
                  <a:cubicBezTo>
                    <a:pt x="497840" y="3392170"/>
                    <a:pt x="474980" y="3393440"/>
                    <a:pt x="448310" y="3389630"/>
                  </a:cubicBezTo>
                  <a:lnTo>
                    <a:pt x="445770" y="3389630"/>
                  </a:lnTo>
                  <a:cubicBezTo>
                    <a:pt x="444500" y="3389630"/>
                    <a:pt x="443230" y="3389630"/>
                    <a:pt x="443230" y="3390900"/>
                  </a:cubicBezTo>
                  <a:lnTo>
                    <a:pt x="429260" y="3388360"/>
                  </a:lnTo>
                  <a:cubicBezTo>
                    <a:pt x="416560" y="3385820"/>
                    <a:pt x="393700" y="3387090"/>
                    <a:pt x="373380" y="3388360"/>
                  </a:cubicBezTo>
                  <a:cubicBezTo>
                    <a:pt x="363220" y="3388360"/>
                    <a:pt x="351790" y="3389630"/>
                    <a:pt x="346710" y="3389630"/>
                  </a:cubicBezTo>
                  <a:lnTo>
                    <a:pt x="345440" y="3384550"/>
                  </a:lnTo>
                  <a:cubicBezTo>
                    <a:pt x="323850" y="3390900"/>
                    <a:pt x="297180" y="3390900"/>
                    <a:pt x="266700" y="3389630"/>
                  </a:cubicBezTo>
                  <a:cubicBezTo>
                    <a:pt x="242570" y="3388360"/>
                    <a:pt x="214630" y="3388360"/>
                    <a:pt x="185420" y="3390900"/>
                  </a:cubicBezTo>
                  <a:lnTo>
                    <a:pt x="189230" y="3385820"/>
                  </a:lnTo>
                  <a:lnTo>
                    <a:pt x="166370" y="3388360"/>
                  </a:lnTo>
                  <a:cubicBezTo>
                    <a:pt x="163830" y="3388360"/>
                    <a:pt x="161290" y="3388360"/>
                    <a:pt x="157480" y="3389630"/>
                  </a:cubicBezTo>
                  <a:lnTo>
                    <a:pt x="156210" y="3383280"/>
                  </a:lnTo>
                  <a:cubicBezTo>
                    <a:pt x="139700" y="3384550"/>
                    <a:pt x="123190" y="3385820"/>
                    <a:pt x="101600" y="3384550"/>
                  </a:cubicBezTo>
                  <a:lnTo>
                    <a:pt x="97790" y="3384550"/>
                  </a:lnTo>
                  <a:lnTo>
                    <a:pt x="87630" y="3383280"/>
                  </a:lnTo>
                  <a:lnTo>
                    <a:pt x="87630" y="3362960"/>
                  </a:lnTo>
                  <a:lnTo>
                    <a:pt x="74930" y="3362960"/>
                  </a:lnTo>
                  <a:lnTo>
                    <a:pt x="74930" y="3356610"/>
                  </a:lnTo>
                  <a:cubicBezTo>
                    <a:pt x="76200" y="3342640"/>
                    <a:pt x="77470" y="3333750"/>
                    <a:pt x="80010" y="3323590"/>
                  </a:cubicBezTo>
                  <a:lnTo>
                    <a:pt x="80010" y="3321050"/>
                  </a:lnTo>
                  <a:cubicBezTo>
                    <a:pt x="85090" y="3296920"/>
                    <a:pt x="88900" y="3270250"/>
                    <a:pt x="87630" y="3200400"/>
                  </a:cubicBezTo>
                  <a:lnTo>
                    <a:pt x="83820" y="3200400"/>
                  </a:lnTo>
                  <a:cubicBezTo>
                    <a:pt x="85090" y="3178810"/>
                    <a:pt x="86360" y="3161030"/>
                    <a:pt x="88900" y="3150870"/>
                  </a:cubicBezTo>
                  <a:cubicBezTo>
                    <a:pt x="88900" y="3102610"/>
                    <a:pt x="87630" y="3100070"/>
                    <a:pt x="81280" y="3100070"/>
                  </a:cubicBezTo>
                  <a:cubicBezTo>
                    <a:pt x="81280" y="3087370"/>
                    <a:pt x="80010" y="3077210"/>
                    <a:pt x="77470" y="3064510"/>
                  </a:cubicBezTo>
                  <a:cubicBezTo>
                    <a:pt x="76200" y="3054350"/>
                    <a:pt x="73660" y="3042920"/>
                    <a:pt x="73660" y="3028950"/>
                  </a:cubicBezTo>
                  <a:lnTo>
                    <a:pt x="78740" y="3028950"/>
                  </a:lnTo>
                  <a:lnTo>
                    <a:pt x="78740" y="3022600"/>
                  </a:lnTo>
                  <a:cubicBezTo>
                    <a:pt x="81280" y="2959100"/>
                    <a:pt x="77470" y="2951480"/>
                    <a:pt x="73660" y="2943860"/>
                  </a:cubicBezTo>
                  <a:cubicBezTo>
                    <a:pt x="72390" y="2941320"/>
                    <a:pt x="71120" y="2937510"/>
                    <a:pt x="69850" y="2927350"/>
                  </a:cubicBezTo>
                  <a:lnTo>
                    <a:pt x="78740" y="2926080"/>
                  </a:lnTo>
                  <a:lnTo>
                    <a:pt x="77470" y="2894330"/>
                  </a:lnTo>
                  <a:lnTo>
                    <a:pt x="86360" y="2908300"/>
                  </a:lnTo>
                  <a:lnTo>
                    <a:pt x="83820" y="2880360"/>
                  </a:lnTo>
                  <a:cubicBezTo>
                    <a:pt x="78740" y="2824480"/>
                    <a:pt x="80010" y="2802890"/>
                    <a:pt x="81280" y="2753360"/>
                  </a:cubicBezTo>
                  <a:lnTo>
                    <a:pt x="82550" y="2730500"/>
                  </a:lnTo>
                  <a:lnTo>
                    <a:pt x="85090" y="2710180"/>
                  </a:lnTo>
                  <a:cubicBezTo>
                    <a:pt x="87630" y="2686050"/>
                    <a:pt x="87630" y="2655570"/>
                    <a:pt x="86360" y="2630170"/>
                  </a:cubicBezTo>
                  <a:lnTo>
                    <a:pt x="88900" y="2630170"/>
                  </a:lnTo>
                  <a:cubicBezTo>
                    <a:pt x="87630" y="2623820"/>
                    <a:pt x="87630" y="2618740"/>
                    <a:pt x="87630" y="2613660"/>
                  </a:cubicBezTo>
                  <a:lnTo>
                    <a:pt x="87630" y="2586990"/>
                  </a:lnTo>
                  <a:lnTo>
                    <a:pt x="83820" y="2586990"/>
                  </a:lnTo>
                  <a:lnTo>
                    <a:pt x="78740" y="2515870"/>
                  </a:lnTo>
                  <a:lnTo>
                    <a:pt x="83820" y="2515870"/>
                  </a:lnTo>
                  <a:cubicBezTo>
                    <a:pt x="83820" y="2509520"/>
                    <a:pt x="83820" y="2504440"/>
                    <a:pt x="82550" y="2498090"/>
                  </a:cubicBezTo>
                  <a:lnTo>
                    <a:pt x="91440" y="2498090"/>
                  </a:lnTo>
                  <a:lnTo>
                    <a:pt x="91440" y="2495550"/>
                  </a:lnTo>
                  <a:lnTo>
                    <a:pt x="86360" y="2393950"/>
                  </a:lnTo>
                  <a:cubicBezTo>
                    <a:pt x="87630" y="2390140"/>
                    <a:pt x="87630" y="2383790"/>
                    <a:pt x="88900" y="2374900"/>
                  </a:cubicBezTo>
                  <a:cubicBezTo>
                    <a:pt x="90170" y="2367280"/>
                    <a:pt x="91440" y="2355850"/>
                    <a:pt x="92710" y="2353310"/>
                  </a:cubicBezTo>
                  <a:lnTo>
                    <a:pt x="93980" y="2353310"/>
                  </a:lnTo>
                  <a:cubicBezTo>
                    <a:pt x="95250" y="2325370"/>
                    <a:pt x="92710" y="2292350"/>
                    <a:pt x="91440" y="2256790"/>
                  </a:cubicBezTo>
                  <a:cubicBezTo>
                    <a:pt x="88900" y="2216150"/>
                    <a:pt x="86360" y="2172970"/>
                    <a:pt x="88900" y="2131060"/>
                  </a:cubicBezTo>
                  <a:lnTo>
                    <a:pt x="88900" y="2128520"/>
                  </a:lnTo>
                  <a:cubicBezTo>
                    <a:pt x="87630" y="2124710"/>
                    <a:pt x="87630" y="2114550"/>
                    <a:pt x="86360" y="2101850"/>
                  </a:cubicBezTo>
                  <a:cubicBezTo>
                    <a:pt x="86360" y="2081530"/>
                    <a:pt x="87630" y="2062480"/>
                    <a:pt x="87630" y="2042160"/>
                  </a:cubicBezTo>
                  <a:cubicBezTo>
                    <a:pt x="88900" y="1992630"/>
                    <a:pt x="91440" y="1940560"/>
                    <a:pt x="86360" y="1877060"/>
                  </a:cubicBezTo>
                  <a:lnTo>
                    <a:pt x="95250" y="1827530"/>
                  </a:lnTo>
                  <a:lnTo>
                    <a:pt x="95250" y="1826260"/>
                  </a:lnTo>
                  <a:cubicBezTo>
                    <a:pt x="95250" y="1807210"/>
                    <a:pt x="93980" y="1800860"/>
                    <a:pt x="87630" y="1799590"/>
                  </a:cubicBezTo>
                  <a:cubicBezTo>
                    <a:pt x="85090" y="1799590"/>
                    <a:pt x="83820" y="1799590"/>
                    <a:pt x="81280" y="1802130"/>
                  </a:cubicBezTo>
                  <a:cubicBezTo>
                    <a:pt x="81280" y="1795780"/>
                    <a:pt x="81280" y="1789430"/>
                    <a:pt x="80010" y="1779270"/>
                  </a:cubicBezTo>
                  <a:cubicBezTo>
                    <a:pt x="78740" y="1752600"/>
                    <a:pt x="80010" y="1742440"/>
                    <a:pt x="80010" y="1737360"/>
                  </a:cubicBezTo>
                  <a:cubicBezTo>
                    <a:pt x="81280" y="1737360"/>
                    <a:pt x="82550" y="1737360"/>
                    <a:pt x="85090" y="1736090"/>
                  </a:cubicBezTo>
                  <a:cubicBezTo>
                    <a:pt x="88900" y="1733550"/>
                    <a:pt x="90170" y="1728470"/>
                    <a:pt x="90170" y="1722120"/>
                  </a:cubicBezTo>
                  <a:lnTo>
                    <a:pt x="90170" y="1720850"/>
                  </a:lnTo>
                  <a:lnTo>
                    <a:pt x="88900" y="1714500"/>
                  </a:lnTo>
                  <a:cubicBezTo>
                    <a:pt x="85090" y="1686560"/>
                    <a:pt x="81280" y="1649730"/>
                    <a:pt x="81280" y="1607820"/>
                  </a:cubicBezTo>
                  <a:lnTo>
                    <a:pt x="82550" y="1607820"/>
                  </a:lnTo>
                  <a:lnTo>
                    <a:pt x="82550" y="1614170"/>
                  </a:lnTo>
                  <a:cubicBezTo>
                    <a:pt x="83820" y="1640840"/>
                    <a:pt x="85090" y="1643380"/>
                    <a:pt x="91440" y="1643380"/>
                  </a:cubicBezTo>
                  <a:cubicBezTo>
                    <a:pt x="99060" y="1643380"/>
                    <a:pt x="99060" y="1638300"/>
                    <a:pt x="101600" y="1615440"/>
                  </a:cubicBezTo>
                  <a:lnTo>
                    <a:pt x="102870" y="1611630"/>
                  </a:lnTo>
                  <a:lnTo>
                    <a:pt x="99060" y="1609090"/>
                  </a:lnTo>
                  <a:cubicBezTo>
                    <a:pt x="92710" y="1601470"/>
                    <a:pt x="92710" y="1544320"/>
                    <a:pt x="92710" y="1501140"/>
                  </a:cubicBezTo>
                  <a:cubicBezTo>
                    <a:pt x="92710" y="1426210"/>
                    <a:pt x="90170" y="1395730"/>
                    <a:pt x="83820" y="1386840"/>
                  </a:cubicBezTo>
                  <a:lnTo>
                    <a:pt x="85090" y="1375410"/>
                  </a:lnTo>
                  <a:lnTo>
                    <a:pt x="87630" y="1375410"/>
                  </a:lnTo>
                  <a:cubicBezTo>
                    <a:pt x="91440" y="1338580"/>
                    <a:pt x="88900" y="1324610"/>
                    <a:pt x="85090" y="1308100"/>
                  </a:cubicBezTo>
                  <a:cubicBezTo>
                    <a:pt x="81280" y="1292860"/>
                    <a:pt x="77470" y="1275080"/>
                    <a:pt x="78740" y="1229360"/>
                  </a:cubicBezTo>
                  <a:cubicBezTo>
                    <a:pt x="80010" y="1212850"/>
                    <a:pt x="80010" y="1201420"/>
                    <a:pt x="81280" y="1196340"/>
                  </a:cubicBezTo>
                  <a:lnTo>
                    <a:pt x="85090" y="1196340"/>
                  </a:lnTo>
                  <a:lnTo>
                    <a:pt x="81280" y="1125220"/>
                  </a:lnTo>
                  <a:lnTo>
                    <a:pt x="81280" y="1121410"/>
                  </a:lnTo>
                  <a:lnTo>
                    <a:pt x="83820" y="1121410"/>
                  </a:lnTo>
                  <a:lnTo>
                    <a:pt x="82550" y="1043940"/>
                  </a:lnTo>
                  <a:lnTo>
                    <a:pt x="87630" y="1052830"/>
                  </a:lnTo>
                  <a:lnTo>
                    <a:pt x="82550" y="1021080"/>
                  </a:lnTo>
                  <a:cubicBezTo>
                    <a:pt x="81280" y="1012190"/>
                    <a:pt x="78740" y="998220"/>
                    <a:pt x="77470" y="982980"/>
                  </a:cubicBezTo>
                  <a:lnTo>
                    <a:pt x="81280" y="969010"/>
                  </a:lnTo>
                  <a:cubicBezTo>
                    <a:pt x="90170" y="939800"/>
                    <a:pt x="88900" y="925830"/>
                    <a:pt x="87630" y="904240"/>
                  </a:cubicBezTo>
                  <a:cubicBezTo>
                    <a:pt x="86360" y="895350"/>
                    <a:pt x="86360" y="885190"/>
                    <a:pt x="85090" y="871220"/>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98113" y="83820"/>
                    <a:pt x="991114" y="85090"/>
                    <a:pt x="1100722" y="85090"/>
                  </a:cubicBezTo>
                  <a:lnTo>
                    <a:pt x="1177115" y="85090"/>
                  </a:lnTo>
                  <a:lnTo>
                    <a:pt x="1147222" y="80010"/>
                  </a:lnTo>
                  <a:cubicBezTo>
                    <a:pt x="1167151" y="80010"/>
                    <a:pt x="1180437" y="81280"/>
                    <a:pt x="1197044" y="81280"/>
                  </a:cubicBezTo>
                  <a:cubicBezTo>
                    <a:pt x="1207008" y="81280"/>
                    <a:pt x="1216973" y="82550"/>
                    <a:pt x="1226937" y="82550"/>
                  </a:cubicBezTo>
                  <a:lnTo>
                    <a:pt x="1233580" y="82550"/>
                  </a:lnTo>
                  <a:cubicBezTo>
                    <a:pt x="1243545" y="81280"/>
                    <a:pt x="1256830" y="80010"/>
                    <a:pt x="1263473" y="77470"/>
                  </a:cubicBezTo>
                  <a:lnTo>
                    <a:pt x="1263473" y="78740"/>
                  </a:lnTo>
                  <a:cubicBezTo>
                    <a:pt x="1339867" y="83820"/>
                    <a:pt x="1393010" y="82550"/>
                    <a:pt x="1436189" y="78740"/>
                  </a:cubicBezTo>
                  <a:lnTo>
                    <a:pt x="1442832" y="78740"/>
                  </a:lnTo>
                  <a:cubicBezTo>
                    <a:pt x="1602262" y="78740"/>
                    <a:pt x="1781621" y="78740"/>
                    <a:pt x="1821479" y="86360"/>
                  </a:cubicBezTo>
                  <a:lnTo>
                    <a:pt x="1828122" y="86360"/>
                  </a:lnTo>
                  <a:cubicBezTo>
                    <a:pt x="1887908" y="86360"/>
                    <a:pt x="1901194" y="86360"/>
                    <a:pt x="1904515" y="80010"/>
                  </a:cubicBezTo>
                  <a:lnTo>
                    <a:pt x="1931087" y="80010"/>
                  </a:lnTo>
                  <a:lnTo>
                    <a:pt x="1974266" y="83820"/>
                  </a:lnTo>
                  <a:lnTo>
                    <a:pt x="2014123" y="78740"/>
                  </a:lnTo>
                  <a:cubicBezTo>
                    <a:pt x="2034052" y="78740"/>
                    <a:pt x="2053981" y="78740"/>
                    <a:pt x="2067267" y="80010"/>
                  </a:cubicBezTo>
                  <a:lnTo>
                    <a:pt x="2067267" y="88900"/>
                  </a:lnTo>
                  <a:cubicBezTo>
                    <a:pt x="2150303" y="91440"/>
                    <a:pt x="2273197" y="90170"/>
                    <a:pt x="2362877" y="88900"/>
                  </a:cubicBezTo>
                  <a:cubicBezTo>
                    <a:pt x="2402734" y="88900"/>
                    <a:pt x="2439270" y="87630"/>
                    <a:pt x="2459199" y="87630"/>
                  </a:cubicBezTo>
                  <a:lnTo>
                    <a:pt x="2459199" y="85090"/>
                  </a:lnTo>
                  <a:lnTo>
                    <a:pt x="2731559" y="85090"/>
                  </a:lnTo>
                  <a:lnTo>
                    <a:pt x="2731559" y="87630"/>
                  </a:lnTo>
                  <a:cubicBezTo>
                    <a:pt x="2741523" y="86360"/>
                    <a:pt x="2751487" y="86360"/>
                    <a:pt x="2758130" y="85090"/>
                  </a:cubicBezTo>
                  <a:lnTo>
                    <a:pt x="2847810" y="85090"/>
                  </a:lnTo>
                  <a:cubicBezTo>
                    <a:pt x="3083633" y="85090"/>
                    <a:pt x="3329421" y="85090"/>
                    <a:pt x="3545316" y="81280"/>
                  </a:cubicBezTo>
                  <a:lnTo>
                    <a:pt x="3558603" y="81280"/>
                  </a:lnTo>
                  <a:cubicBezTo>
                    <a:pt x="3581853" y="81280"/>
                    <a:pt x="3601782" y="80010"/>
                    <a:pt x="3625031" y="80010"/>
                  </a:cubicBezTo>
                  <a:lnTo>
                    <a:pt x="3737961" y="77470"/>
                  </a:lnTo>
                  <a:lnTo>
                    <a:pt x="3714711" y="74930"/>
                  </a:lnTo>
                  <a:lnTo>
                    <a:pt x="3764533" y="74930"/>
                  </a:lnTo>
                  <a:cubicBezTo>
                    <a:pt x="3781140" y="78740"/>
                    <a:pt x="3811033" y="81280"/>
                    <a:pt x="3830962" y="83820"/>
                  </a:cubicBezTo>
                  <a:lnTo>
                    <a:pt x="3834284" y="77470"/>
                  </a:lnTo>
                  <a:lnTo>
                    <a:pt x="3837605" y="82550"/>
                  </a:lnTo>
                  <a:cubicBezTo>
                    <a:pt x="3847569" y="81280"/>
                    <a:pt x="3910677" y="82550"/>
                    <a:pt x="3963820" y="82550"/>
                  </a:cubicBezTo>
                  <a:lnTo>
                    <a:pt x="4116608" y="82550"/>
                  </a:lnTo>
                  <a:lnTo>
                    <a:pt x="4116608" y="78740"/>
                  </a:lnTo>
                  <a:cubicBezTo>
                    <a:pt x="4129894" y="78740"/>
                    <a:pt x="4139858" y="78740"/>
                    <a:pt x="4153144" y="77470"/>
                  </a:cubicBezTo>
                  <a:lnTo>
                    <a:pt x="4156465" y="77470"/>
                  </a:lnTo>
                  <a:cubicBezTo>
                    <a:pt x="4193001" y="76200"/>
                    <a:pt x="4232859" y="74930"/>
                    <a:pt x="4279359" y="73660"/>
                  </a:cubicBezTo>
                  <a:cubicBezTo>
                    <a:pt x="4276037" y="74930"/>
                    <a:pt x="4276037" y="76200"/>
                    <a:pt x="4272716" y="77470"/>
                  </a:cubicBezTo>
                  <a:cubicBezTo>
                    <a:pt x="4269395" y="83820"/>
                    <a:pt x="4289324" y="87630"/>
                    <a:pt x="4299288" y="88900"/>
                  </a:cubicBezTo>
                  <a:lnTo>
                    <a:pt x="4305931" y="88900"/>
                  </a:lnTo>
                  <a:cubicBezTo>
                    <a:pt x="4395610" y="90170"/>
                    <a:pt x="4412218" y="88900"/>
                    <a:pt x="4425503" y="85090"/>
                  </a:cubicBezTo>
                  <a:cubicBezTo>
                    <a:pt x="4428825" y="83820"/>
                    <a:pt x="4435468" y="82550"/>
                    <a:pt x="4511861" y="83820"/>
                  </a:cubicBezTo>
                  <a:lnTo>
                    <a:pt x="4518504" y="83820"/>
                  </a:lnTo>
                  <a:cubicBezTo>
                    <a:pt x="4528469" y="82550"/>
                    <a:pt x="4535112" y="81280"/>
                    <a:pt x="4538433" y="80010"/>
                  </a:cubicBezTo>
                  <a:cubicBezTo>
                    <a:pt x="4624791" y="78740"/>
                    <a:pt x="4654684" y="77470"/>
                    <a:pt x="4677934" y="76200"/>
                  </a:cubicBezTo>
                  <a:lnTo>
                    <a:pt x="4760971" y="78740"/>
                  </a:lnTo>
                  <a:cubicBezTo>
                    <a:pt x="4790864" y="80010"/>
                    <a:pt x="4807471" y="80010"/>
                    <a:pt x="4817436" y="81280"/>
                  </a:cubicBezTo>
                  <a:lnTo>
                    <a:pt x="4817436" y="90170"/>
                  </a:lnTo>
                  <a:lnTo>
                    <a:pt x="5212690" y="92710"/>
                  </a:lnTo>
                  <a:lnTo>
                    <a:pt x="5199404" y="91440"/>
                  </a:lnTo>
                  <a:cubicBezTo>
                    <a:pt x="5225975" y="90170"/>
                    <a:pt x="5279119" y="87630"/>
                    <a:pt x="5315655" y="87630"/>
                  </a:cubicBezTo>
                  <a:cubicBezTo>
                    <a:pt x="5395370" y="85090"/>
                    <a:pt x="5428585" y="83820"/>
                    <a:pt x="5440865" y="81280"/>
                  </a:cubicBezTo>
                  <a:lnTo>
                    <a:pt x="5451025" y="81280"/>
                  </a:lnTo>
                  <a:lnTo>
                    <a:pt x="5453565" y="85090"/>
                  </a:lnTo>
                  <a:lnTo>
                    <a:pt x="5453565" y="63500"/>
                  </a:lnTo>
                  <a:lnTo>
                    <a:pt x="5456105" y="63500"/>
                  </a:lnTo>
                  <a:lnTo>
                    <a:pt x="5454835" y="85090"/>
                  </a:lnTo>
                  <a:lnTo>
                    <a:pt x="5458645" y="83820"/>
                  </a:lnTo>
                  <a:cubicBezTo>
                    <a:pt x="5464995" y="82550"/>
                    <a:pt x="5490395" y="81280"/>
                    <a:pt x="5517065" y="80010"/>
                  </a:cubicBezTo>
                  <a:lnTo>
                    <a:pt x="5517065" y="85090"/>
                  </a:lnTo>
                  <a:cubicBezTo>
                    <a:pt x="5541195" y="86360"/>
                    <a:pt x="5561515" y="85090"/>
                    <a:pt x="5581835" y="82550"/>
                  </a:cubicBezTo>
                  <a:cubicBezTo>
                    <a:pt x="5608505" y="80010"/>
                    <a:pt x="5635175" y="77470"/>
                    <a:pt x="5672005" y="82550"/>
                  </a:cubicBezTo>
                  <a:cubicBezTo>
                    <a:pt x="5680895" y="82550"/>
                    <a:pt x="5693595" y="85090"/>
                    <a:pt x="5706295" y="86360"/>
                  </a:cubicBezTo>
                  <a:cubicBezTo>
                    <a:pt x="5734235" y="90170"/>
                    <a:pt x="5744395" y="91440"/>
                    <a:pt x="5749475" y="86360"/>
                  </a:cubicBezTo>
                  <a:lnTo>
                    <a:pt x="5750745" y="85090"/>
                  </a:lnTo>
                  <a:cubicBezTo>
                    <a:pt x="5758365" y="85090"/>
                    <a:pt x="5765985" y="85090"/>
                    <a:pt x="5774875" y="83820"/>
                  </a:cubicBezTo>
                  <a:cubicBezTo>
                    <a:pt x="5797735" y="82550"/>
                    <a:pt x="5820595" y="81280"/>
                    <a:pt x="5847265" y="85090"/>
                  </a:cubicBezTo>
                  <a:lnTo>
                    <a:pt x="5849805" y="85090"/>
                  </a:lnTo>
                  <a:cubicBezTo>
                    <a:pt x="5851075" y="85090"/>
                    <a:pt x="5852345" y="85090"/>
                    <a:pt x="5852345" y="83820"/>
                  </a:cubicBezTo>
                  <a:lnTo>
                    <a:pt x="5866315" y="86360"/>
                  </a:lnTo>
                  <a:cubicBezTo>
                    <a:pt x="5879015" y="88900"/>
                    <a:pt x="5901875" y="87630"/>
                    <a:pt x="5922195" y="86360"/>
                  </a:cubicBezTo>
                  <a:cubicBezTo>
                    <a:pt x="5932355" y="86360"/>
                    <a:pt x="5943785" y="85090"/>
                    <a:pt x="5950135" y="85090"/>
                  </a:cubicBezTo>
                  <a:lnTo>
                    <a:pt x="5951405" y="90170"/>
                  </a:lnTo>
                  <a:cubicBezTo>
                    <a:pt x="5972995" y="83820"/>
                    <a:pt x="5999665" y="83820"/>
                    <a:pt x="6030145" y="85090"/>
                  </a:cubicBezTo>
                  <a:cubicBezTo>
                    <a:pt x="6054275" y="86360"/>
                    <a:pt x="6082215" y="86360"/>
                    <a:pt x="6111425" y="83820"/>
                  </a:cubicBezTo>
                  <a:lnTo>
                    <a:pt x="6107615" y="87630"/>
                  </a:lnTo>
                  <a:lnTo>
                    <a:pt x="6130475" y="85090"/>
                  </a:lnTo>
                  <a:cubicBezTo>
                    <a:pt x="6133015" y="85090"/>
                    <a:pt x="6135555" y="85090"/>
                    <a:pt x="6139365" y="83820"/>
                  </a:cubicBezTo>
                  <a:lnTo>
                    <a:pt x="6140635" y="90170"/>
                  </a:lnTo>
                  <a:cubicBezTo>
                    <a:pt x="6157145" y="88900"/>
                    <a:pt x="6173655" y="87630"/>
                    <a:pt x="6195245" y="88900"/>
                  </a:cubicBezTo>
                  <a:lnTo>
                    <a:pt x="6199055" y="88900"/>
                  </a:lnTo>
                  <a:lnTo>
                    <a:pt x="6209215" y="90170"/>
                  </a:lnTo>
                  <a:lnTo>
                    <a:pt x="6209215" y="109220"/>
                  </a:lnTo>
                  <a:lnTo>
                    <a:pt x="6221915" y="109220"/>
                  </a:lnTo>
                  <a:lnTo>
                    <a:pt x="6221915" y="115570"/>
                  </a:lnTo>
                  <a:cubicBezTo>
                    <a:pt x="6220645" y="129540"/>
                    <a:pt x="6219375" y="138430"/>
                    <a:pt x="6216835" y="148590"/>
                  </a:cubicBezTo>
                  <a:lnTo>
                    <a:pt x="6216835" y="151130"/>
                  </a:lnTo>
                  <a:cubicBezTo>
                    <a:pt x="6211755" y="176530"/>
                    <a:pt x="6207945" y="201930"/>
                    <a:pt x="6209215" y="271780"/>
                  </a:cubicBezTo>
                  <a:lnTo>
                    <a:pt x="6213025" y="271780"/>
                  </a:lnTo>
                  <a:cubicBezTo>
                    <a:pt x="6211755" y="293370"/>
                    <a:pt x="6210485" y="311150"/>
                    <a:pt x="6207945" y="321310"/>
                  </a:cubicBezTo>
                  <a:cubicBezTo>
                    <a:pt x="6207945" y="369570"/>
                    <a:pt x="6209215" y="372110"/>
                    <a:pt x="6215565" y="372110"/>
                  </a:cubicBezTo>
                  <a:cubicBezTo>
                    <a:pt x="6215565" y="384810"/>
                    <a:pt x="6216835" y="394970"/>
                    <a:pt x="6219375" y="407670"/>
                  </a:cubicBezTo>
                  <a:cubicBezTo>
                    <a:pt x="6220645" y="417830"/>
                    <a:pt x="6223185" y="429260"/>
                    <a:pt x="6223185" y="443230"/>
                  </a:cubicBezTo>
                  <a:lnTo>
                    <a:pt x="6218105" y="443230"/>
                  </a:lnTo>
                  <a:lnTo>
                    <a:pt x="6218105" y="449580"/>
                  </a:lnTo>
                  <a:cubicBezTo>
                    <a:pt x="6215565" y="513080"/>
                    <a:pt x="6219375" y="520700"/>
                    <a:pt x="6223185" y="528320"/>
                  </a:cubicBezTo>
                  <a:cubicBezTo>
                    <a:pt x="6224455" y="530860"/>
                    <a:pt x="6225725" y="534670"/>
                    <a:pt x="6226995" y="544830"/>
                  </a:cubicBezTo>
                  <a:lnTo>
                    <a:pt x="6218105" y="546100"/>
                  </a:lnTo>
                  <a:close/>
                  <a:moveTo>
                    <a:pt x="6221915" y="756920"/>
                  </a:moveTo>
                  <a:lnTo>
                    <a:pt x="6219375" y="751840"/>
                  </a:lnTo>
                  <a:lnTo>
                    <a:pt x="6220645" y="745490"/>
                  </a:lnTo>
                  <a:cubicBezTo>
                    <a:pt x="6221915" y="750570"/>
                    <a:pt x="6221915" y="754380"/>
                    <a:pt x="6221915" y="756920"/>
                  </a:cubicBezTo>
                  <a:close/>
                  <a:moveTo>
                    <a:pt x="73660" y="2716530"/>
                  </a:moveTo>
                  <a:lnTo>
                    <a:pt x="76200" y="2721610"/>
                  </a:lnTo>
                  <a:lnTo>
                    <a:pt x="74930" y="2727960"/>
                  </a:lnTo>
                  <a:cubicBezTo>
                    <a:pt x="73660" y="2724150"/>
                    <a:pt x="73660" y="2720340"/>
                    <a:pt x="73660" y="2716530"/>
                  </a:cubicBezTo>
                  <a:close/>
                  <a:moveTo>
                    <a:pt x="6257475" y="628650"/>
                  </a:moveTo>
                  <a:lnTo>
                    <a:pt x="6257475" y="619760"/>
                  </a:lnTo>
                  <a:cubicBezTo>
                    <a:pt x="6257475" y="623570"/>
                    <a:pt x="6258745" y="626110"/>
                    <a:pt x="6258745" y="628650"/>
                  </a:cubicBezTo>
                  <a:lnTo>
                    <a:pt x="6257475" y="628650"/>
                  </a:lnTo>
                  <a:close/>
                  <a:moveTo>
                    <a:pt x="6286685" y="1320800"/>
                  </a:moveTo>
                  <a:lnTo>
                    <a:pt x="6282875" y="1319530"/>
                  </a:lnTo>
                  <a:cubicBezTo>
                    <a:pt x="6284145" y="1319530"/>
                    <a:pt x="6285415" y="1320800"/>
                    <a:pt x="6286685" y="1320800"/>
                  </a:cubicBezTo>
                  <a:close/>
                </a:path>
              </a:pathLst>
            </a:custGeom>
            <a:solidFill>
              <a:srgbClr val="D8849E"/>
            </a:solidFill>
          </p:spPr>
        </p:sp>
      </p:grpSp>
      <p:pic>
        <p:nvPicPr>
          <p:cNvPr id="8"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900000">
            <a:off x="14793939" y="-187288"/>
            <a:ext cx="3765550" cy="2530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组合 1"/>
          <p:cNvGrpSpPr>
            <a:grpSpLocks/>
          </p:cNvGrpSpPr>
          <p:nvPr/>
        </p:nvGrpSpPr>
        <p:grpSpPr bwMode="auto">
          <a:xfrm rot="5239797">
            <a:off x="288096" y="-825598"/>
            <a:ext cx="3162300" cy="3886200"/>
            <a:chOff x="3668724" y="1507724"/>
            <a:chExt cx="4868459" cy="5272906"/>
          </a:xfrm>
        </p:grpSpPr>
        <p:pic>
          <p:nvPicPr>
            <p:cNvPr id="10" name="图片 14"/>
            <p:cNvPicPr>
              <a:picLocks noChangeAspect="1"/>
            </p:cNvPicPr>
            <p:nvPr/>
          </p:nvPicPr>
          <p:blipFill>
            <a:blip r:embed="rId4">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5"/>
            <p:cNvPicPr>
              <a:picLocks noChangeAspect="1"/>
            </p:cNvPicPr>
            <p:nvPr/>
          </p:nvPicPr>
          <p:blipFill>
            <a:blip r:embed="rId4">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6"/>
            <p:cNvPicPr>
              <a:picLocks noChangeAspect="1"/>
            </p:cNvPicPr>
            <p:nvPr/>
          </p:nvPicPr>
          <p:blipFill>
            <a:blip r:embed="rId4">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30785" y="72148"/>
            <a:ext cx="998538"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3"/>
          <p:cNvSpPr/>
          <p:nvPr/>
        </p:nvSpPr>
        <p:spPr>
          <a:xfrm>
            <a:off x="457200" y="910910"/>
            <a:ext cx="4137070" cy="9303163"/>
          </a:xfrm>
          <a:custGeom>
            <a:avLst/>
            <a:gdLst/>
            <a:ahLst/>
            <a:cxnLst/>
            <a:rect l="l" t="t" r="r" b="b"/>
            <a:pathLst>
              <a:path w="6366590" h="9789832">
                <a:moveTo>
                  <a:pt x="0" y="0"/>
                </a:moveTo>
                <a:lnTo>
                  <a:pt x="6366590" y="0"/>
                </a:lnTo>
                <a:lnTo>
                  <a:pt x="6366590" y="9789832"/>
                </a:lnTo>
                <a:lnTo>
                  <a:pt x="0" y="97898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Rectangle 4"/>
          <p:cNvSpPr/>
          <p:nvPr/>
        </p:nvSpPr>
        <p:spPr>
          <a:xfrm>
            <a:off x="6037213" y="1973500"/>
            <a:ext cx="10304151" cy="707886"/>
          </a:xfrm>
          <a:prstGeom prst="rect">
            <a:avLst/>
          </a:prstGeom>
          <a:solidFill>
            <a:srgbClr val="FFC000"/>
          </a:solidFill>
        </p:spPr>
        <p:txBody>
          <a:bodyPr wrap="square">
            <a:spAutoFit/>
          </a:bodyPr>
          <a:lstStyle/>
          <a:p>
            <a:pPr algn="just">
              <a:spcAft>
                <a:spcPts val="800"/>
              </a:spcAft>
            </a:pPr>
            <a:r>
              <a:rPr lang="vi-VN" sz="4000" b="1" dirty="0">
                <a:latin typeface="Times New Roman" panose="02020603050405020304" pitchFamily="18" charset="0"/>
                <a:cs typeface="Times New Roman" panose="02020603050405020304" pitchFamily="18" charset="0"/>
              </a:rPr>
              <a:t>4. Tâm sự của Nguyễn Du và thời đại của ông</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6269689" y="3416473"/>
            <a:ext cx="10722911" cy="2800767"/>
          </a:xfrm>
          <a:prstGeom prst="rect">
            <a:avLst/>
          </a:prstGeom>
          <a:solidFill>
            <a:srgbClr val="00B0F0"/>
          </a:solidFill>
        </p:spPr>
        <p:txBody>
          <a:bodyPr wrap="square">
            <a:spAutoFit/>
          </a:bodyPr>
          <a:lstStyle/>
          <a:p>
            <a:pPr algn="just"/>
            <a:r>
              <a:rPr lang="vi-VN" sz="4400" dirty="0">
                <a:latin typeface="Times New Roman" panose="02020603050405020304" pitchFamily="18" charset="0"/>
                <a:cs typeface="Times New Roman" panose="02020603050405020304" pitchFamily="18" charset="0"/>
              </a:rPr>
              <a:t>- Nguyễn Du cảm thấy bơ vơ giữa dòng đời. Nguyễn Du khóc nàng Tiểu Thanh, đồng thời cũng băn khoăn và khóc thương cho chính mình.</a:t>
            </a:r>
            <a:endParaRPr lang="en-GB" sz="4400" dirty="0">
              <a:latin typeface="Times New Roman" panose="02020603050405020304" pitchFamily="18" charset="0"/>
              <a:cs typeface="Times New Roman" panose="02020603050405020304" pitchFamily="18" charset="0"/>
            </a:endParaRPr>
          </a:p>
        </p:txBody>
      </p:sp>
      <p:sp>
        <p:nvSpPr>
          <p:cNvPr id="7" name="Rectangle 6"/>
          <p:cNvSpPr/>
          <p:nvPr/>
        </p:nvSpPr>
        <p:spPr>
          <a:xfrm>
            <a:off x="6324600" y="6706105"/>
            <a:ext cx="10470298" cy="2123658"/>
          </a:xfrm>
          <a:prstGeom prst="rect">
            <a:avLst/>
          </a:prstGeom>
          <a:solidFill>
            <a:srgbClr val="00B0F0"/>
          </a:solidFill>
        </p:spPr>
        <p:txBody>
          <a:bodyPr wrap="square">
            <a:spAutoFit/>
          </a:bodyPr>
          <a:lstStyle/>
          <a:p>
            <a:pPr algn="just">
              <a:spcAft>
                <a:spcPts val="800"/>
              </a:spcAft>
            </a:pPr>
            <a:r>
              <a:rPr lang="vi-VN" sz="4400" dirty="0">
                <a:latin typeface="Times New Roman" panose="02020603050405020304" pitchFamily="18" charset="0"/>
                <a:cs typeface="Times New Roman" panose="02020603050405020304" pitchFamily="18" charset="0"/>
              </a:rPr>
              <a:t>- Cảm xúc của Nguyễn Du: sự cô đơn, đơn độc trong hiện tại, giữa cuộc đời này không người tri âm. </a:t>
            </a:r>
            <a:endParaRPr lang="en-GB"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28626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95722" y="435402"/>
            <a:ext cx="17096555" cy="9422315"/>
            <a:chOff x="0" y="0"/>
            <a:chExt cx="6295575" cy="3469640"/>
          </a:xfrm>
        </p:grpSpPr>
        <p:sp>
          <p:nvSpPr>
            <p:cNvPr id="3" name="Freeform 3"/>
            <p:cNvSpPr/>
            <p:nvPr/>
          </p:nvSpPr>
          <p:spPr>
            <a:xfrm>
              <a:off x="0" y="-2540"/>
              <a:ext cx="6295575" cy="3472180"/>
            </a:xfrm>
            <a:custGeom>
              <a:avLst/>
              <a:gdLst/>
              <a:ahLst/>
              <a:cxnLst/>
              <a:rect l="l" t="t" r="r" b="b"/>
              <a:pathLst>
                <a:path w="6295575" h="3472180">
                  <a:moveTo>
                    <a:pt x="6293035" y="1087120"/>
                  </a:moveTo>
                  <a:lnTo>
                    <a:pt x="6295575" y="1071880"/>
                  </a:lnTo>
                  <a:lnTo>
                    <a:pt x="6289225" y="1075690"/>
                  </a:lnTo>
                  <a:lnTo>
                    <a:pt x="6289225" y="1051560"/>
                  </a:lnTo>
                  <a:cubicBezTo>
                    <a:pt x="6289225" y="1050290"/>
                    <a:pt x="6287955" y="1046480"/>
                    <a:pt x="6286685" y="1041400"/>
                  </a:cubicBezTo>
                  <a:lnTo>
                    <a:pt x="6286685" y="1038860"/>
                  </a:lnTo>
                  <a:lnTo>
                    <a:pt x="6285415" y="1038860"/>
                  </a:lnTo>
                  <a:cubicBezTo>
                    <a:pt x="6284145" y="1033780"/>
                    <a:pt x="6280335" y="1033780"/>
                    <a:pt x="6279065" y="1033780"/>
                  </a:cubicBezTo>
                  <a:cubicBezTo>
                    <a:pt x="6279065" y="993140"/>
                    <a:pt x="6280335" y="951230"/>
                    <a:pt x="6281605" y="910590"/>
                  </a:cubicBezTo>
                  <a:cubicBezTo>
                    <a:pt x="6281605" y="899160"/>
                    <a:pt x="6282875" y="889000"/>
                    <a:pt x="6282875" y="877570"/>
                  </a:cubicBezTo>
                  <a:lnTo>
                    <a:pt x="6286685" y="877570"/>
                  </a:lnTo>
                  <a:lnTo>
                    <a:pt x="6286685" y="847090"/>
                  </a:lnTo>
                  <a:lnTo>
                    <a:pt x="6290495" y="847090"/>
                  </a:lnTo>
                  <a:lnTo>
                    <a:pt x="6290495" y="816610"/>
                  </a:lnTo>
                  <a:cubicBezTo>
                    <a:pt x="6293035" y="781050"/>
                    <a:pt x="6295575" y="726440"/>
                    <a:pt x="6293035" y="692150"/>
                  </a:cubicBezTo>
                  <a:cubicBezTo>
                    <a:pt x="6294305" y="674370"/>
                    <a:pt x="6291765" y="652780"/>
                    <a:pt x="6290495" y="641350"/>
                  </a:cubicBezTo>
                  <a:lnTo>
                    <a:pt x="6291765" y="641350"/>
                  </a:lnTo>
                  <a:lnTo>
                    <a:pt x="6287955" y="542290"/>
                  </a:lnTo>
                  <a:lnTo>
                    <a:pt x="6289225" y="541020"/>
                  </a:lnTo>
                  <a:lnTo>
                    <a:pt x="6289225" y="537210"/>
                  </a:lnTo>
                  <a:cubicBezTo>
                    <a:pt x="6289225" y="502920"/>
                    <a:pt x="6287955" y="468630"/>
                    <a:pt x="6287955" y="431800"/>
                  </a:cubicBezTo>
                  <a:cubicBezTo>
                    <a:pt x="6285415" y="361950"/>
                    <a:pt x="6284145" y="290830"/>
                    <a:pt x="6290495" y="213360"/>
                  </a:cubicBezTo>
                  <a:lnTo>
                    <a:pt x="6290495" y="207010"/>
                  </a:lnTo>
                  <a:cubicBezTo>
                    <a:pt x="6289225" y="191770"/>
                    <a:pt x="6289225" y="176530"/>
                    <a:pt x="6289225" y="158750"/>
                  </a:cubicBezTo>
                  <a:lnTo>
                    <a:pt x="6289225" y="80010"/>
                  </a:lnTo>
                  <a:lnTo>
                    <a:pt x="6294305" y="59690"/>
                  </a:lnTo>
                  <a:lnTo>
                    <a:pt x="6294305" y="8890"/>
                  </a:lnTo>
                  <a:lnTo>
                    <a:pt x="6287955" y="8890"/>
                  </a:lnTo>
                  <a:cubicBezTo>
                    <a:pt x="6249855" y="8890"/>
                    <a:pt x="6193975" y="7620"/>
                    <a:pt x="6178735" y="7620"/>
                  </a:cubicBezTo>
                  <a:cubicBezTo>
                    <a:pt x="6150795" y="7620"/>
                    <a:pt x="6135555" y="7620"/>
                    <a:pt x="6127935" y="8890"/>
                  </a:cubicBezTo>
                  <a:cubicBezTo>
                    <a:pt x="6094915" y="0"/>
                    <a:pt x="6016175" y="1270"/>
                    <a:pt x="5939975" y="3810"/>
                  </a:cubicBezTo>
                  <a:cubicBezTo>
                    <a:pt x="5901875" y="5080"/>
                    <a:pt x="5865045" y="5080"/>
                    <a:pt x="5839645" y="3810"/>
                  </a:cubicBezTo>
                  <a:lnTo>
                    <a:pt x="5835835" y="3810"/>
                  </a:lnTo>
                  <a:lnTo>
                    <a:pt x="5833295" y="10160"/>
                  </a:lnTo>
                  <a:cubicBezTo>
                    <a:pt x="5782495" y="10160"/>
                    <a:pt x="5732965" y="11430"/>
                    <a:pt x="5668195" y="13970"/>
                  </a:cubicBezTo>
                  <a:lnTo>
                    <a:pt x="5656765" y="13970"/>
                  </a:lnTo>
                  <a:lnTo>
                    <a:pt x="5658035" y="16510"/>
                  </a:lnTo>
                  <a:lnTo>
                    <a:pt x="5625015" y="16510"/>
                  </a:lnTo>
                  <a:lnTo>
                    <a:pt x="5625015" y="21590"/>
                  </a:lnTo>
                  <a:cubicBezTo>
                    <a:pt x="5602155" y="21590"/>
                    <a:pt x="5578025" y="20320"/>
                    <a:pt x="5551355" y="19050"/>
                  </a:cubicBezTo>
                  <a:cubicBezTo>
                    <a:pt x="5528495" y="17780"/>
                    <a:pt x="5505635" y="17780"/>
                    <a:pt x="5482775" y="16510"/>
                  </a:cubicBezTo>
                  <a:lnTo>
                    <a:pt x="5482775" y="15240"/>
                  </a:lnTo>
                  <a:cubicBezTo>
                    <a:pt x="5475155" y="13970"/>
                    <a:pt x="5466265" y="13970"/>
                    <a:pt x="5458645" y="12700"/>
                  </a:cubicBezTo>
                  <a:lnTo>
                    <a:pt x="5457375" y="44450"/>
                  </a:lnTo>
                  <a:lnTo>
                    <a:pt x="5453565" y="44450"/>
                  </a:lnTo>
                  <a:lnTo>
                    <a:pt x="5453565" y="13970"/>
                  </a:lnTo>
                  <a:cubicBezTo>
                    <a:pt x="5345548" y="10160"/>
                    <a:pt x="5209368" y="12700"/>
                    <a:pt x="5076510" y="15240"/>
                  </a:cubicBezTo>
                  <a:cubicBezTo>
                    <a:pt x="4940329" y="17780"/>
                    <a:pt x="4810793" y="20320"/>
                    <a:pt x="4691220" y="16510"/>
                  </a:cubicBezTo>
                  <a:cubicBezTo>
                    <a:pt x="4634755" y="17780"/>
                    <a:pt x="4591576" y="17780"/>
                    <a:pt x="4555041" y="16510"/>
                  </a:cubicBezTo>
                  <a:lnTo>
                    <a:pt x="4555041" y="15240"/>
                  </a:lnTo>
                  <a:lnTo>
                    <a:pt x="4442111" y="12700"/>
                  </a:lnTo>
                  <a:lnTo>
                    <a:pt x="4442111" y="16510"/>
                  </a:lnTo>
                  <a:cubicBezTo>
                    <a:pt x="4405575" y="16510"/>
                    <a:pt x="4365717" y="17780"/>
                    <a:pt x="4322538" y="17780"/>
                  </a:cubicBezTo>
                  <a:lnTo>
                    <a:pt x="4295966" y="12700"/>
                  </a:lnTo>
                  <a:lnTo>
                    <a:pt x="4279359" y="12700"/>
                  </a:lnTo>
                  <a:cubicBezTo>
                    <a:pt x="4236180" y="11430"/>
                    <a:pt x="4216252" y="11430"/>
                    <a:pt x="4209608" y="19050"/>
                  </a:cubicBezTo>
                  <a:lnTo>
                    <a:pt x="4209608" y="21590"/>
                  </a:lnTo>
                  <a:cubicBezTo>
                    <a:pt x="4193001" y="22860"/>
                    <a:pt x="4176394" y="22860"/>
                    <a:pt x="4163108" y="24130"/>
                  </a:cubicBezTo>
                  <a:cubicBezTo>
                    <a:pt x="4129894" y="19050"/>
                    <a:pt x="4086715" y="20320"/>
                    <a:pt x="4036892" y="20320"/>
                  </a:cubicBezTo>
                  <a:cubicBezTo>
                    <a:pt x="3987071" y="21590"/>
                    <a:pt x="3933928" y="21590"/>
                    <a:pt x="3897391" y="16510"/>
                  </a:cubicBezTo>
                  <a:lnTo>
                    <a:pt x="3894070" y="15240"/>
                  </a:lnTo>
                  <a:lnTo>
                    <a:pt x="3887427" y="15240"/>
                  </a:lnTo>
                  <a:cubicBezTo>
                    <a:pt x="3870820" y="16510"/>
                    <a:pt x="3804390" y="17780"/>
                    <a:pt x="3741283" y="19050"/>
                  </a:cubicBezTo>
                  <a:cubicBezTo>
                    <a:pt x="3681496" y="20320"/>
                    <a:pt x="3615067" y="21590"/>
                    <a:pt x="3561924" y="22860"/>
                  </a:cubicBezTo>
                  <a:cubicBezTo>
                    <a:pt x="3551960" y="20320"/>
                    <a:pt x="3532031" y="19050"/>
                    <a:pt x="3508780" y="19050"/>
                  </a:cubicBezTo>
                  <a:cubicBezTo>
                    <a:pt x="3432387" y="20320"/>
                    <a:pt x="3346029" y="21590"/>
                    <a:pt x="3239742" y="21590"/>
                  </a:cubicBezTo>
                  <a:lnTo>
                    <a:pt x="3236421" y="20320"/>
                  </a:lnTo>
                  <a:lnTo>
                    <a:pt x="3219814" y="21590"/>
                  </a:lnTo>
                  <a:cubicBezTo>
                    <a:pt x="3150063" y="21590"/>
                    <a:pt x="3080312" y="20320"/>
                    <a:pt x="3010562" y="20320"/>
                  </a:cubicBezTo>
                  <a:lnTo>
                    <a:pt x="3010562" y="17780"/>
                  </a:lnTo>
                  <a:cubicBezTo>
                    <a:pt x="2990633" y="19050"/>
                    <a:pt x="2970704" y="19050"/>
                    <a:pt x="2954097" y="20320"/>
                  </a:cubicBezTo>
                  <a:lnTo>
                    <a:pt x="2927525" y="20320"/>
                  </a:lnTo>
                  <a:cubicBezTo>
                    <a:pt x="2764773" y="19050"/>
                    <a:pt x="2595379" y="17780"/>
                    <a:pt x="2422663" y="17780"/>
                  </a:cubicBezTo>
                  <a:lnTo>
                    <a:pt x="2416020" y="17780"/>
                  </a:lnTo>
                  <a:lnTo>
                    <a:pt x="2406056" y="22860"/>
                  </a:lnTo>
                  <a:lnTo>
                    <a:pt x="2406056" y="27940"/>
                  </a:lnTo>
                  <a:lnTo>
                    <a:pt x="2399413" y="27940"/>
                  </a:lnTo>
                  <a:lnTo>
                    <a:pt x="2193482" y="16510"/>
                  </a:lnTo>
                  <a:cubicBezTo>
                    <a:pt x="2163589" y="16510"/>
                    <a:pt x="2146982" y="19050"/>
                    <a:pt x="2127053" y="20320"/>
                  </a:cubicBezTo>
                  <a:cubicBezTo>
                    <a:pt x="2097160" y="22860"/>
                    <a:pt x="2070588" y="26670"/>
                    <a:pt x="1984230" y="21590"/>
                  </a:cubicBezTo>
                  <a:lnTo>
                    <a:pt x="1984230" y="24130"/>
                  </a:lnTo>
                  <a:lnTo>
                    <a:pt x="1774978" y="24130"/>
                  </a:lnTo>
                  <a:cubicBezTo>
                    <a:pt x="1532511" y="24130"/>
                    <a:pt x="1253509" y="24130"/>
                    <a:pt x="1037614" y="19050"/>
                  </a:cubicBezTo>
                  <a:lnTo>
                    <a:pt x="947935" y="17780"/>
                  </a:lnTo>
                  <a:lnTo>
                    <a:pt x="984471" y="24130"/>
                  </a:lnTo>
                  <a:lnTo>
                    <a:pt x="964542" y="24130"/>
                  </a:lnTo>
                  <a:cubicBezTo>
                    <a:pt x="878184"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060"/>
                    <a:pt x="6350" y="873760"/>
                    <a:pt x="6350" y="929640"/>
                  </a:cubicBezTo>
                  <a:lnTo>
                    <a:pt x="10160" y="929640"/>
                  </a:lnTo>
                  <a:lnTo>
                    <a:pt x="10160" y="935990"/>
                  </a:lnTo>
                  <a:lnTo>
                    <a:pt x="19050" y="937260"/>
                  </a:lnTo>
                  <a:lnTo>
                    <a:pt x="19050" y="955040"/>
                  </a:lnTo>
                  <a:lnTo>
                    <a:pt x="12700" y="955040"/>
                  </a:lnTo>
                  <a:lnTo>
                    <a:pt x="16510" y="1005840"/>
                  </a:lnTo>
                  <a:lnTo>
                    <a:pt x="16510" y="1013460"/>
                  </a:lnTo>
                  <a:cubicBezTo>
                    <a:pt x="13970" y="1060450"/>
                    <a:pt x="10160" y="1108710"/>
                    <a:pt x="16510" y="1141730"/>
                  </a:cubicBezTo>
                  <a:cubicBezTo>
                    <a:pt x="16510" y="1144270"/>
                    <a:pt x="16510" y="1145540"/>
                    <a:pt x="15240" y="1146810"/>
                  </a:cubicBezTo>
                  <a:lnTo>
                    <a:pt x="12700" y="1148080"/>
                  </a:lnTo>
                  <a:lnTo>
                    <a:pt x="12700" y="1153160"/>
                  </a:lnTo>
                  <a:cubicBezTo>
                    <a:pt x="13970" y="1165860"/>
                    <a:pt x="13970" y="1184910"/>
                    <a:pt x="15240" y="1205230"/>
                  </a:cubicBezTo>
                  <a:cubicBezTo>
                    <a:pt x="16510" y="1245870"/>
                    <a:pt x="19050" y="1291590"/>
                    <a:pt x="21590" y="1313180"/>
                  </a:cubicBezTo>
                  <a:cubicBezTo>
                    <a:pt x="21590" y="1315720"/>
                    <a:pt x="20320" y="1318260"/>
                    <a:pt x="20320" y="1319530"/>
                  </a:cubicBezTo>
                  <a:cubicBezTo>
                    <a:pt x="20320" y="1320800"/>
                    <a:pt x="19050" y="1322070"/>
                    <a:pt x="19050" y="1323340"/>
                  </a:cubicBezTo>
                  <a:lnTo>
                    <a:pt x="21590" y="1323340"/>
                  </a:lnTo>
                  <a:lnTo>
                    <a:pt x="21590" y="1324610"/>
                  </a:lnTo>
                  <a:cubicBezTo>
                    <a:pt x="15240" y="1353820"/>
                    <a:pt x="17780" y="1414780"/>
                    <a:pt x="20320" y="1469390"/>
                  </a:cubicBezTo>
                  <a:cubicBezTo>
                    <a:pt x="21590" y="1510030"/>
                    <a:pt x="24130" y="1560830"/>
                    <a:pt x="20320" y="1570990"/>
                  </a:cubicBezTo>
                  <a:lnTo>
                    <a:pt x="16510" y="1570990"/>
                  </a:lnTo>
                  <a:lnTo>
                    <a:pt x="17780" y="1668780"/>
                  </a:lnTo>
                  <a:lnTo>
                    <a:pt x="11430" y="1668780"/>
                  </a:lnTo>
                  <a:cubicBezTo>
                    <a:pt x="11430" y="1680210"/>
                    <a:pt x="10160" y="1690370"/>
                    <a:pt x="10160" y="1700530"/>
                  </a:cubicBezTo>
                  <a:lnTo>
                    <a:pt x="8890" y="1699260"/>
                  </a:lnTo>
                  <a:lnTo>
                    <a:pt x="10160" y="1714500"/>
                  </a:lnTo>
                  <a:lnTo>
                    <a:pt x="10160" y="1718310"/>
                  </a:lnTo>
                  <a:lnTo>
                    <a:pt x="13970" y="1813560"/>
                  </a:lnTo>
                  <a:lnTo>
                    <a:pt x="21590" y="1813560"/>
                  </a:lnTo>
                  <a:cubicBezTo>
                    <a:pt x="22860" y="1819910"/>
                    <a:pt x="22860" y="1826260"/>
                    <a:pt x="24130" y="1831340"/>
                  </a:cubicBezTo>
                  <a:lnTo>
                    <a:pt x="22860" y="1830070"/>
                  </a:lnTo>
                  <a:lnTo>
                    <a:pt x="21590" y="1850390"/>
                  </a:lnTo>
                  <a:cubicBezTo>
                    <a:pt x="20320" y="1870710"/>
                    <a:pt x="20320" y="1887220"/>
                    <a:pt x="20320" y="1902460"/>
                  </a:cubicBezTo>
                  <a:cubicBezTo>
                    <a:pt x="17780" y="1910080"/>
                    <a:pt x="15240" y="1917700"/>
                    <a:pt x="13970" y="1926590"/>
                  </a:cubicBezTo>
                  <a:lnTo>
                    <a:pt x="12700" y="1930400"/>
                  </a:lnTo>
                  <a:lnTo>
                    <a:pt x="12700" y="1932940"/>
                  </a:lnTo>
                  <a:cubicBezTo>
                    <a:pt x="13970" y="1934210"/>
                    <a:pt x="15240" y="1939290"/>
                    <a:pt x="16510" y="1962150"/>
                  </a:cubicBezTo>
                  <a:cubicBezTo>
                    <a:pt x="16510" y="1992630"/>
                    <a:pt x="19050" y="2018030"/>
                    <a:pt x="22860" y="2057400"/>
                  </a:cubicBezTo>
                  <a:lnTo>
                    <a:pt x="12700" y="2094230"/>
                  </a:lnTo>
                  <a:cubicBezTo>
                    <a:pt x="8890" y="2108200"/>
                    <a:pt x="8890" y="2112010"/>
                    <a:pt x="8890" y="2118360"/>
                  </a:cubicBezTo>
                  <a:cubicBezTo>
                    <a:pt x="8890" y="2123440"/>
                    <a:pt x="8890" y="2131060"/>
                    <a:pt x="5080" y="2152650"/>
                  </a:cubicBezTo>
                  <a:lnTo>
                    <a:pt x="8890" y="2153920"/>
                  </a:lnTo>
                  <a:cubicBezTo>
                    <a:pt x="10160" y="2161540"/>
                    <a:pt x="10160" y="2190750"/>
                    <a:pt x="10160" y="2209800"/>
                  </a:cubicBezTo>
                  <a:cubicBezTo>
                    <a:pt x="10160" y="2247900"/>
                    <a:pt x="10160" y="2261870"/>
                    <a:pt x="12700" y="2265680"/>
                  </a:cubicBezTo>
                  <a:cubicBezTo>
                    <a:pt x="10160" y="2283460"/>
                    <a:pt x="8890" y="2299970"/>
                    <a:pt x="8890" y="2317750"/>
                  </a:cubicBezTo>
                  <a:cubicBezTo>
                    <a:pt x="7620" y="2338070"/>
                    <a:pt x="7620" y="2359660"/>
                    <a:pt x="2540" y="2386330"/>
                  </a:cubicBezTo>
                  <a:lnTo>
                    <a:pt x="0" y="2401570"/>
                  </a:lnTo>
                  <a:lnTo>
                    <a:pt x="6350" y="2397760"/>
                  </a:lnTo>
                  <a:lnTo>
                    <a:pt x="6350" y="2421890"/>
                  </a:lnTo>
                  <a:cubicBezTo>
                    <a:pt x="6350" y="2423160"/>
                    <a:pt x="7620" y="2426970"/>
                    <a:pt x="8890" y="2432050"/>
                  </a:cubicBezTo>
                  <a:lnTo>
                    <a:pt x="8890" y="2434590"/>
                  </a:lnTo>
                  <a:lnTo>
                    <a:pt x="10160" y="2434590"/>
                  </a:lnTo>
                  <a:cubicBezTo>
                    <a:pt x="11430" y="2439670"/>
                    <a:pt x="15240" y="2439670"/>
                    <a:pt x="16510" y="2439670"/>
                  </a:cubicBezTo>
                  <a:cubicBezTo>
                    <a:pt x="16510" y="2480310"/>
                    <a:pt x="15240" y="2522220"/>
                    <a:pt x="13970" y="2562860"/>
                  </a:cubicBezTo>
                  <a:cubicBezTo>
                    <a:pt x="13970" y="2574290"/>
                    <a:pt x="12700" y="2584450"/>
                    <a:pt x="12700" y="2595880"/>
                  </a:cubicBezTo>
                  <a:lnTo>
                    <a:pt x="8890" y="2595880"/>
                  </a:lnTo>
                  <a:lnTo>
                    <a:pt x="8890" y="2625090"/>
                  </a:lnTo>
                  <a:lnTo>
                    <a:pt x="6350" y="2625090"/>
                  </a:lnTo>
                  <a:lnTo>
                    <a:pt x="6350" y="2655570"/>
                  </a:lnTo>
                  <a:cubicBezTo>
                    <a:pt x="3810" y="2691130"/>
                    <a:pt x="1270" y="2745740"/>
                    <a:pt x="3810" y="2780030"/>
                  </a:cubicBezTo>
                  <a:cubicBezTo>
                    <a:pt x="2540" y="2797810"/>
                    <a:pt x="5080" y="2819400"/>
                    <a:pt x="6350" y="2830830"/>
                  </a:cubicBezTo>
                  <a:lnTo>
                    <a:pt x="5080" y="2830830"/>
                  </a:lnTo>
                  <a:lnTo>
                    <a:pt x="8890" y="2929890"/>
                  </a:lnTo>
                  <a:lnTo>
                    <a:pt x="7620" y="2931160"/>
                  </a:lnTo>
                  <a:lnTo>
                    <a:pt x="7620" y="2934970"/>
                  </a:lnTo>
                  <a:cubicBezTo>
                    <a:pt x="7620" y="2969260"/>
                    <a:pt x="8890" y="3003550"/>
                    <a:pt x="8890" y="3040380"/>
                  </a:cubicBezTo>
                  <a:cubicBezTo>
                    <a:pt x="11430" y="3110230"/>
                    <a:pt x="12700" y="3181350"/>
                    <a:pt x="6350" y="3258820"/>
                  </a:cubicBezTo>
                  <a:lnTo>
                    <a:pt x="6350" y="3265170"/>
                  </a:lnTo>
                  <a:cubicBezTo>
                    <a:pt x="7620" y="3280410"/>
                    <a:pt x="7620" y="3295650"/>
                    <a:pt x="7620" y="3313430"/>
                  </a:cubicBezTo>
                  <a:lnTo>
                    <a:pt x="7620" y="3392170"/>
                  </a:lnTo>
                  <a:lnTo>
                    <a:pt x="2540" y="3412490"/>
                  </a:lnTo>
                  <a:lnTo>
                    <a:pt x="2540" y="3463290"/>
                  </a:lnTo>
                  <a:lnTo>
                    <a:pt x="8890" y="3463290"/>
                  </a:lnTo>
                  <a:cubicBezTo>
                    <a:pt x="46990" y="3463290"/>
                    <a:pt x="102870" y="3464560"/>
                    <a:pt x="118110" y="3464560"/>
                  </a:cubicBezTo>
                  <a:cubicBezTo>
                    <a:pt x="146050" y="3464560"/>
                    <a:pt x="161290" y="3464560"/>
                    <a:pt x="168910" y="3463290"/>
                  </a:cubicBezTo>
                  <a:cubicBezTo>
                    <a:pt x="189230" y="3468370"/>
                    <a:pt x="227330" y="3469640"/>
                    <a:pt x="271780" y="3469640"/>
                  </a:cubicBezTo>
                  <a:cubicBezTo>
                    <a:pt x="298450" y="3469640"/>
                    <a:pt x="327660" y="3469640"/>
                    <a:pt x="356870" y="3468370"/>
                  </a:cubicBezTo>
                  <a:cubicBezTo>
                    <a:pt x="394970" y="3467100"/>
                    <a:pt x="431800" y="3467100"/>
                    <a:pt x="457200" y="3468370"/>
                  </a:cubicBezTo>
                  <a:lnTo>
                    <a:pt x="461010" y="3468370"/>
                  </a:lnTo>
                  <a:lnTo>
                    <a:pt x="463550" y="3462020"/>
                  </a:lnTo>
                  <a:cubicBezTo>
                    <a:pt x="514350" y="3462020"/>
                    <a:pt x="563880" y="3460750"/>
                    <a:pt x="628650" y="3458210"/>
                  </a:cubicBezTo>
                  <a:lnTo>
                    <a:pt x="640080" y="3458210"/>
                  </a:lnTo>
                  <a:lnTo>
                    <a:pt x="638810" y="3455670"/>
                  </a:lnTo>
                  <a:lnTo>
                    <a:pt x="671830" y="3455670"/>
                  </a:lnTo>
                  <a:lnTo>
                    <a:pt x="671830" y="3450590"/>
                  </a:lnTo>
                  <a:cubicBezTo>
                    <a:pt x="694690" y="3450590"/>
                    <a:pt x="718820" y="3451860"/>
                    <a:pt x="745490" y="3453130"/>
                  </a:cubicBezTo>
                  <a:cubicBezTo>
                    <a:pt x="763270" y="3454400"/>
                    <a:pt x="781050" y="3454400"/>
                    <a:pt x="798830" y="3455670"/>
                  </a:cubicBezTo>
                  <a:lnTo>
                    <a:pt x="798830" y="3467100"/>
                  </a:lnTo>
                  <a:lnTo>
                    <a:pt x="1030971" y="3467100"/>
                  </a:lnTo>
                  <a:cubicBezTo>
                    <a:pt x="1094079" y="3467100"/>
                    <a:pt x="1153865" y="3465830"/>
                    <a:pt x="1216973" y="3464560"/>
                  </a:cubicBezTo>
                  <a:cubicBezTo>
                    <a:pt x="1353153" y="3462020"/>
                    <a:pt x="1482690" y="3459480"/>
                    <a:pt x="1602262" y="3463290"/>
                  </a:cubicBezTo>
                  <a:cubicBezTo>
                    <a:pt x="1658727" y="3462020"/>
                    <a:pt x="1701906" y="3462020"/>
                    <a:pt x="1738442" y="3463290"/>
                  </a:cubicBezTo>
                  <a:lnTo>
                    <a:pt x="1738442" y="3464560"/>
                  </a:lnTo>
                  <a:lnTo>
                    <a:pt x="1761692" y="3464560"/>
                  </a:lnTo>
                  <a:lnTo>
                    <a:pt x="1848050" y="3467100"/>
                  </a:lnTo>
                  <a:lnTo>
                    <a:pt x="1848050" y="3463290"/>
                  </a:lnTo>
                  <a:cubicBezTo>
                    <a:pt x="1884586" y="3463290"/>
                    <a:pt x="1924444" y="3462020"/>
                    <a:pt x="1967623" y="3462020"/>
                  </a:cubicBezTo>
                  <a:lnTo>
                    <a:pt x="1997516" y="3468370"/>
                  </a:lnTo>
                  <a:lnTo>
                    <a:pt x="2017445" y="3468370"/>
                  </a:lnTo>
                  <a:cubicBezTo>
                    <a:pt x="2060624" y="3469640"/>
                    <a:pt x="2080552" y="3469640"/>
                    <a:pt x="2087195" y="3462020"/>
                  </a:cubicBezTo>
                  <a:lnTo>
                    <a:pt x="2087195" y="3459480"/>
                  </a:lnTo>
                  <a:cubicBezTo>
                    <a:pt x="2103803" y="3458210"/>
                    <a:pt x="2120410" y="3458210"/>
                    <a:pt x="2133696" y="3456940"/>
                  </a:cubicBezTo>
                  <a:cubicBezTo>
                    <a:pt x="2166910" y="3462020"/>
                    <a:pt x="2210089" y="3460750"/>
                    <a:pt x="2259911" y="3460750"/>
                  </a:cubicBezTo>
                  <a:cubicBezTo>
                    <a:pt x="2309733" y="3459480"/>
                    <a:pt x="2362877" y="3459480"/>
                    <a:pt x="2399412" y="3464560"/>
                  </a:cubicBezTo>
                  <a:lnTo>
                    <a:pt x="2402734" y="3465830"/>
                  </a:lnTo>
                  <a:lnTo>
                    <a:pt x="2409377" y="3465830"/>
                  </a:lnTo>
                  <a:cubicBezTo>
                    <a:pt x="2425984" y="3464560"/>
                    <a:pt x="2492414" y="3463290"/>
                    <a:pt x="2555521" y="3462020"/>
                  </a:cubicBezTo>
                  <a:cubicBezTo>
                    <a:pt x="2615307" y="3460750"/>
                    <a:pt x="2681737" y="3459480"/>
                    <a:pt x="2734880" y="3458210"/>
                  </a:cubicBezTo>
                  <a:cubicBezTo>
                    <a:pt x="2744844" y="3460750"/>
                    <a:pt x="2768095" y="3462020"/>
                    <a:pt x="2788023" y="3462020"/>
                  </a:cubicBezTo>
                  <a:cubicBezTo>
                    <a:pt x="2864417" y="3460750"/>
                    <a:pt x="2950775" y="3459480"/>
                    <a:pt x="3057062" y="3459480"/>
                  </a:cubicBezTo>
                  <a:lnTo>
                    <a:pt x="3060383" y="3460750"/>
                  </a:lnTo>
                  <a:lnTo>
                    <a:pt x="3076991" y="3459480"/>
                  </a:lnTo>
                  <a:cubicBezTo>
                    <a:pt x="3146741" y="3459480"/>
                    <a:pt x="3216492" y="3460750"/>
                    <a:pt x="3286242" y="3460750"/>
                  </a:cubicBezTo>
                  <a:lnTo>
                    <a:pt x="3286242" y="3463290"/>
                  </a:lnTo>
                  <a:lnTo>
                    <a:pt x="3342708" y="3460750"/>
                  </a:lnTo>
                  <a:lnTo>
                    <a:pt x="3369279" y="3460750"/>
                  </a:lnTo>
                  <a:cubicBezTo>
                    <a:pt x="3532031" y="3462020"/>
                    <a:pt x="3701425" y="3463290"/>
                    <a:pt x="3874141" y="3463290"/>
                  </a:cubicBezTo>
                  <a:lnTo>
                    <a:pt x="3880784" y="3463290"/>
                  </a:lnTo>
                  <a:lnTo>
                    <a:pt x="3890749" y="3458210"/>
                  </a:lnTo>
                  <a:lnTo>
                    <a:pt x="3890749" y="3453130"/>
                  </a:lnTo>
                  <a:lnTo>
                    <a:pt x="3897391" y="3453130"/>
                  </a:lnTo>
                  <a:lnTo>
                    <a:pt x="4103322" y="3464560"/>
                  </a:lnTo>
                  <a:cubicBezTo>
                    <a:pt x="4133215" y="3464560"/>
                    <a:pt x="4149822" y="3462020"/>
                    <a:pt x="4169751" y="3460750"/>
                  </a:cubicBezTo>
                  <a:cubicBezTo>
                    <a:pt x="4199644" y="3458210"/>
                    <a:pt x="4226216" y="3454400"/>
                    <a:pt x="4312574" y="3459480"/>
                  </a:cubicBezTo>
                  <a:lnTo>
                    <a:pt x="4312574" y="3456940"/>
                  </a:lnTo>
                  <a:lnTo>
                    <a:pt x="4518504" y="3456940"/>
                  </a:lnTo>
                  <a:cubicBezTo>
                    <a:pt x="4760971" y="3456940"/>
                    <a:pt x="5039973" y="3456940"/>
                    <a:pt x="5255868" y="3462020"/>
                  </a:cubicBezTo>
                  <a:lnTo>
                    <a:pt x="5345548" y="3463290"/>
                  </a:lnTo>
                  <a:lnTo>
                    <a:pt x="5309012" y="3456940"/>
                  </a:lnTo>
                  <a:lnTo>
                    <a:pt x="5328940" y="3456940"/>
                  </a:lnTo>
                  <a:cubicBezTo>
                    <a:pt x="5411977" y="3459480"/>
                    <a:pt x="5445945" y="3460750"/>
                    <a:pt x="5453565" y="3456940"/>
                  </a:cubicBezTo>
                  <a:lnTo>
                    <a:pt x="5453565" y="3458210"/>
                  </a:lnTo>
                  <a:cubicBezTo>
                    <a:pt x="5454835" y="3458210"/>
                    <a:pt x="5454835" y="3458210"/>
                    <a:pt x="5456105" y="3456940"/>
                  </a:cubicBezTo>
                  <a:cubicBezTo>
                    <a:pt x="5457375" y="3456940"/>
                    <a:pt x="5458645" y="3458210"/>
                    <a:pt x="5461185" y="3458210"/>
                  </a:cubicBezTo>
                  <a:lnTo>
                    <a:pt x="5461185" y="3464560"/>
                  </a:lnTo>
                  <a:cubicBezTo>
                    <a:pt x="5496745" y="3463290"/>
                    <a:pt x="5525955" y="3463290"/>
                    <a:pt x="5551355" y="3464560"/>
                  </a:cubicBezTo>
                  <a:cubicBezTo>
                    <a:pt x="5580565" y="3465830"/>
                    <a:pt x="5607235" y="3465830"/>
                    <a:pt x="5635175" y="3463290"/>
                  </a:cubicBezTo>
                  <a:cubicBezTo>
                    <a:pt x="5636445" y="3464560"/>
                    <a:pt x="5637715" y="3467100"/>
                    <a:pt x="5641525" y="3468370"/>
                  </a:cubicBezTo>
                  <a:lnTo>
                    <a:pt x="5644065" y="3468370"/>
                  </a:lnTo>
                  <a:cubicBezTo>
                    <a:pt x="5647875" y="3468370"/>
                    <a:pt x="5650415" y="3467100"/>
                    <a:pt x="5652955" y="3467100"/>
                  </a:cubicBezTo>
                  <a:lnTo>
                    <a:pt x="5652955" y="3472180"/>
                  </a:lnTo>
                  <a:cubicBezTo>
                    <a:pt x="5721535" y="3472180"/>
                    <a:pt x="5743125" y="3464560"/>
                    <a:pt x="5753285" y="3458210"/>
                  </a:cubicBezTo>
                  <a:cubicBezTo>
                    <a:pt x="5807895" y="3459480"/>
                    <a:pt x="5856155" y="3462020"/>
                    <a:pt x="5903145" y="3465830"/>
                  </a:cubicBezTo>
                  <a:lnTo>
                    <a:pt x="5903145" y="3460750"/>
                  </a:lnTo>
                  <a:lnTo>
                    <a:pt x="5920925" y="3460750"/>
                  </a:lnTo>
                  <a:lnTo>
                    <a:pt x="5920925" y="3456940"/>
                  </a:lnTo>
                  <a:lnTo>
                    <a:pt x="5995855" y="3456940"/>
                  </a:lnTo>
                  <a:lnTo>
                    <a:pt x="6042845" y="3459480"/>
                  </a:lnTo>
                  <a:lnTo>
                    <a:pt x="6044115" y="3459480"/>
                  </a:lnTo>
                  <a:cubicBezTo>
                    <a:pt x="6054275" y="3455670"/>
                    <a:pt x="6088565" y="3455670"/>
                    <a:pt x="6120315" y="3455670"/>
                  </a:cubicBezTo>
                  <a:cubicBezTo>
                    <a:pt x="6148255" y="3455670"/>
                    <a:pt x="6173655" y="3455670"/>
                    <a:pt x="6185085" y="3453130"/>
                  </a:cubicBezTo>
                  <a:lnTo>
                    <a:pt x="6248585" y="3453130"/>
                  </a:lnTo>
                  <a:lnTo>
                    <a:pt x="6248585" y="3446780"/>
                  </a:lnTo>
                  <a:lnTo>
                    <a:pt x="6265095" y="3446780"/>
                  </a:lnTo>
                  <a:lnTo>
                    <a:pt x="6265095" y="3440430"/>
                  </a:lnTo>
                  <a:cubicBezTo>
                    <a:pt x="6265095" y="3430270"/>
                    <a:pt x="6265095" y="3418840"/>
                    <a:pt x="6266365" y="3406140"/>
                  </a:cubicBezTo>
                  <a:lnTo>
                    <a:pt x="6266365" y="3393440"/>
                  </a:lnTo>
                  <a:cubicBezTo>
                    <a:pt x="6266365" y="3383280"/>
                    <a:pt x="6266365" y="3375660"/>
                    <a:pt x="6267635" y="3366770"/>
                  </a:cubicBezTo>
                  <a:lnTo>
                    <a:pt x="6268905" y="3350260"/>
                  </a:lnTo>
                  <a:cubicBezTo>
                    <a:pt x="6272715" y="3286760"/>
                    <a:pt x="6271445" y="3272790"/>
                    <a:pt x="6271445" y="3258820"/>
                  </a:cubicBezTo>
                  <a:cubicBezTo>
                    <a:pt x="6270175" y="3244850"/>
                    <a:pt x="6270175" y="3232150"/>
                    <a:pt x="6273985" y="3169920"/>
                  </a:cubicBezTo>
                  <a:lnTo>
                    <a:pt x="6275255" y="3152140"/>
                  </a:lnTo>
                  <a:lnTo>
                    <a:pt x="6263825" y="3164840"/>
                  </a:lnTo>
                  <a:cubicBezTo>
                    <a:pt x="6262555" y="3152140"/>
                    <a:pt x="6265095" y="3124200"/>
                    <a:pt x="6266365" y="3102610"/>
                  </a:cubicBezTo>
                  <a:cubicBezTo>
                    <a:pt x="6268905" y="3069590"/>
                    <a:pt x="6272715" y="3031490"/>
                    <a:pt x="6270175" y="2997200"/>
                  </a:cubicBezTo>
                  <a:lnTo>
                    <a:pt x="6279065" y="3025140"/>
                  </a:lnTo>
                  <a:lnTo>
                    <a:pt x="6277795" y="2978150"/>
                  </a:lnTo>
                  <a:cubicBezTo>
                    <a:pt x="6277795" y="2962910"/>
                    <a:pt x="6276525" y="2946400"/>
                    <a:pt x="6276525" y="2929890"/>
                  </a:cubicBezTo>
                  <a:cubicBezTo>
                    <a:pt x="6279065" y="2917190"/>
                    <a:pt x="6281605" y="2904490"/>
                    <a:pt x="6282875" y="2894330"/>
                  </a:cubicBezTo>
                  <a:lnTo>
                    <a:pt x="6287955" y="2894330"/>
                  </a:lnTo>
                  <a:cubicBezTo>
                    <a:pt x="6291765" y="2842260"/>
                    <a:pt x="6290495" y="2838450"/>
                    <a:pt x="6286685" y="2834640"/>
                  </a:cubicBezTo>
                  <a:cubicBezTo>
                    <a:pt x="6285415" y="2833370"/>
                    <a:pt x="6282875" y="2832100"/>
                    <a:pt x="6281605" y="2832100"/>
                  </a:cubicBezTo>
                  <a:cubicBezTo>
                    <a:pt x="6280335" y="2829560"/>
                    <a:pt x="6279065" y="2823210"/>
                    <a:pt x="6279065" y="2806700"/>
                  </a:cubicBezTo>
                  <a:cubicBezTo>
                    <a:pt x="6280335" y="2806700"/>
                    <a:pt x="6281605" y="2806700"/>
                    <a:pt x="6284145" y="2805430"/>
                  </a:cubicBezTo>
                  <a:cubicBezTo>
                    <a:pt x="6289225" y="2802890"/>
                    <a:pt x="6290495" y="2796540"/>
                    <a:pt x="6290495" y="2769870"/>
                  </a:cubicBezTo>
                  <a:cubicBezTo>
                    <a:pt x="6291765" y="2759710"/>
                    <a:pt x="6290495" y="2734310"/>
                    <a:pt x="6287955" y="2702560"/>
                  </a:cubicBezTo>
                  <a:cubicBezTo>
                    <a:pt x="6286685" y="2682240"/>
                    <a:pt x="6285415" y="2659380"/>
                    <a:pt x="6284145" y="2636520"/>
                  </a:cubicBezTo>
                  <a:lnTo>
                    <a:pt x="6284145" y="2613660"/>
                  </a:lnTo>
                  <a:cubicBezTo>
                    <a:pt x="6289225" y="2608580"/>
                    <a:pt x="6290495" y="2592070"/>
                    <a:pt x="6289225" y="2543810"/>
                  </a:cubicBezTo>
                  <a:lnTo>
                    <a:pt x="6285415" y="2543810"/>
                  </a:lnTo>
                  <a:lnTo>
                    <a:pt x="6285415" y="2537460"/>
                  </a:lnTo>
                  <a:lnTo>
                    <a:pt x="6276525" y="2536190"/>
                  </a:lnTo>
                  <a:lnTo>
                    <a:pt x="6276525" y="2518410"/>
                  </a:lnTo>
                  <a:lnTo>
                    <a:pt x="6282875" y="2518410"/>
                  </a:lnTo>
                  <a:lnTo>
                    <a:pt x="6279065" y="2467610"/>
                  </a:lnTo>
                  <a:lnTo>
                    <a:pt x="6279065" y="2459990"/>
                  </a:lnTo>
                  <a:cubicBezTo>
                    <a:pt x="6281605" y="2413000"/>
                    <a:pt x="6285415" y="2364740"/>
                    <a:pt x="6279065" y="2331720"/>
                  </a:cubicBezTo>
                  <a:cubicBezTo>
                    <a:pt x="6279065" y="2329180"/>
                    <a:pt x="6279065" y="2327910"/>
                    <a:pt x="6280335" y="2326640"/>
                  </a:cubicBezTo>
                  <a:lnTo>
                    <a:pt x="6282875" y="2325370"/>
                  </a:lnTo>
                  <a:lnTo>
                    <a:pt x="6282875" y="2320290"/>
                  </a:lnTo>
                  <a:cubicBezTo>
                    <a:pt x="6281605" y="2307590"/>
                    <a:pt x="6281605" y="2288540"/>
                    <a:pt x="6280335" y="2268220"/>
                  </a:cubicBezTo>
                  <a:cubicBezTo>
                    <a:pt x="6279065" y="2227580"/>
                    <a:pt x="6276525" y="2181860"/>
                    <a:pt x="6273985" y="2160270"/>
                  </a:cubicBezTo>
                  <a:cubicBezTo>
                    <a:pt x="6273985" y="2157730"/>
                    <a:pt x="6275255" y="2155190"/>
                    <a:pt x="6275255" y="2153920"/>
                  </a:cubicBezTo>
                  <a:cubicBezTo>
                    <a:pt x="6275255" y="2152650"/>
                    <a:pt x="6275255" y="2151380"/>
                    <a:pt x="6276525" y="2151380"/>
                  </a:cubicBezTo>
                  <a:lnTo>
                    <a:pt x="6271445" y="2148840"/>
                  </a:lnTo>
                  <a:lnTo>
                    <a:pt x="6277795" y="2150110"/>
                  </a:lnTo>
                  <a:lnTo>
                    <a:pt x="6279065" y="2148840"/>
                  </a:lnTo>
                  <a:lnTo>
                    <a:pt x="6279065" y="2147570"/>
                  </a:lnTo>
                  <a:cubicBezTo>
                    <a:pt x="6285415" y="2118360"/>
                    <a:pt x="6282875" y="2057400"/>
                    <a:pt x="6280335" y="2002790"/>
                  </a:cubicBezTo>
                  <a:cubicBezTo>
                    <a:pt x="6279065" y="1962150"/>
                    <a:pt x="6276525" y="1911350"/>
                    <a:pt x="6280335" y="1901190"/>
                  </a:cubicBezTo>
                  <a:lnTo>
                    <a:pt x="6284145" y="1901190"/>
                  </a:lnTo>
                  <a:lnTo>
                    <a:pt x="6282875" y="1803400"/>
                  </a:lnTo>
                  <a:lnTo>
                    <a:pt x="6289225" y="1803400"/>
                  </a:lnTo>
                  <a:cubicBezTo>
                    <a:pt x="6289225" y="1793240"/>
                    <a:pt x="6290495" y="1781810"/>
                    <a:pt x="6290495" y="1771650"/>
                  </a:cubicBezTo>
                  <a:lnTo>
                    <a:pt x="6291765" y="1774190"/>
                  </a:lnTo>
                  <a:lnTo>
                    <a:pt x="6290495" y="1757680"/>
                  </a:lnTo>
                  <a:lnTo>
                    <a:pt x="6290495" y="1755140"/>
                  </a:lnTo>
                  <a:lnTo>
                    <a:pt x="6286685" y="1659890"/>
                  </a:lnTo>
                  <a:lnTo>
                    <a:pt x="6279065" y="1659890"/>
                  </a:lnTo>
                  <a:cubicBezTo>
                    <a:pt x="6277795" y="1653540"/>
                    <a:pt x="6277795" y="1647190"/>
                    <a:pt x="6276525" y="1642110"/>
                  </a:cubicBezTo>
                  <a:lnTo>
                    <a:pt x="6277795" y="1643380"/>
                  </a:lnTo>
                  <a:lnTo>
                    <a:pt x="6279065" y="1623060"/>
                  </a:lnTo>
                  <a:cubicBezTo>
                    <a:pt x="6280335" y="1602740"/>
                    <a:pt x="6280335" y="1586230"/>
                    <a:pt x="6280335" y="1570990"/>
                  </a:cubicBezTo>
                  <a:cubicBezTo>
                    <a:pt x="6282875" y="1563370"/>
                    <a:pt x="6285415" y="1555750"/>
                    <a:pt x="6286685" y="1546860"/>
                  </a:cubicBezTo>
                  <a:lnTo>
                    <a:pt x="6287955" y="1543050"/>
                  </a:lnTo>
                  <a:lnTo>
                    <a:pt x="6284145" y="1540510"/>
                  </a:lnTo>
                  <a:cubicBezTo>
                    <a:pt x="6284145" y="1539240"/>
                    <a:pt x="6281605" y="1534160"/>
                    <a:pt x="6280335" y="1511300"/>
                  </a:cubicBezTo>
                  <a:cubicBezTo>
                    <a:pt x="6280335" y="1480820"/>
                    <a:pt x="6277795" y="1456690"/>
                    <a:pt x="6273985" y="1416050"/>
                  </a:cubicBezTo>
                  <a:lnTo>
                    <a:pt x="6284145" y="1379220"/>
                  </a:lnTo>
                  <a:cubicBezTo>
                    <a:pt x="6287955" y="1365250"/>
                    <a:pt x="6287955" y="1361440"/>
                    <a:pt x="6287955" y="1355090"/>
                  </a:cubicBezTo>
                  <a:cubicBezTo>
                    <a:pt x="6287955" y="1350010"/>
                    <a:pt x="6287955" y="1342390"/>
                    <a:pt x="6291765" y="1320800"/>
                  </a:cubicBezTo>
                  <a:lnTo>
                    <a:pt x="6287955" y="1319530"/>
                  </a:lnTo>
                  <a:cubicBezTo>
                    <a:pt x="6286685" y="1311910"/>
                    <a:pt x="6286685" y="1282700"/>
                    <a:pt x="6286685" y="1263650"/>
                  </a:cubicBezTo>
                  <a:cubicBezTo>
                    <a:pt x="6286685" y="1225550"/>
                    <a:pt x="6286685" y="1211580"/>
                    <a:pt x="6284145" y="1207770"/>
                  </a:cubicBezTo>
                  <a:cubicBezTo>
                    <a:pt x="6286685" y="1189990"/>
                    <a:pt x="6287955" y="1173480"/>
                    <a:pt x="6287955" y="1155700"/>
                  </a:cubicBezTo>
                  <a:cubicBezTo>
                    <a:pt x="6287955" y="1135380"/>
                    <a:pt x="6287955" y="1113790"/>
                    <a:pt x="6293035" y="1087120"/>
                  </a:cubicBezTo>
                  <a:close/>
                  <a:moveTo>
                    <a:pt x="27940" y="495300"/>
                  </a:moveTo>
                  <a:lnTo>
                    <a:pt x="27940" y="488950"/>
                  </a:lnTo>
                  <a:lnTo>
                    <a:pt x="29210" y="488950"/>
                  </a:lnTo>
                  <a:cubicBezTo>
                    <a:pt x="27940" y="491490"/>
                    <a:pt x="27940" y="492760"/>
                    <a:pt x="27940" y="495300"/>
                  </a:cubicBezTo>
                  <a:close/>
                  <a:moveTo>
                    <a:pt x="38100" y="2854960"/>
                  </a:moveTo>
                  <a:cubicBezTo>
                    <a:pt x="38100" y="2851150"/>
                    <a:pt x="36830" y="2848610"/>
                    <a:pt x="36830" y="2846070"/>
                  </a:cubicBezTo>
                  <a:lnTo>
                    <a:pt x="38100" y="2846070"/>
                  </a:lnTo>
                  <a:lnTo>
                    <a:pt x="38100" y="2854960"/>
                  </a:lnTo>
                  <a:close/>
                  <a:moveTo>
                    <a:pt x="6218105" y="546100"/>
                  </a:moveTo>
                  <a:lnTo>
                    <a:pt x="6219375" y="577850"/>
                  </a:lnTo>
                  <a:lnTo>
                    <a:pt x="6210485" y="563880"/>
                  </a:lnTo>
                  <a:lnTo>
                    <a:pt x="6213025" y="591820"/>
                  </a:lnTo>
                  <a:cubicBezTo>
                    <a:pt x="6218105" y="647700"/>
                    <a:pt x="6216835" y="669290"/>
                    <a:pt x="6215565" y="718820"/>
                  </a:cubicBezTo>
                  <a:lnTo>
                    <a:pt x="6214295" y="741680"/>
                  </a:lnTo>
                  <a:lnTo>
                    <a:pt x="6211755" y="762000"/>
                  </a:lnTo>
                  <a:cubicBezTo>
                    <a:pt x="6209215" y="786130"/>
                    <a:pt x="6209215" y="817880"/>
                    <a:pt x="6210485" y="843280"/>
                  </a:cubicBezTo>
                  <a:lnTo>
                    <a:pt x="6206675" y="843280"/>
                  </a:lnTo>
                  <a:lnTo>
                    <a:pt x="6206675" y="885190"/>
                  </a:lnTo>
                  <a:lnTo>
                    <a:pt x="6210485" y="885190"/>
                  </a:lnTo>
                  <a:lnTo>
                    <a:pt x="6215565" y="956310"/>
                  </a:lnTo>
                  <a:lnTo>
                    <a:pt x="6210485" y="956310"/>
                  </a:lnTo>
                  <a:cubicBezTo>
                    <a:pt x="6210485" y="962660"/>
                    <a:pt x="6210485" y="967740"/>
                    <a:pt x="6211755" y="974090"/>
                  </a:cubicBezTo>
                  <a:lnTo>
                    <a:pt x="6202865" y="974090"/>
                  </a:lnTo>
                  <a:lnTo>
                    <a:pt x="6202865" y="976630"/>
                  </a:lnTo>
                  <a:lnTo>
                    <a:pt x="6207945" y="1078230"/>
                  </a:lnTo>
                  <a:cubicBezTo>
                    <a:pt x="6206675" y="1082040"/>
                    <a:pt x="6206675" y="1088390"/>
                    <a:pt x="6205405" y="1097280"/>
                  </a:cubicBezTo>
                  <a:cubicBezTo>
                    <a:pt x="6204135" y="1104900"/>
                    <a:pt x="6202865" y="1116330"/>
                    <a:pt x="6201595" y="1118870"/>
                  </a:cubicBezTo>
                  <a:lnTo>
                    <a:pt x="6200325" y="1118870"/>
                  </a:lnTo>
                  <a:cubicBezTo>
                    <a:pt x="6199055" y="1146810"/>
                    <a:pt x="6200325" y="1179830"/>
                    <a:pt x="6202865" y="1215390"/>
                  </a:cubicBezTo>
                  <a:cubicBezTo>
                    <a:pt x="6205405" y="1256030"/>
                    <a:pt x="6207945" y="1299210"/>
                    <a:pt x="6205405" y="1339850"/>
                  </a:cubicBezTo>
                  <a:lnTo>
                    <a:pt x="6205405" y="1342390"/>
                  </a:lnTo>
                  <a:cubicBezTo>
                    <a:pt x="6206675" y="1346200"/>
                    <a:pt x="6206675" y="1356360"/>
                    <a:pt x="6207945" y="1369060"/>
                  </a:cubicBezTo>
                  <a:cubicBezTo>
                    <a:pt x="6207945" y="1389380"/>
                    <a:pt x="6206675" y="1408430"/>
                    <a:pt x="6206675" y="1428750"/>
                  </a:cubicBezTo>
                  <a:cubicBezTo>
                    <a:pt x="6205405" y="1478280"/>
                    <a:pt x="6202865" y="1530350"/>
                    <a:pt x="6207945" y="1592580"/>
                  </a:cubicBezTo>
                  <a:lnTo>
                    <a:pt x="6199055" y="1642110"/>
                  </a:lnTo>
                  <a:lnTo>
                    <a:pt x="6199055" y="1643380"/>
                  </a:lnTo>
                  <a:cubicBezTo>
                    <a:pt x="6199055" y="1662430"/>
                    <a:pt x="6200325" y="1668780"/>
                    <a:pt x="6206675" y="1670050"/>
                  </a:cubicBezTo>
                  <a:cubicBezTo>
                    <a:pt x="6209215" y="1670050"/>
                    <a:pt x="6210485" y="1670050"/>
                    <a:pt x="6213025" y="1667510"/>
                  </a:cubicBezTo>
                  <a:cubicBezTo>
                    <a:pt x="6213025" y="1673860"/>
                    <a:pt x="6213025" y="1680210"/>
                    <a:pt x="6214295" y="1690370"/>
                  </a:cubicBezTo>
                  <a:cubicBezTo>
                    <a:pt x="6215565" y="1717040"/>
                    <a:pt x="6214295" y="1727200"/>
                    <a:pt x="6214295" y="1732280"/>
                  </a:cubicBezTo>
                  <a:cubicBezTo>
                    <a:pt x="6213025" y="1732280"/>
                    <a:pt x="6211755" y="1732280"/>
                    <a:pt x="6209215" y="1733550"/>
                  </a:cubicBezTo>
                  <a:cubicBezTo>
                    <a:pt x="6205405" y="1736090"/>
                    <a:pt x="6204135" y="1741170"/>
                    <a:pt x="6204135" y="1747520"/>
                  </a:cubicBezTo>
                  <a:lnTo>
                    <a:pt x="6205405" y="1756410"/>
                  </a:lnTo>
                  <a:cubicBezTo>
                    <a:pt x="6209215" y="1784350"/>
                    <a:pt x="6213025" y="1821180"/>
                    <a:pt x="6213025" y="1863090"/>
                  </a:cubicBezTo>
                  <a:lnTo>
                    <a:pt x="6211755" y="1863090"/>
                  </a:lnTo>
                  <a:lnTo>
                    <a:pt x="6211755" y="1856740"/>
                  </a:lnTo>
                  <a:cubicBezTo>
                    <a:pt x="6210485" y="1830070"/>
                    <a:pt x="6209215" y="1827530"/>
                    <a:pt x="6202865" y="1827530"/>
                  </a:cubicBezTo>
                  <a:cubicBezTo>
                    <a:pt x="6195245" y="1827530"/>
                    <a:pt x="6195245" y="1832610"/>
                    <a:pt x="6192705" y="1855470"/>
                  </a:cubicBezTo>
                  <a:lnTo>
                    <a:pt x="6191435" y="1859280"/>
                  </a:lnTo>
                  <a:lnTo>
                    <a:pt x="6195245" y="1861820"/>
                  </a:lnTo>
                  <a:cubicBezTo>
                    <a:pt x="6201595" y="1869440"/>
                    <a:pt x="6201595" y="1926590"/>
                    <a:pt x="6201595" y="1969770"/>
                  </a:cubicBezTo>
                  <a:cubicBezTo>
                    <a:pt x="6201595" y="2044700"/>
                    <a:pt x="6204135" y="2075180"/>
                    <a:pt x="6210485" y="2084070"/>
                  </a:cubicBezTo>
                  <a:lnTo>
                    <a:pt x="6209215" y="2095500"/>
                  </a:lnTo>
                  <a:lnTo>
                    <a:pt x="6206675" y="2095500"/>
                  </a:lnTo>
                  <a:cubicBezTo>
                    <a:pt x="6202865" y="2132330"/>
                    <a:pt x="6205405" y="2146300"/>
                    <a:pt x="6209215" y="2162810"/>
                  </a:cubicBezTo>
                  <a:cubicBezTo>
                    <a:pt x="6213025" y="2178050"/>
                    <a:pt x="6216835" y="2195830"/>
                    <a:pt x="6215565" y="2241550"/>
                  </a:cubicBezTo>
                  <a:cubicBezTo>
                    <a:pt x="6214295" y="2258060"/>
                    <a:pt x="6214295" y="2269490"/>
                    <a:pt x="6213025" y="2274570"/>
                  </a:cubicBezTo>
                  <a:lnTo>
                    <a:pt x="6209215" y="2274570"/>
                  </a:lnTo>
                  <a:lnTo>
                    <a:pt x="6213025" y="2345690"/>
                  </a:lnTo>
                  <a:lnTo>
                    <a:pt x="6213025" y="2349500"/>
                  </a:lnTo>
                  <a:lnTo>
                    <a:pt x="6210485" y="2349500"/>
                  </a:lnTo>
                  <a:lnTo>
                    <a:pt x="6211755" y="2426970"/>
                  </a:lnTo>
                  <a:lnTo>
                    <a:pt x="6206675" y="2418080"/>
                  </a:lnTo>
                  <a:lnTo>
                    <a:pt x="6211755" y="2449830"/>
                  </a:lnTo>
                  <a:cubicBezTo>
                    <a:pt x="6213025" y="2458720"/>
                    <a:pt x="6215565" y="2473960"/>
                    <a:pt x="6216835" y="2487930"/>
                  </a:cubicBezTo>
                  <a:lnTo>
                    <a:pt x="6213025" y="2501900"/>
                  </a:lnTo>
                  <a:cubicBezTo>
                    <a:pt x="6204135" y="2531110"/>
                    <a:pt x="6205405" y="2545080"/>
                    <a:pt x="6206675" y="2566670"/>
                  </a:cubicBezTo>
                  <a:cubicBezTo>
                    <a:pt x="6207945" y="2575560"/>
                    <a:pt x="6207945" y="2585720"/>
                    <a:pt x="6209215" y="2599690"/>
                  </a:cubicBezTo>
                  <a:lnTo>
                    <a:pt x="6204135" y="2616200"/>
                  </a:lnTo>
                  <a:cubicBezTo>
                    <a:pt x="6202865" y="2620010"/>
                    <a:pt x="6202865" y="2622550"/>
                    <a:pt x="6201595" y="2626360"/>
                  </a:cubicBezTo>
                  <a:lnTo>
                    <a:pt x="6209215" y="2626360"/>
                  </a:lnTo>
                  <a:lnTo>
                    <a:pt x="6209215" y="2636520"/>
                  </a:lnTo>
                  <a:lnTo>
                    <a:pt x="6204135" y="2636520"/>
                  </a:lnTo>
                  <a:cubicBezTo>
                    <a:pt x="6201595" y="2649220"/>
                    <a:pt x="6200325" y="2670810"/>
                    <a:pt x="6199055" y="2698750"/>
                  </a:cubicBezTo>
                  <a:cubicBezTo>
                    <a:pt x="6197785" y="2719070"/>
                    <a:pt x="6197785" y="2740660"/>
                    <a:pt x="6195245" y="2766060"/>
                  </a:cubicBezTo>
                  <a:lnTo>
                    <a:pt x="6207945" y="2767330"/>
                  </a:lnTo>
                  <a:cubicBezTo>
                    <a:pt x="6209215" y="2764790"/>
                    <a:pt x="6209215" y="2758440"/>
                    <a:pt x="6210485" y="2752090"/>
                  </a:cubicBezTo>
                  <a:lnTo>
                    <a:pt x="6214295" y="2752090"/>
                  </a:lnTo>
                  <a:cubicBezTo>
                    <a:pt x="6214295" y="2759710"/>
                    <a:pt x="6215565" y="2768600"/>
                    <a:pt x="6216835" y="2777490"/>
                  </a:cubicBezTo>
                  <a:cubicBezTo>
                    <a:pt x="6211755" y="2783840"/>
                    <a:pt x="6211755" y="2801620"/>
                    <a:pt x="6213025" y="2839720"/>
                  </a:cubicBezTo>
                  <a:lnTo>
                    <a:pt x="6213025" y="2849880"/>
                  </a:lnTo>
                  <a:lnTo>
                    <a:pt x="6204135" y="2847340"/>
                  </a:lnTo>
                  <a:lnTo>
                    <a:pt x="6204135" y="2857500"/>
                  </a:lnTo>
                  <a:cubicBezTo>
                    <a:pt x="6205405" y="2887980"/>
                    <a:pt x="6207945" y="2896870"/>
                    <a:pt x="6210485" y="2908300"/>
                  </a:cubicBezTo>
                  <a:cubicBezTo>
                    <a:pt x="6211755" y="2913380"/>
                    <a:pt x="6213025" y="2919730"/>
                    <a:pt x="6214295" y="2928620"/>
                  </a:cubicBezTo>
                  <a:cubicBezTo>
                    <a:pt x="6213025" y="2975610"/>
                    <a:pt x="6207945" y="2988310"/>
                    <a:pt x="6202865" y="2998470"/>
                  </a:cubicBezTo>
                  <a:lnTo>
                    <a:pt x="6201595" y="3001010"/>
                  </a:lnTo>
                  <a:lnTo>
                    <a:pt x="6201595" y="3003550"/>
                  </a:lnTo>
                  <a:cubicBezTo>
                    <a:pt x="6201595" y="3032760"/>
                    <a:pt x="6201595" y="3036570"/>
                    <a:pt x="6207945" y="3037840"/>
                  </a:cubicBezTo>
                  <a:cubicBezTo>
                    <a:pt x="6210485" y="3037840"/>
                    <a:pt x="6211755" y="3037840"/>
                    <a:pt x="6213025" y="3036570"/>
                  </a:cubicBezTo>
                  <a:lnTo>
                    <a:pt x="6213025" y="3044190"/>
                  </a:lnTo>
                  <a:cubicBezTo>
                    <a:pt x="6210485" y="3110230"/>
                    <a:pt x="6213025" y="3158490"/>
                    <a:pt x="6216835" y="3232150"/>
                  </a:cubicBezTo>
                  <a:lnTo>
                    <a:pt x="6218105" y="3244850"/>
                  </a:lnTo>
                  <a:cubicBezTo>
                    <a:pt x="6211755" y="3244850"/>
                    <a:pt x="6211755" y="3251200"/>
                    <a:pt x="6210485" y="3253740"/>
                  </a:cubicBezTo>
                  <a:lnTo>
                    <a:pt x="6210485" y="3255010"/>
                  </a:lnTo>
                  <a:lnTo>
                    <a:pt x="6214295" y="3280410"/>
                  </a:lnTo>
                  <a:lnTo>
                    <a:pt x="6211755" y="3276600"/>
                  </a:lnTo>
                  <a:lnTo>
                    <a:pt x="6213025" y="3304540"/>
                  </a:lnTo>
                  <a:cubicBezTo>
                    <a:pt x="6214295" y="3321050"/>
                    <a:pt x="6215565" y="3324860"/>
                    <a:pt x="6218105" y="3328670"/>
                  </a:cubicBezTo>
                  <a:cubicBezTo>
                    <a:pt x="6219375" y="3331210"/>
                    <a:pt x="6221915" y="3333750"/>
                    <a:pt x="6223185" y="3364230"/>
                  </a:cubicBezTo>
                  <a:lnTo>
                    <a:pt x="6223185" y="3366770"/>
                  </a:lnTo>
                  <a:cubicBezTo>
                    <a:pt x="6225725" y="3373120"/>
                    <a:pt x="6224455" y="3388360"/>
                    <a:pt x="6223185" y="3398520"/>
                  </a:cubicBezTo>
                  <a:lnTo>
                    <a:pt x="6209215" y="3397250"/>
                  </a:lnTo>
                  <a:lnTo>
                    <a:pt x="6183815" y="3394710"/>
                  </a:lnTo>
                  <a:cubicBezTo>
                    <a:pt x="6163495" y="3393440"/>
                    <a:pt x="6144445" y="3394710"/>
                    <a:pt x="6129205" y="3395980"/>
                  </a:cubicBezTo>
                  <a:lnTo>
                    <a:pt x="6129205" y="3392170"/>
                  </a:lnTo>
                  <a:lnTo>
                    <a:pt x="6124125" y="3389630"/>
                  </a:lnTo>
                  <a:lnTo>
                    <a:pt x="6077135" y="3393440"/>
                  </a:lnTo>
                  <a:cubicBezTo>
                    <a:pt x="6032685" y="3395980"/>
                    <a:pt x="6025065" y="3397250"/>
                    <a:pt x="5979345" y="3402330"/>
                  </a:cubicBezTo>
                  <a:cubicBezTo>
                    <a:pt x="5952675" y="3399790"/>
                    <a:pt x="5926005" y="3398520"/>
                    <a:pt x="5899335" y="3398520"/>
                  </a:cubicBezTo>
                  <a:lnTo>
                    <a:pt x="5885365" y="3398520"/>
                  </a:lnTo>
                  <a:cubicBezTo>
                    <a:pt x="5875205" y="3397250"/>
                    <a:pt x="5862505" y="3395980"/>
                    <a:pt x="5845995" y="3395980"/>
                  </a:cubicBezTo>
                  <a:lnTo>
                    <a:pt x="5845995" y="3398520"/>
                  </a:lnTo>
                  <a:lnTo>
                    <a:pt x="5843455" y="3398520"/>
                  </a:lnTo>
                  <a:cubicBezTo>
                    <a:pt x="5842185" y="3397250"/>
                    <a:pt x="5840915" y="3397250"/>
                    <a:pt x="5839645" y="3395980"/>
                  </a:cubicBezTo>
                  <a:lnTo>
                    <a:pt x="5837105" y="3395980"/>
                  </a:lnTo>
                  <a:cubicBezTo>
                    <a:pt x="5825675" y="3398520"/>
                    <a:pt x="5812975" y="3399790"/>
                    <a:pt x="5797735" y="3401060"/>
                  </a:cubicBezTo>
                  <a:lnTo>
                    <a:pt x="5779955" y="3393440"/>
                  </a:lnTo>
                  <a:lnTo>
                    <a:pt x="5773605" y="3398520"/>
                  </a:lnTo>
                  <a:lnTo>
                    <a:pt x="5658035" y="3393440"/>
                  </a:lnTo>
                  <a:cubicBezTo>
                    <a:pt x="5640255" y="3395980"/>
                    <a:pt x="5622475" y="3397250"/>
                    <a:pt x="5605965" y="3399790"/>
                  </a:cubicBezTo>
                  <a:cubicBezTo>
                    <a:pt x="5580565" y="3399790"/>
                    <a:pt x="5556435" y="3398520"/>
                    <a:pt x="5531035" y="3398520"/>
                  </a:cubicBezTo>
                  <a:lnTo>
                    <a:pt x="5531035" y="3393440"/>
                  </a:lnTo>
                  <a:lnTo>
                    <a:pt x="5480235" y="3397250"/>
                  </a:lnTo>
                  <a:cubicBezTo>
                    <a:pt x="5471345" y="3397250"/>
                    <a:pt x="5463725" y="3397250"/>
                    <a:pt x="5453565" y="3395980"/>
                  </a:cubicBezTo>
                  <a:lnTo>
                    <a:pt x="5453565" y="3394710"/>
                  </a:lnTo>
                  <a:cubicBezTo>
                    <a:pt x="5395370" y="3390900"/>
                    <a:pt x="5302369" y="3389630"/>
                    <a:pt x="5192761" y="3389630"/>
                  </a:cubicBezTo>
                  <a:lnTo>
                    <a:pt x="5116368" y="3389630"/>
                  </a:lnTo>
                  <a:lnTo>
                    <a:pt x="5146260" y="3394710"/>
                  </a:lnTo>
                  <a:cubicBezTo>
                    <a:pt x="5126332" y="3394710"/>
                    <a:pt x="5113046" y="3393440"/>
                    <a:pt x="5096439" y="3393440"/>
                  </a:cubicBezTo>
                  <a:cubicBezTo>
                    <a:pt x="5086475" y="3393440"/>
                    <a:pt x="5076510" y="3392170"/>
                    <a:pt x="5066546" y="3392170"/>
                  </a:cubicBezTo>
                  <a:lnTo>
                    <a:pt x="5059903" y="3392170"/>
                  </a:lnTo>
                  <a:cubicBezTo>
                    <a:pt x="5049938" y="3393440"/>
                    <a:pt x="5036653" y="3394710"/>
                    <a:pt x="5030009" y="3397250"/>
                  </a:cubicBezTo>
                  <a:lnTo>
                    <a:pt x="5030009" y="3395980"/>
                  </a:lnTo>
                  <a:cubicBezTo>
                    <a:pt x="4953616" y="3392170"/>
                    <a:pt x="4900473" y="3393440"/>
                    <a:pt x="4857293" y="3397250"/>
                  </a:cubicBezTo>
                  <a:lnTo>
                    <a:pt x="4850651" y="3397250"/>
                  </a:lnTo>
                  <a:cubicBezTo>
                    <a:pt x="4691221" y="3397250"/>
                    <a:pt x="4511862" y="3397250"/>
                    <a:pt x="4472005" y="3389630"/>
                  </a:cubicBezTo>
                  <a:lnTo>
                    <a:pt x="4465361" y="3389630"/>
                  </a:lnTo>
                  <a:cubicBezTo>
                    <a:pt x="4408896" y="3389630"/>
                    <a:pt x="4392289" y="3389630"/>
                    <a:pt x="4388968" y="3395980"/>
                  </a:cubicBezTo>
                  <a:lnTo>
                    <a:pt x="4362396" y="3395980"/>
                  </a:lnTo>
                  <a:lnTo>
                    <a:pt x="4319217" y="3392170"/>
                  </a:lnTo>
                  <a:lnTo>
                    <a:pt x="4279360" y="3397250"/>
                  </a:lnTo>
                  <a:cubicBezTo>
                    <a:pt x="4259431" y="3397250"/>
                    <a:pt x="4239502" y="3397250"/>
                    <a:pt x="4226216" y="3395980"/>
                  </a:cubicBezTo>
                  <a:lnTo>
                    <a:pt x="4226216" y="3387090"/>
                  </a:lnTo>
                  <a:cubicBezTo>
                    <a:pt x="4143180" y="3384550"/>
                    <a:pt x="4020286" y="3385820"/>
                    <a:pt x="3930606" y="3387090"/>
                  </a:cubicBezTo>
                  <a:cubicBezTo>
                    <a:pt x="3890749" y="3387090"/>
                    <a:pt x="3854213" y="3388360"/>
                    <a:pt x="3834284" y="3388360"/>
                  </a:cubicBezTo>
                  <a:lnTo>
                    <a:pt x="3834284" y="3390900"/>
                  </a:lnTo>
                  <a:lnTo>
                    <a:pt x="3561924" y="3390900"/>
                  </a:lnTo>
                  <a:lnTo>
                    <a:pt x="3561924" y="3388360"/>
                  </a:lnTo>
                  <a:cubicBezTo>
                    <a:pt x="3551960" y="3389630"/>
                    <a:pt x="3541996" y="3389630"/>
                    <a:pt x="3535353" y="3390900"/>
                  </a:cubicBezTo>
                  <a:lnTo>
                    <a:pt x="3445673" y="3390900"/>
                  </a:lnTo>
                  <a:cubicBezTo>
                    <a:pt x="3209850" y="3390900"/>
                    <a:pt x="2964061" y="3390900"/>
                    <a:pt x="2748167" y="3394710"/>
                  </a:cubicBezTo>
                  <a:lnTo>
                    <a:pt x="2734881" y="3394710"/>
                  </a:lnTo>
                  <a:cubicBezTo>
                    <a:pt x="2711630" y="3394710"/>
                    <a:pt x="2691702" y="3395980"/>
                    <a:pt x="2668451" y="3395980"/>
                  </a:cubicBezTo>
                  <a:lnTo>
                    <a:pt x="2555522" y="3398520"/>
                  </a:lnTo>
                  <a:lnTo>
                    <a:pt x="2578772" y="3401060"/>
                  </a:lnTo>
                  <a:lnTo>
                    <a:pt x="2528950" y="3401060"/>
                  </a:lnTo>
                  <a:cubicBezTo>
                    <a:pt x="2512343" y="3397250"/>
                    <a:pt x="2482450" y="3394710"/>
                    <a:pt x="2462521" y="3392170"/>
                  </a:cubicBezTo>
                  <a:lnTo>
                    <a:pt x="2459200" y="3398520"/>
                  </a:lnTo>
                  <a:lnTo>
                    <a:pt x="2455878" y="3393440"/>
                  </a:lnTo>
                  <a:cubicBezTo>
                    <a:pt x="2445913" y="3394710"/>
                    <a:pt x="2382806" y="3393440"/>
                    <a:pt x="2329662" y="3393440"/>
                  </a:cubicBezTo>
                  <a:lnTo>
                    <a:pt x="2176875" y="3393440"/>
                  </a:lnTo>
                  <a:lnTo>
                    <a:pt x="2176875" y="3397250"/>
                  </a:lnTo>
                  <a:cubicBezTo>
                    <a:pt x="2163589" y="3397250"/>
                    <a:pt x="2153625" y="3397250"/>
                    <a:pt x="2140339" y="3398520"/>
                  </a:cubicBezTo>
                  <a:lnTo>
                    <a:pt x="2137018" y="3398520"/>
                  </a:lnTo>
                  <a:cubicBezTo>
                    <a:pt x="2100482" y="3399790"/>
                    <a:pt x="2060624" y="3401060"/>
                    <a:pt x="2014124" y="3402330"/>
                  </a:cubicBezTo>
                  <a:cubicBezTo>
                    <a:pt x="2017445" y="3401060"/>
                    <a:pt x="2017445" y="3399790"/>
                    <a:pt x="2020767" y="3398520"/>
                  </a:cubicBezTo>
                  <a:cubicBezTo>
                    <a:pt x="2024088" y="3392170"/>
                    <a:pt x="2004159" y="3388360"/>
                    <a:pt x="1994195" y="3387090"/>
                  </a:cubicBezTo>
                  <a:lnTo>
                    <a:pt x="1987552" y="3387090"/>
                  </a:lnTo>
                  <a:cubicBezTo>
                    <a:pt x="1897873" y="3385820"/>
                    <a:pt x="1881265" y="3387090"/>
                    <a:pt x="1867980" y="3390900"/>
                  </a:cubicBezTo>
                  <a:cubicBezTo>
                    <a:pt x="1864658" y="3392170"/>
                    <a:pt x="1854694" y="3393440"/>
                    <a:pt x="1781621" y="3392170"/>
                  </a:cubicBezTo>
                  <a:lnTo>
                    <a:pt x="1774979" y="3392170"/>
                  </a:lnTo>
                  <a:cubicBezTo>
                    <a:pt x="1765014" y="3393440"/>
                    <a:pt x="1758371" y="3394710"/>
                    <a:pt x="1755050" y="3395980"/>
                  </a:cubicBezTo>
                  <a:cubicBezTo>
                    <a:pt x="1668692" y="3397250"/>
                    <a:pt x="1638799" y="3398520"/>
                    <a:pt x="1615548" y="3399790"/>
                  </a:cubicBezTo>
                  <a:lnTo>
                    <a:pt x="1532512" y="3397250"/>
                  </a:lnTo>
                  <a:cubicBezTo>
                    <a:pt x="1502619" y="3395980"/>
                    <a:pt x="1486012" y="3395980"/>
                    <a:pt x="1476047" y="3394710"/>
                  </a:cubicBezTo>
                  <a:lnTo>
                    <a:pt x="1476047" y="3385820"/>
                  </a:lnTo>
                  <a:lnTo>
                    <a:pt x="1080793" y="3383280"/>
                  </a:lnTo>
                  <a:lnTo>
                    <a:pt x="1090758" y="3388360"/>
                  </a:lnTo>
                  <a:cubicBezTo>
                    <a:pt x="1064186" y="3389630"/>
                    <a:pt x="1011043" y="3392170"/>
                    <a:pt x="974507" y="3392170"/>
                  </a:cubicBezTo>
                  <a:cubicBezTo>
                    <a:pt x="957900" y="3392170"/>
                    <a:pt x="941292" y="3393440"/>
                    <a:pt x="928006" y="3393440"/>
                  </a:cubicBezTo>
                  <a:lnTo>
                    <a:pt x="840740" y="3393440"/>
                  </a:lnTo>
                  <a:lnTo>
                    <a:pt x="840740" y="3389630"/>
                  </a:lnTo>
                  <a:lnTo>
                    <a:pt x="836930" y="3390900"/>
                  </a:lnTo>
                  <a:cubicBezTo>
                    <a:pt x="830580" y="3392170"/>
                    <a:pt x="805180" y="3393440"/>
                    <a:pt x="778510" y="3394710"/>
                  </a:cubicBezTo>
                  <a:lnTo>
                    <a:pt x="778510" y="3389630"/>
                  </a:lnTo>
                  <a:cubicBezTo>
                    <a:pt x="754380" y="3388360"/>
                    <a:pt x="734060" y="3389630"/>
                    <a:pt x="713740" y="3392170"/>
                  </a:cubicBezTo>
                  <a:cubicBezTo>
                    <a:pt x="687070" y="3394710"/>
                    <a:pt x="660400" y="3397250"/>
                    <a:pt x="623570" y="3392170"/>
                  </a:cubicBezTo>
                  <a:cubicBezTo>
                    <a:pt x="614680" y="3392170"/>
                    <a:pt x="601980" y="3389630"/>
                    <a:pt x="589280" y="3388360"/>
                  </a:cubicBezTo>
                  <a:cubicBezTo>
                    <a:pt x="561340" y="3384550"/>
                    <a:pt x="551180" y="3383280"/>
                    <a:pt x="546100" y="3388360"/>
                  </a:cubicBezTo>
                  <a:lnTo>
                    <a:pt x="544830" y="3389630"/>
                  </a:lnTo>
                  <a:cubicBezTo>
                    <a:pt x="537210" y="3389630"/>
                    <a:pt x="529590" y="3389630"/>
                    <a:pt x="520700" y="3390900"/>
                  </a:cubicBezTo>
                  <a:cubicBezTo>
                    <a:pt x="497840" y="3392170"/>
                    <a:pt x="474980" y="3393440"/>
                    <a:pt x="448310" y="3389630"/>
                  </a:cubicBezTo>
                  <a:lnTo>
                    <a:pt x="445770" y="3389630"/>
                  </a:lnTo>
                  <a:cubicBezTo>
                    <a:pt x="444500" y="3389630"/>
                    <a:pt x="443230" y="3389630"/>
                    <a:pt x="443230" y="3390900"/>
                  </a:cubicBezTo>
                  <a:lnTo>
                    <a:pt x="429260" y="3388360"/>
                  </a:lnTo>
                  <a:cubicBezTo>
                    <a:pt x="416560" y="3385820"/>
                    <a:pt x="393700" y="3387090"/>
                    <a:pt x="373380" y="3388360"/>
                  </a:cubicBezTo>
                  <a:cubicBezTo>
                    <a:pt x="363220" y="3388360"/>
                    <a:pt x="351790" y="3389630"/>
                    <a:pt x="346710" y="3389630"/>
                  </a:cubicBezTo>
                  <a:lnTo>
                    <a:pt x="345440" y="3384550"/>
                  </a:lnTo>
                  <a:cubicBezTo>
                    <a:pt x="323850" y="3390900"/>
                    <a:pt x="297180" y="3390900"/>
                    <a:pt x="266700" y="3389630"/>
                  </a:cubicBezTo>
                  <a:cubicBezTo>
                    <a:pt x="242570" y="3388360"/>
                    <a:pt x="214630" y="3388360"/>
                    <a:pt x="185420" y="3390900"/>
                  </a:cubicBezTo>
                  <a:lnTo>
                    <a:pt x="189230" y="3385820"/>
                  </a:lnTo>
                  <a:lnTo>
                    <a:pt x="166370" y="3388360"/>
                  </a:lnTo>
                  <a:cubicBezTo>
                    <a:pt x="163830" y="3388360"/>
                    <a:pt x="161290" y="3388360"/>
                    <a:pt x="157480" y="3389630"/>
                  </a:cubicBezTo>
                  <a:lnTo>
                    <a:pt x="156210" y="3383280"/>
                  </a:lnTo>
                  <a:cubicBezTo>
                    <a:pt x="139700" y="3384550"/>
                    <a:pt x="123190" y="3385820"/>
                    <a:pt x="101600" y="3384550"/>
                  </a:cubicBezTo>
                  <a:lnTo>
                    <a:pt x="97790" y="3384550"/>
                  </a:lnTo>
                  <a:lnTo>
                    <a:pt x="87630" y="3383280"/>
                  </a:lnTo>
                  <a:lnTo>
                    <a:pt x="87630" y="3362960"/>
                  </a:lnTo>
                  <a:lnTo>
                    <a:pt x="74930" y="3362960"/>
                  </a:lnTo>
                  <a:lnTo>
                    <a:pt x="74930" y="3356610"/>
                  </a:lnTo>
                  <a:cubicBezTo>
                    <a:pt x="76200" y="3342640"/>
                    <a:pt x="77470" y="3333750"/>
                    <a:pt x="80010" y="3323590"/>
                  </a:cubicBezTo>
                  <a:lnTo>
                    <a:pt x="80010" y="3321050"/>
                  </a:lnTo>
                  <a:cubicBezTo>
                    <a:pt x="85090" y="3296920"/>
                    <a:pt x="88900" y="3270250"/>
                    <a:pt x="87630" y="3200400"/>
                  </a:cubicBezTo>
                  <a:lnTo>
                    <a:pt x="83820" y="3200400"/>
                  </a:lnTo>
                  <a:cubicBezTo>
                    <a:pt x="85090" y="3178810"/>
                    <a:pt x="86360" y="3161030"/>
                    <a:pt x="88900" y="3150870"/>
                  </a:cubicBezTo>
                  <a:cubicBezTo>
                    <a:pt x="88900" y="3102610"/>
                    <a:pt x="87630" y="3100070"/>
                    <a:pt x="81280" y="3100070"/>
                  </a:cubicBezTo>
                  <a:cubicBezTo>
                    <a:pt x="81280" y="3087370"/>
                    <a:pt x="80010" y="3077210"/>
                    <a:pt x="77470" y="3064510"/>
                  </a:cubicBezTo>
                  <a:cubicBezTo>
                    <a:pt x="76200" y="3054350"/>
                    <a:pt x="73660" y="3042920"/>
                    <a:pt x="73660" y="3028950"/>
                  </a:cubicBezTo>
                  <a:lnTo>
                    <a:pt x="78740" y="3028950"/>
                  </a:lnTo>
                  <a:lnTo>
                    <a:pt x="78740" y="3022600"/>
                  </a:lnTo>
                  <a:cubicBezTo>
                    <a:pt x="81280" y="2959100"/>
                    <a:pt x="77470" y="2951480"/>
                    <a:pt x="73660" y="2943860"/>
                  </a:cubicBezTo>
                  <a:cubicBezTo>
                    <a:pt x="72390" y="2941320"/>
                    <a:pt x="71120" y="2937510"/>
                    <a:pt x="69850" y="2927350"/>
                  </a:cubicBezTo>
                  <a:lnTo>
                    <a:pt x="78740" y="2926080"/>
                  </a:lnTo>
                  <a:lnTo>
                    <a:pt x="77470" y="2894330"/>
                  </a:lnTo>
                  <a:lnTo>
                    <a:pt x="86360" y="2908300"/>
                  </a:lnTo>
                  <a:lnTo>
                    <a:pt x="83820" y="2880360"/>
                  </a:lnTo>
                  <a:cubicBezTo>
                    <a:pt x="78740" y="2824480"/>
                    <a:pt x="80010" y="2802890"/>
                    <a:pt x="81280" y="2753360"/>
                  </a:cubicBezTo>
                  <a:lnTo>
                    <a:pt x="82550" y="2730500"/>
                  </a:lnTo>
                  <a:lnTo>
                    <a:pt x="85090" y="2710180"/>
                  </a:lnTo>
                  <a:cubicBezTo>
                    <a:pt x="87630" y="2686050"/>
                    <a:pt x="87630" y="2655570"/>
                    <a:pt x="86360" y="2630170"/>
                  </a:cubicBezTo>
                  <a:lnTo>
                    <a:pt x="88900" y="2630170"/>
                  </a:lnTo>
                  <a:cubicBezTo>
                    <a:pt x="87630" y="2623820"/>
                    <a:pt x="87630" y="2618740"/>
                    <a:pt x="87630" y="2613660"/>
                  </a:cubicBezTo>
                  <a:lnTo>
                    <a:pt x="87630" y="2586990"/>
                  </a:lnTo>
                  <a:lnTo>
                    <a:pt x="83820" y="2586990"/>
                  </a:lnTo>
                  <a:lnTo>
                    <a:pt x="78740" y="2515870"/>
                  </a:lnTo>
                  <a:lnTo>
                    <a:pt x="83820" y="2515870"/>
                  </a:lnTo>
                  <a:cubicBezTo>
                    <a:pt x="83820" y="2509520"/>
                    <a:pt x="83820" y="2504440"/>
                    <a:pt x="82550" y="2498090"/>
                  </a:cubicBezTo>
                  <a:lnTo>
                    <a:pt x="91440" y="2498090"/>
                  </a:lnTo>
                  <a:lnTo>
                    <a:pt x="91440" y="2495550"/>
                  </a:lnTo>
                  <a:lnTo>
                    <a:pt x="86360" y="2393950"/>
                  </a:lnTo>
                  <a:cubicBezTo>
                    <a:pt x="87630" y="2390140"/>
                    <a:pt x="87630" y="2383790"/>
                    <a:pt x="88900" y="2374900"/>
                  </a:cubicBezTo>
                  <a:cubicBezTo>
                    <a:pt x="90170" y="2367280"/>
                    <a:pt x="91440" y="2355850"/>
                    <a:pt x="92710" y="2353310"/>
                  </a:cubicBezTo>
                  <a:lnTo>
                    <a:pt x="93980" y="2353310"/>
                  </a:lnTo>
                  <a:cubicBezTo>
                    <a:pt x="95250" y="2325370"/>
                    <a:pt x="92710" y="2292350"/>
                    <a:pt x="91440" y="2256790"/>
                  </a:cubicBezTo>
                  <a:cubicBezTo>
                    <a:pt x="88900" y="2216150"/>
                    <a:pt x="86360" y="2172970"/>
                    <a:pt x="88900" y="2131060"/>
                  </a:cubicBezTo>
                  <a:lnTo>
                    <a:pt x="88900" y="2128520"/>
                  </a:lnTo>
                  <a:cubicBezTo>
                    <a:pt x="87630" y="2124710"/>
                    <a:pt x="87630" y="2114550"/>
                    <a:pt x="86360" y="2101850"/>
                  </a:cubicBezTo>
                  <a:cubicBezTo>
                    <a:pt x="86360" y="2081530"/>
                    <a:pt x="87630" y="2062480"/>
                    <a:pt x="87630" y="2042160"/>
                  </a:cubicBezTo>
                  <a:cubicBezTo>
                    <a:pt x="88900" y="1992630"/>
                    <a:pt x="91440" y="1940560"/>
                    <a:pt x="86360" y="1877060"/>
                  </a:cubicBezTo>
                  <a:lnTo>
                    <a:pt x="95250" y="1827530"/>
                  </a:lnTo>
                  <a:lnTo>
                    <a:pt x="95250" y="1826260"/>
                  </a:lnTo>
                  <a:cubicBezTo>
                    <a:pt x="95250" y="1807210"/>
                    <a:pt x="93980" y="1800860"/>
                    <a:pt x="87630" y="1799590"/>
                  </a:cubicBezTo>
                  <a:cubicBezTo>
                    <a:pt x="85090" y="1799590"/>
                    <a:pt x="83820" y="1799590"/>
                    <a:pt x="81280" y="1802130"/>
                  </a:cubicBezTo>
                  <a:cubicBezTo>
                    <a:pt x="81280" y="1795780"/>
                    <a:pt x="81280" y="1789430"/>
                    <a:pt x="80010" y="1779270"/>
                  </a:cubicBezTo>
                  <a:cubicBezTo>
                    <a:pt x="78740" y="1752600"/>
                    <a:pt x="80010" y="1742440"/>
                    <a:pt x="80010" y="1737360"/>
                  </a:cubicBezTo>
                  <a:cubicBezTo>
                    <a:pt x="81280" y="1737360"/>
                    <a:pt x="82550" y="1737360"/>
                    <a:pt x="85090" y="1736090"/>
                  </a:cubicBezTo>
                  <a:cubicBezTo>
                    <a:pt x="88900" y="1733550"/>
                    <a:pt x="90170" y="1728470"/>
                    <a:pt x="90170" y="1722120"/>
                  </a:cubicBezTo>
                  <a:lnTo>
                    <a:pt x="90170" y="1720850"/>
                  </a:lnTo>
                  <a:lnTo>
                    <a:pt x="88900" y="1714500"/>
                  </a:lnTo>
                  <a:cubicBezTo>
                    <a:pt x="85090" y="1686560"/>
                    <a:pt x="81280" y="1649730"/>
                    <a:pt x="81280" y="1607820"/>
                  </a:cubicBezTo>
                  <a:lnTo>
                    <a:pt x="82550" y="1607820"/>
                  </a:lnTo>
                  <a:lnTo>
                    <a:pt x="82550" y="1614170"/>
                  </a:lnTo>
                  <a:cubicBezTo>
                    <a:pt x="83820" y="1640840"/>
                    <a:pt x="85090" y="1643380"/>
                    <a:pt x="91440" y="1643380"/>
                  </a:cubicBezTo>
                  <a:cubicBezTo>
                    <a:pt x="99060" y="1643380"/>
                    <a:pt x="99060" y="1638300"/>
                    <a:pt x="101600" y="1615440"/>
                  </a:cubicBezTo>
                  <a:lnTo>
                    <a:pt x="102870" y="1611630"/>
                  </a:lnTo>
                  <a:lnTo>
                    <a:pt x="99060" y="1609090"/>
                  </a:lnTo>
                  <a:cubicBezTo>
                    <a:pt x="92710" y="1601470"/>
                    <a:pt x="92710" y="1544320"/>
                    <a:pt x="92710" y="1501140"/>
                  </a:cubicBezTo>
                  <a:cubicBezTo>
                    <a:pt x="92710" y="1426210"/>
                    <a:pt x="90170" y="1395730"/>
                    <a:pt x="83820" y="1386840"/>
                  </a:cubicBezTo>
                  <a:lnTo>
                    <a:pt x="85090" y="1375410"/>
                  </a:lnTo>
                  <a:lnTo>
                    <a:pt x="87630" y="1375410"/>
                  </a:lnTo>
                  <a:cubicBezTo>
                    <a:pt x="91440" y="1338580"/>
                    <a:pt x="88900" y="1324610"/>
                    <a:pt x="85090" y="1308100"/>
                  </a:cubicBezTo>
                  <a:cubicBezTo>
                    <a:pt x="81280" y="1292860"/>
                    <a:pt x="77470" y="1275080"/>
                    <a:pt x="78740" y="1229360"/>
                  </a:cubicBezTo>
                  <a:cubicBezTo>
                    <a:pt x="80010" y="1212850"/>
                    <a:pt x="80010" y="1201420"/>
                    <a:pt x="81280" y="1196340"/>
                  </a:cubicBezTo>
                  <a:lnTo>
                    <a:pt x="85090" y="1196340"/>
                  </a:lnTo>
                  <a:lnTo>
                    <a:pt x="81280" y="1125220"/>
                  </a:lnTo>
                  <a:lnTo>
                    <a:pt x="81280" y="1121410"/>
                  </a:lnTo>
                  <a:lnTo>
                    <a:pt x="83820" y="1121410"/>
                  </a:lnTo>
                  <a:lnTo>
                    <a:pt x="82550" y="1043940"/>
                  </a:lnTo>
                  <a:lnTo>
                    <a:pt x="87630" y="1052830"/>
                  </a:lnTo>
                  <a:lnTo>
                    <a:pt x="82550" y="1021080"/>
                  </a:lnTo>
                  <a:cubicBezTo>
                    <a:pt x="81280" y="1012190"/>
                    <a:pt x="78740" y="998220"/>
                    <a:pt x="77470" y="982980"/>
                  </a:cubicBezTo>
                  <a:lnTo>
                    <a:pt x="81280" y="969010"/>
                  </a:lnTo>
                  <a:cubicBezTo>
                    <a:pt x="90170" y="939800"/>
                    <a:pt x="88900" y="925830"/>
                    <a:pt x="87630" y="904240"/>
                  </a:cubicBezTo>
                  <a:cubicBezTo>
                    <a:pt x="86360" y="895350"/>
                    <a:pt x="86360" y="885190"/>
                    <a:pt x="85090" y="871220"/>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98113" y="83820"/>
                    <a:pt x="991114" y="85090"/>
                    <a:pt x="1100722" y="85090"/>
                  </a:cubicBezTo>
                  <a:lnTo>
                    <a:pt x="1177115" y="85090"/>
                  </a:lnTo>
                  <a:lnTo>
                    <a:pt x="1147222" y="80010"/>
                  </a:lnTo>
                  <a:cubicBezTo>
                    <a:pt x="1167151" y="80010"/>
                    <a:pt x="1180437" y="81280"/>
                    <a:pt x="1197044" y="81280"/>
                  </a:cubicBezTo>
                  <a:cubicBezTo>
                    <a:pt x="1207008" y="81280"/>
                    <a:pt x="1216973" y="82550"/>
                    <a:pt x="1226937" y="82550"/>
                  </a:cubicBezTo>
                  <a:lnTo>
                    <a:pt x="1233580" y="82550"/>
                  </a:lnTo>
                  <a:cubicBezTo>
                    <a:pt x="1243545" y="81280"/>
                    <a:pt x="1256830" y="80010"/>
                    <a:pt x="1263473" y="77470"/>
                  </a:cubicBezTo>
                  <a:lnTo>
                    <a:pt x="1263473" y="78740"/>
                  </a:lnTo>
                  <a:cubicBezTo>
                    <a:pt x="1339867" y="83820"/>
                    <a:pt x="1393010" y="82550"/>
                    <a:pt x="1436189" y="78740"/>
                  </a:cubicBezTo>
                  <a:lnTo>
                    <a:pt x="1442832" y="78740"/>
                  </a:lnTo>
                  <a:cubicBezTo>
                    <a:pt x="1602262" y="78740"/>
                    <a:pt x="1781621" y="78740"/>
                    <a:pt x="1821479" y="86360"/>
                  </a:cubicBezTo>
                  <a:lnTo>
                    <a:pt x="1828122" y="86360"/>
                  </a:lnTo>
                  <a:cubicBezTo>
                    <a:pt x="1887908" y="86360"/>
                    <a:pt x="1901194" y="86360"/>
                    <a:pt x="1904515" y="80010"/>
                  </a:cubicBezTo>
                  <a:lnTo>
                    <a:pt x="1931087" y="80010"/>
                  </a:lnTo>
                  <a:lnTo>
                    <a:pt x="1974266" y="83820"/>
                  </a:lnTo>
                  <a:lnTo>
                    <a:pt x="2014123" y="78740"/>
                  </a:lnTo>
                  <a:cubicBezTo>
                    <a:pt x="2034052" y="78740"/>
                    <a:pt x="2053981" y="78740"/>
                    <a:pt x="2067267" y="80010"/>
                  </a:cubicBezTo>
                  <a:lnTo>
                    <a:pt x="2067267" y="88900"/>
                  </a:lnTo>
                  <a:cubicBezTo>
                    <a:pt x="2150303" y="91440"/>
                    <a:pt x="2273197" y="90170"/>
                    <a:pt x="2362877" y="88900"/>
                  </a:cubicBezTo>
                  <a:cubicBezTo>
                    <a:pt x="2402734" y="88900"/>
                    <a:pt x="2439270" y="87630"/>
                    <a:pt x="2459199" y="87630"/>
                  </a:cubicBezTo>
                  <a:lnTo>
                    <a:pt x="2459199" y="85090"/>
                  </a:lnTo>
                  <a:lnTo>
                    <a:pt x="2731559" y="85090"/>
                  </a:lnTo>
                  <a:lnTo>
                    <a:pt x="2731559" y="87630"/>
                  </a:lnTo>
                  <a:cubicBezTo>
                    <a:pt x="2741523" y="86360"/>
                    <a:pt x="2751487" y="86360"/>
                    <a:pt x="2758130" y="85090"/>
                  </a:cubicBezTo>
                  <a:lnTo>
                    <a:pt x="2847810" y="85090"/>
                  </a:lnTo>
                  <a:cubicBezTo>
                    <a:pt x="3083633" y="85090"/>
                    <a:pt x="3329421" y="85090"/>
                    <a:pt x="3545316" y="81280"/>
                  </a:cubicBezTo>
                  <a:lnTo>
                    <a:pt x="3558603" y="81280"/>
                  </a:lnTo>
                  <a:cubicBezTo>
                    <a:pt x="3581853" y="81280"/>
                    <a:pt x="3601782" y="80010"/>
                    <a:pt x="3625031" y="80010"/>
                  </a:cubicBezTo>
                  <a:lnTo>
                    <a:pt x="3737961" y="77470"/>
                  </a:lnTo>
                  <a:lnTo>
                    <a:pt x="3714711" y="74930"/>
                  </a:lnTo>
                  <a:lnTo>
                    <a:pt x="3764533" y="74930"/>
                  </a:lnTo>
                  <a:cubicBezTo>
                    <a:pt x="3781140" y="78740"/>
                    <a:pt x="3811033" y="81280"/>
                    <a:pt x="3830962" y="83820"/>
                  </a:cubicBezTo>
                  <a:lnTo>
                    <a:pt x="3834284" y="77470"/>
                  </a:lnTo>
                  <a:lnTo>
                    <a:pt x="3837605" y="82550"/>
                  </a:lnTo>
                  <a:cubicBezTo>
                    <a:pt x="3847569" y="81280"/>
                    <a:pt x="3910677" y="82550"/>
                    <a:pt x="3963820" y="82550"/>
                  </a:cubicBezTo>
                  <a:lnTo>
                    <a:pt x="4116608" y="82550"/>
                  </a:lnTo>
                  <a:lnTo>
                    <a:pt x="4116608" y="78740"/>
                  </a:lnTo>
                  <a:cubicBezTo>
                    <a:pt x="4129894" y="78740"/>
                    <a:pt x="4139858" y="78740"/>
                    <a:pt x="4153144" y="77470"/>
                  </a:cubicBezTo>
                  <a:lnTo>
                    <a:pt x="4156465" y="77470"/>
                  </a:lnTo>
                  <a:cubicBezTo>
                    <a:pt x="4193001" y="76200"/>
                    <a:pt x="4232859" y="74930"/>
                    <a:pt x="4279359" y="73660"/>
                  </a:cubicBezTo>
                  <a:cubicBezTo>
                    <a:pt x="4276037" y="74930"/>
                    <a:pt x="4276037" y="76200"/>
                    <a:pt x="4272716" y="77470"/>
                  </a:cubicBezTo>
                  <a:cubicBezTo>
                    <a:pt x="4269395" y="83820"/>
                    <a:pt x="4289324" y="87630"/>
                    <a:pt x="4299288" y="88900"/>
                  </a:cubicBezTo>
                  <a:lnTo>
                    <a:pt x="4305931" y="88900"/>
                  </a:lnTo>
                  <a:cubicBezTo>
                    <a:pt x="4395610" y="90170"/>
                    <a:pt x="4412218" y="88900"/>
                    <a:pt x="4425503" y="85090"/>
                  </a:cubicBezTo>
                  <a:cubicBezTo>
                    <a:pt x="4428825" y="83820"/>
                    <a:pt x="4435468" y="82550"/>
                    <a:pt x="4511861" y="83820"/>
                  </a:cubicBezTo>
                  <a:lnTo>
                    <a:pt x="4518504" y="83820"/>
                  </a:lnTo>
                  <a:cubicBezTo>
                    <a:pt x="4528469" y="82550"/>
                    <a:pt x="4535112" y="81280"/>
                    <a:pt x="4538433" y="80010"/>
                  </a:cubicBezTo>
                  <a:cubicBezTo>
                    <a:pt x="4624791" y="78740"/>
                    <a:pt x="4654684" y="77470"/>
                    <a:pt x="4677934" y="76200"/>
                  </a:cubicBezTo>
                  <a:lnTo>
                    <a:pt x="4760971" y="78740"/>
                  </a:lnTo>
                  <a:cubicBezTo>
                    <a:pt x="4790864" y="80010"/>
                    <a:pt x="4807471" y="80010"/>
                    <a:pt x="4817436" y="81280"/>
                  </a:cubicBezTo>
                  <a:lnTo>
                    <a:pt x="4817436" y="90170"/>
                  </a:lnTo>
                  <a:lnTo>
                    <a:pt x="5212690" y="92710"/>
                  </a:lnTo>
                  <a:lnTo>
                    <a:pt x="5199404" y="91440"/>
                  </a:lnTo>
                  <a:cubicBezTo>
                    <a:pt x="5225975" y="90170"/>
                    <a:pt x="5279119" y="87630"/>
                    <a:pt x="5315655" y="87630"/>
                  </a:cubicBezTo>
                  <a:cubicBezTo>
                    <a:pt x="5395370" y="85090"/>
                    <a:pt x="5428585" y="83820"/>
                    <a:pt x="5440865" y="81280"/>
                  </a:cubicBezTo>
                  <a:lnTo>
                    <a:pt x="5451025" y="81280"/>
                  </a:lnTo>
                  <a:lnTo>
                    <a:pt x="5453565" y="85090"/>
                  </a:lnTo>
                  <a:lnTo>
                    <a:pt x="5453565" y="63500"/>
                  </a:lnTo>
                  <a:lnTo>
                    <a:pt x="5456105" y="63500"/>
                  </a:lnTo>
                  <a:lnTo>
                    <a:pt x="5454835" y="85090"/>
                  </a:lnTo>
                  <a:lnTo>
                    <a:pt x="5458645" y="83820"/>
                  </a:lnTo>
                  <a:cubicBezTo>
                    <a:pt x="5464995" y="82550"/>
                    <a:pt x="5490395" y="81280"/>
                    <a:pt x="5517065" y="80010"/>
                  </a:cubicBezTo>
                  <a:lnTo>
                    <a:pt x="5517065" y="85090"/>
                  </a:lnTo>
                  <a:cubicBezTo>
                    <a:pt x="5541195" y="86360"/>
                    <a:pt x="5561515" y="85090"/>
                    <a:pt x="5581835" y="82550"/>
                  </a:cubicBezTo>
                  <a:cubicBezTo>
                    <a:pt x="5608505" y="80010"/>
                    <a:pt x="5635175" y="77470"/>
                    <a:pt x="5672005" y="82550"/>
                  </a:cubicBezTo>
                  <a:cubicBezTo>
                    <a:pt x="5680895" y="82550"/>
                    <a:pt x="5693595" y="85090"/>
                    <a:pt x="5706295" y="86360"/>
                  </a:cubicBezTo>
                  <a:cubicBezTo>
                    <a:pt x="5734235" y="90170"/>
                    <a:pt x="5744395" y="91440"/>
                    <a:pt x="5749475" y="86360"/>
                  </a:cubicBezTo>
                  <a:lnTo>
                    <a:pt x="5750745" y="85090"/>
                  </a:lnTo>
                  <a:cubicBezTo>
                    <a:pt x="5758365" y="85090"/>
                    <a:pt x="5765985" y="85090"/>
                    <a:pt x="5774875" y="83820"/>
                  </a:cubicBezTo>
                  <a:cubicBezTo>
                    <a:pt x="5797735" y="82550"/>
                    <a:pt x="5820595" y="81280"/>
                    <a:pt x="5847265" y="85090"/>
                  </a:cubicBezTo>
                  <a:lnTo>
                    <a:pt x="5849805" y="85090"/>
                  </a:lnTo>
                  <a:cubicBezTo>
                    <a:pt x="5851075" y="85090"/>
                    <a:pt x="5852345" y="85090"/>
                    <a:pt x="5852345" y="83820"/>
                  </a:cubicBezTo>
                  <a:lnTo>
                    <a:pt x="5866315" y="86360"/>
                  </a:lnTo>
                  <a:cubicBezTo>
                    <a:pt x="5879015" y="88900"/>
                    <a:pt x="5901875" y="87630"/>
                    <a:pt x="5922195" y="86360"/>
                  </a:cubicBezTo>
                  <a:cubicBezTo>
                    <a:pt x="5932355" y="86360"/>
                    <a:pt x="5943785" y="85090"/>
                    <a:pt x="5950135" y="85090"/>
                  </a:cubicBezTo>
                  <a:lnTo>
                    <a:pt x="5951405" y="90170"/>
                  </a:lnTo>
                  <a:cubicBezTo>
                    <a:pt x="5972995" y="83820"/>
                    <a:pt x="5999665" y="83820"/>
                    <a:pt x="6030145" y="85090"/>
                  </a:cubicBezTo>
                  <a:cubicBezTo>
                    <a:pt x="6054275" y="86360"/>
                    <a:pt x="6082215" y="86360"/>
                    <a:pt x="6111425" y="83820"/>
                  </a:cubicBezTo>
                  <a:lnTo>
                    <a:pt x="6107615" y="87630"/>
                  </a:lnTo>
                  <a:lnTo>
                    <a:pt x="6130475" y="85090"/>
                  </a:lnTo>
                  <a:cubicBezTo>
                    <a:pt x="6133015" y="85090"/>
                    <a:pt x="6135555" y="85090"/>
                    <a:pt x="6139365" y="83820"/>
                  </a:cubicBezTo>
                  <a:lnTo>
                    <a:pt x="6140635" y="90170"/>
                  </a:lnTo>
                  <a:cubicBezTo>
                    <a:pt x="6157145" y="88900"/>
                    <a:pt x="6173655" y="87630"/>
                    <a:pt x="6195245" y="88900"/>
                  </a:cubicBezTo>
                  <a:lnTo>
                    <a:pt x="6199055" y="88900"/>
                  </a:lnTo>
                  <a:lnTo>
                    <a:pt x="6209215" y="90170"/>
                  </a:lnTo>
                  <a:lnTo>
                    <a:pt x="6209215" y="109220"/>
                  </a:lnTo>
                  <a:lnTo>
                    <a:pt x="6221915" y="109220"/>
                  </a:lnTo>
                  <a:lnTo>
                    <a:pt x="6221915" y="115570"/>
                  </a:lnTo>
                  <a:cubicBezTo>
                    <a:pt x="6220645" y="129540"/>
                    <a:pt x="6219375" y="138430"/>
                    <a:pt x="6216835" y="148590"/>
                  </a:cubicBezTo>
                  <a:lnTo>
                    <a:pt x="6216835" y="151130"/>
                  </a:lnTo>
                  <a:cubicBezTo>
                    <a:pt x="6211755" y="176530"/>
                    <a:pt x="6207945" y="201930"/>
                    <a:pt x="6209215" y="271780"/>
                  </a:cubicBezTo>
                  <a:lnTo>
                    <a:pt x="6213025" y="271780"/>
                  </a:lnTo>
                  <a:cubicBezTo>
                    <a:pt x="6211755" y="293370"/>
                    <a:pt x="6210485" y="311150"/>
                    <a:pt x="6207945" y="321310"/>
                  </a:cubicBezTo>
                  <a:cubicBezTo>
                    <a:pt x="6207945" y="369570"/>
                    <a:pt x="6209215" y="372110"/>
                    <a:pt x="6215565" y="372110"/>
                  </a:cubicBezTo>
                  <a:cubicBezTo>
                    <a:pt x="6215565" y="384810"/>
                    <a:pt x="6216835" y="394970"/>
                    <a:pt x="6219375" y="407670"/>
                  </a:cubicBezTo>
                  <a:cubicBezTo>
                    <a:pt x="6220645" y="417830"/>
                    <a:pt x="6223185" y="429260"/>
                    <a:pt x="6223185" y="443230"/>
                  </a:cubicBezTo>
                  <a:lnTo>
                    <a:pt x="6218105" y="443230"/>
                  </a:lnTo>
                  <a:lnTo>
                    <a:pt x="6218105" y="449580"/>
                  </a:lnTo>
                  <a:cubicBezTo>
                    <a:pt x="6215565" y="513080"/>
                    <a:pt x="6219375" y="520700"/>
                    <a:pt x="6223185" y="528320"/>
                  </a:cubicBezTo>
                  <a:cubicBezTo>
                    <a:pt x="6224455" y="530860"/>
                    <a:pt x="6225725" y="534670"/>
                    <a:pt x="6226995" y="544830"/>
                  </a:cubicBezTo>
                  <a:lnTo>
                    <a:pt x="6218105" y="546100"/>
                  </a:lnTo>
                  <a:close/>
                  <a:moveTo>
                    <a:pt x="6221915" y="756920"/>
                  </a:moveTo>
                  <a:lnTo>
                    <a:pt x="6219375" y="751840"/>
                  </a:lnTo>
                  <a:lnTo>
                    <a:pt x="6220645" y="745490"/>
                  </a:lnTo>
                  <a:cubicBezTo>
                    <a:pt x="6221915" y="750570"/>
                    <a:pt x="6221915" y="754380"/>
                    <a:pt x="6221915" y="756920"/>
                  </a:cubicBezTo>
                  <a:close/>
                  <a:moveTo>
                    <a:pt x="73660" y="2716530"/>
                  </a:moveTo>
                  <a:lnTo>
                    <a:pt x="76200" y="2721610"/>
                  </a:lnTo>
                  <a:lnTo>
                    <a:pt x="74930" y="2727960"/>
                  </a:lnTo>
                  <a:cubicBezTo>
                    <a:pt x="73660" y="2724150"/>
                    <a:pt x="73660" y="2720340"/>
                    <a:pt x="73660" y="2716530"/>
                  </a:cubicBezTo>
                  <a:close/>
                  <a:moveTo>
                    <a:pt x="6257475" y="628650"/>
                  </a:moveTo>
                  <a:lnTo>
                    <a:pt x="6257475" y="619760"/>
                  </a:lnTo>
                  <a:cubicBezTo>
                    <a:pt x="6257475" y="623570"/>
                    <a:pt x="6258745" y="626110"/>
                    <a:pt x="6258745" y="628650"/>
                  </a:cubicBezTo>
                  <a:lnTo>
                    <a:pt x="6257475" y="628650"/>
                  </a:lnTo>
                  <a:close/>
                  <a:moveTo>
                    <a:pt x="6286685" y="1320800"/>
                  </a:moveTo>
                  <a:lnTo>
                    <a:pt x="6282875" y="1319530"/>
                  </a:lnTo>
                  <a:cubicBezTo>
                    <a:pt x="6284145" y="1319530"/>
                    <a:pt x="6285415" y="1320800"/>
                    <a:pt x="6286685" y="1320800"/>
                  </a:cubicBezTo>
                  <a:close/>
                </a:path>
              </a:pathLst>
            </a:custGeom>
            <a:solidFill>
              <a:srgbClr val="D8849E"/>
            </a:solidFill>
          </p:spPr>
        </p:sp>
      </p:grpSp>
      <p:pic>
        <p:nvPicPr>
          <p:cNvPr id="8"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900000">
            <a:off x="14793939" y="-187288"/>
            <a:ext cx="3765550" cy="2530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2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330785" y="72148"/>
            <a:ext cx="998538"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矩形 13"/>
          <p:cNvSpPr/>
          <p:nvPr/>
        </p:nvSpPr>
        <p:spPr>
          <a:xfrm>
            <a:off x="1260555" y="1727645"/>
            <a:ext cx="10163163" cy="7630151"/>
          </a:xfrm>
          <a:prstGeom prst="rect">
            <a:avLst/>
          </a:prstGeom>
          <a:solidFill>
            <a:srgbClr val="C2AE4B"/>
          </a:solidFill>
          <a:ln w="6350" cap="flat" cmpd="sng" algn="ctr">
            <a:no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zh-CN" altLang="en-US" sz="2561" b="0" i="0" u="none" strike="noStrike" kern="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sym typeface="Arial" panose="020B0604020202020204" pitchFamily="34" charset="0"/>
            </a:endParaRPr>
          </a:p>
        </p:txBody>
      </p:sp>
      <p:grpSp>
        <p:nvGrpSpPr>
          <p:cNvPr id="19" name="组合 24"/>
          <p:cNvGrpSpPr/>
          <p:nvPr/>
        </p:nvGrpSpPr>
        <p:grpSpPr>
          <a:xfrm>
            <a:off x="1260555" y="842222"/>
            <a:ext cx="15766893" cy="0"/>
            <a:chOff x="1028775" y="591989"/>
            <a:chExt cx="11086097" cy="0"/>
          </a:xfrm>
        </p:grpSpPr>
        <p:cxnSp>
          <p:nvCxnSpPr>
            <p:cNvPr id="20" name="直接连接符 25"/>
            <p:cNvCxnSpPr/>
            <p:nvPr/>
          </p:nvCxnSpPr>
          <p:spPr>
            <a:xfrm>
              <a:off x="1028775" y="591989"/>
              <a:ext cx="3504197" cy="0"/>
            </a:xfrm>
            <a:prstGeom prst="line">
              <a:avLst/>
            </a:prstGeom>
            <a:noFill/>
            <a:ln w="6350" cap="flat" cmpd="sng" algn="ctr">
              <a:solidFill>
                <a:sysClr val="window" lastClr="FFFFFF">
                  <a:lumMod val="65000"/>
                </a:sysClr>
              </a:solidFill>
              <a:prstDash val="solid"/>
              <a:miter lim="800000"/>
            </a:ln>
            <a:effectLst/>
          </p:spPr>
        </p:cxnSp>
        <p:cxnSp>
          <p:nvCxnSpPr>
            <p:cNvPr id="21" name="直接连接符 28"/>
            <p:cNvCxnSpPr/>
            <p:nvPr/>
          </p:nvCxnSpPr>
          <p:spPr>
            <a:xfrm>
              <a:off x="8610675" y="591989"/>
              <a:ext cx="3504197" cy="0"/>
            </a:xfrm>
            <a:prstGeom prst="line">
              <a:avLst/>
            </a:prstGeom>
            <a:noFill/>
            <a:ln w="6350" cap="flat" cmpd="sng" algn="ctr">
              <a:solidFill>
                <a:sysClr val="window" lastClr="FFFFFF">
                  <a:lumMod val="65000"/>
                </a:sysClr>
              </a:solidFill>
              <a:prstDash val="solid"/>
              <a:miter lim="800000"/>
            </a:ln>
            <a:effectLst/>
          </p:spPr>
        </p:cxnSp>
      </p:grpSp>
      <p:sp>
        <p:nvSpPr>
          <p:cNvPr id="5" name="Rectangle 4"/>
          <p:cNvSpPr/>
          <p:nvPr/>
        </p:nvSpPr>
        <p:spPr>
          <a:xfrm>
            <a:off x="4900572" y="686143"/>
            <a:ext cx="6997749" cy="1428020"/>
          </a:xfrm>
          <a:prstGeom prst="rect">
            <a:avLst/>
          </a:prstGeom>
          <a:solidFill>
            <a:srgbClr val="FFC000"/>
          </a:solidFill>
        </p:spPr>
        <p:txBody>
          <a:bodyPr wrap="none">
            <a:spAutoFit/>
          </a:bodyPr>
          <a:lstStyle/>
          <a:p>
            <a:pPr marR="30480" lvl="1" algn="just">
              <a:lnSpc>
                <a:spcPts val="1800"/>
              </a:lnSpc>
              <a:spcAft>
                <a:spcPts val="800"/>
              </a:spcAft>
              <a:tabLst>
                <a:tab pos="288925" algn="l"/>
              </a:tabLst>
            </a:pPr>
            <a:endParaRPr lang="en-US" sz="5400" b="1" dirty="0">
              <a:latin typeface="Times New Roman" panose="02020603050405020304" pitchFamily="18" charset="0"/>
              <a:cs typeface="Times New Roman" panose="02020603050405020304" pitchFamily="18" charset="0"/>
            </a:endParaRPr>
          </a:p>
          <a:p>
            <a:pPr marR="30480" lvl="1" algn="just">
              <a:lnSpc>
                <a:spcPts val="1800"/>
              </a:lnSpc>
              <a:spcAft>
                <a:spcPts val="800"/>
              </a:spcAft>
              <a:tabLst>
                <a:tab pos="288925" algn="l"/>
              </a:tabLst>
            </a:pPr>
            <a:endParaRPr lang="en-US" sz="5400" b="1" dirty="0">
              <a:latin typeface="Times New Roman" panose="02020603050405020304" pitchFamily="18" charset="0"/>
              <a:cs typeface="Times New Roman" panose="02020603050405020304" pitchFamily="18" charset="0"/>
            </a:endParaRPr>
          </a:p>
          <a:p>
            <a:pPr marR="30480" lvl="1" algn="just">
              <a:lnSpc>
                <a:spcPts val="1800"/>
              </a:lnSpc>
              <a:spcAft>
                <a:spcPts val="800"/>
              </a:spcAft>
              <a:tabLst>
                <a:tab pos="288925" algn="l"/>
              </a:tabLst>
            </a:pPr>
            <a:r>
              <a:rPr lang="vi-VN" sz="5400" b="1" dirty="0">
                <a:latin typeface="Times New Roman" panose="02020603050405020304" pitchFamily="18" charset="0"/>
                <a:cs typeface="Times New Roman" panose="02020603050405020304" pitchFamily="18" charset="0"/>
              </a:rPr>
              <a:t>5. Cảm hứng chủ đạo</a:t>
            </a:r>
            <a:endParaRPr lang="en-US" sz="5400" b="1" dirty="0">
              <a:latin typeface="Times New Roman" panose="02020603050405020304" pitchFamily="18" charset="0"/>
              <a:cs typeface="Times New Roman" panose="02020603050405020304" pitchFamily="18" charset="0"/>
            </a:endParaRPr>
          </a:p>
          <a:p>
            <a:pPr marR="30480" lvl="1" algn="just">
              <a:lnSpc>
                <a:spcPts val="1800"/>
              </a:lnSpc>
              <a:spcAft>
                <a:spcPts val="800"/>
              </a:spcAft>
              <a:tabLst>
                <a:tab pos="288925" algn="l"/>
              </a:tabLst>
            </a:pPr>
            <a:endParaRPr lang="en-GB" sz="5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632200" y="2787454"/>
            <a:ext cx="9419871" cy="5262979"/>
          </a:xfrm>
          <a:prstGeom prst="rect">
            <a:avLst/>
          </a:prstGeom>
        </p:spPr>
        <p:txBody>
          <a:bodyPr wrap="square">
            <a:spAutoFit/>
          </a:bodyPr>
          <a:lstStyle/>
          <a:p>
            <a:pPr algn="just"/>
            <a:r>
              <a:rPr lang="vi-VN" sz="4800" dirty="0">
                <a:solidFill>
                  <a:schemeClr val="bg1"/>
                </a:solidFill>
                <a:latin typeface="Times New Roman" panose="02020603050405020304" pitchFamily="18" charset="0"/>
                <a:cs typeface="Times New Roman" panose="02020603050405020304" pitchFamily="18" charset="0"/>
              </a:rPr>
              <a:t> Thể hiện được những cảm xúc, suy tư của tác giả về số phận bất hạnh của người phụ nữ xã hội cũ. Đồng thời, người đọc còn cảm nhận sâu sắc và trân trọng tấm lòng nhân đạo, yêu thương con người của tác giả Nguyễn Du.</a:t>
            </a:r>
            <a:endParaRPr lang="en-GB" sz="4800" dirty="0">
              <a:solidFill>
                <a:schemeClr val="bg1"/>
              </a:solidFill>
              <a:latin typeface="Times New Roman" panose="02020603050405020304" pitchFamily="18" charset="0"/>
              <a:cs typeface="Times New Roman" panose="02020603050405020304" pitchFamily="18" charset="0"/>
            </a:endParaRPr>
          </a:p>
        </p:txBody>
      </p:sp>
      <p:pic>
        <p:nvPicPr>
          <p:cNvPr id="23" name="Picture 22"/>
          <p:cNvPicPr>
            <a:picLocks noChangeAspect="1"/>
          </p:cNvPicPr>
          <p:nvPr/>
        </p:nvPicPr>
        <p:blipFill rotWithShape="1">
          <a:blip r:embed="rId5">
            <a:extLst>
              <a:ext uri="{28A0092B-C50C-407E-A947-70E740481C1C}">
                <a14:useLocalDpi xmlns:a14="http://schemas.microsoft.com/office/drawing/2010/main" val="0"/>
              </a:ext>
            </a:extLst>
          </a:blip>
          <a:srcRect b="7795"/>
          <a:stretch/>
        </p:blipFill>
        <p:spPr>
          <a:xfrm>
            <a:off x="11407674" y="2104137"/>
            <a:ext cx="5760472" cy="7211503"/>
          </a:xfrm>
          <a:prstGeom prst="rect">
            <a:avLst/>
          </a:prstGeom>
        </p:spPr>
      </p:pic>
      <p:grpSp>
        <p:nvGrpSpPr>
          <p:cNvPr id="9" name="组合 1"/>
          <p:cNvGrpSpPr>
            <a:grpSpLocks/>
          </p:cNvGrpSpPr>
          <p:nvPr/>
        </p:nvGrpSpPr>
        <p:grpSpPr bwMode="auto">
          <a:xfrm rot="5239797">
            <a:off x="288096" y="-825598"/>
            <a:ext cx="3162300" cy="3886200"/>
            <a:chOff x="3668724" y="1507724"/>
            <a:chExt cx="4868459" cy="5272906"/>
          </a:xfrm>
        </p:grpSpPr>
        <p:pic>
          <p:nvPicPr>
            <p:cNvPr id="10" name="图片 14"/>
            <p:cNvPicPr>
              <a:picLocks noChangeAspect="1"/>
            </p:cNvPicPr>
            <p:nvPr/>
          </p:nvPicPr>
          <p:blipFill>
            <a:blip r:embed="rId6">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5"/>
            <p:cNvPicPr>
              <a:picLocks noChangeAspect="1"/>
            </p:cNvPicPr>
            <p:nvPr/>
          </p:nvPicPr>
          <p:blipFill>
            <a:blip r:embed="rId6">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6"/>
            <p:cNvPicPr>
              <a:picLocks noChangeAspect="1"/>
            </p:cNvPicPr>
            <p:nvPr/>
          </p:nvPicPr>
          <p:blipFill>
            <a:blip r:embed="rId6">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249621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anim calcmode="lin" valueType="num">
                                      <p:cBhvr>
                                        <p:cTn id="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000390" y="1457458"/>
            <a:ext cx="9187760" cy="6962642"/>
          </a:xfrm>
          <a:prstGeom prst="rect">
            <a:avLst/>
          </a:prstGeom>
          <a:solidFill>
            <a:srgbClr val="E8B59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p>
      <p:sp>
        <p:nvSpPr>
          <p:cNvPr id="3" name="Freeform 3"/>
          <p:cNvSpPr/>
          <p:nvPr/>
        </p:nvSpPr>
        <p:spPr>
          <a:xfrm>
            <a:off x="-1665515" y="9808187"/>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5649685" y="9808187"/>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2964885" y="9808187"/>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2176597" y="150450"/>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5138603" y="173587"/>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12445685" y="173586"/>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12"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9900000">
            <a:off x="14793939" y="-187288"/>
            <a:ext cx="3765550" cy="2530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组合 1"/>
          <p:cNvGrpSpPr>
            <a:grpSpLocks/>
          </p:cNvGrpSpPr>
          <p:nvPr/>
        </p:nvGrpSpPr>
        <p:grpSpPr bwMode="auto">
          <a:xfrm rot="5239797">
            <a:off x="288096" y="-825598"/>
            <a:ext cx="3162300" cy="3886200"/>
            <a:chOff x="3668724" y="1507724"/>
            <a:chExt cx="4868459" cy="5272906"/>
          </a:xfrm>
        </p:grpSpPr>
        <p:pic>
          <p:nvPicPr>
            <p:cNvPr id="14" name="图片 14"/>
            <p:cNvPicPr>
              <a:picLocks noChangeAspect="1"/>
            </p:cNvPicPr>
            <p:nvPr/>
          </p:nvPicPr>
          <p:blipFill>
            <a:blip r:embed="rId6">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5"/>
            <p:cNvPicPr>
              <a:picLocks noChangeAspect="1"/>
            </p:cNvPicPr>
            <p:nvPr/>
          </p:nvPicPr>
          <p:blipFill>
            <a:blip r:embed="rId6">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6"/>
            <p:cNvPicPr>
              <a:picLocks noChangeAspect="1"/>
            </p:cNvPicPr>
            <p:nvPr/>
          </p:nvPicPr>
          <p:blipFill>
            <a:blip r:embed="rId6">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图片 2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330785" y="72148"/>
            <a:ext cx="998538"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0800000">
            <a:off x="15542339" y="6438900"/>
            <a:ext cx="2770638" cy="3456440"/>
          </a:xfrm>
          <a:prstGeom prst="rect">
            <a:avLst/>
          </a:prstGeom>
        </p:spPr>
      </p:pic>
      <p:pic>
        <p:nvPicPr>
          <p:cNvPr id="19" name="图片 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41604" y="2163142"/>
            <a:ext cx="4704597" cy="6624842"/>
          </a:xfrm>
          <a:prstGeom prst="rect">
            <a:avLst/>
          </a:prstGeom>
        </p:spPr>
      </p:pic>
      <p:sp>
        <p:nvSpPr>
          <p:cNvPr id="10" name="Rectangle 9"/>
          <p:cNvSpPr/>
          <p:nvPr/>
        </p:nvSpPr>
        <p:spPr>
          <a:xfrm>
            <a:off x="7585121" y="2040487"/>
            <a:ext cx="5360763" cy="1107996"/>
          </a:xfrm>
          <a:prstGeom prst="rect">
            <a:avLst/>
          </a:prstGeom>
        </p:spPr>
        <p:txBody>
          <a:bodyPr wrap="none">
            <a:spAutoFit/>
          </a:bodyPr>
          <a:lstStyle/>
          <a:p>
            <a:pPr algn="just"/>
            <a:r>
              <a:rPr lang="vi-VN" sz="6600" b="1" kern="0">
                <a:solidFill>
                  <a:srgbClr val="000000"/>
                </a:solidFill>
                <a:latin typeface="Times New Roman" panose="02020603050405020304" pitchFamily="18" charset="0"/>
                <a:ea typeface="Times New Roman" panose="02020603050405020304" pitchFamily="18" charset="0"/>
              </a:rPr>
              <a:t>6. Thông điệp </a:t>
            </a:r>
            <a:endParaRPr lang="en-GB" sz="8800"/>
          </a:p>
        </p:txBody>
      </p:sp>
      <p:sp>
        <p:nvSpPr>
          <p:cNvPr id="11" name="Rectangle 10"/>
          <p:cNvSpPr/>
          <p:nvPr/>
        </p:nvSpPr>
        <p:spPr>
          <a:xfrm>
            <a:off x="6320739" y="3940841"/>
            <a:ext cx="8509315" cy="3785652"/>
          </a:xfrm>
          <a:prstGeom prst="rect">
            <a:avLst/>
          </a:prstGeom>
        </p:spPr>
        <p:txBody>
          <a:bodyPr wrap="square">
            <a:spAutoFit/>
          </a:bodyPr>
          <a:lstStyle/>
          <a:p>
            <a:pPr algn="just"/>
            <a:r>
              <a:rPr lang="vi-VN" sz="4800" kern="0">
                <a:latin typeface="Times New Roman" panose="02020603050405020304" pitchFamily="18" charset="0"/>
                <a:ea typeface="Arial" panose="020B0604020202020204" pitchFamily="34" charset="0"/>
              </a:rPr>
              <a:t>Tình tri âm, tri kỉ hay là sự thấu cảm và tình thương yêu giữa người với người là vô cùng quý báu, không thể thiếu trong cuộc sống của mỗi người.</a:t>
            </a:r>
            <a:endParaRPr lang="en-GB" sz="6600"/>
          </a:p>
        </p:txBody>
      </p:sp>
    </p:spTree>
    <p:custDataLst>
      <p:tags r:id="rId1"/>
    </p:custDataLst>
    <p:extLst>
      <p:ext uri="{BB962C8B-B14F-4D97-AF65-F5344CB8AC3E}">
        <p14:creationId xmlns:p14="http://schemas.microsoft.com/office/powerpoint/2010/main" val="96409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994591" y="935108"/>
            <a:ext cx="7970294" cy="1109880"/>
          </a:xfrm>
          <a:prstGeom prst="rect">
            <a:avLst/>
          </a:prstGeom>
          <a:solidFill>
            <a:srgbClr val="E8B59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p>
      <p:sp>
        <p:nvSpPr>
          <p:cNvPr id="3" name="Freeform 3"/>
          <p:cNvSpPr/>
          <p:nvPr/>
        </p:nvSpPr>
        <p:spPr>
          <a:xfrm>
            <a:off x="-1665515" y="9808187"/>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5649685" y="9808187"/>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2964885" y="9808187"/>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2176597" y="150450"/>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5138603" y="173587"/>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12445685" y="173586"/>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12"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9900000">
            <a:off x="14793939" y="-187288"/>
            <a:ext cx="3765550" cy="2530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组合 1"/>
          <p:cNvGrpSpPr>
            <a:grpSpLocks/>
          </p:cNvGrpSpPr>
          <p:nvPr/>
        </p:nvGrpSpPr>
        <p:grpSpPr bwMode="auto">
          <a:xfrm rot="5239797">
            <a:off x="288096" y="-825598"/>
            <a:ext cx="3162300" cy="3886200"/>
            <a:chOff x="3668724" y="1507724"/>
            <a:chExt cx="4868459" cy="5272906"/>
          </a:xfrm>
        </p:grpSpPr>
        <p:pic>
          <p:nvPicPr>
            <p:cNvPr id="14" name="图片 14"/>
            <p:cNvPicPr>
              <a:picLocks noChangeAspect="1"/>
            </p:cNvPicPr>
            <p:nvPr/>
          </p:nvPicPr>
          <p:blipFill>
            <a:blip r:embed="rId6">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5"/>
            <p:cNvPicPr>
              <a:picLocks noChangeAspect="1"/>
            </p:cNvPicPr>
            <p:nvPr/>
          </p:nvPicPr>
          <p:blipFill>
            <a:blip r:embed="rId6">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6"/>
            <p:cNvPicPr>
              <a:picLocks noChangeAspect="1"/>
            </p:cNvPicPr>
            <p:nvPr/>
          </p:nvPicPr>
          <p:blipFill>
            <a:blip r:embed="rId6">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图片 2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330785" y="72148"/>
            <a:ext cx="998538"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6367058" y="958245"/>
            <a:ext cx="5680391" cy="1107996"/>
          </a:xfrm>
          <a:prstGeom prst="rect">
            <a:avLst/>
          </a:prstGeom>
        </p:spPr>
        <p:txBody>
          <a:bodyPr wrap="square">
            <a:spAutoFit/>
          </a:bodyPr>
          <a:lstStyle/>
          <a:p>
            <a:pPr algn="just">
              <a:spcAft>
                <a:spcPts val="0"/>
              </a:spcAft>
            </a:pPr>
            <a:r>
              <a:rPr lang="vi-VN" sz="6600" b="1">
                <a:latin typeface="Times New Roman" panose="02020603050405020304" pitchFamily="18" charset="0"/>
                <a:ea typeface="SimSun" panose="02010600030101010101" pitchFamily="2" charset="-122"/>
                <a:cs typeface="Times New Roman" panose="02020603050405020304" pitchFamily="18" charset="0"/>
              </a:rPr>
              <a:t>III. Tổng kết</a:t>
            </a:r>
            <a:endParaRPr lang="en-GB" sz="6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5649685" y="2787454"/>
            <a:ext cx="5897768" cy="923330"/>
          </a:xfrm>
          <a:prstGeom prst="rect">
            <a:avLst/>
          </a:prstGeom>
        </p:spPr>
        <p:txBody>
          <a:bodyPr wrap="none">
            <a:spAutoFit/>
          </a:bodyPr>
          <a:lstStyle/>
          <a:p>
            <a:r>
              <a:rPr lang="en-US" sz="5400" b="1">
                <a:latin typeface="Times New Roman" panose="02020603050405020304" pitchFamily="18" charset="0"/>
                <a:cs typeface="Times New Roman" panose="02020603050405020304" pitchFamily="18" charset="0"/>
              </a:rPr>
              <a:t>1. Đặc sắc nội dung</a:t>
            </a:r>
            <a:endParaRPr lang="en-GB" sz="5400">
              <a:latin typeface="Times New Roman" panose="02020603050405020304" pitchFamily="18" charset="0"/>
              <a:cs typeface="Times New Roman" panose="02020603050405020304" pitchFamily="18" charset="0"/>
            </a:endParaRPr>
          </a:p>
        </p:txBody>
      </p:sp>
      <p:sp>
        <p:nvSpPr>
          <p:cNvPr id="11" name="Rectangle 10"/>
          <p:cNvSpPr/>
          <p:nvPr/>
        </p:nvSpPr>
        <p:spPr>
          <a:xfrm>
            <a:off x="1582886" y="4404994"/>
            <a:ext cx="6202538" cy="3477875"/>
          </a:xfrm>
          <a:prstGeom prst="rect">
            <a:avLst/>
          </a:prstGeom>
        </p:spPr>
        <p:txBody>
          <a:bodyPr wrap="square">
            <a:spAutoFit/>
          </a:bodyPr>
          <a:lstStyle/>
          <a:p>
            <a:pPr algn="just" eaLnBrk="0" fontAlgn="base" hangingPunct="0">
              <a:spcAft>
                <a:spcPts val="0"/>
              </a:spcAft>
            </a:pPr>
            <a:r>
              <a:rPr lang="vi-VN" sz="4400">
                <a:latin typeface="Times New Roman" panose="02020603050405020304" pitchFamily="18" charset="0"/>
                <a:cs typeface="Times New Roman" panose="02020603050405020304" pitchFamily="18" charset="0"/>
              </a:rPr>
              <a:t>T</a:t>
            </a:r>
            <a:r>
              <a:rPr lang="en-US" sz="4400">
                <a:latin typeface="Times New Roman" panose="02020603050405020304" pitchFamily="18" charset="0"/>
                <a:cs typeface="Times New Roman" panose="02020603050405020304" pitchFamily="18" charset="0"/>
              </a:rPr>
              <a:t>hể hiện sâu sắc tấm lòng nhân đạo của Nguyễn Du: trân trọng những người phụ nữ tài hoa nhưng bạc mệnh.</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p:cNvSpPr/>
          <p:nvPr/>
        </p:nvSpPr>
        <p:spPr>
          <a:xfrm>
            <a:off x="9677400" y="4450997"/>
            <a:ext cx="7620000" cy="3477875"/>
          </a:xfrm>
          <a:prstGeom prst="rect">
            <a:avLst/>
          </a:prstGeom>
        </p:spPr>
        <p:txBody>
          <a:bodyPr wrap="square">
            <a:spAutoFit/>
          </a:bodyPr>
          <a:lstStyle/>
          <a:p>
            <a:pPr algn="just"/>
            <a:r>
              <a:rPr lang="en-US" sz="4400">
                <a:latin typeface="Times New Roman" panose="02020603050405020304" pitchFamily="18" charset="0"/>
                <a:cs typeface="Times New Roman" panose="02020603050405020304" pitchFamily="18" charset="0"/>
              </a:rPr>
              <a:t>Thể hiện quan niệm về con người trong sáng tác Nguyễn Du đã toàn diện hơn: Đòi quyền sống cho những nghệ sĩ, những văn nghệ sĩ.</a:t>
            </a:r>
            <a:endParaRPr lang="en-GB" sz="4400">
              <a:latin typeface="Times New Roman" panose="02020603050405020304" pitchFamily="18" charset="0"/>
              <a:cs typeface="Times New Roman" panose="02020603050405020304" pitchFamily="18" charset="0"/>
            </a:endParaRPr>
          </a:p>
        </p:txBody>
      </p:sp>
      <p:sp>
        <p:nvSpPr>
          <p:cNvPr id="19" name="Vertical Scroll 18"/>
          <p:cNvSpPr/>
          <p:nvPr/>
        </p:nvSpPr>
        <p:spPr>
          <a:xfrm>
            <a:off x="612377" y="4544109"/>
            <a:ext cx="937852" cy="844578"/>
          </a:xfrm>
          <a:prstGeom prst="verticalScroll">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Vertical Scroll 19"/>
          <p:cNvSpPr/>
          <p:nvPr/>
        </p:nvSpPr>
        <p:spPr>
          <a:xfrm>
            <a:off x="8507405" y="4564857"/>
            <a:ext cx="937852" cy="844578"/>
          </a:xfrm>
          <a:prstGeom prst="verticalScroll">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68855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8" grpId="0"/>
      <p:bldP spid="19" grpId="0"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95722" y="435402"/>
            <a:ext cx="17096555" cy="9422315"/>
            <a:chOff x="0" y="0"/>
            <a:chExt cx="6295575" cy="3469640"/>
          </a:xfrm>
        </p:grpSpPr>
        <p:sp>
          <p:nvSpPr>
            <p:cNvPr id="3" name="Freeform 3"/>
            <p:cNvSpPr/>
            <p:nvPr/>
          </p:nvSpPr>
          <p:spPr>
            <a:xfrm>
              <a:off x="0" y="-2540"/>
              <a:ext cx="6295575" cy="3472180"/>
            </a:xfrm>
            <a:custGeom>
              <a:avLst/>
              <a:gdLst/>
              <a:ahLst/>
              <a:cxnLst/>
              <a:rect l="l" t="t" r="r" b="b"/>
              <a:pathLst>
                <a:path w="6295575" h="3472180">
                  <a:moveTo>
                    <a:pt x="6293035" y="1087120"/>
                  </a:moveTo>
                  <a:lnTo>
                    <a:pt x="6295575" y="1071880"/>
                  </a:lnTo>
                  <a:lnTo>
                    <a:pt x="6289225" y="1075690"/>
                  </a:lnTo>
                  <a:lnTo>
                    <a:pt x="6289225" y="1051560"/>
                  </a:lnTo>
                  <a:cubicBezTo>
                    <a:pt x="6289225" y="1050290"/>
                    <a:pt x="6287955" y="1046480"/>
                    <a:pt x="6286685" y="1041400"/>
                  </a:cubicBezTo>
                  <a:lnTo>
                    <a:pt x="6286685" y="1038860"/>
                  </a:lnTo>
                  <a:lnTo>
                    <a:pt x="6285415" y="1038860"/>
                  </a:lnTo>
                  <a:cubicBezTo>
                    <a:pt x="6284145" y="1033780"/>
                    <a:pt x="6280335" y="1033780"/>
                    <a:pt x="6279065" y="1033780"/>
                  </a:cubicBezTo>
                  <a:cubicBezTo>
                    <a:pt x="6279065" y="993140"/>
                    <a:pt x="6280335" y="951230"/>
                    <a:pt x="6281605" y="910590"/>
                  </a:cubicBezTo>
                  <a:cubicBezTo>
                    <a:pt x="6281605" y="899160"/>
                    <a:pt x="6282875" y="889000"/>
                    <a:pt x="6282875" y="877570"/>
                  </a:cubicBezTo>
                  <a:lnTo>
                    <a:pt x="6286685" y="877570"/>
                  </a:lnTo>
                  <a:lnTo>
                    <a:pt x="6286685" y="847090"/>
                  </a:lnTo>
                  <a:lnTo>
                    <a:pt x="6290495" y="847090"/>
                  </a:lnTo>
                  <a:lnTo>
                    <a:pt x="6290495" y="816610"/>
                  </a:lnTo>
                  <a:cubicBezTo>
                    <a:pt x="6293035" y="781050"/>
                    <a:pt x="6295575" y="726440"/>
                    <a:pt x="6293035" y="692150"/>
                  </a:cubicBezTo>
                  <a:cubicBezTo>
                    <a:pt x="6294305" y="674370"/>
                    <a:pt x="6291765" y="652780"/>
                    <a:pt x="6290495" y="641350"/>
                  </a:cubicBezTo>
                  <a:lnTo>
                    <a:pt x="6291765" y="641350"/>
                  </a:lnTo>
                  <a:lnTo>
                    <a:pt x="6287955" y="542290"/>
                  </a:lnTo>
                  <a:lnTo>
                    <a:pt x="6289225" y="541020"/>
                  </a:lnTo>
                  <a:lnTo>
                    <a:pt x="6289225" y="537210"/>
                  </a:lnTo>
                  <a:cubicBezTo>
                    <a:pt x="6289225" y="502920"/>
                    <a:pt x="6287955" y="468630"/>
                    <a:pt x="6287955" y="431800"/>
                  </a:cubicBezTo>
                  <a:cubicBezTo>
                    <a:pt x="6285415" y="361950"/>
                    <a:pt x="6284145" y="290830"/>
                    <a:pt x="6290495" y="213360"/>
                  </a:cubicBezTo>
                  <a:lnTo>
                    <a:pt x="6290495" y="207010"/>
                  </a:lnTo>
                  <a:cubicBezTo>
                    <a:pt x="6289225" y="191770"/>
                    <a:pt x="6289225" y="176530"/>
                    <a:pt x="6289225" y="158750"/>
                  </a:cubicBezTo>
                  <a:lnTo>
                    <a:pt x="6289225" y="80010"/>
                  </a:lnTo>
                  <a:lnTo>
                    <a:pt x="6294305" y="59690"/>
                  </a:lnTo>
                  <a:lnTo>
                    <a:pt x="6294305" y="8890"/>
                  </a:lnTo>
                  <a:lnTo>
                    <a:pt x="6287955" y="8890"/>
                  </a:lnTo>
                  <a:cubicBezTo>
                    <a:pt x="6249855" y="8890"/>
                    <a:pt x="6193975" y="7620"/>
                    <a:pt x="6178735" y="7620"/>
                  </a:cubicBezTo>
                  <a:cubicBezTo>
                    <a:pt x="6150795" y="7620"/>
                    <a:pt x="6135555" y="7620"/>
                    <a:pt x="6127935" y="8890"/>
                  </a:cubicBezTo>
                  <a:cubicBezTo>
                    <a:pt x="6094915" y="0"/>
                    <a:pt x="6016175" y="1270"/>
                    <a:pt x="5939975" y="3810"/>
                  </a:cubicBezTo>
                  <a:cubicBezTo>
                    <a:pt x="5901875" y="5080"/>
                    <a:pt x="5865045" y="5080"/>
                    <a:pt x="5839645" y="3810"/>
                  </a:cubicBezTo>
                  <a:lnTo>
                    <a:pt x="5835835" y="3810"/>
                  </a:lnTo>
                  <a:lnTo>
                    <a:pt x="5833295" y="10160"/>
                  </a:lnTo>
                  <a:cubicBezTo>
                    <a:pt x="5782495" y="10160"/>
                    <a:pt x="5732965" y="11430"/>
                    <a:pt x="5668195" y="13970"/>
                  </a:cubicBezTo>
                  <a:lnTo>
                    <a:pt x="5656765" y="13970"/>
                  </a:lnTo>
                  <a:lnTo>
                    <a:pt x="5658035" y="16510"/>
                  </a:lnTo>
                  <a:lnTo>
                    <a:pt x="5625015" y="16510"/>
                  </a:lnTo>
                  <a:lnTo>
                    <a:pt x="5625015" y="21590"/>
                  </a:lnTo>
                  <a:cubicBezTo>
                    <a:pt x="5602155" y="21590"/>
                    <a:pt x="5578025" y="20320"/>
                    <a:pt x="5551355" y="19050"/>
                  </a:cubicBezTo>
                  <a:cubicBezTo>
                    <a:pt x="5528495" y="17780"/>
                    <a:pt x="5505635" y="17780"/>
                    <a:pt x="5482775" y="16510"/>
                  </a:cubicBezTo>
                  <a:lnTo>
                    <a:pt x="5482775" y="15240"/>
                  </a:lnTo>
                  <a:cubicBezTo>
                    <a:pt x="5475155" y="13970"/>
                    <a:pt x="5466265" y="13970"/>
                    <a:pt x="5458645" y="12700"/>
                  </a:cubicBezTo>
                  <a:lnTo>
                    <a:pt x="5457375" y="44450"/>
                  </a:lnTo>
                  <a:lnTo>
                    <a:pt x="5453565" y="44450"/>
                  </a:lnTo>
                  <a:lnTo>
                    <a:pt x="5453565" y="13970"/>
                  </a:lnTo>
                  <a:cubicBezTo>
                    <a:pt x="5345548" y="10160"/>
                    <a:pt x="5209368" y="12700"/>
                    <a:pt x="5076510" y="15240"/>
                  </a:cubicBezTo>
                  <a:cubicBezTo>
                    <a:pt x="4940329" y="17780"/>
                    <a:pt x="4810793" y="20320"/>
                    <a:pt x="4691220" y="16510"/>
                  </a:cubicBezTo>
                  <a:cubicBezTo>
                    <a:pt x="4634755" y="17780"/>
                    <a:pt x="4591576" y="17780"/>
                    <a:pt x="4555041" y="16510"/>
                  </a:cubicBezTo>
                  <a:lnTo>
                    <a:pt x="4555041" y="15240"/>
                  </a:lnTo>
                  <a:lnTo>
                    <a:pt x="4442111" y="12700"/>
                  </a:lnTo>
                  <a:lnTo>
                    <a:pt x="4442111" y="16510"/>
                  </a:lnTo>
                  <a:cubicBezTo>
                    <a:pt x="4405575" y="16510"/>
                    <a:pt x="4365717" y="17780"/>
                    <a:pt x="4322538" y="17780"/>
                  </a:cubicBezTo>
                  <a:lnTo>
                    <a:pt x="4295966" y="12700"/>
                  </a:lnTo>
                  <a:lnTo>
                    <a:pt x="4279359" y="12700"/>
                  </a:lnTo>
                  <a:cubicBezTo>
                    <a:pt x="4236180" y="11430"/>
                    <a:pt x="4216252" y="11430"/>
                    <a:pt x="4209608" y="19050"/>
                  </a:cubicBezTo>
                  <a:lnTo>
                    <a:pt x="4209608" y="21590"/>
                  </a:lnTo>
                  <a:cubicBezTo>
                    <a:pt x="4193001" y="22860"/>
                    <a:pt x="4176394" y="22860"/>
                    <a:pt x="4163108" y="24130"/>
                  </a:cubicBezTo>
                  <a:cubicBezTo>
                    <a:pt x="4129894" y="19050"/>
                    <a:pt x="4086715" y="20320"/>
                    <a:pt x="4036892" y="20320"/>
                  </a:cubicBezTo>
                  <a:cubicBezTo>
                    <a:pt x="3987071" y="21590"/>
                    <a:pt x="3933928" y="21590"/>
                    <a:pt x="3897391" y="16510"/>
                  </a:cubicBezTo>
                  <a:lnTo>
                    <a:pt x="3894070" y="15240"/>
                  </a:lnTo>
                  <a:lnTo>
                    <a:pt x="3887427" y="15240"/>
                  </a:lnTo>
                  <a:cubicBezTo>
                    <a:pt x="3870820" y="16510"/>
                    <a:pt x="3804390" y="17780"/>
                    <a:pt x="3741283" y="19050"/>
                  </a:cubicBezTo>
                  <a:cubicBezTo>
                    <a:pt x="3681496" y="20320"/>
                    <a:pt x="3615067" y="21590"/>
                    <a:pt x="3561924" y="22860"/>
                  </a:cubicBezTo>
                  <a:cubicBezTo>
                    <a:pt x="3551960" y="20320"/>
                    <a:pt x="3532031" y="19050"/>
                    <a:pt x="3508780" y="19050"/>
                  </a:cubicBezTo>
                  <a:cubicBezTo>
                    <a:pt x="3432387" y="20320"/>
                    <a:pt x="3346029" y="21590"/>
                    <a:pt x="3239742" y="21590"/>
                  </a:cubicBezTo>
                  <a:lnTo>
                    <a:pt x="3236421" y="20320"/>
                  </a:lnTo>
                  <a:lnTo>
                    <a:pt x="3219814" y="21590"/>
                  </a:lnTo>
                  <a:cubicBezTo>
                    <a:pt x="3150063" y="21590"/>
                    <a:pt x="3080312" y="20320"/>
                    <a:pt x="3010562" y="20320"/>
                  </a:cubicBezTo>
                  <a:lnTo>
                    <a:pt x="3010562" y="17780"/>
                  </a:lnTo>
                  <a:cubicBezTo>
                    <a:pt x="2990633" y="19050"/>
                    <a:pt x="2970704" y="19050"/>
                    <a:pt x="2954097" y="20320"/>
                  </a:cubicBezTo>
                  <a:lnTo>
                    <a:pt x="2927525" y="20320"/>
                  </a:lnTo>
                  <a:cubicBezTo>
                    <a:pt x="2764773" y="19050"/>
                    <a:pt x="2595379" y="17780"/>
                    <a:pt x="2422663" y="17780"/>
                  </a:cubicBezTo>
                  <a:lnTo>
                    <a:pt x="2416020" y="17780"/>
                  </a:lnTo>
                  <a:lnTo>
                    <a:pt x="2406056" y="22860"/>
                  </a:lnTo>
                  <a:lnTo>
                    <a:pt x="2406056" y="27940"/>
                  </a:lnTo>
                  <a:lnTo>
                    <a:pt x="2399413" y="27940"/>
                  </a:lnTo>
                  <a:lnTo>
                    <a:pt x="2193482" y="16510"/>
                  </a:lnTo>
                  <a:cubicBezTo>
                    <a:pt x="2163589" y="16510"/>
                    <a:pt x="2146982" y="19050"/>
                    <a:pt x="2127053" y="20320"/>
                  </a:cubicBezTo>
                  <a:cubicBezTo>
                    <a:pt x="2097160" y="22860"/>
                    <a:pt x="2070588" y="26670"/>
                    <a:pt x="1984230" y="21590"/>
                  </a:cubicBezTo>
                  <a:lnTo>
                    <a:pt x="1984230" y="24130"/>
                  </a:lnTo>
                  <a:lnTo>
                    <a:pt x="1774978" y="24130"/>
                  </a:lnTo>
                  <a:cubicBezTo>
                    <a:pt x="1532511" y="24130"/>
                    <a:pt x="1253509" y="24130"/>
                    <a:pt x="1037614" y="19050"/>
                  </a:cubicBezTo>
                  <a:lnTo>
                    <a:pt x="947935" y="17780"/>
                  </a:lnTo>
                  <a:lnTo>
                    <a:pt x="984471" y="24130"/>
                  </a:lnTo>
                  <a:lnTo>
                    <a:pt x="964542" y="24130"/>
                  </a:lnTo>
                  <a:cubicBezTo>
                    <a:pt x="878184"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060"/>
                    <a:pt x="6350" y="873760"/>
                    <a:pt x="6350" y="929640"/>
                  </a:cubicBezTo>
                  <a:lnTo>
                    <a:pt x="10160" y="929640"/>
                  </a:lnTo>
                  <a:lnTo>
                    <a:pt x="10160" y="935990"/>
                  </a:lnTo>
                  <a:lnTo>
                    <a:pt x="19050" y="937260"/>
                  </a:lnTo>
                  <a:lnTo>
                    <a:pt x="19050" y="955040"/>
                  </a:lnTo>
                  <a:lnTo>
                    <a:pt x="12700" y="955040"/>
                  </a:lnTo>
                  <a:lnTo>
                    <a:pt x="16510" y="1005840"/>
                  </a:lnTo>
                  <a:lnTo>
                    <a:pt x="16510" y="1013460"/>
                  </a:lnTo>
                  <a:cubicBezTo>
                    <a:pt x="13970" y="1060450"/>
                    <a:pt x="10160" y="1108710"/>
                    <a:pt x="16510" y="1141730"/>
                  </a:cubicBezTo>
                  <a:cubicBezTo>
                    <a:pt x="16510" y="1144270"/>
                    <a:pt x="16510" y="1145540"/>
                    <a:pt x="15240" y="1146810"/>
                  </a:cubicBezTo>
                  <a:lnTo>
                    <a:pt x="12700" y="1148080"/>
                  </a:lnTo>
                  <a:lnTo>
                    <a:pt x="12700" y="1153160"/>
                  </a:lnTo>
                  <a:cubicBezTo>
                    <a:pt x="13970" y="1165860"/>
                    <a:pt x="13970" y="1184910"/>
                    <a:pt x="15240" y="1205230"/>
                  </a:cubicBezTo>
                  <a:cubicBezTo>
                    <a:pt x="16510" y="1245870"/>
                    <a:pt x="19050" y="1291590"/>
                    <a:pt x="21590" y="1313180"/>
                  </a:cubicBezTo>
                  <a:cubicBezTo>
                    <a:pt x="21590" y="1315720"/>
                    <a:pt x="20320" y="1318260"/>
                    <a:pt x="20320" y="1319530"/>
                  </a:cubicBezTo>
                  <a:cubicBezTo>
                    <a:pt x="20320" y="1320800"/>
                    <a:pt x="19050" y="1322070"/>
                    <a:pt x="19050" y="1323340"/>
                  </a:cubicBezTo>
                  <a:lnTo>
                    <a:pt x="21590" y="1323340"/>
                  </a:lnTo>
                  <a:lnTo>
                    <a:pt x="21590" y="1324610"/>
                  </a:lnTo>
                  <a:cubicBezTo>
                    <a:pt x="15240" y="1353820"/>
                    <a:pt x="17780" y="1414780"/>
                    <a:pt x="20320" y="1469390"/>
                  </a:cubicBezTo>
                  <a:cubicBezTo>
                    <a:pt x="21590" y="1510030"/>
                    <a:pt x="24130" y="1560830"/>
                    <a:pt x="20320" y="1570990"/>
                  </a:cubicBezTo>
                  <a:lnTo>
                    <a:pt x="16510" y="1570990"/>
                  </a:lnTo>
                  <a:lnTo>
                    <a:pt x="17780" y="1668780"/>
                  </a:lnTo>
                  <a:lnTo>
                    <a:pt x="11430" y="1668780"/>
                  </a:lnTo>
                  <a:cubicBezTo>
                    <a:pt x="11430" y="1680210"/>
                    <a:pt x="10160" y="1690370"/>
                    <a:pt x="10160" y="1700530"/>
                  </a:cubicBezTo>
                  <a:lnTo>
                    <a:pt x="8890" y="1699260"/>
                  </a:lnTo>
                  <a:lnTo>
                    <a:pt x="10160" y="1714500"/>
                  </a:lnTo>
                  <a:lnTo>
                    <a:pt x="10160" y="1718310"/>
                  </a:lnTo>
                  <a:lnTo>
                    <a:pt x="13970" y="1813560"/>
                  </a:lnTo>
                  <a:lnTo>
                    <a:pt x="21590" y="1813560"/>
                  </a:lnTo>
                  <a:cubicBezTo>
                    <a:pt x="22860" y="1819910"/>
                    <a:pt x="22860" y="1826260"/>
                    <a:pt x="24130" y="1831340"/>
                  </a:cubicBezTo>
                  <a:lnTo>
                    <a:pt x="22860" y="1830070"/>
                  </a:lnTo>
                  <a:lnTo>
                    <a:pt x="21590" y="1850390"/>
                  </a:lnTo>
                  <a:cubicBezTo>
                    <a:pt x="20320" y="1870710"/>
                    <a:pt x="20320" y="1887220"/>
                    <a:pt x="20320" y="1902460"/>
                  </a:cubicBezTo>
                  <a:cubicBezTo>
                    <a:pt x="17780" y="1910080"/>
                    <a:pt x="15240" y="1917700"/>
                    <a:pt x="13970" y="1926590"/>
                  </a:cubicBezTo>
                  <a:lnTo>
                    <a:pt x="12700" y="1930400"/>
                  </a:lnTo>
                  <a:lnTo>
                    <a:pt x="12700" y="1932940"/>
                  </a:lnTo>
                  <a:cubicBezTo>
                    <a:pt x="13970" y="1934210"/>
                    <a:pt x="15240" y="1939290"/>
                    <a:pt x="16510" y="1962150"/>
                  </a:cubicBezTo>
                  <a:cubicBezTo>
                    <a:pt x="16510" y="1992630"/>
                    <a:pt x="19050" y="2018030"/>
                    <a:pt x="22860" y="2057400"/>
                  </a:cubicBezTo>
                  <a:lnTo>
                    <a:pt x="12700" y="2094230"/>
                  </a:lnTo>
                  <a:cubicBezTo>
                    <a:pt x="8890" y="2108200"/>
                    <a:pt x="8890" y="2112010"/>
                    <a:pt x="8890" y="2118360"/>
                  </a:cubicBezTo>
                  <a:cubicBezTo>
                    <a:pt x="8890" y="2123440"/>
                    <a:pt x="8890" y="2131060"/>
                    <a:pt x="5080" y="2152650"/>
                  </a:cubicBezTo>
                  <a:lnTo>
                    <a:pt x="8890" y="2153920"/>
                  </a:lnTo>
                  <a:cubicBezTo>
                    <a:pt x="10160" y="2161540"/>
                    <a:pt x="10160" y="2190750"/>
                    <a:pt x="10160" y="2209800"/>
                  </a:cubicBezTo>
                  <a:cubicBezTo>
                    <a:pt x="10160" y="2247900"/>
                    <a:pt x="10160" y="2261870"/>
                    <a:pt x="12700" y="2265680"/>
                  </a:cubicBezTo>
                  <a:cubicBezTo>
                    <a:pt x="10160" y="2283460"/>
                    <a:pt x="8890" y="2299970"/>
                    <a:pt x="8890" y="2317750"/>
                  </a:cubicBezTo>
                  <a:cubicBezTo>
                    <a:pt x="7620" y="2338070"/>
                    <a:pt x="7620" y="2359660"/>
                    <a:pt x="2540" y="2386330"/>
                  </a:cubicBezTo>
                  <a:lnTo>
                    <a:pt x="0" y="2401570"/>
                  </a:lnTo>
                  <a:lnTo>
                    <a:pt x="6350" y="2397760"/>
                  </a:lnTo>
                  <a:lnTo>
                    <a:pt x="6350" y="2421890"/>
                  </a:lnTo>
                  <a:cubicBezTo>
                    <a:pt x="6350" y="2423160"/>
                    <a:pt x="7620" y="2426970"/>
                    <a:pt x="8890" y="2432050"/>
                  </a:cubicBezTo>
                  <a:lnTo>
                    <a:pt x="8890" y="2434590"/>
                  </a:lnTo>
                  <a:lnTo>
                    <a:pt x="10160" y="2434590"/>
                  </a:lnTo>
                  <a:cubicBezTo>
                    <a:pt x="11430" y="2439670"/>
                    <a:pt x="15240" y="2439670"/>
                    <a:pt x="16510" y="2439670"/>
                  </a:cubicBezTo>
                  <a:cubicBezTo>
                    <a:pt x="16510" y="2480310"/>
                    <a:pt x="15240" y="2522220"/>
                    <a:pt x="13970" y="2562860"/>
                  </a:cubicBezTo>
                  <a:cubicBezTo>
                    <a:pt x="13970" y="2574290"/>
                    <a:pt x="12700" y="2584450"/>
                    <a:pt x="12700" y="2595880"/>
                  </a:cubicBezTo>
                  <a:lnTo>
                    <a:pt x="8890" y="2595880"/>
                  </a:lnTo>
                  <a:lnTo>
                    <a:pt x="8890" y="2625090"/>
                  </a:lnTo>
                  <a:lnTo>
                    <a:pt x="6350" y="2625090"/>
                  </a:lnTo>
                  <a:lnTo>
                    <a:pt x="6350" y="2655570"/>
                  </a:lnTo>
                  <a:cubicBezTo>
                    <a:pt x="3810" y="2691130"/>
                    <a:pt x="1270" y="2745740"/>
                    <a:pt x="3810" y="2780030"/>
                  </a:cubicBezTo>
                  <a:cubicBezTo>
                    <a:pt x="2540" y="2797810"/>
                    <a:pt x="5080" y="2819400"/>
                    <a:pt x="6350" y="2830830"/>
                  </a:cubicBezTo>
                  <a:lnTo>
                    <a:pt x="5080" y="2830830"/>
                  </a:lnTo>
                  <a:lnTo>
                    <a:pt x="8890" y="2929890"/>
                  </a:lnTo>
                  <a:lnTo>
                    <a:pt x="7620" y="2931160"/>
                  </a:lnTo>
                  <a:lnTo>
                    <a:pt x="7620" y="2934970"/>
                  </a:lnTo>
                  <a:cubicBezTo>
                    <a:pt x="7620" y="2969260"/>
                    <a:pt x="8890" y="3003550"/>
                    <a:pt x="8890" y="3040380"/>
                  </a:cubicBezTo>
                  <a:cubicBezTo>
                    <a:pt x="11430" y="3110230"/>
                    <a:pt x="12700" y="3181350"/>
                    <a:pt x="6350" y="3258820"/>
                  </a:cubicBezTo>
                  <a:lnTo>
                    <a:pt x="6350" y="3265170"/>
                  </a:lnTo>
                  <a:cubicBezTo>
                    <a:pt x="7620" y="3280410"/>
                    <a:pt x="7620" y="3295650"/>
                    <a:pt x="7620" y="3313430"/>
                  </a:cubicBezTo>
                  <a:lnTo>
                    <a:pt x="7620" y="3392170"/>
                  </a:lnTo>
                  <a:lnTo>
                    <a:pt x="2540" y="3412490"/>
                  </a:lnTo>
                  <a:lnTo>
                    <a:pt x="2540" y="3463290"/>
                  </a:lnTo>
                  <a:lnTo>
                    <a:pt x="8890" y="3463290"/>
                  </a:lnTo>
                  <a:cubicBezTo>
                    <a:pt x="46990" y="3463290"/>
                    <a:pt x="102870" y="3464560"/>
                    <a:pt x="118110" y="3464560"/>
                  </a:cubicBezTo>
                  <a:cubicBezTo>
                    <a:pt x="146050" y="3464560"/>
                    <a:pt x="161290" y="3464560"/>
                    <a:pt x="168910" y="3463290"/>
                  </a:cubicBezTo>
                  <a:cubicBezTo>
                    <a:pt x="189230" y="3468370"/>
                    <a:pt x="227330" y="3469640"/>
                    <a:pt x="271780" y="3469640"/>
                  </a:cubicBezTo>
                  <a:cubicBezTo>
                    <a:pt x="298450" y="3469640"/>
                    <a:pt x="327660" y="3469640"/>
                    <a:pt x="356870" y="3468370"/>
                  </a:cubicBezTo>
                  <a:cubicBezTo>
                    <a:pt x="394970" y="3467100"/>
                    <a:pt x="431800" y="3467100"/>
                    <a:pt x="457200" y="3468370"/>
                  </a:cubicBezTo>
                  <a:lnTo>
                    <a:pt x="461010" y="3468370"/>
                  </a:lnTo>
                  <a:lnTo>
                    <a:pt x="463550" y="3462020"/>
                  </a:lnTo>
                  <a:cubicBezTo>
                    <a:pt x="514350" y="3462020"/>
                    <a:pt x="563880" y="3460750"/>
                    <a:pt x="628650" y="3458210"/>
                  </a:cubicBezTo>
                  <a:lnTo>
                    <a:pt x="640080" y="3458210"/>
                  </a:lnTo>
                  <a:lnTo>
                    <a:pt x="638810" y="3455670"/>
                  </a:lnTo>
                  <a:lnTo>
                    <a:pt x="671830" y="3455670"/>
                  </a:lnTo>
                  <a:lnTo>
                    <a:pt x="671830" y="3450590"/>
                  </a:lnTo>
                  <a:cubicBezTo>
                    <a:pt x="694690" y="3450590"/>
                    <a:pt x="718820" y="3451860"/>
                    <a:pt x="745490" y="3453130"/>
                  </a:cubicBezTo>
                  <a:cubicBezTo>
                    <a:pt x="763270" y="3454400"/>
                    <a:pt x="781050" y="3454400"/>
                    <a:pt x="798830" y="3455670"/>
                  </a:cubicBezTo>
                  <a:lnTo>
                    <a:pt x="798830" y="3467100"/>
                  </a:lnTo>
                  <a:lnTo>
                    <a:pt x="1030971" y="3467100"/>
                  </a:lnTo>
                  <a:cubicBezTo>
                    <a:pt x="1094079" y="3467100"/>
                    <a:pt x="1153865" y="3465830"/>
                    <a:pt x="1216973" y="3464560"/>
                  </a:cubicBezTo>
                  <a:cubicBezTo>
                    <a:pt x="1353153" y="3462020"/>
                    <a:pt x="1482690" y="3459480"/>
                    <a:pt x="1602262" y="3463290"/>
                  </a:cubicBezTo>
                  <a:cubicBezTo>
                    <a:pt x="1658727" y="3462020"/>
                    <a:pt x="1701906" y="3462020"/>
                    <a:pt x="1738442" y="3463290"/>
                  </a:cubicBezTo>
                  <a:lnTo>
                    <a:pt x="1738442" y="3464560"/>
                  </a:lnTo>
                  <a:lnTo>
                    <a:pt x="1761692" y="3464560"/>
                  </a:lnTo>
                  <a:lnTo>
                    <a:pt x="1848050" y="3467100"/>
                  </a:lnTo>
                  <a:lnTo>
                    <a:pt x="1848050" y="3463290"/>
                  </a:lnTo>
                  <a:cubicBezTo>
                    <a:pt x="1884586" y="3463290"/>
                    <a:pt x="1924444" y="3462020"/>
                    <a:pt x="1967623" y="3462020"/>
                  </a:cubicBezTo>
                  <a:lnTo>
                    <a:pt x="1997516" y="3468370"/>
                  </a:lnTo>
                  <a:lnTo>
                    <a:pt x="2017445" y="3468370"/>
                  </a:lnTo>
                  <a:cubicBezTo>
                    <a:pt x="2060624" y="3469640"/>
                    <a:pt x="2080552" y="3469640"/>
                    <a:pt x="2087195" y="3462020"/>
                  </a:cubicBezTo>
                  <a:lnTo>
                    <a:pt x="2087195" y="3459480"/>
                  </a:lnTo>
                  <a:cubicBezTo>
                    <a:pt x="2103803" y="3458210"/>
                    <a:pt x="2120410" y="3458210"/>
                    <a:pt x="2133696" y="3456940"/>
                  </a:cubicBezTo>
                  <a:cubicBezTo>
                    <a:pt x="2166910" y="3462020"/>
                    <a:pt x="2210089" y="3460750"/>
                    <a:pt x="2259911" y="3460750"/>
                  </a:cubicBezTo>
                  <a:cubicBezTo>
                    <a:pt x="2309733" y="3459480"/>
                    <a:pt x="2362877" y="3459480"/>
                    <a:pt x="2399412" y="3464560"/>
                  </a:cubicBezTo>
                  <a:lnTo>
                    <a:pt x="2402734" y="3465830"/>
                  </a:lnTo>
                  <a:lnTo>
                    <a:pt x="2409377" y="3465830"/>
                  </a:lnTo>
                  <a:cubicBezTo>
                    <a:pt x="2425984" y="3464560"/>
                    <a:pt x="2492414" y="3463290"/>
                    <a:pt x="2555521" y="3462020"/>
                  </a:cubicBezTo>
                  <a:cubicBezTo>
                    <a:pt x="2615307" y="3460750"/>
                    <a:pt x="2681737" y="3459480"/>
                    <a:pt x="2734880" y="3458210"/>
                  </a:cubicBezTo>
                  <a:cubicBezTo>
                    <a:pt x="2744844" y="3460750"/>
                    <a:pt x="2768095" y="3462020"/>
                    <a:pt x="2788023" y="3462020"/>
                  </a:cubicBezTo>
                  <a:cubicBezTo>
                    <a:pt x="2864417" y="3460750"/>
                    <a:pt x="2950775" y="3459480"/>
                    <a:pt x="3057062" y="3459480"/>
                  </a:cubicBezTo>
                  <a:lnTo>
                    <a:pt x="3060383" y="3460750"/>
                  </a:lnTo>
                  <a:lnTo>
                    <a:pt x="3076991" y="3459480"/>
                  </a:lnTo>
                  <a:cubicBezTo>
                    <a:pt x="3146741" y="3459480"/>
                    <a:pt x="3216492" y="3460750"/>
                    <a:pt x="3286242" y="3460750"/>
                  </a:cubicBezTo>
                  <a:lnTo>
                    <a:pt x="3286242" y="3463290"/>
                  </a:lnTo>
                  <a:lnTo>
                    <a:pt x="3342708" y="3460750"/>
                  </a:lnTo>
                  <a:lnTo>
                    <a:pt x="3369279" y="3460750"/>
                  </a:lnTo>
                  <a:cubicBezTo>
                    <a:pt x="3532031" y="3462020"/>
                    <a:pt x="3701425" y="3463290"/>
                    <a:pt x="3874141" y="3463290"/>
                  </a:cubicBezTo>
                  <a:lnTo>
                    <a:pt x="3880784" y="3463290"/>
                  </a:lnTo>
                  <a:lnTo>
                    <a:pt x="3890749" y="3458210"/>
                  </a:lnTo>
                  <a:lnTo>
                    <a:pt x="3890749" y="3453130"/>
                  </a:lnTo>
                  <a:lnTo>
                    <a:pt x="3897391" y="3453130"/>
                  </a:lnTo>
                  <a:lnTo>
                    <a:pt x="4103322" y="3464560"/>
                  </a:lnTo>
                  <a:cubicBezTo>
                    <a:pt x="4133215" y="3464560"/>
                    <a:pt x="4149822" y="3462020"/>
                    <a:pt x="4169751" y="3460750"/>
                  </a:cubicBezTo>
                  <a:cubicBezTo>
                    <a:pt x="4199644" y="3458210"/>
                    <a:pt x="4226216" y="3454400"/>
                    <a:pt x="4312574" y="3459480"/>
                  </a:cubicBezTo>
                  <a:lnTo>
                    <a:pt x="4312574" y="3456940"/>
                  </a:lnTo>
                  <a:lnTo>
                    <a:pt x="4518504" y="3456940"/>
                  </a:lnTo>
                  <a:cubicBezTo>
                    <a:pt x="4760971" y="3456940"/>
                    <a:pt x="5039973" y="3456940"/>
                    <a:pt x="5255868" y="3462020"/>
                  </a:cubicBezTo>
                  <a:lnTo>
                    <a:pt x="5345548" y="3463290"/>
                  </a:lnTo>
                  <a:lnTo>
                    <a:pt x="5309012" y="3456940"/>
                  </a:lnTo>
                  <a:lnTo>
                    <a:pt x="5328940" y="3456940"/>
                  </a:lnTo>
                  <a:cubicBezTo>
                    <a:pt x="5411977" y="3459480"/>
                    <a:pt x="5445945" y="3460750"/>
                    <a:pt x="5453565" y="3456940"/>
                  </a:cubicBezTo>
                  <a:lnTo>
                    <a:pt x="5453565" y="3458210"/>
                  </a:lnTo>
                  <a:cubicBezTo>
                    <a:pt x="5454835" y="3458210"/>
                    <a:pt x="5454835" y="3458210"/>
                    <a:pt x="5456105" y="3456940"/>
                  </a:cubicBezTo>
                  <a:cubicBezTo>
                    <a:pt x="5457375" y="3456940"/>
                    <a:pt x="5458645" y="3458210"/>
                    <a:pt x="5461185" y="3458210"/>
                  </a:cubicBezTo>
                  <a:lnTo>
                    <a:pt x="5461185" y="3464560"/>
                  </a:lnTo>
                  <a:cubicBezTo>
                    <a:pt x="5496745" y="3463290"/>
                    <a:pt x="5525955" y="3463290"/>
                    <a:pt x="5551355" y="3464560"/>
                  </a:cubicBezTo>
                  <a:cubicBezTo>
                    <a:pt x="5580565" y="3465830"/>
                    <a:pt x="5607235" y="3465830"/>
                    <a:pt x="5635175" y="3463290"/>
                  </a:cubicBezTo>
                  <a:cubicBezTo>
                    <a:pt x="5636445" y="3464560"/>
                    <a:pt x="5637715" y="3467100"/>
                    <a:pt x="5641525" y="3468370"/>
                  </a:cubicBezTo>
                  <a:lnTo>
                    <a:pt x="5644065" y="3468370"/>
                  </a:lnTo>
                  <a:cubicBezTo>
                    <a:pt x="5647875" y="3468370"/>
                    <a:pt x="5650415" y="3467100"/>
                    <a:pt x="5652955" y="3467100"/>
                  </a:cubicBezTo>
                  <a:lnTo>
                    <a:pt x="5652955" y="3472180"/>
                  </a:lnTo>
                  <a:cubicBezTo>
                    <a:pt x="5721535" y="3472180"/>
                    <a:pt x="5743125" y="3464560"/>
                    <a:pt x="5753285" y="3458210"/>
                  </a:cubicBezTo>
                  <a:cubicBezTo>
                    <a:pt x="5807895" y="3459480"/>
                    <a:pt x="5856155" y="3462020"/>
                    <a:pt x="5903145" y="3465830"/>
                  </a:cubicBezTo>
                  <a:lnTo>
                    <a:pt x="5903145" y="3460750"/>
                  </a:lnTo>
                  <a:lnTo>
                    <a:pt x="5920925" y="3460750"/>
                  </a:lnTo>
                  <a:lnTo>
                    <a:pt x="5920925" y="3456940"/>
                  </a:lnTo>
                  <a:lnTo>
                    <a:pt x="5995855" y="3456940"/>
                  </a:lnTo>
                  <a:lnTo>
                    <a:pt x="6042845" y="3459480"/>
                  </a:lnTo>
                  <a:lnTo>
                    <a:pt x="6044115" y="3459480"/>
                  </a:lnTo>
                  <a:cubicBezTo>
                    <a:pt x="6054275" y="3455670"/>
                    <a:pt x="6088565" y="3455670"/>
                    <a:pt x="6120315" y="3455670"/>
                  </a:cubicBezTo>
                  <a:cubicBezTo>
                    <a:pt x="6148255" y="3455670"/>
                    <a:pt x="6173655" y="3455670"/>
                    <a:pt x="6185085" y="3453130"/>
                  </a:cubicBezTo>
                  <a:lnTo>
                    <a:pt x="6248585" y="3453130"/>
                  </a:lnTo>
                  <a:lnTo>
                    <a:pt x="6248585" y="3446780"/>
                  </a:lnTo>
                  <a:lnTo>
                    <a:pt x="6265095" y="3446780"/>
                  </a:lnTo>
                  <a:lnTo>
                    <a:pt x="6265095" y="3440430"/>
                  </a:lnTo>
                  <a:cubicBezTo>
                    <a:pt x="6265095" y="3430270"/>
                    <a:pt x="6265095" y="3418840"/>
                    <a:pt x="6266365" y="3406140"/>
                  </a:cubicBezTo>
                  <a:lnTo>
                    <a:pt x="6266365" y="3393440"/>
                  </a:lnTo>
                  <a:cubicBezTo>
                    <a:pt x="6266365" y="3383280"/>
                    <a:pt x="6266365" y="3375660"/>
                    <a:pt x="6267635" y="3366770"/>
                  </a:cubicBezTo>
                  <a:lnTo>
                    <a:pt x="6268905" y="3350260"/>
                  </a:lnTo>
                  <a:cubicBezTo>
                    <a:pt x="6272715" y="3286760"/>
                    <a:pt x="6271445" y="3272790"/>
                    <a:pt x="6271445" y="3258820"/>
                  </a:cubicBezTo>
                  <a:cubicBezTo>
                    <a:pt x="6270175" y="3244850"/>
                    <a:pt x="6270175" y="3232150"/>
                    <a:pt x="6273985" y="3169920"/>
                  </a:cubicBezTo>
                  <a:lnTo>
                    <a:pt x="6275255" y="3152140"/>
                  </a:lnTo>
                  <a:lnTo>
                    <a:pt x="6263825" y="3164840"/>
                  </a:lnTo>
                  <a:cubicBezTo>
                    <a:pt x="6262555" y="3152140"/>
                    <a:pt x="6265095" y="3124200"/>
                    <a:pt x="6266365" y="3102610"/>
                  </a:cubicBezTo>
                  <a:cubicBezTo>
                    <a:pt x="6268905" y="3069590"/>
                    <a:pt x="6272715" y="3031490"/>
                    <a:pt x="6270175" y="2997200"/>
                  </a:cubicBezTo>
                  <a:lnTo>
                    <a:pt x="6279065" y="3025140"/>
                  </a:lnTo>
                  <a:lnTo>
                    <a:pt x="6277795" y="2978150"/>
                  </a:lnTo>
                  <a:cubicBezTo>
                    <a:pt x="6277795" y="2962910"/>
                    <a:pt x="6276525" y="2946400"/>
                    <a:pt x="6276525" y="2929890"/>
                  </a:cubicBezTo>
                  <a:cubicBezTo>
                    <a:pt x="6279065" y="2917190"/>
                    <a:pt x="6281605" y="2904490"/>
                    <a:pt x="6282875" y="2894330"/>
                  </a:cubicBezTo>
                  <a:lnTo>
                    <a:pt x="6287955" y="2894330"/>
                  </a:lnTo>
                  <a:cubicBezTo>
                    <a:pt x="6291765" y="2842260"/>
                    <a:pt x="6290495" y="2838450"/>
                    <a:pt x="6286685" y="2834640"/>
                  </a:cubicBezTo>
                  <a:cubicBezTo>
                    <a:pt x="6285415" y="2833370"/>
                    <a:pt x="6282875" y="2832100"/>
                    <a:pt x="6281605" y="2832100"/>
                  </a:cubicBezTo>
                  <a:cubicBezTo>
                    <a:pt x="6280335" y="2829560"/>
                    <a:pt x="6279065" y="2823210"/>
                    <a:pt x="6279065" y="2806700"/>
                  </a:cubicBezTo>
                  <a:cubicBezTo>
                    <a:pt x="6280335" y="2806700"/>
                    <a:pt x="6281605" y="2806700"/>
                    <a:pt x="6284145" y="2805430"/>
                  </a:cubicBezTo>
                  <a:cubicBezTo>
                    <a:pt x="6289225" y="2802890"/>
                    <a:pt x="6290495" y="2796540"/>
                    <a:pt x="6290495" y="2769870"/>
                  </a:cubicBezTo>
                  <a:cubicBezTo>
                    <a:pt x="6291765" y="2759710"/>
                    <a:pt x="6290495" y="2734310"/>
                    <a:pt x="6287955" y="2702560"/>
                  </a:cubicBezTo>
                  <a:cubicBezTo>
                    <a:pt x="6286685" y="2682240"/>
                    <a:pt x="6285415" y="2659380"/>
                    <a:pt x="6284145" y="2636520"/>
                  </a:cubicBezTo>
                  <a:lnTo>
                    <a:pt x="6284145" y="2613660"/>
                  </a:lnTo>
                  <a:cubicBezTo>
                    <a:pt x="6289225" y="2608580"/>
                    <a:pt x="6290495" y="2592070"/>
                    <a:pt x="6289225" y="2543810"/>
                  </a:cubicBezTo>
                  <a:lnTo>
                    <a:pt x="6285415" y="2543810"/>
                  </a:lnTo>
                  <a:lnTo>
                    <a:pt x="6285415" y="2537460"/>
                  </a:lnTo>
                  <a:lnTo>
                    <a:pt x="6276525" y="2536190"/>
                  </a:lnTo>
                  <a:lnTo>
                    <a:pt x="6276525" y="2518410"/>
                  </a:lnTo>
                  <a:lnTo>
                    <a:pt x="6282875" y="2518410"/>
                  </a:lnTo>
                  <a:lnTo>
                    <a:pt x="6279065" y="2467610"/>
                  </a:lnTo>
                  <a:lnTo>
                    <a:pt x="6279065" y="2459990"/>
                  </a:lnTo>
                  <a:cubicBezTo>
                    <a:pt x="6281605" y="2413000"/>
                    <a:pt x="6285415" y="2364740"/>
                    <a:pt x="6279065" y="2331720"/>
                  </a:cubicBezTo>
                  <a:cubicBezTo>
                    <a:pt x="6279065" y="2329180"/>
                    <a:pt x="6279065" y="2327910"/>
                    <a:pt x="6280335" y="2326640"/>
                  </a:cubicBezTo>
                  <a:lnTo>
                    <a:pt x="6282875" y="2325370"/>
                  </a:lnTo>
                  <a:lnTo>
                    <a:pt x="6282875" y="2320290"/>
                  </a:lnTo>
                  <a:cubicBezTo>
                    <a:pt x="6281605" y="2307590"/>
                    <a:pt x="6281605" y="2288540"/>
                    <a:pt x="6280335" y="2268220"/>
                  </a:cubicBezTo>
                  <a:cubicBezTo>
                    <a:pt x="6279065" y="2227580"/>
                    <a:pt x="6276525" y="2181860"/>
                    <a:pt x="6273985" y="2160270"/>
                  </a:cubicBezTo>
                  <a:cubicBezTo>
                    <a:pt x="6273985" y="2157730"/>
                    <a:pt x="6275255" y="2155190"/>
                    <a:pt x="6275255" y="2153920"/>
                  </a:cubicBezTo>
                  <a:cubicBezTo>
                    <a:pt x="6275255" y="2152650"/>
                    <a:pt x="6275255" y="2151380"/>
                    <a:pt x="6276525" y="2151380"/>
                  </a:cubicBezTo>
                  <a:lnTo>
                    <a:pt x="6271445" y="2148840"/>
                  </a:lnTo>
                  <a:lnTo>
                    <a:pt x="6277795" y="2150110"/>
                  </a:lnTo>
                  <a:lnTo>
                    <a:pt x="6279065" y="2148840"/>
                  </a:lnTo>
                  <a:lnTo>
                    <a:pt x="6279065" y="2147570"/>
                  </a:lnTo>
                  <a:cubicBezTo>
                    <a:pt x="6285415" y="2118360"/>
                    <a:pt x="6282875" y="2057400"/>
                    <a:pt x="6280335" y="2002790"/>
                  </a:cubicBezTo>
                  <a:cubicBezTo>
                    <a:pt x="6279065" y="1962150"/>
                    <a:pt x="6276525" y="1911350"/>
                    <a:pt x="6280335" y="1901190"/>
                  </a:cubicBezTo>
                  <a:lnTo>
                    <a:pt x="6284145" y="1901190"/>
                  </a:lnTo>
                  <a:lnTo>
                    <a:pt x="6282875" y="1803400"/>
                  </a:lnTo>
                  <a:lnTo>
                    <a:pt x="6289225" y="1803400"/>
                  </a:lnTo>
                  <a:cubicBezTo>
                    <a:pt x="6289225" y="1793240"/>
                    <a:pt x="6290495" y="1781810"/>
                    <a:pt x="6290495" y="1771650"/>
                  </a:cubicBezTo>
                  <a:lnTo>
                    <a:pt x="6291765" y="1774190"/>
                  </a:lnTo>
                  <a:lnTo>
                    <a:pt x="6290495" y="1757680"/>
                  </a:lnTo>
                  <a:lnTo>
                    <a:pt x="6290495" y="1755140"/>
                  </a:lnTo>
                  <a:lnTo>
                    <a:pt x="6286685" y="1659890"/>
                  </a:lnTo>
                  <a:lnTo>
                    <a:pt x="6279065" y="1659890"/>
                  </a:lnTo>
                  <a:cubicBezTo>
                    <a:pt x="6277795" y="1653540"/>
                    <a:pt x="6277795" y="1647190"/>
                    <a:pt x="6276525" y="1642110"/>
                  </a:cubicBezTo>
                  <a:lnTo>
                    <a:pt x="6277795" y="1643380"/>
                  </a:lnTo>
                  <a:lnTo>
                    <a:pt x="6279065" y="1623060"/>
                  </a:lnTo>
                  <a:cubicBezTo>
                    <a:pt x="6280335" y="1602740"/>
                    <a:pt x="6280335" y="1586230"/>
                    <a:pt x="6280335" y="1570990"/>
                  </a:cubicBezTo>
                  <a:cubicBezTo>
                    <a:pt x="6282875" y="1563370"/>
                    <a:pt x="6285415" y="1555750"/>
                    <a:pt x="6286685" y="1546860"/>
                  </a:cubicBezTo>
                  <a:lnTo>
                    <a:pt x="6287955" y="1543050"/>
                  </a:lnTo>
                  <a:lnTo>
                    <a:pt x="6284145" y="1540510"/>
                  </a:lnTo>
                  <a:cubicBezTo>
                    <a:pt x="6284145" y="1539240"/>
                    <a:pt x="6281605" y="1534160"/>
                    <a:pt x="6280335" y="1511300"/>
                  </a:cubicBezTo>
                  <a:cubicBezTo>
                    <a:pt x="6280335" y="1480820"/>
                    <a:pt x="6277795" y="1456690"/>
                    <a:pt x="6273985" y="1416050"/>
                  </a:cubicBezTo>
                  <a:lnTo>
                    <a:pt x="6284145" y="1379220"/>
                  </a:lnTo>
                  <a:cubicBezTo>
                    <a:pt x="6287955" y="1365250"/>
                    <a:pt x="6287955" y="1361440"/>
                    <a:pt x="6287955" y="1355090"/>
                  </a:cubicBezTo>
                  <a:cubicBezTo>
                    <a:pt x="6287955" y="1350010"/>
                    <a:pt x="6287955" y="1342390"/>
                    <a:pt x="6291765" y="1320800"/>
                  </a:cubicBezTo>
                  <a:lnTo>
                    <a:pt x="6287955" y="1319530"/>
                  </a:lnTo>
                  <a:cubicBezTo>
                    <a:pt x="6286685" y="1311910"/>
                    <a:pt x="6286685" y="1282700"/>
                    <a:pt x="6286685" y="1263650"/>
                  </a:cubicBezTo>
                  <a:cubicBezTo>
                    <a:pt x="6286685" y="1225550"/>
                    <a:pt x="6286685" y="1211580"/>
                    <a:pt x="6284145" y="1207770"/>
                  </a:cubicBezTo>
                  <a:cubicBezTo>
                    <a:pt x="6286685" y="1189990"/>
                    <a:pt x="6287955" y="1173480"/>
                    <a:pt x="6287955" y="1155700"/>
                  </a:cubicBezTo>
                  <a:cubicBezTo>
                    <a:pt x="6287955" y="1135380"/>
                    <a:pt x="6287955" y="1113790"/>
                    <a:pt x="6293035" y="1087120"/>
                  </a:cubicBezTo>
                  <a:close/>
                  <a:moveTo>
                    <a:pt x="27940" y="495300"/>
                  </a:moveTo>
                  <a:lnTo>
                    <a:pt x="27940" y="488950"/>
                  </a:lnTo>
                  <a:lnTo>
                    <a:pt x="29210" y="488950"/>
                  </a:lnTo>
                  <a:cubicBezTo>
                    <a:pt x="27940" y="491490"/>
                    <a:pt x="27940" y="492760"/>
                    <a:pt x="27940" y="495300"/>
                  </a:cubicBezTo>
                  <a:close/>
                  <a:moveTo>
                    <a:pt x="38100" y="2854960"/>
                  </a:moveTo>
                  <a:cubicBezTo>
                    <a:pt x="38100" y="2851150"/>
                    <a:pt x="36830" y="2848610"/>
                    <a:pt x="36830" y="2846070"/>
                  </a:cubicBezTo>
                  <a:lnTo>
                    <a:pt x="38100" y="2846070"/>
                  </a:lnTo>
                  <a:lnTo>
                    <a:pt x="38100" y="2854960"/>
                  </a:lnTo>
                  <a:close/>
                  <a:moveTo>
                    <a:pt x="6218105" y="546100"/>
                  </a:moveTo>
                  <a:lnTo>
                    <a:pt x="6219375" y="577850"/>
                  </a:lnTo>
                  <a:lnTo>
                    <a:pt x="6210485" y="563880"/>
                  </a:lnTo>
                  <a:lnTo>
                    <a:pt x="6213025" y="591820"/>
                  </a:lnTo>
                  <a:cubicBezTo>
                    <a:pt x="6218105" y="647700"/>
                    <a:pt x="6216835" y="669290"/>
                    <a:pt x="6215565" y="718820"/>
                  </a:cubicBezTo>
                  <a:lnTo>
                    <a:pt x="6214295" y="741680"/>
                  </a:lnTo>
                  <a:lnTo>
                    <a:pt x="6211755" y="762000"/>
                  </a:lnTo>
                  <a:cubicBezTo>
                    <a:pt x="6209215" y="786130"/>
                    <a:pt x="6209215" y="817880"/>
                    <a:pt x="6210485" y="843280"/>
                  </a:cubicBezTo>
                  <a:lnTo>
                    <a:pt x="6206675" y="843280"/>
                  </a:lnTo>
                  <a:lnTo>
                    <a:pt x="6206675" y="885190"/>
                  </a:lnTo>
                  <a:lnTo>
                    <a:pt x="6210485" y="885190"/>
                  </a:lnTo>
                  <a:lnTo>
                    <a:pt x="6215565" y="956310"/>
                  </a:lnTo>
                  <a:lnTo>
                    <a:pt x="6210485" y="956310"/>
                  </a:lnTo>
                  <a:cubicBezTo>
                    <a:pt x="6210485" y="962660"/>
                    <a:pt x="6210485" y="967740"/>
                    <a:pt x="6211755" y="974090"/>
                  </a:cubicBezTo>
                  <a:lnTo>
                    <a:pt x="6202865" y="974090"/>
                  </a:lnTo>
                  <a:lnTo>
                    <a:pt x="6202865" y="976630"/>
                  </a:lnTo>
                  <a:lnTo>
                    <a:pt x="6207945" y="1078230"/>
                  </a:lnTo>
                  <a:cubicBezTo>
                    <a:pt x="6206675" y="1082040"/>
                    <a:pt x="6206675" y="1088390"/>
                    <a:pt x="6205405" y="1097280"/>
                  </a:cubicBezTo>
                  <a:cubicBezTo>
                    <a:pt x="6204135" y="1104900"/>
                    <a:pt x="6202865" y="1116330"/>
                    <a:pt x="6201595" y="1118870"/>
                  </a:cubicBezTo>
                  <a:lnTo>
                    <a:pt x="6200325" y="1118870"/>
                  </a:lnTo>
                  <a:cubicBezTo>
                    <a:pt x="6199055" y="1146810"/>
                    <a:pt x="6200325" y="1179830"/>
                    <a:pt x="6202865" y="1215390"/>
                  </a:cubicBezTo>
                  <a:cubicBezTo>
                    <a:pt x="6205405" y="1256030"/>
                    <a:pt x="6207945" y="1299210"/>
                    <a:pt x="6205405" y="1339850"/>
                  </a:cubicBezTo>
                  <a:lnTo>
                    <a:pt x="6205405" y="1342390"/>
                  </a:lnTo>
                  <a:cubicBezTo>
                    <a:pt x="6206675" y="1346200"/>
                    <a:pt x="6206675" y="1356360"/>
                    <a:pt x="6207945" y="1369060"/>
                  </a:cubicBezTo>
                  <a:cubicBezTo>
                    <a:pt x="6207945" y="1389380"/>
                    <a:pt x="6206675" y="1408430"/>
                    <a:pt x="6206675" y="1428750"/>
                  </a:cubicBezTo>
                  <a:cubicBezTo>
                    <a:pt x="6205405" y="1478280"/>
                    <a:pt x="6202865" y="1530350"/>
                    <a:pt x="6207945" y="1592580"/>
                  </a:cubicBezTo>
                  <a:lnTo>
                    <a:pt x="6199055" y="1642110"/>
                  </a:lnTo>
                  <a:lnTo>
                    <a:pt x="6199055" y="1643380"/>
                  </a:lnTo>
                  <a:cubicBezTo>
                    <a:pt x="6199055" y="1662430"/>
                    <a:pt x="6200325" y="1668780"/>
                    <a:pt x="6206675" y="1670050"/>
                  </a:cubicBezTo>
                  <a:cubicBezTo>
                    <a:pt x="6209215" y="1670050"/>
                    <a:pt x="6210485" y="1670050"/>
                    <a:pt x="6213025" y="1667510"/>
                  </a:cubicBezTo>
                  <a:cubicBezTo>
                    <a:pt x="6213025" y="1673860"/>
                    <a:pt x="6213025" y="1680210"/>
                    <a:pt x="6214295" y="1690370"/>
                  </a:cubicBezTo>
                  <a:cubicBezTo>
                    <a:pt x="6215565" y="1717040"/>
                    <a:pt x="6214295" y="1727200"/>
                    <a:pt x="6214295" y="1732280"/>
                  </a:cubicBezTo>
                  <a:cubicBezTo>
                    <a:pt x="6213025" y="1732280"/>
                    <a:pt x="6211755" y="1732280"/>
                    <a:pt x="6209215" y="1733550"/>
                  </a:cubicBezTo>
                  <a:cubicBezTo>
                    <a:pt x="6205405" y="1736090"/>
                    <a:pt x="6204135" y="1741170"/>
                    <a:pt x="6204135" y="1747520"/>
                  </a:cubicBezTo>
                  <a:lnTo>
                    <a:pt x="6205405" y="1756410"/>
                  </a:lnTo>
                  <a:cubicBezTo>
                    <a:pt x="6209215" y="1784350"/>
                    <a:pt x="6213025" y="1821180"/>
                    <a:pt x="6213025" y="1863090"/>
                  </a:cubicBezTo>
                  <a:lnTo>
                    <a:pt x="6211755" y="1863090"/>
                  </a:lnTo>
                  <a:lnTo>
                    <a:pt x="6211755" y="1856740"/>
                  </a:lnTo>
                  <a:cubicBezTo>
                    <a:pt x="6210485" y="1830070"/>
                    <a:pt x="6209215" y="1827530"/>
                    <a:pt x="6202865" y="1827530"/>
                  </a:cubicBezTo>
                  <a:cubicBezTo>
                    <a:pt x="6195245" y="1827530"/>
                    <a:pt x="6195245" y="1832610"/>
                    <a:pt x="6192705" y="1855470"/>
                  </a:cubicBezTo>
                  <a:lnTo>
                    <a:pt x="6191435" y="1859280"/>
                  </a:lnTo>
                  <a:lnTo>
                    <a:pt x="6195245" y="1861820"/>
                  </a:lnTo>
                  <a:cubicBezTo>
                    <a:pt x="6201595" y="1869440"/>
                    <a:pt x="6201595" y="1926590"/>
                    <a:pt x="6201595" y="1969770"/>
                  </a:cubicBezTo>
                  <a:cubicBezTo>
                    <a:pt x="6201595" y="2044700"/>
                    <a:pt x="6204135" y="2075180"/>
                    <a:pt x="6210485" y="2084070"/>
                  </a:cubicBezTo>
                  <a:lnTo>
                    <a:pt x="6209215" y="2095500"/>
                  </a:lnTo>
                  <a:lnTo>
                    <a:pt x="6206675" y="2095500"/>
                  </a:lnTo>
                  <a:cubicBezTo>
                    <a:pt x="6202865" y="2132330"/>
                    <a:pt x="6205405" y="2146300"/>
                    <a:pt x="6209215" y="2162810"/>
                  </a:cubicBezTo>
                  <a:cubicBezTo>
                    <a:pt x="6213025" y="2178050"/>
                    <a:pt x="6216835" y="2195830"/>
                    <a:pt x="6215565" y="2241550"/>
                  </a:cubicBezTo>
                  <a:cubicBezTo>
                    <a:pt x="6214295" y="2258060"/>
                    <a:pt x="6214295" y="2269490"/>
                    <a:pt x="6213025" y="2274570"/>
                  </a:cubicBezTo>
                  <a:lnTo>
                    <a:pt x="6209215" y="2274570"/>
                  </a:lnTo>
                  <a:lnTo>
                    <a:pt x="6213025" y="2345690"/>
                  </a:lnTo>
                  <a:lnTo>
                    <a:pt x="6213025" y="2349500"/>
                  </a:lnTo>
                  <a:lnTo>
                    <a:pt x="6210485" y="2349500"/>
                  </a:lnTo>
                  <a:lnTo>
                    <a:pt x="6211755" y="2426970"/>
                  </a:lnTo>
                  <a:lnTo>
                    <a:pt x="6206675" y="2418080"/>
                  </a:lnTo>
                  <a:lnTo>
                    <a:pt x="6211755" y="2449830"/>
                  </a:lnTo>
                  <a:cubicBezTo>
                    <a:pt x="6213025" y="2458720"/>
                    <a:pt x="6215565" y="2473960"/>
                    <a:pt x="6216835" y="2487930"/>
                  </a:cubicBezTo>
                  <a:lnTo>
                    <a:pt x="6213025" y="2501900"/>
                  </a:lnTo>
                  <a:cubicBezTo>
                    <a:pt x="6204135" y="2531110"/>
                    <a:pt x="6205405" y="2545080"/>
                    <a:pt x="6206675" y="2566670"/>
                  </a:cubicBezTo>
                  <a:cubicBezTo>
                    <a:pt x="6207945" y="2575560"/>
                    <a:pt x="6207945" y="2585720"/>
                    <a:pt x="6209215" y="2599690"/>
                  </a:cubicBezTo>
                  <a:lnTo>
                    <a:pt x="6204135" y="2616200"/>
                  </a:lnTo>
                  <a:cubicBezTo>
                    <a:pt x="6202865" y="2620010"/>
                    <a:pt x="6202865" y="2622550"/>
                    <a:pt x="6201595" y="2626360"/>
                  </a:cubicBezTo>
                  <a:lnTo>
                    <a:pt x="6209215" y="2626360"/>
                  </a:lnTo>
                  <a:lnTo>
                    <a:pt x="6209215" y="2636520"/>
                  </a:lnTo>
                  <a:lnTo>
                    <a:pt x="6204135" y="2636520"/>
                  </a:lnTo>
                  <a:cubicBezTo>
                    <a:pt x="6201595" y="2649220"/>
                    <a:pt x="6200325" y="2670810"/>
                    <a:pt x="6199055" y="2698750"/>
                  </a:cubicBezTo>
                  <a:cubicBezTo>
                    <a:pt x="6197785" y="2719070"/>
                    <a:pt x="6197785" y="2740660"/>
                    <a:pt x="6195245" y="2766060"/>
                  </a:cubicBezTo>
                  <a:lnTo>
                    <a:pt x="6207945" y="2767330"/>
                  </a:lnTo>
                  <a:cubicBezTo>
                    <a:pt x="6209215" y="2764790"/>
                    <a:pt x="6209215" y="2758440"/>
                    <a:pt x="6210485" y="2752090"/>
                  </a:cubicBezTo>
                  <a:lnTo>
                    <a:pt x="6214295" y="2752090"/>
                  </a:lnTo>
                  <a:cubicBezTo>
                    <a:pt x="6214295" y="2759710"/>
                    <a:pt x="6215565" y="2768600"/>
                    <a:pt x="6216835" y="2777490"/>
                  </a:cubicBezTo>
                  <a:cubicBezTo>
                    <a:pt x="6211755" y="2783840"/>
                    <a:pt x="6211755" y="2801620"/>
                    <a:pt x="6213025" y="2839720"/>
                  </a:cubicBezTo>
                  <a:lnTo>
                    <a:pt x="6213025" y="2849880"/>
                  </a:lnTo>
                  <a:lnTo>
                    <a:pt x="6204135" y="2847340"/>
                  </a:lnTo>
                  <a:lnTo>
                    <a:pt x="6204135" y="2857500"/>
                  </a:lnTo>
                  <a:cubicBezTo>
                    <a:pt x="6205405" y="2887980"/>
                    <a:pt x="6207945" y="2896870"/>
                    <a:pt x="6210485" y="2908300"/>
                  </a:cubicBezTo>
                  <a:cubicBezTo>
                    <a:pt x="6211755" y="2913380"/>
                    <a:pt x="6213025" y="2919730"/>
                    <a:pt x="6214295" y="2928620"/>
                  </a:cubicBezTo>
                  <a:cubicBezTo>
                    <a:pt x="6213025" y="2975610"/>
                    <a:pt x="6207945" y="2988310"/>
                    <a:pt x="6202865" y="2998470"/>
                  </a:cubicBezTo>
                  <a:lnTo>
                    <a:pt x="6201595" y="3001010"/>
                  </a:lnTo>
                  <a:lnTo>
                    <a:pt x="6201595" y="3003550"/>
                  </a:lnTo>
                  <a:cubicBezTo>
                    <a:pt x="6201595" y="3032760"/>
                    <a:pt x="6201595" y="3036570"/>
                    <a:pt x="6207945" y="3037840"/>
                  </a:cubicBezTo>
                  <a:cubicBezTo>
                    <a:pt x="6210485" y="3037840"/>
                    <a:pt x="6211755" y="3037840"/>
                    <a:pt x="6213025" y="3036570"/>
                  </a:cubicBezTo>
                  <a:lnTo>
                    <a:pt x="6213025" y="3044190"/>
                  </a:lnTo>
                  <a:cubicBezTo>
                    <a:pt x="6210485" y="3110230"/>
                    <a:pt x="6213025" y="3158490"/>
                    <a:pt x="6216835" y="3232150"/>
                  </a:cubicBezTo>
                  <a:lnTo>
                    <a:pt x="6218105" y="3244850"/>
                  </a:lnTo>
                  <a:cubicBezTo>
                    <a:pt x="6211755" y="3244850"/>
                    <a:pt x="6211755" y="3251200"/>
                    <a:pt x="6210485" y="3253740"/>
                  </a:cubicBezTo>
                  <a:lnTo>
                    <a:pt x="6210485" y="3255010"/>
                  </a:lnTo>
                  <a:lnTo>
                    <a:pt x="6214295" y="3280410"/>
                  </a:lnTo>
                  <a:lnTo>
                    <a:pt x="6211755" y="3276600"/>
                  </a:lnTo>
                  <a:lnTo>
                    <a:pt x="6213025" y="3304540"/>
                  </a:lnTo>
                  <a:cubicBezTo>
                    <a:pt x="6214295" y="3321050"/>
                    <a:pt x="6215565" y="3324860"/>
                    <a:pt x="6218105" y="3328670"/>
                  </a:cubicBezTo>
                  <a:cubicBezTo>
                    <a:pt x="6219375" y="3331210"/>
                    <a:pt x="6221915" y="3333750"/>
                    <a:pt x="6223185" y="3364230"/>
                  </a:cubicBezTo>
                  <a:lnTo>
                    <a:pt x="6223185" y="3366770"/>
                  </a:lnTo>
                  <a:cubicBezTo>
                    <a:pt x="6225725" y="3373120"/>
                    <a:pt x="6224455" y="3388360"/>
                    <a:pt x="6223185" y="3398520"/>
                  </a:cubicBezTo>
                  <a:lnTo>
                    <a:pt x="6209215" y="3397250"/>
                  </a:lnTo>
                  <a:lnTo>
                    <a:pt x="6183815" y="3394710"/>
                  </a:lnTo>
                  <a:cubicBezTo>
                    <a:pt x="6163495" y="3393440"/>
                    <a:pt x="6144445" y="3394710"/>
                    <a:pt x="6129205" y="3395980"/>
                  </a:cubicBezTo>
                  <a:lnTo>
                    <a:pt x="6129205" y="3392170"/>
                  </a:lnTo>
                  <a:lnTo>
                    <a:pt x="6124125" y="3389630"/>
                  </a:lnTo>
                  <a:lnTo>
                    <a:pt x="6077135" y="3393440"/>
                  </a:lnTo>
                  <a:cubicBezTo>
                    <a:pt x="6032685" y="3395980"/>
                    <a:pt x="6025065" y="3397250"/>
                    <a:pt x="5979345" y="3402330"/>
                  </a:cubicBezTo>
                  <a:cubicBezTo>
                    <a:pt x="5952675" y="3399790"/>
                    <a:pt x="5926005" y="3398520"/>
                    <a:pt x="5899335" y="3398520"/>
                  </a:cubicBezTo>
                  <a:lnTo>
                    <a:pt x="5885365" y="3398520"/>
                  </a:lnTo>
                  <a:cubicBezTo>
                    <a:pt x="5875205" y="3397250"/>
                    <a:pt x="5862505" y="3395980"/>
                    <a:pt x="5845995" y="3395980"/>
                  </a:cubicBezTo>
                  <a:lnTo>
                    <a:pt x="5845995" y="3398520"/>
                  </a:lnTo>
                  <a:lnTo>
                    <a:pt x="5843455" y="3398520"/>
                  </a:lnTo>
                  <a:cubicBezTo>
                    <a:pt x="5842185" y="3397250"/>
                    <a:pt x="5840915" y="3397250"/>
                    <a:pt x="5839645" y="3395980"/>
                  </a:cubicBezTo>
                  <a:lnTo>
                    <a:pt x="5837105" y="3395980"/>
                  </a:lnTo>
                  <a:cubicBezTo>
                    <a:pt x="5825675" y="3398520"/>
                    <a:pt x="5812975" y="3399790"/>
                    <a:pt x="5797735" y="3401060"/>
                  </a:cubicBezTo>
                  <a:lnTo>
                    <a:pt x="5779955" y="3393440"/>
                  </a:lnTo>
                  <a:lnTo>
                    <a:pt x="5773605" y="3398520"/>
                  </a:lnTo>
                  <a:lnTo>
                    <a:pt x="5658035" y="3393440"/>
                  </a:lnTo>
                  <a:cubicBezTo>
                    <a:pt x="5640255" y="3395980"/>
                    <a:pt x="5622475" y="3397250"/>
                    <a:pt x="5605965" y="3399790"/>
                  </a:cubicBezTo>
                  <a:cubicBezTo>
                    <a:pt x="5580565" y="3399790"/>
                    <a:pt x="5556435" y="3398520"/>
                    <a:pt x="5531035" y="3398520"/>
                  </a:cubicBezTo>
                  <a:lnTo>
                    <a:pt x="5531035" y="3393440"/>
                  </a:lnTo>
                  <a:lnTo>
                    <a:pt x="5480235" y="3397250"/>
                  </a:lnTo>
                  <a:cubicBezTo>
                    <a:pt x="5471345" y="3397250"/>
                    <a:pt x="5463725" y="3397250"/>
                    <a:pt x="5453565" y="3395980"/>
                  </a:cubicBezTo>
                  <a:lnTo>
                    <a:pt x="5453565" y="3394710"/>
                  </a:lnTo>
                  <a:cubicBezTo>
                    <a:pt x="5395370" y="3390900"/>
                    <a:pt x="5302369" y="3389630"/>
                    <a:pt x="5192761" y="3389630"/>
                  </a:cubicBezTo>
                  <a:lnTo>
                    <a:pt x="5116368" y="3389630"/>
                  </a:lnTo>
                  <a:lnTo>
                    <a:pt x="5146260" y="3394710"/>
                  </a:lnTo>
                  <a:cubicBezTo>
                    <a:pt x="5126332" y="3394710"/>
                    <a:pt x="5113046" y="3393440"/>
                    <a:pt x="5096439" y="3393440"/>
                  </a:cubicBezTo>
                  <a:cubicBezTo>
                    <a:pt x="5086475" y="3393440"/>
                    <a:pt x="5076510" y="3392170"/>
                    <a:pt x="5066546" y="3392170"/>
                  </a:cubicBezTo>
                  <a:lnTo>
                    <a:pt x="5059903" y="3392170"/>
                  </a:lnTo>
                  <a:cubicBezTo>
                    <a:pt x="5049938" y="3393440"/>
                    <a:pt x="5036653" y="3394710"/>
                    <a:pt x="5030009" y="3397250"/>
                  </a:cubicBezTo>
                  <a:lnTo>
                    <a:pt x="5030009" y="3395980"/>
                  </a:lnTo>
                  <a:cubicBezTo>
                    <a:pt x="4953616" y="3392170"/>
                    <a:pt x="4900473" y="3393440"/>
                    <a:pt x="4857293" y="3397250"/>
                  </a:cubicBezTo>
                  <a:lnTo>
                    <a:pt x="4850651" y="3397250"/>
                  </a:lnTo>
                  <a:cubicBezTo>
                    <a:pt x="4691221" y="3397250"/>
                    <a:pt x="4511862" y="3397250"/>
                    <a:pt x="4472005" y="3389630"/>
                  </a:cubicBezTo>
                  <a:lnTo>
                    <a:pt x="4465361" y="3389630"/>
                  </a:lnTo>
                  <a:cubicBezTo>
                    <a:pt x="4408896" y="3389630"/>
                    <a:pt x="4392289" y="3389630"/>
                    <a:pt x="4388968" y="3395980"/>
                  </a:cubicBezTo>
                  <a:lnTo>
                    <a:pt x="4362396" y="3395980"/>
                  </a:lnTo>
                  <a:lnTo>
                    <a:pt x="4319217" y="3392170"/>
                  </a:lnTo>
                  <a:lnTo>
                    <a:pt x="4279360" y="3397250"/>
                  </a:lnTo>
                  <a:cubicBezTo>
                    <a:pt x="4259431" y="3397250"/>
                    <a:pt x="4239502" y="3397250"/>
                    <a:pt x="4226216" y="3395980"/>
                  </a:cubicBezTo>
                  <a:lnTo>
                    <a:pt x="4226216" y="3387090"/>
                  </a:lnTo>
                  <a:cubicBezTo>
                    <a:pt x="4143180" y="3384550"/>
                    <a:pt x="4020286" y="3385820"/>
                    <a:pt x="3930606" y="3387090"/>
                  </a:cubicBezTo>
                  <a:cubicBezTo>
                    <a:pt x="3890749" y="3387090"/>
                    <a:pt x="3854213" y="3388360"/>
                    <a:pt x="3834284" y="3388360"/>
                  </a:cubicBezTo>
                  <a:lnTo>
                    <a:pt x="3834284" y="3390900"/>
                  </a:lnTo>
                  <a:lnTo>
                    <a:pt x="3561924" y="3390900"/>
                  </a:lnTo>
                  <a:lnTo>
                    <a:pt x="3561924" y="3388360"/>
                  </a:lnTo>
                  <a:cubicBezTo>
                    <a:pt x="3551960" y="3389630"/>
                    <a:pt x="3541996" y="3389630"/>
                    <a:pt x="3535353" y="3390900"/>
                  </a:cubicBezTo>
                  <a:lnTo>
                    <a:pt x="3445673" y="3390900"/>
                  </a:lnTo>
                  <a:cubicBezTo>
                    <a:pt x="3209850" y="3390900"/>
                    <a:pt x="2964061" y="3390900"/>
                    <a:pt x="2748167" y="3394710"/>
                  </a:cubicBezTo>
                  <a:lnTo>
                    <a:pt x="2734881" y="3394710"/>
                  </a:lnTo>
                  <a:cubicBezTo>
                    <a:pt x="2711630" y="3394710"/>
                    <a:pt x="2691702" y="3395980"/>
                    <a:pt x="2668451" y="3395980"/>
                  </a:cubicBezTo>
                  <a:lnTo>
                    <a:pt x="2555522" y="3398520"/>
                  </a:lnTo>
                  <a:lnTo>
                    <a:pt x="2578772" y="3401060"/>
                  </a:lnTo>
                  <a:lnTo>
                    <a:pt x="2528950" y="3401060"/>
                  </a:lnTo>
                  <a:cubicBezTo>
                    <a:pt x="2512343" y="3397250"/>
                    <a:pt x="2482450" y="3394710"/>
                    <a:pt x="2462521" y="3392170"/>
                  </a:cubicBezTo>
                  <a:lnTo>
                    <a:pt x="2459200" y="3398520"/>
                  </a:lnTo>
                  <a:lnTo>
                    <a:pt x="2455878" y="3393440"/>
                  </a:lnTo>
                  <a:cubicBezTo>
                    <a:pt x="2445913" y="3394710"/>
                    <a:pt x="2382806" y="3393440"/>
                    <a:pt x="2329662" y="3393440"/>
                  </a:cubicBezTo>
                  <a:lnTo>
                    <a:pt x="2176875" y="3393440"/>
                  </a:lnTo>
                  <a:lnTo>
                    <a:pt x="2176875" y="3397250"/>
                  </a:lnTo>
                  <a:cubicBezTo>
                    <a:pt x="2163589" y="3397250"/>
                    <a:pt x="2153625" y="3397250"/>
                    <a:pt x="2140339" y="3398520"/>
                  </a:cubicBezTo>
                  <a:lnTo>
                    <a:pt x="2137018" y="3398520"/>
                  </a:lnTo>
                  <a:cubicBezTo>
                    <a:pt x="2100482" y="3399790"/>
                    <a:pt x="2060624" y="3401060"/>
                    <a:pt x="2014124" y="3402330"/>
                  </a:cubicBezTo>
                  <a:cubicBezTo>
                    <a:pt x="2017445" y="3401060"/>
                    <a:pt x="2017445" y="3399790"/>
                    <a:pt x="2020767" y="3398520"/>
                  </a:cubicBezTo>
                  <a:cubicBezTo>
                    <a:pt x="2024088" y="3392170"/>
                    <a:pt x="2004159" y="3388360"/>
                    <a:pt x="1994195" y="3387090"/>
                  </a:cubicBezTo>
                  <a:lnTo>
                    <a:pt x="1987552" y="3387090"/>
                  </a:lnTo>
                  <a:cubicBezTo>
                    <a:pt x="1897873" y="3385820"/>
                    <a:pt x="1881265" y="3387090"/>
                    <a:pt x="1867980" y="3390900"/>
                  </a:cubicBezTo>
                  <a:cubicBezTo>
                    <a:pt x="1864658" y="3392170"/>
                    <a:pt x="1854694" y="3393440"/>
                    <a:pt x="1781621" y="3392170"/>
                  </a:cubicBezTo>
                  <a:lnTo>
                    <a:pt x="1774979" y="3392170"/>
                  </a:lnTo>
                  <a:cubicBezTo>
                    <a:pt x="1765014" y="3393440"/>
                    <a:pt x="1758371" y="3394710"/>
                    <a:pt x="1755050" y="3395980"/>
                  </a:cubicBezTo>
                  <a:cubicBezTo>
                    <a:pt x="1668692" y="3397250"/>
                    <a:pt x="1638799" y="3398520"/>
                    <a:pt x="1615548" y="3399790"/>
                  </a:cubicBezTo>
                  <a:lnTo>
                    <a:pt x="1532512" y="3397250"/>
                  </a:lnTo>
                  <a:cubicBezTo>
                    <a:pt x="1502619" y="3395980"/>
                    <a:pt x="1486012" y="3395980"/>
                    <a:pt x="1476047" y="3394710"/>
                  </a:cubicBezTo>
                  <a:lnTo>
                    <a:pt x="1476047" y="3385820"/>
                  </a:lnTo>
                  <a:lnTo>
                    <a:pt x="1080793" y="3383280"/>
                  </a:lnTo>
                  <a:lnTo>
                    <a:pt x="1090758" y="3388360"/>
                  </a:lnTo>
                  <a:cubicBezTo>
                    <a:pt x="1064186" y="3389630"/>
                    <a:pt x="1011043" y="3392170"/>
                    <a:pt x="974507" y="3392170"/>
                  </a:cubicBezTo>
                  <a:cubicBezTo>
                    <a:pt x="957900" y="3392170"/>
                    <a:pt x="941292" y="3393440"/>
                    <a:pt x="928006" y="3393440"/>
                  </a:cubicBezTo>
                  <a:lnTo>
                    <a:pt x="840740" y="3393440"/>
                  </a:lnTo>
                  <a:lnTo>
                    <a:pt x="840740" y="3389630"/>
                  </a:lnTo>
                  <a:lnTo>
                    <a:pt x="836930" y="3390900"/>
                  </a:lnTo>
                  <a:cubicBezTo>
                    <a:pt x="830580" y="3392170"/>
                    <a:pt x="805180" y="3393440"/>
                    <a:pt x="778510" y="3394710"/>
                  </a:cubicBezTo>
                  <a:lnTo>
                    <a:pt x="778510" y="3389630"/>
                  </a:lnTo>
                  <a:cubicBezTo>
                    <a:pt x="754380" y="3388360"/>
                    <a:pt x="734060" y="3389630"/>
                    <a:pt x="713740" y="3392170"/>
                  </a:cubicBezTo>
                  <a:cubicBezTo>
                    <a:pt x="687070" y="3394710"/>
                    <a:pt x="660400" y="3397250"/>
                    <a:pt x="623570" y="3392170"/>
                  </a:cubicBezTo>
                  <a:cubicBezTo>
                    <a:pt x="614680" y="3392170"/>
                    <a:pt x="601980" y="3389630"/>
                    <a:pt x="589280" y="3388360"/>
                  </a:cubicBezTo>
                  <a:cubicBezTo>
                    <a:pt x="561340" y="3384550"/>
                    <a:pt x="551180" y="3383280"/>
                    <a:pt x="546100" y="3388360"/>
                  </a:cubicBezTo>
                  <a:lnTo>
                    <a:pt x="544830" y="3389630"/>
                  </a:lnTo>
                  <a:cubicBezTo>
                    <a:pt x="537210" y="3389630"/>
                    <a:pt x="529590" y="3389630"/>
                    <a:pt x="520700" y="3390900"/>
                  </a:cubicBezTo>
                  <a:cubicBezTo>
                    <a:pt x="497840" y="3392170"/>
                    <a:pt x="474980" y="3393440"/>
                    <a:pt x="448310" y="3389630"/>
                  </a:cubicBezTo>
                  <a:lnTo>
                    <a:pt x="445770" y="3389630"/>
                  </a:lnTo>
                  <a:cubicBezTo>
                    <a:pt x="444500" y="3389630"/>
                    <a:pt x="443230" y="3389630"/>
                    <a:pt x="443230" y="3390900"/>
                  </a:cubicBezTo>
                  <a:lnTo>
                    <a:pt x="429260" y="3388360"/>
                  </a:lnTo>
                  <a:cubicBezTo>
                    <a:pt x="416560" y="3385820"/>
                    <a:pt x="393700" y="3387090"/>
                    <a:pt x="373380" y="3388360"/>
                  </a:cubicBezTo>
                  <a:cubicBezTo>
                    <a:pt x="363220" y="3388360"/>
                    <a:pt x="351790" y="3389630"/>
                    <a:pt x="346710" y="3389630"/>
                  </a:cubicBezTo>
                  <a:lnTo>
                    <a:pt x="345440" y="3384550"/>
                  </a:lnTo>
                  <a:cubicBezTo>
                    <a:pt x="323850" y="3390900"/>
                    <a:pt x="297180" y="3390900"/>
                    <a:pt x="266700" y="3389630"/>
                  </a:cubicBezTo>
                  <a:cubicBezTo>
                    <a:pt x="242570" y="3388360"/>
                    <a:pt x="214630" y="3388360"/>
                    <a:pt x="185420" y="3390900"/>
                  </a:cubicBezTo>
                  <a:lnTo>
                    <a:pt x="189230" y="3385820"/>
                  </a:lnTo>
                  <a:lnTo>
                    <a:pt x="166370" y="3388360"/>
                  </a:lnTo>
                  <a:cubicBezTo>
                    <a:pt x="163830" y="3388360"/>
                    <a:pt x="161290" y="3388360"/>
                    <a:pt x="157480" y="3389630"/>
                  </a:cubicBezTo>
                  <a:lnTo>
                    <a:pt x="156210" y="3383280"/>
                  </a:lnTo>
                  <a:cubicBezTo>
                    <a:pt x="139700" y="3384550"/>
                    <a:pt x="123190" y="3385820"/>
                    <a:pt x="101600" y="3384550"/>
                  </a:cubicBezTo>
                  <a:lnTo>
                    <a:pt x="97790" y="3384550"/>
                  </a:lnTo>
                  <a:lnTo>
                    <a:pt x="87630" y="3383280"/>
                  </a:lnTo>
                  <a:lnTo>
                    <a:pt x="87630" y="3362960"/>
                  </a:lnTo>
                  <a:lnTo>
                    <a:pt x="74930" y="3362960"/>
                  </a:lnTo>
                  <a:lnTo>
                    <a:pt x="74930" y="3356610"/>
                  </a:lnTo>
                  <a:cubicBezTo>
                    <a:pt x="76200" y="3342640"/>
                    <a:pt x="77470" y="3333750"/>
                    <a:pt x="80010" y="3323590"/>
                  </a:cubicBezTo>
                  <a:lnTo>
                    <a:pt x="80010" y="3321050"/>
                  </a:lnTo>
                  <a:cubicBezTo>
                    <a:pt x="85090" y="3296920"/>
                    <a:pt x="88900" y="3270250"/>
                    <a:pt x="87630" y="3200400"/>
                  </a:cubicBezTo>
                  <a:lnTo>
                    <a:pt x="83820" y="3200400"/>
                  </a:lnTo>
                  <a:cubicBezTo>
                    <a:pt x="85090" y="3178810"/>
                    <a:pt x="86360" y="3161030"/>
                    <a:pt x="88900" y="3150870"/>
                  </a:cubicBezTo>
                  <a:cubicBezTo>
                    <a:pt x="88900" y="3102610"/>
                    <a:pt x="87630" y="3100070"/>
                    <a:pt x="81280" y="3100070"/>
                  </a:cubicBezTo>
                  <a:cubicBezTo>
                    <a:pt x="81280" y="3087370"/>
                    <a:pt x="80010" y="3077210"/>
                    <a:pt x="77470" y="3064510"/>
                  </a:cubicBezTo>
                  <a:cubicBezTo>
                    <a:pt x="76200" y="3054350"/>
                    <a:pt x="73660" y="3042920"/>
                    <a:pt x="73660" y="3028950"/>
                  </a:cubicBezTo>
                  <a:lnTo>
                    <a:pt x="78740" y="3028950"/>
                  </a:lnTo>
                  <a:lnTo>
                    <a:pt x="78740" y="3022600"/>
                  </a:lnTo>
                  <a:cubicBezTo>
                    <a:pt x="81280" y="2959100"/>
                    <a:pt x="77470" y="2951480"/>
                    <a:pt x="73660" y="2943860"/>
                  </a:cubicBezTo>
                  <a:cubicBezTo>
                    <a:pt x="72390" y="2941320"/>
                    <a:pt x="71120" y="2937510"/>
                    <a:pt x="69850" y="2927350"/>
                  </a:cubicBezTo>
                  <a:lnTo>
                    <a:pt x="78740" y="2926080"/>
                  </a:lnTo>
                  <a:lnTo>
                    <a:pt x="77470" y="2894330"/>
                  </a:lnTo>
                  <a:lnTo>
                    <a:pt x="86360" y="2908300"/>
                  </a:lnTo>
                  <a:lnTo>
                    <a:pt x="83820" y="2880360"/>
                  </a:lnTo>
                  <a:cubicBezTo>
                    <a:pt x="78740" y="2824480"/>
                    <a:pt x="80010" y="2802890"/>
                    <a:pt x="81280" y="2753360"/>
                  </a:cubicBezTo>
                  <a:lnTo>
                    <a:pt x="82550" y="2730500"/>
                  </a:lnTo>
                  <a:lnTo>
                    <a:pt x="85090" y="2710180"/>
                  </a:lnTo>
                  <a:cubicBezTo>
                    <a:pt x="87630" y="2686050"/>
                    <a:pt x="87630" y="2655570"/>
                    <a:pt x="86360" y="2630170"/>
                  </a:cubicBezTo>
                  <a:lnTo>
                    <a:pt x="88900" y="2630170"/>
                  </a:lnTo>
                  <a:cubicBezTo>
                    <a:pt x="87630" y="2623820"/>
                    <a:pt x="87630" y="2618740"/>
                    <a:pt x="87630" y="2613660"/>
                  </a:cubicBezTo>
                  <a:lnTo>
                    <a:pt x="87630" y="2586990"/>
                  </a:lnTo>
                  <a:lnTo>
                    <a:pt x="83820" y="2586990"/>
                  </a:lnTo>
                  <a:lnTo>
                    <a:pt x="78740" y="2515870"/>
                  </a:lnTo>
                  <a:lnTo>
                    <a:pt x="83820" y="2515870"/>
                  </a:lnTo>
                  <a:cubicBezTo>
                    <a:pt x="83820" y="2509520"/>
                    <a:pt x="83820" y="2504440"/>
                    <a:pt x="82550" y="2498090"/>
                  </a:cubicBezTo>
                  <a:lnTo>
                    <a:pt x="91440" y="2498090"/>
                  </a:lnTo>
                  <a:lnTo>
                    <a:pt x="91440" y="2495550"/>
                  </a:lnTo>
                  <a:lnTo>
                    <a:pt x="86360" y="2393950"/>
                  </a:lnTo>
                  <a:cubicBezTo>
                    <a:pt x="87630" y="2390140"/>
                    <a:pt x="87630" y="2383790"/>
                    <a:pt x="88900" y="2374900"/>
                  </a:cubicBezTo>
                  <a:cubicBezTo>
                    <a:pt x="90170" y="2367280"/>
                    <a:pt x="91440" y="2355850"/>
                    <a:pt x="92710" y="2353310"/>
                  </a:cubicBezTo>
                  <a:lnTo>
                    <a:pt x="93980" y="2353310"/>
                  </a:lnTo>
                  <a:cubicBezTo>
                    <a:pt x="95250" y="2325370"/>
                    <a:pt x="92710" y="2292350"/>
                    <a:pt x="91440" y="2256790"/>
                  </a:cubicBezTo>
                  <a:cubicBezTo>
                    <a:pt x="88900" y="2216150"/>
                    <a:pt x="86360" y="2172970"/>
                    <a:pt x="88900" y="2131060"/>
                  </a:cubicBezTo>
                  <a:lnTo>
                    <a:pt x="88900" y="2128520"/>
                  </a:lnTo>
                  <a:cubicBezTo>
                    <a:pt x="87630" y="2124710"/>
                    <a:pt x="87630" y="2114550"/>
                    <a:pt x="86360" y="2101850"/>
                  </a:cubicBezTo>
                  <a:cubicBezTo>
                    <a:pt x="86360" y="2081530"/>
                    <a:pt x="87630" y="2062480"/>
                    <a:pt x="87630" y="2042160"/>
                  </a:cubicBezTo>
                  <a:cubicBezTo>
                    <a:pt x="88900" y="1992630"/>
                    <a:pt x="91440" y="1940560"/>
                    <a:pt x="86360" y="1877060"/>
                  </a:cubicBezTo>
                  <a:lnTo>
                    <a:pt x="95250" y="1827530"/>
                  </a:lnTo>
                  <a:lnTo>
                    <a:pt x="95250" y="1826260"/>
                  </a:lnTo>
                  <a:cubicBezTo>
                    <a:pt x="95250" y="1807210"/>
                    <a:pt x="93980" y="1800860"/>
                    <a:pt x="87630" y="1799590"/>
                  </a:cubicBezTo>
                  <a:cubicBezTo>
                    <a:pt x="85090" y="1799590"/>
                    <a:pt x="83820" y="1799590"/>
                    <a:pt x="81280" y="1802130"/>
                  </a:cubicBezTo>
                  <a:cubicBezTo>
                    <a:pt x="81280" y="1795780"/>
                    <a:pt x="81280" y="1789430"/>
                    <a:pt x="80010" y="1779270"/>
                  </a:cubicBezTo>
                  <a:cubicBezTo>
                    <a:pt x="78740" y="1752600"/>
                    <a:pt x="80010" y="1742440"/>
                    <a:pt x="80010" y="1737360"/>
                  </a:cubicBezTo>
                  <a:cubicBezTo>
                    <a:pt x="81280" y="1737360"/>
                    <a:pt x="82550" y="1737360"/>
                    <a:pt x="85090" y="1736090"/>
                  </a:cubicBezTo>
                  <a:cubicBezTo>
                    <a:pt x="88900" y="1733550"/>
                    <a:pt x="90170" y="1728470"/>
                    <a:pt x="90170" y="1722120"/>
                  </a:cubicBezTo>
                  <a:lnTo>
                    <a:pt x="90170" y="1720850"/>
                  </a:lnTo>
                  <a:lnTo>
                    <a:pt x="88900" y="1714500"/>
                  </a:lnTo>
                  <a:cubicBezTo>
                    <a:pt x="85090" y="1686560"/>
                    <a:pt x="81280" y="1649730"/>
                    <a:pt x="81280" y="1607820"/>
                  </a:cubicBezTo>
                  <a:lnTo>
                    <a:pt x="82550" y="1607820"/>
                  </a:lnTo>
                  <a:lnTo>
                    <a:pt x="82550" y="1614170"/>
                  </a:lnTo>
                  <a:cubicBezTo>
                    <a:pt x="83820" y="1640840"/>
                    <a:pt x="85090" y="1643380"/>
                    <a:pt x="91440" y="1643380"/>
                  </a:cubicBezTo>
                  <a:cubicBezTo>
                    <a:pt x="99060" y="1643380"/>
                    <a:pt x="99060" y="1638300"/>
                    <a:pt x="101600" y="1615440"/>
                  </a:cubicBezTo>
                  <a:lnTo>
                    <a:pt x="102870" y="1611630"/>
                  </a:lnTo>
                  <a:lnTo>
                    <a:pt x="99060" y="1609090"/>
                  </a:lnTo>
                  <a:cubicBezTo>
                    <a:pt x="92710" y="1601470"/>
                    <a:pt x="92710" y="1544320"/>
                    <a:pt x="92710" y="1501140"/>
                  </a:cubicBezTo>
                  <a:cubicBezTo>
                    <a:pt x="92710" y="1426210"/>
                    <a:pt x="90170" y="1395730"/>
                    <a:pt x="83820" y="1386840"/>
                  </a:cubicBezTo>
                  <a:lnTo>
                    <a:pt x="85090" y="1375410"/>
                  </a:lnTo>
                  <a:lnTo>
                    <a:pt x="87630" y="1375410"/>
                  </a:lnTo>
                  <a:cubicBezTo>
                    <a:pt x="91440" y="1338580"/>
                    <a:pt x="88900" y="1324610"/>
                    <a:pt x="85090" y="1308100"/>
                  </a:cubicBezTo>
                  <a:cubicBezTo>
                    <a:pt x="81280" y="1292860"/>
                    <a:pt x="77470" y="1275080"/>
                    <a:pt x="78740" y="1229360"/>
                  </a:cubicBezTo>
                  <a:cubicBezTo>
                    <a:pt x="80010" y="1212850"/>
                    <a:pt x="80010" y="1201420"/>
                    <a:pt x="81280" y="1196340"/>
                  </a:cubicBezTo>
                  <a:lnTo>
                    <a:pt x="85090" y="1196340"/>
                  </a:lnTo>
                  <a:lnTo>
                    <a:pt x="81280" y="1125220"/>
                  </a:lnTo>
                  <a:lnTo>
                    <a:pt x="81280" y="1121410"/>
                  </a:lnTo>
                  <a:lnTo>
                    <a:pt x="83820" y="1121410"/>
                  </a:lnTo>
                  <a:lnTo>
                    <a:pt x="82550" y="1043940"/>
                  </a:lnTo>
                  <a:lnTo>
                    <a:pt x="87630" y="1052830"/>
                  </a:lnTo>
                  <a:lnTo>
                    <a:pt x="82550" y="1021080"/>
                  </a:lnTo>
                  <a:cubicBezTo>
                    <a:pt x="81280" y="1012190"/>
                    <a:pt x="78740" y="998220"/>
                    <a:pt x="77470" y="982980"/>
                  </a:cubicBezTo>
                  <a:lnTo>
                    <a:pt x="81280" y="969010"/>
                  </a:lnTo>
                  <a:cubicBezTo>
                    <a:pt x="90170" y="939800"/>
                    <a:pt x="88900" y="925830"/>
                    <a:pt x="87630" y="904240"/>
                  </a:cubicBezTo>
                  <a:cubicBezTo>
                    <a:pt x="86360" y="895350"/>
                    <a:pt x="86360" y="885190"/>
                    <a:pt x="85090" y="871220"/>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98113" y="83820"/>
                    <a:pt x="991114" y="85090"/>
                    <a:pt x="1100722" y="85090"/>
                  </a:cubicBezTo>
                  <a:lnTo>
                    <a:pt x="1177115" y="85090"/>
                  </a:lnTo>
                  <a:lnTo>
                    <a:pt x="1147222" y="80010"/>
                  </a:lnTo>
                  <a:cubicBezTo>
                    <a:pt x="1167151" y="80010"/>
                    <a:pt x="1180437" y="81280"/>
                    <a:pt x="1197044" y="81280"/>
                  </a:cubicBezTo>
                  <a:cubicBezTo>
                    <a:pt x="1207008" y="81280"/>
                    <a:pt x="1216973" y="82550"/>
                    <a:pt x="1226937" y="82550"/>
                  </a:cubicBezTo>
                  <a:lnTo>
                    <a:pt x="1233580" y="82550"/>
                  </a:lnTo>
                  <a:cubicBezTo>
                    <a:pt x="1243545" y="81280"/>
                    <a:pt x="1256830" y="80010"/>
                    <a:pt x="1263473" y="77470"/>
                  </a:cubicBezTo>
                  <a:lnTo>
                    <a:pt x="1263473" y="78740"/>
                  </a:lnTo>
                  <a:cubicBezTo>
                    <a:pt x="1339867" y="83820"/>
                    <a:pt x="1393010" y="82550"/>
                    <a:pt x="1436189" y="78740"/>
                  </a:cubicBezTo>
                  <a:lnTo>
                    <a:pt x="1442832" y="78740"/>
                  </a:lnTo>
                  <a:cubicBezTo>
                    <a:pt x="1602262" y="78740"/>
                    <a:pt x="1781621" y="78740"/>
                    <a:pt x="1821479" y="86360"/>
                  </a:cubicBezTo>
                  <a:lnTo>
                    <a:pt x="1828122" y="86360"/>
                  </a:lnTo>
                  <a:cubicBezTo>
                    <a:pt x="1887908" y="86360"/>
                    <a:pt x="1901194" y="86360"/>
                    <a:pt x="1904515" y="80010"/>
                  </a:cubicBezTo>
                  <a:lnTo>
                    <a:pt x="1931087" y="80010"/>
                  </a:lnTo>
                  <a:lnTo>
                    <a:pt x="1974266" y="83820"/>
                  </a:lnTo>
                  <a:lnTo>
                    <a:pt x="2014123" y="78740"/>
                  </a:lnTo>
                  <a:cubicBezTo>
                    <a:pt x="2034052" y="78740"/>
                    <a:pt x="2053981" y="78740"/>
                    <a:pt x="2067267" y="80010"/>
                  </a:cubicBezTo>
                  <a:lnTo>
                    <a:pt x="2067267" y="88900"/>
                  </a:lnTo>
                  <a:cubicBezTo>
                    <a:pt x="2150303" y="91440"/>
                    <a:pt x="2273197" y="90170"/>
                    <a:pt x="2362877" y="88900"/>
                  </a:cubicBezTo>
                  <a:cubicBezTo>
                    <a:pt x="2402734" y="88900"/>
                    <a:pt x="2439270" y="87630"/>
                    <a:pt x="2459199" y="87630"/>
                  </a:cubicBezTo>
                  <a:lnTo>
                    <a:pt x="2459199" y="85090"/>
                  </a:lnTo>
                  <a:lnTo>
                    <a:pt x="2731559" y="85090"/>
                  </a:lnTo>
                  <a:lnTo>
                    <a:pt x="2731559" y="87630"/>
                  </a:lnTo>
                  <a:cubicBezTo>
                    <a:pt x="2741523" y="86360"/>
                    <a:pt x="2751487" y="86360"/>
                    <a:pt x="2758130" y="85090"/>
                  </a:cubicBezTo>
                  <a:lnTo>
                    <a:pt x="2847810" y="85090"/>
                  </a:lnTo>
                  <a:cubicBezTo>
                    <a:pt x="3083633" y="85090"/>
                    <a:pt x="3329421" y="85090"/>
                    <a:pt x="3545316" y="81280"/>
                  </a:cubicBezTo>
                  <a:lnTo>
                    <a:pt x="3558603" y="81280"/>
                  </a:lnTo>
                  <a:cubicBezTo>
                    <a:pt x="3581853" y="81280"/>
                    <a:pt x="3601782" y="80010"/>
                    <a:pt x="3625031" y="80010"/>
                  </a:cubicBezTo>
                  <a:lnTo>
                    <a:pt x="3737961" y="77470"/>
                  </a:lnTo>
                  <a:lnTo>
                    <a:pt x="3714711" y="74930"/>
                  </a:lnTo>
                  <a:lnTo>
                    <a:pt x="3764533" y="74930"/>
                  </a:lnTo>
                  <a:cubicBezTo>
                    <a:pt x="3781140" y="78740"/>
                    <a:pt x="3811033" y="81280"/>
                    <a:pt x="3830962" y="83820"/>
                  </a:cubicBezTo>
                  <a:lnTo>
                    <a:pt x="3834284" y="77470"/>
                  </a:lnTo>
                  <a:lnTo>
                    <a:pt x="3837605" y="82550"/>
                  </a:lnTo>
                  <a:cubicBezTo>
                    <a:pt x="3847569" y="81280"/>
                    <a:pt x="3910677" y="82550"/>
                    <a:pt x="3963820" y="82550"/>
                  </a:cubicBezTo>
                  <a:lnTo>
                    <a:pt x="4116608" y="82550"/>
                  </a:lnTo>
                  <a:lnTo>
                    <a:pt x="4116608" y="78740"/>
                  </a:lnTo>
                  <a:cubicBezTo>
                    <a:pt x="4129894" y="78740"/>
                    <a:pt x="4139858" y="78740"/>
                    <a:pt x="4153144" y="77470"/>
                  </a:cubicBezTo>
                  <a:lnTo>
                    <a:pt x="4156465" y="77470"/>
                  </a:lnTo>
                  <a:cubicBezTo>
                    <a:pt x="4193001" y="76200"/>
                    <a:pt x="4232859" y="74930"/>
                    <a:pt x="4279359" y="73660"/>
                  </a:cubicBezTo>
                  <a:cubicBezTo>
                    <a:pt x="4276037" y="74930"/>
                    <a:pt x="4276037" y="76200"/>
                    <a:pt x="4272716" y="77470"/>
                  </a:cubicBezTo>
                  <a:cubicBezTo>
                    <a:pt x="4269395" y="83820"/>
                    <a:pt x="4289324" y="87630"/>
                    <a:pt x="4299288" y="88900"/>
                  </a:cubicBezTo>
                  <a:lnTo>
                    <a:pt x="4305931" y="88900"/>
                  </a:lnTo>
                  <a:cubicBezTo>
                    <a:pt x="4395610" y="90170"/>
                    <a:pt x="4412218" y="88900"/>
                    <a:pt x="4425503" y="85090"/>
                  </a:cubicBezTo>
                  <a:cubicBezTo>
                    <a:pt x="4428825" y="83820"/>
                    <a:pt x="4435468" y="82550"/>
                    <a:pt x="4511861" y="83820"/>
                  </a:cubicBezTo>
                  <a:lnTo>
                    <a:pt x="4518504" y="83820"/>
                  </a:lnTo>
                  <a:cubicBezTo>
                    <a:pt x="4528469" y="82550"/>
                    <a:pt x="4535112" y="81280"/>
                    <a:pt x="4538433" y="80010"/>
                  </a:cubicBezTo>
                  <a:cubicBezTo>
                    <a:pt x="4624791" y="78740"/>
                    <a:pt x="4654684" y="77470"/>
                    <a:pt x="4677934" y="76200"/>
                  </a:cubicBezTo>
                  <a:lnTo>
                    <a:pt x="4760971" y="78740"/>
                  </a:lnTo>
                  <a:cubicBezTo>
                    <a:pt x="4790864" y="80010"/>
                    <a:pt x="4807471" y="80010"/>
                    <a:pt x="4817436" y="81280"/>
                  </a:cubicBezTo>
                  <a:lnTo>
                    <a:pt x="4817436" y="90170"/>
                  </a:lnTo>
                  <a:lnTo>
                    <a:pt x="5212690" y="92710"/>
                  </a:lnTo>
                  <a:lnTo>
                    <a:pt x="5199404" y="91440"/>
                  </a:lnTo>
                  <a:cubicBezTo>
                    <a:pt x="5225975" y="90170"/>
                    <a:pt x="5279119" y="87630"/>
                    <a:pt x="5315655" y="87630"/>
                  </a:cubicBezTo>
                  <a:cubicBezTo>
                    <a:pt x="5395370" y="85090"/>
                    <a:pt x="5428585" y="83820"/>
                    <a:pt x="5440865" y="81280"/>
                  </a:cubicBezTo>
                  <a:lnTo>
                    <a:pt x="5451025" y="81280"/>
                  </a:lnTo>
                  <a:lnTo>
                    <a:pt x="5453565" y="85090"/>
                  </a:lnTo>
                  <a:lnTo>
                    <a:pt x="5453565" y="63500"/>
                  </a:lnTo>
                  <a:lnTo>
                    <a:pt x="5456105" y="63500"/>
                  </a:lnTo>
                  <a:lnTo>
                    <a:pt x="5454835" y="85090"/>
                  </a:lnTo>
                  <a:lnTo>
                    <a:pt x="5458645" y="83820"/>
                  </a:lnTo>
                  <a:cubicBezTo>
                    <a:pt x="5464995" y="82550"/>
                    <a:pt x="5490395" y="81280"/>
                    <a:pt x="5517065" y="80010"/>
                  </a:cubicBezTo>
                  <a:lnTo>
                    <a:pt x="5517065" y="85090"/>
                  </a:lnTo>
                  <a:cubicBezTo>
                    <a:pt x="5541195" y="86360"/>
                    <a:pt x="5561515" y="85090"/>
                    <a:pt x="5581835" y="82550"/>
                  </a:cubicBezTo>
                  <a:cubicBezTo>
                    <a:pt x="5608505" y="80010"/>
                    <a:pt x="5635175" y="77470"/>
                    <a:pt x="5672005" y="82550"/>
                  </a:cubicBezTo>
                  <a:cubicBezTo>
                    <a:pt x="5680895" y="82550"/>
                    <a:pt x="5693595" y="85090"/>
                    <a:pt x="5706295" y="86360"/>
                  </a:cubicBezTo>
                  <a:cubicBezTo>
                    <a:pt x="5734235" y="90170"/>
                    <a:pt x="5744395" y="91440"/>
                    <a:pt x="5749475" y="86360"/>
                  </a:cubicBezTo>
                  <a:lnTo>
                    <a:pt x="5750745" y="85090"/>
                  </a:lnTo>
                  <a:cubicBezTo>
                    <a:pt x="5758365" y="85090"/>
                    <a:pt x="5765985" y="85090"/>
                    <a:pt x="5774875" y="83820"/>
                  </a:cubicBezTo>
                  <a:cubicBezTo>
                    <a:pt x="5797735" y="82550"/>
                    <a:pt x="5820595" y="81280"/>
                    <a:pt x="5847265" y="85090"/>
                  </a:cubicBezTo>
                  <a:lnTo>
                    <a:pt x="5849805" y="85090"/>
                  </a:lnTo>
                  <a:cubicBezTo>
                    <a:pt x="5851075" y="85090"/>
                    <a:pt x="5852345" y="85090"/>
                    <a:pt x="5852345" y="83820"/>
                  </a:cubicBezTo>
                  <a:lnTo>
                    <a:pt x="5866315" y="86360"/>
                  </a:lnTo>
                  <a:cubicBezTo>
                    <a:pt x="5879015" y="88900"/>
                    <a:pt x="5901875" y="87630"/>
                    <a:pt x="5922195" y="86360"/>
                  </a:cubicBezTo>
                  <a:cubicBezTo>
                    <a:pt x="5932355" y="86360"/>
                    <a:pt x="5943785" y="85090"/>
                    <a:pt x="5950135" y="85090"/>
                  </a:cubicBezTo>
                  <a:lnTo>
                    <a:pt x="5951405" y="90170"/>
                  </a:lnTo>
                  <a:cubicBezTo>
                    <a:pt x="5972995" y="83820"/>
                    <a:pt x="5999665" y="83820"/>
                    <a:pt x="6030145" y="85090"/>
                  </a:cubicBezTo>
                  <a:cubicBezTo>
                    <a:pt x="6054275" y="86360"/>
                    <a:pt x="6082215" y="86360"/>
                    <a:pt x="6111425" y="83820"/>
                  </a:cubicBezTo>
                  <a:lnTo>
                    <a:pt x="6107615" y="87630"/>
                  </a:lnTo>
                  <a:lnTo>
                    <a:pt x="6130475" y="85090"/>
                  </a:lnTo>
                  <a:cubicBezTo>
                    <a:pt x="6133015" y="85090"/>
                    <a:pt x="6135555" y="85090"/>
                    <a:pt x="6139365" y="83820"/>
                  </a:cubicBezTo>
                  <a:lnTo>
                    <a:pt x="6140635" y="90170"/>
                  </a:lnTo>
                  <a:cubicBezTo>
                    <a:pt x="6157145" y="88900"/>
                    <a:pt x="6173655" y="87630"/>
                    <a:pt x="6195245" y="88900"/>
                  </a:cubicBezTo>
                  <a:lnTo>
                    <a:pt x="6199055" y="88900"/>
                  </a:lnTo>
                  <a:lnTo>
                    <a:pt x="6209215" y="90170"/>
                  </a:lnTo>
                  <a:lnTo>
                    <a:pt x="6209215" y="109220"/>
                  </a:lnTo>
                  <a:lnTo>
                    <a:pt x="6221915" y="109220"/>
                  </a:lnTo>
                  <a:lnTo>
                    <a:pt x="6221915" y="115570"/>
                  </a:lnTo>
                  <a:cubicBezTo>
                    <a:pt x="6220645" y="129540"/>
                    <a:pt x="6219375" y="138430"/>
                    <a:pt x="6216835" y="148590"/>
                  </a:cubicBezTo>
                  <a:lnTo>
                    <a:pt x="6216835" y="151130"/>
                  </a:lnTo>
                  <a:cubicBezTo>
                    <a:pt x="6211755" y="176530"/>
                    <a:pt x="6207945" y="201930"/>
                    <a:pt x="6209215" y="271780"/>
                  </a:cubicBezTo>
                  <a:lnTo>
                    <a:pt x="6213025" y="271780"/>
                  </a:lnTo>
                  <a:cubicBezTo>
                    <a:pt x="6211755" y="293370"/>
                    <a:pt x="6210485" y="311150"/>
                    <a:pt x="6207945" y="321310"/>
                  </a:cubicBezTo>
                  <a:cubicBezTo>
                    <a:pt x="6207945" y="369570"/>
                    <a:pt x="6209215" y="372110"/>
                    <a:pt x="6215565" y="372110"/>
                  </a:cubicBezTo>
                  <a:cubicBezTo>
                    <a:pt x="6215565" y="384810"/>
                    <a:pt x="6216835" y="394970"/>
                    <a:pt x="6219375" y="407670"/>
                  </a:cubicBezTo>
                  <a:cubicBezTo>
                    <a:pt x="6220645" y="417830"/>
                    <a:pt x="6223185" y="429260"/>
                    <a:pt x="6223185" y="443230"/>
                  </a:cubicBezTo>
                  <a:lnTo>
                    <a:pt x="6218105" y="443230"/>
                  </a:lnTo>
                  <a:lnTo>
                    <a:pt x="6218105" y="449580"/>
                  </a:lnTo>
                  <a:cubicBezTo>
                    <a:pt x="6215565" y="513080"/>
                    <a:pt x="6219375" y="520700"/>
                    <a:pt x="6223185" y="528320"/>
                  </a:cubicBezTo>
                  <a:cubicBezTo>
                    <a:pt x="6224455" y="530860"/>
                    <a:pt x="6225725" y="534670"/>
                    <a:pt x="6226995" y="544830"/>
                  </a:cubicBezTo>
                  <a:lnTo>
                    <a:pt x="6218105" y="546100"/>
                  </a:lnTo>
                  <a:close/>
                  <a:moveTo>
                    <a:pt x="6221915" y="756920"/>
                  </a:moveTo>
                  <a:lnTo>
                    <a:pt x="6219375" y="751840"/>
                  </a:lnTo>
                  <a:lnTo>
                    <a:pt x="6220645" y="745490"/>
                  </a:lnTo>
                  <a:cubicBezTo>
                    <a:pt x="6221915" y="750570"/>
                    <a:pt x="6221915" y="754380"/>
                    <a:pt x="6221915" y="756920"/>
                  </a:cubicBezTo>
                  <a:close/>
                  <a:moveTo>
                    <a:pt x="73660" y="2716530"/>
                  </a:moveTo>
                  <a:lnTo>
                    <a:pt x="76200" y="2721610"/>
                  </a:lnTo>
                  <a:lnTo>
                    <a:pt x="74930" y="2727960"/>
                  </a:lnTo>
                  <a:cubicBezTo>
                    <a:pt x="73660" y="2724150"/>
                    <a:pt x="73660" y="2720340"/>
                    <a:pt x="73660" y="2716530"/>
                  </a:cubicBezTo>
                  <a:close/>
                  <a:moveTo>
                    <a:pt x="6257475" y="628650"/>
                  </a:moveTo>
                  <a:lnTo>
                    <a:pt x="6257475" y="619760"/>
                  </a:lnTo>
                  <a:cubicBezTo>
                    <a:pt x="6257475" y="623570"/>
                    <a:pt x="6258745" y="626110"/>
                    <a:pt x="6258745" y="628650"/>
                  </a:cubicBezTo>
                  <a:lnTo>
                    <a:pt x="6257475" y="628650"/>
                  </a:lnTo>
                  <a:close/>
                  <a:moveTo>
                    <a:pt x="6286685" y="1320800"/>
                  </a:moveTo>
                  <a:lnTo>
                    <a:pt x="6282875" y="1319530"/>
                  </a:lnTo>
                  <a:cubicBezTo>
                    <a:pt x="6284145" y="1319530"/>
                    <a:pt x="6285415" y="1320800"/>
                    <a:pt x="6286685" y="1320800"/>
                  </a:cubicBezTo>
                  <a:close/>
                </a:path>
              </a:pathLst>
            </a:custGeom>
            <a:solidFill>
              <a:srgbClr val="D8849E"/>
            </a:solidFill>
          </p:spPr>
        </p:sp>
      </p:grpSp>
      <p:sp>
        <p:nvSpPr>
          <p:cNvPr id="4" name="Freeform 4"/>
          <p:cNvSpPr/>
          <p:nvPr/>
        </p:nvSpPr>
        <p:spPr>
          <a:xfrm>
            <a:off x="2270896" y="3721560"/>
            <a:ext cx="6233897" cy="4191000"/>
          </a:xfrm>
          <a:custGeom>
            <a:avLst/>
            <a:gdLst/>
            <a:ahLst/>
            <a:cxnLst/>
            <a:rect l="l" t="t" r="r" b="b"/>
            <a:pathLst>
              <a:path w="4913819" h="3332463">
                <a:moveTo>
                  <a:pt x="0" y="0"/>
                </a:moveTo>
                <a:lnTo>
                  <a:pt x="4913820" y="0"/>
                </a:lnTo>
                <a:lnTo>
                  <a:pt x="4913820" y="3332463"/>
                </a:lnTo>
                <a:lnTo>
                  <a:pt x="0" y="33324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13"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30785" y="72148"/>
            <a:ext cx="998538"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reeform 4"/>
          <p:cNvSpPr/>
          <p:nvPr/>
        </p:nvSpPr>
        <p:spPr>
          <a:xfrm>
            <a:off x="9677401" y="3061297"/>
            <a:ext cx="6736464" cy="5739803"/>
          </a:xfrm>
          <a:custGeom>
            <a:avLst/>
            <a:gdLst/>
            <a:ahLst/>
            <a:cxnLst/>
            <a:rect l="l" t="t" r="r" b="b"/>
            <a:pathLst>
              <a:path w="4913819" h="3332463">
                <a:moveTo>
                  <a:pt x="0" y="0"/>
                </a:moveTo>
                <a:lnTo>
                  <a:pt x="4913820" y="0"/>
                </a:lnTo>
                <a:lnTo>
                  <a:pt x="4913820" y="3332463"/>
                </a:lnTo>
                <a:lnTo>
                  <a:pt x="0" y="33324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AutoShape 2"/>
          <p:cNvSpPr/>
          <p:nvPr/>
        </p:nvSpPr>
        <p:spPr>
          <a:xfrm>
            <a:off x="4585393" y="965152"/>
            <a:ext cx="8444807" cy="1109880"/>
          </a:xfrm>
          <a:prstGeom prst="rect">
            <a:avLst/>
          </a:prstGeom>
          <a:solidFill>
            <a:srgbClr val="E8B59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p>
      <p:sp>
        <p:nvSpPr>
          <p:cNvPr id="6" name="Rectangle 5"/>
          <p:cNvSpPr/>
          <p:nvPr/>
        </p:nvSpPr>
        <p:spPr>
          <a:xfrm>
            <a:off x="5311243" y="1077990"/>
            <a:ext cx="6474849" cy="92333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r>
              <a:rPr lang="en-US" sz="5400" b="1">
                <a:solidFill>
                  <a:schemeClr val="bg1"/>
                </a:solidFill>
                <a:latin typeface="Times New Roman" panose="02020603050405020304" pitchFamily="18" charset="0"/>
                <a:cs typeface="Times New Roman" panose="02020603050405020304" pitchFamily="18" charset="0"/>
              </a:rPr>
              <a:t>2. Đặc sắc nghệ thuật</a:t>
            </a:r>
            <a:endParaRPr lang="en-GB" sz="540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3023831" y="5037821"/>
            <a:ext cx="4800600" cy="1754326"/>
          </a:xfrm>
          <a:prstGeom prst="rect">
            <a:avLst/>
          </a:prstGeom>
        </p:spPr>
        <p:txBody>
          <a:bodyPr wrap="square">
            <a:spAutoFit/>
          </a:bodyPr>
          <a:lstStyle/>
          <a:p>
            <a:pPr algn="ctr">
              <a:spcAft>
                <a:spcPts val="800"/>
              </a:spcAft>
            </a:pPr>
            <a:r>
              <a:rPr lang="de-DE" sz="5400" b="1" i="1">
                <a:solidFill>
                  <a:srgbClr val="FF0000"/>
                </a:solidFill>
                <a:latin typeface="Times New Roman" panose="02020603050405020304" pitchFamily="18" charset="0"/>
                <a:cs typeface="Times New Roman" panose="02020603050405020304" pitchFamily="18" charset="0"/>
              </a:rPr>
              <a:t>Ngôn ngữ</a:t>
            </a:r>
            <a:r>
              <a:rPr lang="de-DE" sz="5400">
                <a:latin typeface="Times New Roman" panose="02020603050405020304" pitchFamily="18" charset="0"/>
                <a:cs typeface="Times New Roman" panose="02020603050405020304" pitchFamily="18" charset="0"/>
              </a:rPr>
              <a:t>: hàm súc, tinh tế.</a:t>
            </a:r>
            <a:endParaRPr lang="en-GB" sz="5400">
              <a:solidFill>
                <a:prstClr val="black"/>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10373980" y="4053314"/>
            <a:ext cx="5247020" cy="4154984"/>
          </a:xfrm>
          <a:prstGeom prst="rect">
            <a:avLst/>
          </a:prstGeom>
        </p:spPr>
        <p:txBody>
          <a:bodyPr wrap="square">
            <a:spAutoFit/>
          </a:bodyPr>
          <a:lstStyle/>
          <a:p>
            <a:pPr algn="ctr"/>
            <a:r>
              <a:rPr lang="de-DE" sz="4400" b="1" i="1">
                <a:solidFill>
                  <a:srgbClr val="FF0000"/>
                </a:solidFill>
                <a:latin typeface="Times New Roman" panose="02020603050405020304" pitchFamily="18" charset="0"/>
                <a:cs typeface="Times New Roman" panose="02020603050405020304" pitchFamily="18" charset="0"/>
              </a:rPr>
              <a:t>Kết cấu chặt chẽ</a:t>
            </a:r>
            <a:endParaRPr lang="vi-VN" sz="4400">
              <a:latin typeface="Times New Roman" panose="02020603050405020304" pitchFamily="18" charset="0"/>
              <a:cs typeface="Times New Roman" panose="02020603050405020304" pitchFamily="18" charset="0"/>
            </a:endParaRPr>
          </a:p>
          <a:p>
            <a:pPr algn="just"/>
            <a:r>
              <a:rPr lang="de-DE" sz="4400">
                <a:latin typeface="Times New Roman" panose="02020603050405020304" pitchFamily="18" charset="0"/>
                <a:cs typeface="Times New Roman" panose="02020603050405020304" pitchFamily="18" charset="0"/>
              </a:rPr>
              <a:t> Đi từ cảnh và sự việc cụ thể, đến tư tưởng khái quát về thân phận chung của người tài sắc.</a:t>
            </a:r>
            <a:endParaRPr lang="en-GB" sz="4400">
              <a:solidFill>
                <a:prstClr val="black"/>
              </a:solidFill>
              <a:latin typeface="Times New Roman" panose="02020603050405020304" pitchFamily="18" charset="0"/>
              <a:cs typeface="Times New Roman" panose="02020603050405020304" pitchFamily="18" charset="0"/>
            </a:endParaRPr>
          </a:p>
        </p:txBody>
      </p:sp>
      <p:pic>
        <p:nvPicPr>
          <p:cNvPr id="18" name="图片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9900000">
            <a:off x="14793939" y="-187288"/>
            <a:ext cx="3765550" cy="2530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组合 1"/>
          <p:cNvGrpSpPr>
            <a:grpSpLocks/>
          </p:cNvGrpSpPr>
          <p:nvPr/>
        </p:nvGrpSpPr>
        <p:grpSpPr bwMode="auto">
          <a:xfrm rot="5239797">
            <a:off x="288096" y="-825598"/>
            <a:ext cx="3162300" cy="3886200"/>
            <a:chOff x="3668724" y="1507724"/>
            <a:chExt cx="4868459" cy="5272906"/>
          </a:xfrm>
        </p:grpSpPr>
        <p:pic>
          <p:nvPicPr>
            <p:cNvPr id="20" name="图片 14"/>
            <p:cNvPicPr>
              <a:picLocks noChangeAspect="1"/>
            </p:cNvPicPr>
            <p:nvPr/>
          </p:nvPicPr>
          <p:blipFill>
            <a:blip r:embed="rId7">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5"/>
            <p:cNvPicPr>
              <a:picLocks noChangeAspect="1"/>
            </p:cNvPicPr>
            <p:nvPr/>
          </p:nvPicPr>
          <p:blipFill>
            <a:blip r:embed="rId7">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16"/>
            <p:cNvPicPr>
              <a:picLocks noChangeAspect="1"/>
            </p:cNvPicPr>
            <p:nvPr/>
          </p:nvPicPr>
          <p:blipFill>
            <a:blip r:embed="rId7">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373821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par>
                                <p:cTn id="28" presetID="22" presetClass="entr" presetSubtype="4"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665515" y="9808187"/>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5649685" y="9808187"/>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2964885" y="9808187"/>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2176597" y="150450"/>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5138603" y="173587"/>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12445685" y="173586"/>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12"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9900000">
            <a:off x="14793939" y="-187288"/>
            <a:ext cx="3765550" cy="2530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组合 1"/>
          <p:cNvGrpSpPr>
            <a:grpSpLocks/>
          </p:cNvGrpSpPr>
          <p:nvPr/>
        </p:nvGrpSpPr>
        <p:grpSpPr bwMode="auto">
          <a:xfrm rot="5239797">
            <a:off x="288096" y="-825598"/>
            <a:ext cx="3162300" cy="3886200"/>
            <a:chOff x="3668724" y="1507724"/>
            <a:chExt cx="4868459" cy="5272906"/>
          </a:xfrm>
        </p:grpSpPr>
        <p:pic>
          <p:nvPicPr>
            <p:cNvPr id="14" name="图片 14"/>
            <p:cNvPicPr>
              <a:picLocks noChangeAspect="1"/>
            </p:cNvPicPr>
            <p:nvPr/>
          </p:nvPicPr>
          <p:blipFill>
            <a:blip r:embed="rId6">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5"/>
            <p:cNvPicPr>
              <a:picLocks noChangeAspect="1"/>
            </p:cNvPicPr>
            <p:nvPr/>
          </p:nvPicPr>
          <p:blipFill>
            <a:blip r:embed="rId6">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6"/>
            <p:cNvPicPr>
              <a:picLocks noChangeAspect="1"/>
            </p:cNvPicPr>
            <p:nvPr/>
          </p:nvPicPr>
          <p:blipFill>
            <a:blip r:embed="rId6">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图片 2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330785" y="72148"/>
            <a:ext cx="998538"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17"/>
          <p:cNvGrpSpPr/>
          <p:nvPr/>
        </p:nvGrpSpPr>
        <p:grpSpPr>
          <a:xfrm>
            <a:off x="2694240" y="3815292"/>
            <a:ext cx="304741" cy="1468695"/>
            <a:chOff x="2971802" y="2190750"/>
            <a:chExt cx="228598" cy="1101725"/>
          </a:xfrm>
        </p:grpSpPr>
        <p:cxnSp>
          <p:nvCxnSpPr>
            <p:cNvPr id="19" name="Straight Connector 18"/>
            <p:cNvCxnSpPr/>
            <p:nvPr/>
          </p:nvCxnSpPr>
          <p:spPr>
            <a:xfrm rot="16200000" flipV="1">
              <a:off x="2478088" y="2684463"/>
              <a:ext cx="1101725" cy="114300"/>
            </a:xfrm>
            <a:prstGeom prst="line">
              <a:avLst/>
            </a:prstGeom>
            <a:noFill/>
            <a:ln w="19050" cap="flat" cmpd="sng" algn="ctr">
              <a:solidFill>
                <a:srgbClr val="44546A"/>
              </a:solidFill>
              <a:prstDash val="solid"/>
              <a:miter lim="800000"/>
            </a:ln>
            <a:effectLst/>
          </p:spPr>
        </p:cxnSp>
        <p:cxnSp>
          <p:nvCxnSpPr>
            <p:cNvPr id="20" name="Straight Connector 19"/>
            <p:cNvCxnSpPr/>
            <p:nvPr/>
          </p:nvCxnSpPr>
          <p:spPr>
            <a:xfrm rot="5400000" flipH="1" flipV="1">
              <a:off x="2592387" y="2684463"/>
              <a:ext cx="1101725" cy="114300"/>
            </a:xfrm>
            <a:prstGeom prst="line">
              <a:avLst/>
            </a:prstGeom>
            <a:noFill/>
            <a:ln w="19050" cap="flat" cmpd="sng" algn="ctr">
              <a:solidFill>
                <a:srgbClr val="44546A"/>
              </a:solidFill>
              <a:prstDash val="solid"/>
              <a:miter lim="800000"/>
            </a:ln>
            <a:effectLst/>
          </p:spPr>
        </p:cxnSp>
      </p:grpSp>
      <p:sp>
        <p:nvSpPr>
          <p:cNvPr id="22" name="Rectangle 21"/>
          <p:cNvSpPr/>
          <p:nvPr/>
        </p:nvSpPr>
        <p:spPr>
          <a:xfrm>
            <a:off x="2315751" y="2654937"/>
            <a:ext cx="1117395" cy="1117395"/>
          </a:xfrm>
          <a:prstGeom prst="rect">
            <a:avLst/>
          </a:prstGeom>
          <a:solidFill>
            <a:srgbClr val="44546A"/>
          </a:solidFill>
          <a:ln w="12700" cap="flat" cmpd="sng" algn="ctr">
            <a:noFill/>
            <a:prstDash val="solid"/>
            <a:miter lim="800000"/>
          </a:ln>
          <a:effectLst/>
        </p:spPr>
        <p:txBody>
          <a:bodyPr rtlCol="0" anchor="ctr"/>
          <a:lstStyle/>
          <a:p>
            <a:pPr algn="ctr">
              <a:lnSpc>
                <a:spcPct val="120000"/>
              </a:lnSpc>
              <a:defRPr/>
            </a:pPr>
            <a:endParaRPr lang="en-US" sz="2666" kern="0" dirty="0">
              <a:solidFill>
                <a:prstClr val="white"/>
              </a:solidFill>
              <a:latin typeface="印品黑体" panose="00000500000000000000" pitchFamily="2" charset="-122"/>
              <a:ea typeface="印品黑体" panose="00000500000000000000" pitchFamily="2" charset="-122"/>
              <a:sym typeface="Arial" panose="020B0604020202020204" pitchFamily="34" charset="0"/>
            </a:endParaRPr>
          </a:p>
        </p:txBody>
      </p:sp>
      <p:grpSp>
        <p:nvGrpSpPr>
          <p:cNvPr id="24" name="Group 23"/>
          <p:cNvGrpSpPr/>
          <p:nvPr/>
        </p:nvGrpSpPr>
        <p:grpSpPr>
          <a:xfrm>
            <a:off x="6476976" y="3772332"/>
            <a:ext cx="304741" cy="1468695"/>
            <a:chOff x="2971801" y="2190750"/>
            <a:chExt cx="228599" cy="1101725"/>
          </a:xfrm>
        </p:grpSpPr>
        <p:cxnSp>
          <p:nvCxnSpPr>
            <p:cNvPr id="25" name="Straight Connector 24"/>
            <p:cNvCxnSpPr/>
            <p:nvPr/>
          </p:nvCxnSpPr>
          <p:spPr>
            <a:xfrm rot="16200000" flipV="1">
              <a:off x="2478088" y="2684463"/>
              <a:ext cx="1101725" cy="114300"/>
            </a:xfrm>
            <a:prstGeom prst="line">
              <a:avLst/>
            </a:prstGeom>
            <a:noFill/>
            <a:ln w="19050" cap="flat" cmpd="sng" algn="ctr">
              <a:solidFill>
                <a:srgbClr val="ED7D31"/>
              </a:solidFill>
              <a:prstDash val="solid"/>
              <a:miter lim="800000"/>
            </a:ln>
            <a:effectLst/>
          </p:spPr>
        </p:cxnSp>
        <p:cxnSp>
          <p:nvCxnSpPr>
            <p:cNvPr id="26" name="Straight Connector 25"/>
            <p:cNvCxnSpPr/>
            <p:nvPr/>
          </p:nvCxnSpPr>
          <p:spPr>
            <a:xfrm rot="5400000" flipH="1" flipV="1">
              <a:off x="2592387" y="2684463"/>
              <a:ext cx="1101725" cy="114300"/>
            </a:xfrm>
            <a:prstGeom prst="line">
              <a:avLst/>
            </a:prstGeom>
            <a:noFill/>
            <a:ln w="19050" cap="flat" cmpd="sng" algn="ctr">
              <a:solidFill>
                <a:srgbClr val="ED7D31"/>
              </a:solidFill>
              <a:prstDash val="solid"/>
              <a:miter lim="800000"/>
            </a:ln>
            <a:effectLst/>
          </p:spPr>
        </p:cxnSp>
      </p:grpSp>
      <p:sp>
        <p:nvSpPr>
          <p:cNvPr id="28" name="Rectangle 27"/>
          <p:cNvSpPr/>
          <p:nvPr/>
        </p:nvSpPr>
        <p:spPr>
          <a:xfrm>
            <a:off x="6131863" y="2622595"/>
            <a:ext cx="1117394" cy="1117394"/>
          </a:xfrm>
          <a:prstGeom prst="rect">
            <a:avLst/>
          </a:prstGeom>
          <a:solidFill>
            <a:srgbClr val="ED7D31"/>
          </a:solidFill>
          <a:ln w="12700" cap="flat" cmpd="sng" algn="ctr">
            <a:noFill/>
            <a:prstDash val="solid"/>
            <a:miter lim="800000"/>
          </a:ln>
          <a:effectLst/>
        </p:spPr>
        <p:txBody>
          <a:bodyPr rtlCol="0" anchor="ctr"/>
          <a:lstStyle/>
          <a:p>
            <a:pPr algn="ctr">
              <a:lnSpc>
                <a:spcPct val="120000"/>
              </a:lnSpc>
              <a:defRPr/>
            </a:pPr>
            <a:endParaRPr lang="en-US" sz="2666" kern="0" dirty="0">
              <a:solidFill>
                <a:prstClr val="white"/>
              </a:solidFill>
              <a:latin typeface="印品黑体" panose="00000500000000000000" pitchFamily="2" charset="-122"/>
              <a:ea typeface="印品黑体" panose="00000500000000000000" pitchFamily="2" charset="-122"/>
              <a:sym typeface="Arial" panose="020B0604020202020204" pitchFamily="34" charset="0"/>
            </a:endParaRPr>
          </a:p>
        </p:txBody>
      </p:sp>
      <p:grpSp>
        <p:nvGrpSpPr>
          <p:cNvPr id="30" name="Group 29"/>
          <p:cNvGrpSpPr/>
          <p:nvPr/>
        </p:nvGrpSpPr>
        <p:grpSpPr>
          <a:xfrm>
            <a:off x="10575499" y="3788645"/>
            <a:ext cx="304741" cy="1468695"/>
            <a:chOff x="2971801" y="2190750"/>
            <a:chExt cx="228599" cy="1101725"/>
          </a:xfrm>
        </p:grpSpPr>
        <p:cxnSp>
          <p:nvCxnSpPr>
            <p:cNvPr id="31" name="Straight Connector 30"/>
            <p:cNvCxnSpPr/>
            <p:nvPr/>
          </p:nvCxnSpPr>
          <p:spPr>
            <a:xfrm rot="16200000" flipV="1">
              <a:off x="2478088" y="2684463"/>
              <a:ext cx="1101725" cy="114300"/>
            </a:xfrm>
            <a:prstGeom prst="line">
              <a:avLst/>
            </a:prstGeom>
            <a:noFill/>
            <a:ln w="19050" cap="flat" cmpd="sng" algn="ctr">
              <a:solidFill>
                <a:srgbClr val="7030A0"/>
              </a:solidFill>
              <a:prstDash val="solid"/>
              <a:miter lim="800000"/>
            </a:ln>
            <a:effectLst/>
          </p:spPr>
        </p:cxnSp>
        <p:cxnSp>
          <p:nvCxnSpPr>
            <p:cNvPr id="32" name="Straight Connector 31"/>
            <p:cNvCxnSpPr/>
            <p:nvPr/>
          </p:nvCxnSpPr>
          <p:spPr>
            <a:xfrm rot="5400000" flipH="1" flipV="1">
              <a:off x="2592387" y="2684463"/>
              <a:ext cx="1101725" cy="114300"/>
            </a:xfrm>
            <a:prstGeom prst="line">
              <a:avLst/>
            </a:prstGeom>
            <a:noFill/>
            <a:ln w="19050" cap="flat" cmpd="sng" algn="ctr">
              <a:solidFill>
                <a:srgbClr val="7030A0"/>
              </a:solidFill>
              <a:prstDash val="solid"/>
              <a:miter lim="800000"/>
            </a:ln>
            <a:effectLst/>
          </p:spPr>
        </p:cxnSp>
      </p:grpSp>
      <p:sp>
        <p:nvSpPr>
          <p:cNvPr id="34" name="Rectangle 33"/>
          <p:cNvSpPr/>
          <p:nvPr/>
        </p:nvSpPr>
        <p:spPr>
          <a:xfrm>
            <a:off x="10130289" y="2641138"/>
            <a:ext cx="1117394" cy="1117394"/>
          </a:xfrm>
          <a:prstGeom prst="rect">
            <a:avLst/>
          </a:prstGeom>
          <a:solidFill>
            <a:srgbClr val="7030A0"/>
          </a:solidFill>
          <a:ln w="12700" cap="flat" cmpd="sng" algn="ctr">
            <a:noFill/>
            <a:prstDash val="solid"/>
            <a:miter lim="800000"/>
          </a:ln>
          <a:effectLst/>
        </p:spPr>
        <p:txBody>
          <a:bodyPr rtlCol="0" anchor="ctr"/>
          <a:lstStyle/>
          <a:p>
            <a:pPr algn="ctr">
              <a:lnSpc>
                <a:spcPct val="120000"/>
              </a:lnSpc>
              <a:defRPr/>
            </a:pPr>
            <a:endParaRPr lang="en-US" sz="2666" kern="0" dirty="0">
              <a:solidFill>
                <a:prstClr val="white"/>
              </a:solidFill>
              <a:latin typeface="印品黑体" panose="00000500000000000000" pitchFamily="2" charset="-122"/>
              <a:ea typeface="印品黑体" panose="00000500000000000000" pitchFamily="2" charset="-122"/>
              <a:sym typeface="Arial" panose="020B0604020202020204" pitchFamily="34" charset="0"/>
            </a:endParaRPr>
          </a:p>
        </p:txBody>
      </p:sp>
      <p:grpSp>
        <p:nvGrpSpPr>
          <p:cNvPr id="36" name="Group 35"/>
          <p:cNvGrpSpPr/>
          <p:nvPr/>
        </p:nvGrpSpPr>
        <p:grpSpPr>
          <a:xfrm>
            <a:off x="15160513" y="3621787"/>
            <a:ext cx="304741" cy="1468695"/>
            <a:chOff x="2971801" y="2190750"/>
            <a:chExt cx="228599" cy="1101725"/>
          </a:xfrm>
        </p:grpSpPr>
        <p:cxnSp>
          <p:nvCxnSpPr>
            <p:cNvPr id="37" name="Straight Connector 36"/>
            <p:cNvCxnSpPr/>
            <p:nvPr/>
          </p:nvCxnSpPr>
          <p:spPr>
            <a:xfrm rot="16200000" flipV="1">
              <a:off x="2478088" y="2684463"/>
              <a:ext cx="1101725" cy="114300"/>
            </a:xfrm>
            <a:prstGeom prst="line">
              <a:avLst/>
            </a:prstGeom>
            <a:noFill/>
            <a:ln w="19050" cap="flat" cmpd="sng" algn="ctr">
              <a:solidFill>
                <a:srgbClr val="FFC000"/>
              </a:solidFill>
              <a:prstDash val="solid"/>
              <a:miter lim="800000"/>
            </a:ln>
            <a:effectLst/>
          </p:spPr>
        </p:cxnSp>
        <p:cxnSp>
          <p:nvCxnSpPr>
            <p:cNvPr id="38" name="Straight Connector 37"/>
            <p:cNvCxnSpPr/>
            <p:nvPr/>
          </p:nvCxnSpPr>
          <p:spPr>
            <a:xfrm rot="5400000" flipH="1" flipV="1">
              <a:off x="2592387" y="2684463"/>
              <a:ext cx="1101725" cy="114300"/>
            </a:xfrm>
            <a:prstGeom prst="line">
              <a:avLst/>
            </a:prstGeom>
            <a:noFill/>
            <a:ln w="19050" cap="flat" cmpd="sng" algn="ctr">
              <a:solidFill>
                <a:srgbClr val="FFC000"/>
              </a:solidFill>
              <a:prstDash val="solid"/>
              <a:miter lim="800000"/>
            </a:ln>
            <a:effectLst/>
          </p:spPr>
        </p:cxnSp>
      </p:grpSp>
      <p:sp>
        <p:nvSpPr>
          <p:cNvPr id="40" name="Rectangle 39"/>
          <p:cNvSpPr/>
          <p:nvPr/>
        </p:nvSpPr>
        <p:spPr>
          <a:xfrm>
            <a:off x="14792677" y="2569278"/>
            <a:ext cx="1117394" cy="1117394"/>
          </a:xfrm>
          <a:prstGeom prst="rect">
            <a:avLst/>
          </a:prstGeom>
          <a:solidFill>
            <a:srgbClr val="FFC000"/>
          </a:solidFill>
          <a:ln w="12700" cap="flat" cmpd="sng" algn="ctr">
            <a:noFill/>
            <a:prstDash val="solid"/>
            <a:miter lim="800000"/>
          </a:ln>
          <a:effectLst/>
        </p:spPr>
        <p:txBody>
          <a:bodyPr rtlCol="0" anchor="ctr"/>
          <a:lstStyle/>
          <a:p>
            <a:pPr algn="ctr">
              <a:lnSpc>
                <a:spcPct val="120000"/>
              </a:lnSpc>
              <a:defRPr/>
            </a:pPr>
            <a:endParaRPr lang="en-US" sz="2666" kern="0" dirty="0">
              <a:solidFill>
                <a:prstClr val="white"/>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42" name="Right Arrow 41"/>
          <p:cNvSpPr/>
          <p:nvPr/>
        </p:nvSpPr>
        <p:spPr>
          <a:xfrm>
            <a:off x="4906495" y="3086139"/>
            <a:ext cx="469814" cy="489356"/>
          </a:xfrm>
          <a:prstGeom prst="rightArrow">
            <a:avLst/>
          </a:prstGeom>
          <a:solidFill>
            <a:srgbClr val="5B9BD5"/>
          </a:solidFill>
          <a:ln w="12700" cap="flat" cmpd="sng" algn="ctr">
            <a:noFill/>
            <a:prstDash val="solid"/>
            <a:miter lim="800000"/>
          </a:ln>
          <a:effectLst/>
        </p:spPr>
        <p:txBody>
          <a:bodyPr rtlCol="0" anchor="ctr"/>
          <a:lstStyle/>
          <a:p>
            <a:pPr algn="ctr">
              <a:lnSpc>
                <a:spcPct val="120000"/>
              </a:lnSpc>
              <a:defRPr/>
            </a:pPr>
            <a:endParaRPr lang="en-US" sz="2666" kern="0" dirty="0">
              <a:solidFill>
                <a:prstClr val="white"/>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43" name="Right Arrow 42"/>
          <p:cNvSpPr/>
          <p:nvPr/>
        </p:nvSpPr>
        <p:spPr>
          <a:xfrm>
            <a:off x="8454866" y="3031709"/>
            <a:ext cx="469814" cy="489356"/>
          </a:xfrm>
          <a:prstGeom prst="rightArrow">
            <a:avLst/>
          </a:prstGeom>
          <a:solidFill>
            <a:srgbClr val="ED7D31"/>
          </a:solidFill>
          <a:ln w="12700" cap="flat" cmpd="sng" algn="ctr">
            <a:noFill/>
            <a:prstDash val="solid"/>
            <a:miter lim="800000"/>
          </a:ln>
          <a:effectLst/>
        </p:spPr>
        <p:txBody>
          <a:bodyPr rtlCol="0" anchor="ctr"/>
          <a:lstStyle/>
          <a:p>
            <a:pPr algn="ctr">
              <a:lnSpc>
                <a:spcPct val="120000"/>
              </a:lnSpc>
              <a:defRPr/>
            </a:pPr>
            <a:endParaRPr lang="en-US" sz="2666" kern="0" dirty="0">
              <a:solidFill>
                <a:prstClr val="white"/>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44" name="Right Arrow 43"/>
          <p:cNvSpPr/>
          <p:nvPr/>
        </p:nvSpPr>
        <p:spPr>
          <a:xfrm>
            <a:off x="12755375" y="3099380"/>
            <a:ext cx="469814" cy="489356"/>
          </a:xfrm>
          <a:prstGeom prst="rightArrow">
            <a:avLst/>
          </a:prstGeom>
          <a:solidFill>
            <a:srgbClr val="A5A5A5"/>
          </a:solidFill>
          <a:ln w="12700" cap="flat" cmpd="sng" algn="ctr">
            <a:noFill/>
            <a:prstDash val="solid"/>
            <a:miter lim="800000"/>
          </a:ln>
          <a:effectLst/>
        </p:spPr>
        <p:txBody>
          <a:bodyPr rtlCol="0" anchor="ctr"/>
          <a:lstStyle/>
          <a:p>
            <a:pPr algn="ctr">
              <a:lnSpc>
                <a:spcPct val="120000"/>
              </a:lnSpc>
              <a:defRPr/>
            </a:pPr>
            <a:endParaRPr lang="en-US" sz="2666" kern="0" dirty="0">
              <a:solidFill>
                <a:prstClr val="white"/>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9" name="Rectangle 8"/>
          <p:cNvSpPr/>
          <p:nvPr/>
        </p:nvSpPr>
        <p:spPr>
          <a:xfrm>
            <a:off x="29029" y="5549474"/>
            <a:ext cx="4663120" cy="3477875"/>
          </a:xfrm>
          <a:prstGeom prst="rect">
            <a:avLst/>
          </a:prstGeom>
        </p:spPr>
        <p:txBody>
          <a:bodyPr wrap="square">
            <a:spAutoFit/>
          </a:bodyPr>
          <a:lstStyle/>
          <a:p>
            <a:pPr algn="just">
              <a:spcAft>
                <a:spcPts val="800"/>
              </a:spcAft>
            </a:pPr>
            <a:r>
              <a:rPr lang="de-DE" sz="4400">
                <a:latin typeface="Times New Roman" panose="02020603050405020304" pitchFamily="18" charset="0"/>
                <a:cs typeface="Times New Roman" panose="02020603050405020304" pitchFamily="18" charset="0"/>
              </a:rPr>
              <a:t>Cần tra cứu điển tích, điển cố hay nghĩa của từ kh</a:t>
            </a:r>
            <a:r>
              <a:rPr lang="vi-VN" sz="4400">
                <a:latin typeface="Times New Roman" panose="02020603050405020304" pitchFamily="18" charset="0"/>
                <a:cs typeface="Times New Roman" panose="02020603050405020304" pitchFamily="18" charset="0"/>
              </a:rPr>
              <a:t>ác</a:t>
            </a:r>
            <a:r>
              <a:rPr lang="de-DE" sz="4400">
                <a:latin typeface="Times New Roman" panose="02020603050405020304" pitchFamily="18" charset="0"/>
                <a:cs typeface="Times New Roman" panose="02020603050405020304" pitchFamily="18" charset="0"/>
              </a:rPr>
              <a:t> thường được nêu trong các cước chú.</a:t>
            </a:r>
            <a:endParaRPr lang="en-GB" sz="44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5083278" y="5549473"/>
            <a:ext cx="3723454" cy="3477875"/>
          </a:xfrm>
          <a:prstGeom prst="rect">
            <a:avLst/>
          </a:prstGeom>
        </p:spPr>
        <p:txBody>
          <a:bodyPr wrap="square">
            <a:spAutoFit/>
          </a:bodyPr>
          <a:lstStyle/>
          <a:p>
            <a:pPr algn="just"/>
            <a:r>
              <a:rPr lang="de-DE" sz="4400">
                <a:latin typeface="Times New Roman" panose="02020603050405020304" pitchFamily="18" charset="0"/>
                <a:cs typeface="Times New Roman" panose="02020603050405020304" pitchFamily="18" charset="0"/>
              </a:rPr>
              <a:t>Cần đối chiếu bản phiên âm chữ Hán với bản dịch nghĩa, dịch thơ.</a:t>
            </a:r>
            <a:endParaRPr lang="en-GB" sz="4400">
              <a:solidFill>
                <a:prstClr val="black"/>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9332685" y="5721530"/>
            <a:ext cx="4121670" cy="2123658"/>
          </a:xfrm>
          <a:prstGeom prst="rect">
            <a:avLst/>
          </a:prstGeom>
        </p:spPr>
        <p:txBody>
          <a:bodyPr wrap="square">
            <a:spAutoFit/>
          </a:bodyPr>
          <a:lstStyle/>
          <a:p>
            <a:pPr algn="just"/>
            <a:r>
              <a:rPr lang="de-DE" sz="4400">
                <a:latin typeface="Times New Roman" panose="02020603050405020304" pitchFamily="18" charset="0"/>
                <a:cs typeface="Times New Roman" panose="02020603050405020304" pitchFamily="18" charset="0"/>
              </a:rPr>
              <a:t>Cần vận dụng tri thức nền về tác giả và thể loại.</a:t>
            </a:r>
            <a:endParaRPr lang="en-GB" sz="4400">
              <a:solidFill>
                <a:prstClr val="black"/>
              </a:solidFill>
              <a:latin typeface="Times New Roman" panose="02020603050405020304" pitchFamily="18" charset="0"/>
              <a:cs typeface="Times New Roman" panose="02020603050405020304" pitchFamily="18" charset="0"/>
            </a:endParaRPr>
          </a:p>
        </p:txBody>
      </p:sp>
      <p:sp>
        <p:nvSpPr>
          <p:cNvPr id="45" name="Rectangle 44"/>
          <p:cNvSpPr/>
          <p:nvPr/>
        </p:nvSpPr>
        <p:spPr>
          <a:xfrm>
            <a:off x="13839508" y="5237089"/>
            <a:ext cx="3815969" cy="3477875"/>
          </a:xfrm>
          <a:prstGeom prst="rect">
            <a:avLst/>
          </a:prstGeom>
        </p:spPr>
        <p:txBody>
          <a:bodyPr wrap="square">
            <a:spAutoFit/>
          </a:bodyPr>
          <a:lstStyle/>
          <a:p>
            <a:pPr algn="just"/>
            <a:r>
              <a:rPr lang="de-DE" sz="4400">
                <a:latin typeface="Times New Roman" panose="02020603050405020304" pitchFamily="18" charset="0"/>
                <a:cs typeface="Times New Roman" panose="02020603050405020304" pitchFamily="18" charset="0"/>
              </a:rPr>
              <a:t>Cần lưu ý đến mối quan hệ chỉnh thể độc đáo ở mỗi bài thơ …</a:t>
            </a:r>
            <a:endParaRPr lang="en-GB" sz="4400">
              <a:solidFill>
                <a:prstClr val="black"/>
              </a:solidFill>
              <a:latin typeface="Times New Roman" panose="02020603050405020304" pitchFamily="18" charset="0"/>
              <a:cs typeface="Times New Roman" panose="02020603050405020304" pitchFamily="18" charset="0"/>
            </a:endParaRPr>
          </a:p>
        </p:txBody>
      </p:sp>
      <p:sp>
        <p:nvSpPr>
          <p:cNvPr id="2" name="Rectangle 1"/>
          <p:cNvSpPr/>
          <p:nvPr/>
        </p:nvSpPr>
        <p:spPr>
          <a:xfrm>
            <a:off x="2708227" y="1385110"/>
            <a:ext cx="13358144" cy="707886"/>
          </a:xfrm>
          <a:prstGeom prst="rect">
            <a:avLst/>
          </a:prstGeom>
        </p:spPr>
        <p:txBody>
          <a:bodyPr wrap="none">
            <a:spAutoFit/>
          </a:bodyPr>
          <a:lstStyle/>
          <a:p>
            <a:r>
              <a:rPr lang="de-DE" sz="4000" b="1" kern="0">
                <a:solidFill>
                  <a:srgbClr val="0070C0"/>
                </a:solidFill>
                <a:latin typeface="Times New Roman" panose="02020603050405020304" pitchFamily="18" charset="0"/>
                <a:ea typeface="Arial" panose="020B0604020202020204" pitchFamily="34" charset="0"/>
              </a:rPr>
              <a:t>3. Một số lưu ý khi đọc một bài thơ chữ Hán của Nguyễn Du</a:t>
            </a:r>
            <a:endParaRPr lang="en-GB" sz="5400"/>
          </a:p>
        </p:txBody>
      </p:sp>
    </p:spTree>
    <p:custDataLst>
      <p:tags r:id="rId1"/>
    </p:custDataLst>
    <p:extLst>
      <p:ext uri="{BB962C8B-B14F-4D97-AF65-F5344CB8AC3E}">
        <p14:creationId xmlns:p14="http://schemas.microsoft.com/office/powerpoint/2010/main" val="184719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1000"/>
                                        <p:tgtEl>
                                          <p:spTgt spid="42"/>
                                        </p:tgtEl>
                                      </p:cBhvr>
                                    </p:animEffect>
                                    <p:anim calcmode="lin" valueType="num">
                                      <p:cBhvr>
                                        <p:cTn id="30" dur="1000" fill="hold"/>
                                        <p:tgtEl>
                                          <p:spTgt spid="42"/>
                                        </p:tgtEl>
                                        <p:attrNameLst>
                                          <p:attrName>ppt_x</p:attrName>
                                        </p:attrNameLst>
                                      </p:cBhvr>
                                      <p:tavLst>
                                        <p:tav tm="0">
                                          <p:val>
                                            <p:strVal val="#ppt_x"/>
                                          </p:val>
                                        </p:tav>
                                        <p:tav tm="100000">
                                          <p:val>
                                            <p:strVal val="#ppt_x"/>
                                          </p:val>
                                        </p:tav>
                                      </p:tavLst>
                                    </p:anim>
                                    <p:anim calcmode="lin" valueType="num">
                                      <p:cBhvr>
                                        <p:cTn id="31"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barn(inVertical)">
                                      <p:cBhvr>
                                        <p:cTn id="36" dur="500"/>
                                        <p:tgtEl>
                                          <p:spTgt spid="28"/>
                                        </p:tgtEl>
                                      </p:cBhvr>
                                    </p:animEffect>
                                  </p:childTnLst>
                                </p:cTn>
                              </p:par>
                              <p:par>
                                <p:cTn id="37" presetID="16" presetClass="entr" presetSubtype="21"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barn(inVertical)">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barn(inVertical)">
                                      <p:cBhvr>
                                        <p:cTn id="52" dur="500"/>
                                        <p:tgtEl>
                                          <p:spTgt spid="34"/>
                                        </p:tgtEl>
                                      </p:cBhvr>
                                    </p:animEffect>
                                  </p:childTnLst>
                                </p:cTn>
                              </p:par>
                              <p:par>
                                <p:cTn id="53" presetID="16" presetClass="entr" presetSubtype="21"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barn(inVertical)">
                                      <p:cBhvr>
                                        <p:cTn id="55" dur="500"/>
                                        <p:tgtEl>
                                          <p:spTgt spid="30"/>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barn(inVertical)">
                                      <p:cBhvr>
                                        <p:cTn id="58" dur="5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wipe(down)">
                                      <p:cBhvr>
                                        <p:cTn id="63" dur="500"/>
                                        <p:tgtEl>
                                          <p:spTgt spid="44"/>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40"/>
                                        </p:tgtEl>
                                        <p:attrNameLst>
                                          <p:attrName>style.visibility</p:attrName>
                                        </p:attrNameLst>
                                      </p:cBhvr>
                                      <p:to>
                                        <p:strVal val="visible"/>
                                      </p:to>
                                    </p:set>
                                    <p:animEffect transition="in" filter="barn(inVertical)">
                                      <p:cBhvr>
                                        <p:cTn id="68" dur="500"/>
                                        <p:tgtEl>
                                          <p:spTgt spid="40"/>
                                        </p:tgtEl>
                                      </p:cBhvr>
                                    </p:animEffect>
                                  </p:childTnLst>
                                </p:cTn>
                              </p:par>
                              <p:par>
                                <p:cTn id="69" presetID="16" presetClass="entr" presetSubtype="21" fill="hold" nodeType="with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barn(inVertical)">
                                      <p:cBhvr>
                                        <p:cTn id="71" dur="500"/>
                                        <p:tgtEl>
                                          <p:spTgt spid="36"/>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45"/>
                                        </p:tgtEl>
                                        <p:attrNameLst>
                                          <p:attrName>style.visibility</p:attrName>
                                        </p:attrNameLst>
                                      </p:cBhvr>
                                      <p:to>
                                        <p:strVal val="visible"/>
                                      </p:to>
                                    </p:set>
                                    <p:animEffect transition="in" filter="barn(inVertical)">
                                      <p:cBhvr>
                                        <p:cTn id="7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animBg="1"/>
      <p:bldP spid="34" grpId="0" animBg="1"/>
      <p:bldP spid="40" grpId="0" animBg="1"/>
      <p:bldP spid="42" grpId="0" animBg="1"/>
      <p:bldP spid="43" grpId="0" animBg="1"/>
      <p:bldP spid="44" grpId="0" animBg="1"/>
      <p:bldP spid="9" grpId="0"/>
      <p:bldP spid="10" grpId="0"/>
      <p:bldP spid="11" grpId="0"/>
      <p:bldP spid="45"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44" name="组合 5"/>
          <p:cNvGrpSpPr>
            <a:grpSpLocks/>
          </p:cNvGrpSpPr>
          <p:nvPr/>
        </p:nvGrpSpPr>
        <p:grpSpPr bwMode="auto">
          <a:xfrm>
            <a:off x="6060168" y="0"/>
            <a:ext cx="5715231" cy="2097057"/>
            <a:chOff x="2928103" y="2064167"/>
            <a:chExt cx="3810154" cy="1397726"/>
          </a:xfrm>
        </p:grpSpPr>
        <p:sp>
          <p:nvSpPr>
            <p:cNvPr id="3" name="任意多边形 2"/>
            <p:cNvSpPr/>
            <p:nvPr/>
          </p:nvSpPr>
          <p:spPr>
            <a:xfrm>
              <a:off x="2928179" y="2562531"/>
              <a:ext cx="3810000" cy="899913"/>
            </a:xfrm>
            <a:custGeom>
              <a:avLst/>
              <a:gdLst>
                <a:gd name="connsiteX0" fmla="*/ 0 w 976634"/>
                <a:gd name="connsiteY0" fmla="*/ 0 h 1459666"/>
                <a:gd name="connsiteX1" fmla="*/ 976634 w 976634"/>
                <a:gd name="connsiteY1" fmla="*/ 0 h 1459666"/>
                <a:gd name="connsiteX2" fmla="*/ 976634 w 976634"/>
                <a:gd name="connsiteY2" fmla="*/ 983543 h 1459666"/>
                <a:gd name="connsiteX3" fmla="*/ 488317 w 976634"/>
                <a:gd name="connsiteY3" fmla="*/ 1459666 h 1459666"/>
                <a:gd name="connsiteX4" fmla="*/ 0 w 976634"/>
                <a:gd name="connsiteY4" fmla="*/ 983543 h 145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634" h="1459666">
                  <a:moveTo>
                    <a:pt x="0" y="0"/>
                  </a:moveTo>
                  <a:lnTo>
                    <a:pt x="976634" y="0"/>
                  </a:lnTo>
                  <a:lnTo>
                    <a:pt x="976634" y="983543"/>
                  </a:lnTo>
                  <a:cubicBezTo>
                    <a:pt x="976634" y="1246472"/>
                    <a:pt x="758022" y="1459666"/>
                    <a:pt x="488317" y="1459666"/>
                  </a:cubicBezTo>
                  <a:cubicBezTo>
                    <a:pt x="218613" y="1459666"/>
                    <a:pt x="0" y="1246472"/>
                    <a:pt x="0" y="98354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700">
                <a:solidFill>
                  <a:srgbClr val="FFFFFF"/>
                </a:solidFill>
              </a:endParaRPr>
            </a:p>
          </p:txBody>
        </p:sp>
        <p:sp>
          <p:nvSpPr>
            <p:cNvPr id="5" name="矩形 4"/>
            <p:cNvSpPr/>
            <p:nvPr/>
          </p:nvSpPr>
          <p:spPr>
            <a:xfrm>
              <a:off x="2928179" y="2064167"/>
              <a:ext cx="3810000" cy="6142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700">
                <a:solidFill>
                  <a:srgbClr val="FFFFFF"/>
                </a:solidFill>
              </a:endParaRPr>
            </a:p>
          </p:txBody>
        </p:sp>
      </p:grpSp>
      <p:pic>
        <p:nvPicPr>
          <p:cNvPr id="4" name="Picture 3">
            <a:extLst>
              <a:ext uri="{FF2B5EF4-FFF2-40B4-BE49-F238E27FC236}">
                <a16:creationId xmlns:a16="http://schemas.microsoft.com/office/drawing/2014/main" id="{0FDBE80E-4180-4FDC-B87A-714C29805ABB}"/>
              </a:ext>
            </a:extLst>
          </p:cNvPr>
          <p:cNvPicPr>
            <a:picLocks noChangeAspect="1"/>
          </p:cNvPicPr>
          <p:nvPr/>
        </p:nvPicPr>
        <p:blipFill>
          <a:blip r:embed="rId4"/>
          <a:stretch>
            <a:fillRect/>
          </a:stretch>
        </p:blipFill>
        <p:spPr>
          <a:xfrm>
            <a:off x="0" y="0"/>
            <a:ext cx="18767777" cy="10287000"/>
          </a:xfrm>
          <a:prstGeom prst="rect">
            <a:avLst/>
          </a:prstGeom>
        </p:spPr>
      </p:pic>
      <p:sp>
        <p:nvSpPr>
          <p:cNvPr id="12" name="文本框 7"/>
          <p:cNvSpPr txBox="1"/>
          <p:nvPr/>
        </p:nvSpPr>
        <p:spPr bwMode="auto">
          <a:xfrm>
            <a:off x="457200" y="2552700"/>
            <a:ext cx="10210800" cy="3785652"/>
          </a:xfrm>
          <a:prstGeom prst="rect">
            <a:avLst/>
          </a:prstGeom>
          <a:solidFill>
            <a:srgbClr val="FFFF00"/>
          </a:solidFill>
          <a:ln>
            <a:solidFill>
              <a:schemeClr val="tx1"/>
            </a:solidFill>
          </a:ln>
        </p:spPr>
        <p:txBody>
          <a:bodyPr wrap="square">
            <a:spAutoFit/>
          </a:bodyPr>
          <a:lstStyle/>
          <a:p>
            <a:pPr algn="just"/>
            <a:r>
              <a:rPr lang="vi-VN" sz="4800" dirty="0">
                <a:latin typeface="+mj-lt"/>
              </a:rPr>
              <a:t>- Em hiểu thế nào là “tri âm” và kể tên thành ngữ, tục ngữ hay tác phẩm văn học nào nói về chuyện “tri âm”? </a:t>
            </a:r>
            <a:endParaRPr lang="en-GB" sz="4800" dirty="0">
              <a:latin typeface="+mj-lt"/>
            </a:endParaRPr>
          </a:p>
          <a:p>
            <a:pPr algn="just"/>
            <a:r>
              <a:rPr lang="vi-VN" sz="4800" dirty="0">
                <a:latin typeface="+mj-lt"/>
              </a:rPr>
              <a:t>- Bản thân em đã tìm được người bạn tri âm chưa?</a:t>
            </a:r>
            <a:endParaRPr lang="en-GB" sz="4800" dirty="0">
              <a:latin typeface="+mj-lt"/>
            </a:endParaRPr>
          </a:p>
        </p:txBody>
      </p:sp>
    </p:spTree>
    <p:custDataLst>
      <p:tags r:id="rId1"/>
    </p:custDataLst>
    <p:extLst>
      <p:ext uri="{BB962C8B-B14F-4D97-AF65-F5344CB8AC3E}">
        <p14:creationId xmlns:p14="http://schemas.microsoft.com/office/powerpoint/2010/main" val="41438355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14"/>
            <a:ext cx="18288000" cy="10256989"/>
          </a:xfrm>
          <a:prstGeom prst="rect">
            <a:avLst/>
          </a:prstGeom>
        </p:spPr>
      </p:pic>
      <p:sp>
        <p:nvSpPr>
          <p:cNvPr id="4" name="TextBox 8"/>
          <p:cNvSpPr txBox="1"/>
          <p:nvPr/>
        </p:nvSpPr>
        <p:spPr>
          <a:xfrm>
            <a:off x="8305800" y="800100"/>
            <a:ext cx="9294372" cy="2462213"/>
          </a:xfrm>
          <a:prstGeom prst="rect">
            <a:avLst/>
          </a:prstGeom>
          <a:noFill/>
        </p:spPr>
        <p:txBody>
          <a:bodyPr wrap="square" lIns="0" tIns="0" rIns="0" bIns="0" rtlCol="0" anchor="ctr">
            <a:spAutoFit/>
          </a:bodyPr>
          <a:lstStyle/>
          <a:p>
            <a:pPr algn="ctr"/>
            <a:r>
              <a:rPr lang="vi-VN" sz="80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 hiểu theo các cấp độ</a:t>
            </a:r>
            <a:endParaRPr lang="en-GB" sz="80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7563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95722" y="435402"/>
            <a:ext cx="17096555" cy="9422315"/>
            <a:chOff x="0" y="0"/>
            <a:chExt cx="6295575" cy="3469640"/>
          </a:xfrm>
        </p:grpSpPr>
        <p:sp>
          <p:nvSpPr>
            <p:cNvPr id="3" name="Freeform 3"/>
            <p:cNvSpPr/>
            <p:nvPr/>
          </p:nvSpPr>
          <p:spPr>
            <a:xfrm>
              <a:off x="0" y="-2540"/>
              <a:ext cx="6295575" cy="3472180"/>
            </a:xfrm>
            <a:custGeom>
              <a:avLst/>
              <a:gdLst/>
              <a:ahLst/>
              <a:cxnLst/>
              <a:rect l="l" t="t" r="r" b="b"/>
              <a:pathLst>
                <a:path w="6295575" h="3472180">
                  <a:moveTo>
                    <a:pt x="6293035" y="1087120"/>
                  </a:moveTo>
                  <a:lnTo>
                    <a:pt x="6295575" y="1071880"/>
                  </a:lnTo>
                  <a:lnTo>
                    <a:pt x="6289225" y="1075690"/>
                  </a:lnTo>
                  <a:lnTo>
                    <a:pt x="6289225" y="1051560"/>
                  </a:lnTo>
                  <a:cubicBezTo>
                    <a:pt x="6289225" y="1050290"/>
                    <a:pt x="6287955" y="1046480"/>
                    <a:pt x="6286685" y="1041400"/>
                  </a:cubicBezTo>
                  <a:lnTo>
                    <a:pt x="6286685" y="1038860"/>
                  </a:lnTo>
                  <a:lnTo>
                    <a:pt x="6285415" y="1038860"/>
                  </a:lnTo>
                  <a:cubicBezTo>
                    <a:pt x="6284145" y="1033780"/>
                    <a:pt x="6280335" y="1033780"/>
                    <a:pt x="6279065" y="1033780"/>
                  </a:cubicBezTo>
                  <a:cubicBezTo>
                    <a:pt x="6279065" y="993140"/>
                    <a:pt x="6280335" y="951230"/>
                    <a:pt x="6281605" y="910590"/>
                  </a:cubicBezTo>
                  <a:cubicBezTo>
                    <a:pt x="6281605" y="899160"/>
                    <a:pt x="6282875" y="889000"/>
                    <a:pt x="6282875" y="877570"/>
                  </a:cubicBezTo>
                  <a:lnTo>
                    <a:pt x="6286685" y="877570"/>
                  </a:lnTo>
                  <a:lnTo>
                    <a:pt x="6286685" y="847090"/>
                  </a:lnTo>
                  <a:lnTo>
                    <a:pt x="6290495" y="847090"/>
                  </a:lnTo>
                  <a:lnTo>
                    <a:pt x="6290495" y="816610"/>
                  </a:lnTo>
                  <a:cubicBezTo>
                    <a:pt x="6293035" y="781050"/>
                    <a:pt x="6295575" y="726440"/>
                    <a:pt x="6293035" y="692150"/>
                  </a:cubicBezTo>
                  <a:cubicBezTo>
                    <a:pt x="6294305" y="674370"/>
                    <a:pt x="6291765" y="652780"/>
                    <a:pt x="6290495" y="641350"/>
                  </a:cubicBezTo>
                  <a:lnTo>
                    <a:pt x="6291765" y="641350"/>
                  </a:lnTo>
                  <a:lnTo>
                    <a:pt x="6287955" y="542290"/>
                  </a:lnTo>
                  <a:lnTo>
                    <a:pt x="6289225" y="541020"/>
                  </a:lnTo>
                  <a:lnTo>
                    <a:pt x="6289225" y="537210"/>
                  </a:lnTo>
                  <a:cubicBezTo>
                    <a:pt x="6289225" y="502920"/>
                    <a:pt x="6287955" y="468630"/>
                    <a:pt x="6287955" y="431800"/>
                  </a:cubicBezTo>
                  <a:cubicBezTo>
                    <a:pt x="6285415" y="361950"/>
                    <a:pt x="6284145" y="290830"/>
                    <a:pt x="6290495" y="213360"/>
                  </a:cubicBezTo>
                  <a:lnTo>
                    <a:pt x="6290495" y="207010"/>
                  </a:lnTo>
                  <a:cubicBezTo>
                    <a:pt x="6289225" y="191770"/>
                    <a:pt x="6289225" y="176530"/>
                    <a:pt x="6289225" y="158750"/>
                  </a:cubicBezTo>
                  <a:lnTo>
                    <a:pt x="6289225" y="80010"/>
                  </a:lnTo>
                  <a:lnTo>
                    <a:pt x="6294305" y="59690"/>
                  </a:lnTo>
                  <a:lnTo>
                    <a:pt x="6294305" y="8890"/>
                  </a:lnTo>
                  <a:lnTo>
                    <a:pt x="6287955" y="8890"/>
                  </a:lnTo>
                  <a:cubicBezTo>
                    <a:pt x="6249855" y="8890"/>
                    <a:pt x="6193975" y="7620"/>
                    <a:pt x="6178735" y="7620"/>
                  </a:cubicBezTo>
                  <a:cubicBezTo>
                    <a:pt x="6150795" y="7620"/>
                    <a:pt x="6135555" y="7620"/>
                    <a:pt x="6127935" y="8890"/>
                  </a:cubicBezTo>
                  <a:cubicBezTo>
                    <a:pt x="6094915" y="0"/>
                    <a:pt x="6016175" y="1270"/>
                    <a:pt x="5939975" y="3810"/>
                  </a:cubicBezTo>
                  <a:cubicBezTo>
                    <a:pt x="5901875" y="5080"/>
                    <a:pt x="5865045" y="5080"/>
                    <a:pt x="5839645" y="3810"/>
                  </a:cubicBezTo>
                  <a:lnTo>
                    <a:pt x="5835835" y="3810"/>
                  </a:lnTo>
                  <a:lnTo>
                    <a:pt x="5833295" y="10160"/>
                  </a:lnTo>
                  <a:cubicBezTo>
                    <a:pt x="5782495" y="10160"/>
                    <a:pt x="5732965" y="11430"/>
                    <a:pt x="5668195" y="13970"/>
                  </a:cubicBezTo>
                  <a:lnTo>
                    <a:pt x="5656765" y="13970"/>
                  </a:lnTo>
                  <a:lnTo>
                    <a:pt x="5658035" y="16510"/>
                  </a:lnTo>
                  <a:lnTo>
                    <a:pt x="5625015" y="16510"/>
                  </a:lnTo>
                  <a:lnTo>
                    <a:pt x="5625015" y="21590"/>
                  </a:lnTo>
                  <a:cubicBezTo>
                    <a:pt x="5602155" y="21590"/>
                    <a:pt x="5578025" y="20320"/>
                    <a:pt x="5551355" y="19050"/>
                  </a:cubicBezTo>
                  <a:cubicBezTo>
                    <a:pt x="5528495" y="17780"/>
                    <a:pt x="5505635" y="17780"/>
                    <a:pt x="5482775" y="16510"/>
                  </a:cubicBezTo>
                  <a:lnTo>
                    <a:pt x="5482775" y="15240"/>
                  </a:lnTo>
                  <a:cubicBezTo>
                    <a:pt x="5475155" y="13970"/>
                    <a:pt x="5466265" y="13970"/>
                    <a:pt x="5458645" y="12700"/>
                  </a:cubicBezTo>
                  <a:lnTo>
                    <a:pt x="5457375" y="44450"/>
                  </a:lnTo>
                  <a:lnTo>
                    <a:pt x="5453565" y="44450"/>
                  </a:lnTo>
                  <a:lnTo>
                    <a:pt x="5453565" y="13970"/>
                  </a:lnTo>
                  <a:cubicBezTo>
                    <a:pt x="5345548" y="10160"/>
                    <a:pt x="5209368" y="12700"/>
                    <a:pt x="5076510" y="15240"/>
                  </a:cubicBezTo>
                  <a:cubicBezTo>
                    <a:pt x="4940329" y="17780"/>
                    <a:pt x="4810793" y="20320"/>
                    <a:pt x="4691220" y="16510"/>
                  </a:cubicBezTo>
                  <a:cubicBezTo>
                    <a:pt x="4634755" y="17780"/>
                    <a:pt x="4591576" y="17780"/>
                    <a:pt x="4555041" y="16510"/>
                  </a:cubicBezTo>
                  <a:lnTo>
                    <a:pt x="4555041" y="15240"/>
                  </a:lnTo>
                  <a:lnTo>
                    <a:pt x="4442111" y="12700"/>
                  </a:lnTo>
                  <a:lnTo>
                    <a:pt x="4442111" y="16510"/>
                  </a:lnTo>
                  <a:cubicBezTo>
                    <a:pt x="4405575" y="16510"/>
                    <a:pt x="4365717" y="17780"/>
                    <a:pt x="4322538" y="17780"/>
                  </a:cubicBezTo>
                  <a:lnTo>
                    <a:pt x="4295966" y="12700"/>
                  </a:lnTo>
                  <a:lnTo>
                    <a:pt x="4279359" y="12700"/>
                  </a:lnTo>
                  <a:cubicBezTo>
                    <a:pt x="4236180" y="11430"/>
                    <a:pt x="4216252" y="11430"/>
                    <a:pt x="4209608" y="19050"/>
                  </a:cubicBezTo>
                  <a:lnTo>
                    <a:pt x="4209608" y="21590"/>
                  </a:lnTo>
                  <a:cubicBezTo>
                    <a:pt x="4193001" y="22860"/>
                    <a:pt x="4176394" y="22860"/>
                    <a:pt x="4163108" y="24130"/>
                  </a:cubicBezTo>
                  <a:cubicBezTo>
                    <a:pt x="4129894" y="19050"/>
                    <a:pt x="4086715" y="20320"/>
                    <a:pt x="4036892" y="20320"/>
                  </a:cubicBezTo>
                  <a:cubicBezTo>
                    <a:pt x="3987071" y="21590"/>
                    <a:pt x="3933928" y="21590"/>
                    <a:pt x="3897391" y="16510"/>
                  </a:cubicBezTo>
                  <a:lnTo>
                    <a:pt x="3894070" y="15240"/>
                  </a:lnTo>
                  <a:lnTo>
                    <a:pt x="3887427" y="15240"/>
                  </a:lnTo>
                  <a:cubicBezTo>
                    <a:pt x="3870820" y="16510"/>
                    <a:pt x="3804390" y="17780"/>
                    <a:pt x="3741283" y="19050"/>
                  </a:cubicBezTo>
                  <a:cubicBezTo>
                    <a:pt x="3681496" y="20320"/>
                    <a:pt x="3615067" y="21590"/>
                    <a:pt x="3561924" y="22860"/>
                  </a:cubicBezTo>
                  <a:cubicBezTo>
                    <a:pt x="3551960" y="20320"/>
                    <a:pt x="3532031" y="19050"/>
                    <a:pt x="3508780" y="19050"/>
                  </a:cubicBezTo>
                  <a:cubicBezTo>
                    <a:pt x="3432387" y="20320"/>
                    <a:pt x="3346029" y="21590"/>
                    <a:pt x="3239742" y="21590"/>
                  </a:cubicBezTo>
                  <a:lnTo>
                    <a:pt x="3236421" y="20320"/>
                  </a:lnTo>
                  <a:lnTo>
                    <a:pt x="3219814" y="21590"/>
                  </a:lnTo>
                  <a:cubicBezTo>
                    <a:pt x="3150063" y="21590"/>
                    <a:pt x="3080312" y="20320"/>
                    <a:pt x="3010562" y="20320"/>
                  </a:cubicBezTo>
                  <a:lnTo>
                    <a:pt x="3010562" y="17780"/>
                  </a:lnTo>
                  <a:cubicBezTo>
                    <a:pt x="2990633" y="19050"/>
                    <a:pt x="2970704" y="19050"/>
                    <a:pt x="2954097" y="20320"/>
                  </a:cubicBezTo>
                  <a:lnTo>
                    <a:pt x="2927525" y="20320"/>
                  </a:lnTo>
                  <a:cubicBezTo>
                    <a:pt x="2764773" y="19050"/>
                    <a:pt x="2595379" y="17780"/>
                    <a:pt x="2422663" y="17780"/>
                  </a:cubicBezTo>
                  <a:lnTo>
                    <a:pt x="2416020" y="17780"/>
                  </a:lnTo>
                  <a:lnTo>
                    <a:pt x="2406056" y="22860"/>
                  </a:lnTo>
                  <a:lnTo>
                    <a:pt x="2406056" y="27940"/>
                  </a:lnTo>
                  <a:lnTo>
                    <a:pt x="2399413" y="27940"/>
                  </a:lnTo>
                  <a:lnTo>
                    <a:pt x="2193482" y="16510"/>
                  </a:lnTo>
                  <a:cubicBezTo>
                    <a:pt x="2163589" y="16510"/>
                    <a:pt x="2146982" y="19050"/>
                    <a:pt x="2127053" y="20320"/>
                  </a:cubicBezTo>
                  <a:cubicBezTo>
                    <a:pt x="2097160" y="22860"/>
                    <a:pt x="2070588" y="26670"/>
                    <a:pt x="1984230" y="21590"/>
                  </a:cubicBezTo>
                  <a:lnTo>
                    <a:pt x="1984230" y="24130"/>
                  </a:lnTo>
                  <a:lnTo>
                    <a:pt x="1774978" y="24130"/>
                  </a:lnTo>
                  <a:cubicBezTo>
                    <a:pt x="1532511" y="24130"/>
                    <a:pt x="1253509" y="24130"/>
                    <a:pt x="1037614" y="19050"/>
                  </a:cubicBezTo>
                  <a:lnTo>
                    <a:pt x="947935" y="17780"/>
                  </a:lnTo>
                  <a:lnTo>
                    <a:pt x="984471" y="24130"/>
                  </a:lnTo>
                  <a:lnTo>
                    <a:pt x="964542" y="24130"/>
                  </a:lnTo>
                  <a:cubicBezTo>
                    <a:pt x="878184"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060"/>
                    <a:pt x="6350" y="873760"/>
                    <a:pt x="6350" y="929640"/>
                  </a:cubicBezTo>
                  <a:lnTo>
                    <a:pt x="10160" y="929640"/>
                  </a:lnTo>
                  <a:lnTo>
                    <a:pt x="10160" y="935990"/>
                  </a:lnTo>
                  <a:lnTo>
                    <a:pt x="19050" y="937260"/>
                  </a:lnTo>
                  <a:lnTo>
                    <a:pt x="19050" y="955040"/>
                  </a:lnTo>
                  <a:lnTo>
                    <a:pt x="12700" y="955040"/>
                  </a:lnTo>
                  <a:lnTo>
                    <a:pt x="16510" y="1005840"/>
                  </a:lnTo>
                  <a:lnTo>
                    <a:pt x="16510" y="1013460"/>
                  </a:lnTo>
                  <a:cubicBezTo>
                    <a:pt x="13970" y="1060450"/>
                    <a:pt x="10160" y="1108710"/>
                    <a:pt x="16510" y="1141730"/>
                  </a:cubicBezTo>
                  <a:cubicBezTo>
                    <a:pt x="16510" y="1144270"/>
                    <a:pt x="16510" y="1145540"/>
                    <a:pt x="15240" y="1146810"/>
                  </a:cubicBezTo>
                  <a:lnTo>
                    <a:pt x="12700" y="1148080"/>
                  </a:lnTo>
                  <a:lnTo>
                    <a:pt x="12700" y="1153160"/>
                  </a:lnTo>
                  <a:cubicBezTo>
                    <a:pt x="13970" y="1165860"/>
                    <a:pt x="13970" y="1184910"/>
                    <a:pt x="15240" y="1205230"/>
                  </a:cubicBezTo>
                  <a:cubicBezTo>
                    <a:pt x="16510" y="1245870"/>
                    <a:pt x="19050" y="1291590"/>
                    <a:pt x="21590" y="1313180"/>
                  </a:cubicBezTo>
                  <a:cubicBezTo>
                    <a:pt x="21590" y="1315720"/>
                    <a:pt x="20320" y="1318260"/>
                    <a:pt x="20320" y="1319530"/>
                  </a:cubicBezTo>
                  <a:cubicBezTo>
                    <a:pt x="20320" y="1320800"/>
                    <a:pt x="19050" y="1322070"/>
                    <a:pt x="19050" y="1323340"/>
                  </a:cubicBezTo>
                  <a:lnTo>
                    <a:pt x="21590" y="1323340"/>
                  </a:lnTo>
                  <a:lnTo>
                    <a:pt x="21590" y="1324610"/>
                  </a:lnTo>
                  <a:cubicBezTo>
                    <a:pt x="15240" y="1353820"/>
                    <a:pt x="17780" y="1414780"/>
                    <a:pt x="20320" y="1469390"/>
                  </a:cubicBezTo>
                  <a:cubicBezTo>
                    <a:pt x="21590" y="1510030"/>
                    <a:pt x="24130" y="1560830"/>
                    <a:pt x="20320" y="1570990"/>
                  </a:cubicBezTo>
                  <a:lnTo>
                    <a:pt x="16510" y="1570990"/>
                  </a:lnTo>
                  <a:lnTo>
                    <a:pt x="17780" y="1668780"/>
                  </a:lnTo>
                  <a:lnTo>
                    <a:pt x="11430" y="1668780"/>
                  </a:lnTo>
                  <a:cubicBezTo>
                    <a:pt x="11430" y="1680210"/>
                    <a:pt x="10160" y="1690370"/>
                    <a:pt x="10160" y="1700530"/>
                  </a:cubicBezTo>
                  <a:lnTo>
                    <a:pt x="8890" y="1699260"/>
                  </a:lnTo>
                  <a:lnTo>
                    <a:pt x="10160" y="1714500"/>
                  </a:lnTo>
                  <a:lnTo>
                    <a:pt x="10160" y="1718310"/>
                  </a:lnTo>
                  <a:lnTo>
                    <a:pt x="13970" y="1813560"/>
                  </a:lnTo>
                  <a:lnTo>
                    <a:pt x="21590" y="1813560"/>
                  </a:lnTo>
                  <a:cubicBezTo>
                    <a:pt x="22860" y="1819910"/>
                    <a:pt x="22860" y="1826260"/>
                    <a:pt x="24130" y="1831340"/>
                  </a:cubicBezTo>
                  <a:lnTo>
                    <a:pt x="22860" y="1830070"/>
                  </a:lnTo>
                  <a:lnTo>
                    <a:pt x="21590" y="1850390"/>
                  </a:lnTo>
                  <a:cubicBezTo>
                    <a:pt x="20320" y="1870710"/>
                    <a:pt x="20320" y="1887220"/>
                    <a:pt x="20320" y="1902460"/>
                  </a:cubicBezTo>
                  <a:cubicBezTo>
                    <a:pt x="17780" y="1910080"/>
                    <a:pt x="15240" y="1917700"/>
                    <a:pt x="13970" y="1926590"/>
                  </a:cubicBezTo>
                  <a:lnTo>
                    <a:pt x="12700" y="1930400"/>
                  </a:lnTo>
                  <a:lnTo>
                    <a:pt x="12700" y="1932940"/>
                  </a:lnTo>
                  <a:cubicBezTo>
                    <a:pt x="13970" y="1934210"/>
                    <a:pt x="15240" y="1939290"/>
                    <a:pt x="16510" y="1962150"/>
                  </a:cubicBezTo>
                  <a:cubicBezTo>
                    <a:pt x="16510" y="1992630"/>
                    <a:pt x="19050" y="2018030"/>
                    <a:pt x="22860" y="2057400"/>
                  </a:cubicBezTo>
                  <a:lnTo>
                    <a:pt x="12700" y="2094230"/>
                  </a:lnTo>
                  <a:cubicBezTo>
                    <a:pt x="8890" y="2108200"/>
                    <a:pt x="8890" y="2112010"/>
                    <a:pt x="8890" y="2118360"/>
                  </a:cubicBezTo>
                  <a:cubicBezTo>
                    <a:pt x="8890" y="2123440"/>
                    <a:pt x="8890" y="2131060"/>
                    <a:pt x="5080" y="2152650"/>
                  </a:cubicBezTo>
                  <a:lnTo>
                    <a:pt x="8890" y="2153920"/>
                  </a:lnTo>
                  <a:cubicBezTo>
                    <a:pt x="10160" y="2161540"/>
                    <a:pt x="10160" y="2190750"/>
                    <a:pt x="10160" y="2209800"/>
                  </a:cubicBezTo>
                  <a:cubicBezTo>
                    <a:pt x="10160" y="2247900"/>
                    <a:pt x="10160" y="2261870"/>
                    <a:pt x="12700" y="2265680"/>
                  </a:cubicBezTo>
                  <a:cubicBezTo>
                    <a:pt x="10160" y="2283460"/>
                    <a:pt x="8890" y="2299970"/>
                    <a:pt x="8890" y="2317750"/>
                  </a:cubicBezTo>
                  <a:cubicBezTo>
                    <a:pt x="7620" y="2338070"/>
                    <a:pt x="7620" y="2359660"/>
                    <a:pt x="2540" y="2386330"/>
                  </a:cubicBezTo>
                  <a:lnTo>
                    <a:pt x="0" y="2401570"/>
                  </a:lnTo>
                  <a:lnTo>
                    <a:pt x="6350" y="2397760"/>
                  </a:lnTo>
                  <a:lnTo>
                    <a:pt x="6350" y="2421890"/>
                  </a:lnTo>
                  <a:cubicBezTo>
                    <a:pt x="6350" y="2423160"/>
                    <a:pt x="7620" y="2426970"/>
                    <a:pt x="8890" y="2432050"/>
                  </a:cubicBezTo>
                  <a:lnTo>
                    <a:pt x="8890" y="2434590"/>
                  </a:lnTo>
                  <a:lnTo>
                    <a:pt x="10160" y="2434590"/>
                  </a:lnTo>
                  <a:cubicBezTo>
                    <a:pt x="11430" y="2439670"/>
                    <a:pt x="15240" y="2439670"/>
                    <a:pt x="16510" y="2439670"/>
                  </a:cubicBezTo>
                  <a:cubicBezTo>
                    <a:pt x="16510" y="2480310"/>
                    <a:pt x="15240" y="2522220"/>
                    <a:pt x="13970" y="2562860"/>
                  </a:cubicBezTo>
                  <a:cubicBezTo>
                    <a:pt x="13970" y="2574290"/>
                    <a:pt x="12700" y="2584450"/>
                    <a:pt x="12700" y="2595880"/>
                  </a:cubicBezTo>
                  <a:lnTo>
                    <a:pt x="8890" y="2595880"/>
                  </a:lnTo>
                  <a:lnTo>
                    <a:pt x="8890" y="2625090"/>
                  </a:lnTo>
                  <a:lnTo>
                    <a:pt x="6350" y="2625090"/>
                  </a:lnTo>
                  <a:lnTo>
                    <a:pt x="6350" y="2655570"/>
                  </a:lnTo>
                  <a:cubicBezTo>
                    <a:pt x="3810" y="2691130"/>
                    <a:pt x="1270" y="2745740"/>
                    <a:pt x="3810" y="2780030"/>
                  </a:cubicBezTo>
                  <a:cubicBezTo>
                    <a:pt x="2540" y="2797810"/>
                    <a:pt x="5080" y="2819400"/>
                    <a:pt x="6350" y="2830830"/>
                  </a:cubicBezTo>
                  <a:lnTo>
                    <a:pt x="5080" y="2830830"/>
                  </a:lnTo>
                  <a:lnTo>
                    <a:pt x="8890" y="2929890"/>
                  </a:lnTo>
                  <a:lnTo>
                    <a:pt x="7620" y="2931160"/>
                  </a:lnTo>
                  <a:lnTo>
                    <a:pt x="7620" y="2934970"/>
                  </a:lnTo>
                  <a:cubicBezTo>
                    <a:pt x="7620" y="2969260"/>
                    <a:pt x="8890" y="3003550"/>
                    <a:pt x="8890" y="3040380"/>
                  </a:cubicBezTo>
                  <a:cubicBezTo>
                    <a:pt x="11430" y="3110230"/>
                    <a:pt x="12700" y="3181350"/>
                    <a:pt x="6350" y="3258820"/>
                  </a:cubicBezTo>
                  <a:lnTo>
                    <a:pt x="6350" y="3265170"/>
                  </a:lnTo>
                  <a:cubicBezTo>
                    <a:pt x="7620" y="3280410"/>
                    <a:pt x="7620" y="3295650"/>
                    <a:pt x="7620" y="3313430"/>
                  </a:cubicBezTo>
                  <a:lnTo>
                    <a:pt x="7620" y="3392170"/>
                  </a:lnTo>
                  <a:lnTo>
                    <a:pt x="2540" y="3412490"/>
                  </a:lnTo>
                  <a:lnTo>
                    <a:pt x="2540" y="3463290"/>
                  </a:lnTo>
                  <a:lnTo>
                    <a:pt x="8890" y="3463290"/>
                  </a:lnTo>
                  <a:cubicBezTo>
                    <a:pt x="46990" y="3463290"/>
                    <a:pt x="102870" y="3464560"/>
                    <a:pt x="118110" y="3464560"/>
                  </a:cubicBezTo>
                  <a:cubicBezTo>
                    <a:pt x="146050" y="3464560"/>
                    <a:pt x="161290" y="3464560"/>
                    <a:pt x="168910" y="3463290"/>
                  </a:cubicBezTo>
                  <a:cubicBezTo>
                    <a:pt x="189230" y="3468370"/>
                    <a:pt x="227330" y="3469640"/>
                    <a:pt x="271780" y="3469640"/>
                  </a:cubicBezTo>
                  <a:cubicBezTo>
                    <a:pt x="298450" y="3469640"/>
                    <a:pt x="327660" y="3469640"/>
                    <a:pt x="356870" y="3468370"/>
                  </a:cubicBezTo>
                  <a:cubicBezTo>
                    <a:pt x="394970" y="3467100"/>
                    <a:pt x="431800" y="3467100"/>
                    <a:pt x="457200" y="3468370"/>
                  </a:cubicBezTo>
                  <a:lnTo>
                    <a:pt x="461010" y="3468370"/>
                  </a:lnTo>
                  <a:lnTo>
                    <a:pt x="463550" y="3462020"/>
                  </a:lnTo>
                  <a:cubicBezTo>
                    <a:pt x="514350" y="3462020"/>
                    <a:pt x="563880" y="3460750"/>
                    <a:pt x="628650" y="3458210"/>
                  </a:cubicBezTo>
                  <a:lnTo>
                    <a:pt x="640080" y="3458210"/>
                  </a:lnTo>
                  <a:lnTo>
                    <a:pt x="638810" y="3455670"/>
                  </a:lnTo>
                  <a:lnTo>
                    <a:pt x="671830" y="3455670"/>
                  </a:lnTo>
                  <a:lnTo>
                    <a:pt x="671830" y="3450590"/>
                  </a:lnTo>
                  <a:cubicBezTo>
                    <a:pt x="694690" y="3450590"/>
                    <a:pt x="718820" y="3451860"/>
                    <a:pt x="745490" y="3453130"/>
                  </a:cubicBezTo>
                  <a:cubicBezTo>
                    <a:pt x="763270" y="3454400"/>
                    <a:pt x="781050" y="3454400"/>
                    <a:pt x="798830" y="3455670"/>
                  </a:cubicBezTo>
                  <a:lnTo>
                    <a:pt x="798830" y="3467100"/>
                  </a:lnTo>
                  <a:lnTo>
                    <a:pt x="1030971" y="3467100"/>
                  </a:lnTo>
                  <a:cubicBezTo>
                    <a:pt x="1094079" y="3467100"/>
                    <a:pt x="1153865" y="3465830"/>
                    <a:pt x="1216973" y="3464560"/>
                  </a:cubicBezTo>
                  <a:cubicBezTo>
                    <a:pt x="1353153" y="3462020"/>
                    <a:pt x="1482690" y="3459480"/>
                    <a:pt x="1602262" y="3463290"/>
                  </a:cubicBezTo>
                  <a:cubicBezTo>
                    <a:pt x="1658727" y="3462020"/>
                    <a:pt x="1701906" y="3462020"/>
                    <a:pt x="1738442" y="3463290"/>
                  </a:cubicBezTo>
                  <a:lnTo>
                    <a:pt x="1738442" y="3464560"/>
                  </a:lnTo>
                  <a:lnTo>
                    <a:pt x="1761692" y="3464560"/>
                  </a:lnTo>
                  <a:lnTo>
                    <a:pt x="1848050" y="3467100"/>
                  </a:lnTo>
                  <a:lnTo>
                    <a:pt x="1848050" y="3463290"/>
                  </a:lnTo>
                  <a:cubicBezTo>
                    <a:pt x="1884586" y="3463290"/>
                    <a:pt x="1924444" y="3462020"/>
                    <a:pt x="1967623" y="3462020"/>
                  </a:cubicBezTo>
                  <a:lnTo>
                    <a:pt x="1997516" y="3468370"/>
                  </a:lnTo>
                  <a:lnTo>
                    <a:pt x="2017445" y="3468370"/>
                  </a:lnTo>
                  <a:cubicBezTo>
                    <a:pt x="2060624" y="3469640"/>
                    <a:pt x="2080552" y="3469640"/>
                    <a:pt x="2087195" y="3462020"/>
                  </a:cubicBezTo>
                  <a:lnTo>
                    <a:pt x="2087195" y="3459480"/>
                  </a:lnTo>
                  <a:cubicBezTo>
                    <a:pt x="2103803" y="3458210"/>
                    <a:pt x="2120410" y="3458210"/>
                    <a:pt x="2133696" y="3456940"/>
                  </a:cubicBezTo>
                  <a:cubicBezTo>
                    <a:pt x="2166910" y="3462020"/>
                    <a:pt x="2210089" y="3460750"/>
                    <a:pt x="2259911" y="3460750"/>
                  </a:cubicBezTo>
                  <a:cubicBezTo>
                    <a:pt x="2309733" y="3459480"/>
                    <a:pt x="2362877" y="3459480"/>
                    <a:pt x="2399412" y="3464560"/>
                  </a:cubicBezTo>
                  <a:lnTo>
                    <a:pt x="2402734" y="3465830"/>
                  </a:lnTo>
                  <a:lnTo>
                    <a:pt x="2409377" y="3465830"/>
                  </a:lnTo>
                  <a:cubicBezTo>
                    <a:pt x="2425984" y="3464560"/>
                    <a:pt x="2492414" y="3463290"/>
                    <a:pt x="2555521" y="3462020"/>
                  </a:cubicBezTo>
                  <a:cubicBezTo>
                    <a:pt x="2615307" y="3460750"/>
                    <a:pt x="2681737" y="3459480"/>
                    <a:pt x="2734880" y="3458210"/>
                  </a:cubicBezTo>
                  <a:cubicBezTo>
                    <a:pt x="2744844" y="3460750"/>
                    <a:pt x="2768095" y="3462020"/>
                    <a:pt x="2788023" y="3462020"/>
                  </a:cubicBezTo>
                  <a:cubicBezTo>
                    <a:pt x="2864417" y="3460750"/>
                    <a:pt x="2950775" y="3459480"/>
                    <a:pt x="3057062" y="3459480"/>
                  </a:cubicBezTo>
                  <a:lnTo>
                    <a:pt x="3060383" y="3460750"/>
                  </a:lnTo>
                  <a:lnTo>
                    <a:pt x="3076991" y="3459480"/>
                  </a:lnTo>
                  <a:cubicBezTo>
                    <a:pt x="3146741" y="3459480"/>
                    <a:pt x="3216492" y="3460750"/>
                    <a:pt x="3286242" y="3460750"/>
                  </a:cubicBezTo>
                  <a:lnTo>
                    <a:pt x="3286242" y="3463290"/>
                  </a:lnTo>
                  <a:lnTo>
                    <a:pt x="3342708" y="3460750"/>
                  </a:lnTo>
                  <a:lnTo>
                    <a:pt x="3369279" y="3460750"/>
                  </a:lnTo>
                  <a:cubicBezTo>
                    <a:pt x="3532031" y="3462020"/>
                    <a:pt x="3701425" y="3463290"/>
                    <a:pt x="3874141" y="3463290"/>
                  </a:cubicBezTo>
                  <a:lnTo>
                    <a:pt x="3880784" y="3463290"/>
                  </a:lnTo>
                  <a:lnTo>
                    <a:pt x="3890749" y="3458210"/>
                  </a:lnTo>
                  <a:lnTo>
                    <a:pt x="3890749" y="3453130"/>
                  </a:lnTo>
                  <a:lnTo>
                    <a:pt x="3897391" y="3453130"/>
                  </a:lnTo>
                  <a:lnTo>
                    <a:pt x="4103322" y="3464560"/>
                  </a:lnTo>
                  <a:cubicBezTo>
                    <a:pt x="4133215" y="3464560"/>
                    <a:pt x="4149822" y="3462020"/>
                    <a:pt x="4169751" y="3460750"/>
                  </a:cubicBezTo>
                  <a:cubicBezTo>
                    <a:pt x="4199644" y="3458210"/>
                    <a:pt x="4226216" y="3454400"/>
                    <a:pt x="4312574" y="3459480"/>
                  </a:cubicBezTo>
                  <a:lnTo>
                    <a:pt x="4312574" y="3456940"/>
                  </a:lnTo>
                  <a:lnTo>
                    <a:pt x="4518504" y="3456940"/>
                  </a:lnTo>
                  <a:cubicBezTo>
                    <a:pt x="4760971" y="3456940"/>
                    <a:pt x="5039973" y="3456940"/>
                    <a:pt x="5255868" y="3462020"/>
                  </a:cubicBezTo>
                  <a:lnTo>
                    <a:pt x="5345548" y="3463290"/>
                  </a:lnTo>
                  <a:lnTo>
                    <a:pt x="5309012" y="3456940"/>
                  </a:lnTo>
                  <a:lnTo>
                    <a:pt x="5328940" y="3456940"/>
                  </a:lnTo>
                  <a:cubicBezTo>
                    <a:pt x="5411977" y="3459480"/>
                    <a:pt x="5445945" y="3460750"/>
                    <a:pt x="5453565" y="3456940"/>
                  </a:cubicBezTo>
                  <a:lnTo>
                    <a:pt x="5453565" y="3458210"/>
                  </a:lnTo>
                  <a:cubicBezTo>
                    <a:pt x="5454835" y="3458210"/>
                    <a:pt x="5454835" y="3458210"/>
                    <a:pt x="5456105" y="3456940"/>
                  </a:cubicBezTo>
                  <a:cubicBezTo>
                    <a:pt x="5457375" y="3456940"/>
                    <a:pt x="5458645" y="3458210"/>
                    <a:pt x="5461185" y="3458210"/>
                  </a:cubicBezTo>
                  <a:lnTo>
                    <a:pt x="5461185" y="3464560"/>
                  </a:lnTo>
                  <a:cubicBezTo>
                    <a:pt x="5496745" y="3463290"/>
                    <a:pt x="5525955" y="3463290"/>
                    <a:pt x="5551355" y="3464560"/>
                  </a:cubicBezTo>
                  <a:cubicBezTo>
                    <a:pt x="5580565" y="3465830"/>
                    <a:pt x="5607235" y="3465830"/>
                    <a:pt x="5635175" y="3463290"/>
                  </a:cubicBezTo>
                  <a:cubicBezTo>
                    <a:pt x="5636445" y="3464560"/>
                    <a:pt x="5637715" y="3467100"/>
                    <a:pt x="5641525" y="3468370"/>
                  </a:cubicBezTo>
                  <a:lnTo>
                    <a:pt x="5644065" y="3468370"/>
                  </a:lnTo>
                  <a:cubicBezTo>
                    <a:pt x="5647875" y="3468370"/>
                    <a:pt x="5650415" y="3467100"/>
                    <a:pt x="5652955" y="3467100"/>
                  </a:cubicBezTo>
                  <a:lnTo>
                    <a:pt x="5652955" y="3472180"/>
                  </a:lnTo>
                  <a:cubicBezTo>
                    <a:pt x="5721535" y="3472180"/>
                    <a:pt x="5743125" y="3464560"/>
                    <a:pt x="5753285" y="3458210"/>
                  </a:cubicBezTo>
                  <a:cubicBezTo>
                    <a:pt x="5807895" y="3459480"/>
                    <a:pt x="5856155" y="3462020"/>
                    <a:pt x="5903145" y="3465830"/>
                  </a:cubicBezTo>
                  <a:lnTo>
                    <a:pt x="5903145" y="3460750"/>
                  </a:lnTo>
                  <a:lnTo>
                    <a:pt x="5920925" y="3460750"/>
                  </a:lnTo>
                  <a:lnTo>
                    <a:pt x="5920925" y="3456940"/>
                  </a:lnTo>
                  <a:lnTo>
                    <a:pt x="5995855" y="3456940"/>
                  </a:lnTo>
                  <a:lnTo>
                    <a:pt x="6042845" y="3459480"/>
                  </a:lnTo>
                  <a:lnTo>
                    <a:pt x="6044115" y="3459480"/>
                  </a:lnTo>
                  <a:cubicBezTo>
                    <a:pt x="6054275" y="3455670"/>
                    <a:pt x="6088565" y="3455670"/>
                    <a:pt x="6120315" y="3455670"/>
                  </a:cubicBezTo>
                  <a:cubicBezTo>
                    <a:pt x="6148255" y="3455670"/>
                    <a:pt x="6173655" y="3455670"/>
                    <a:pt x="6185085" y="3453130"/>
                  </a:cubicBezTo>
                  <a:lnTo>
                    <a:pt x="6248585" y="3453130"/>
                  </a:lnTo>
                  <a:lnTo>
                    <a:pt x="6248585" y="3446780"/>
                  </a:lnTo>
                  <a:lnTo>
                    <a:pt x="6265095" y="3446780"/>
                  </a:lnTo>
                  <a:lnTo>
                    <a:pt x="6265095" y="3440430"/>
                  </a:lnTo>
                  <a:cubicBezTo>
                    <a:pt x="6265095" y="3430270"/>
                    <a:pt x="6265095" y="3418840"/>
                    <a:pt x="6266365" y="3406140"/>
                  </a:cubicBezTo>
                  <a:lnTo>
                    <a:pt x="6266365" y="3393440"/>
                  </a:lnTo>
                  <a:cubicBezTo>
                    <a:pt x="6266365" y="3383280"/>
                    <a:pt x="6266365" y="3375660"/>
                    <a:pt x="6267635" y="3366770"/>
                  </a:cubicBezTo>
                  <a:lnTo>
                    <a:pt x="6268905" y="3350260"/>
                  </a:lnTo>
                  <a:cubicBezTo>
                    <a:pt x="6272715" y="3286760"/>
                    <a:pt x="6271445" y="3272790"/>
                    <a:pt x="6271445" y="3258820"/>
                  </a:cubicBezTo>
                  <a:cubicBezTo>
                    <a:pt x="6270175" y="3244850"/>
                    <a:pt x="6270175" y="3232150"/>
                    <a:pt x="6273985" y="3169920"/>
                  </a:cubicBezTo>
                  <a:lnTo>
                    <a:pt x="6275255" y="3152140"/>
                  </a:lnTo>
                  <a:lnTo>
                    <a:pt x="6263825" y="3164840"/>
                  </a:lnTo>
                  <a:cubicBezTo>
                    <a:pt x="6262555" y="3152140"/>
                    <a:pt x="6265095" y="3124200"/>
                    <a:pt x="6266365" y="3102610"/>
                  </a:cubicBezTo>
                  <a:cubicBezTo>
                    <a:pt x="6268905" y="3069590"/>
                    <a:pt x="6272715" y="3031490"/>
                    <a:pt x="6270175" y="2997200"/>
                  </a:cubicBezTo>
                  <a:lnTo>
                    <a:pt x="6279065" y="3025140"/>
                  </a:lnTo>
                  <a:lnTo>
                    <a:pt x="6277795" y="2978150"/>
                  </a:lnTo>
                  <a:cubicBezTo>
                    <a:pt x="6277795" y="2962910"/>
                    <a:pt x="6276525" y="2946400"/>
                    <a:pt x="6276525" y="2929890"/>
                  </a:cubicBezTo>
                  <a:cubicBezTo>
                    <a:pt x="6279065" y="2917190"/>
                    <a:pt x="6281605" y="2904490"/>
                    <a:pt x="6282875" y="2894330"/>
                  </a:cubicBezTo>
                  <a:lnTo>
                    <a:pt x="6287955" y="2894330"/>
                  </a:lnTo>
                  <a:cubicBezTo>
                    <a:pt x="6291765" y="2842260"/>
                    <a:pt x="6290495" y="2838450"/>
                    <a:pt x="6286685" y="2834640"/>
                  </a:cubicBezTo>
                  <a:cubicBezTo>
                    <a:pt x="6285415" y="2833370"/>
                    <a:pt x="6282875" y="2832100"/>
                    <a:pt x="6281605" y="2832100"/>
                  </a:cubicBezTo>
                  <a:cubicBezTo>
                    <a:pt x="6280335" y="2829560"/>
                    <a:pt x="6279065" y="2823210"/>
                    <a:pt x="6279065" y="2806700"/>
                  </a:cubicBezTo>
                  <a:cubicBezTo>
                    <a:pt x="6280335" y="2806700"/>
                    <a:pt x="6281605" y="2806700"/>
                    <a:pt x="6284145" y="2805430"/>
                  </a:cubicBezTo>
                  <a:cubicBezTo>
                    <a:pt x="6289225" y="2802890"/>
                    <a:pt x="6290495" y="2796540"/>
                    <a:pt x="6290495" y="2769870"/>
                  </a:cubicBezTo>
                  <a:cubicBezTo>
                    <a:pt x="6291765" y="2759710"/>
                    <a:pt x="6290495" y="2734310"/>
                    <a:pt x="6287955" y="2702560"/>
                  </a:cubicBezTo>
                  <a:cubicBezTo>
                    <a:pt x="6286685" y="2682240"/>
                    <a:pt x="6285415" y="2659380"/>
                    <a:pt x="6284145" y="2636520"/>
                  </a:cubicBezTo>
                  <a:lnTo>
                    <a:pt x="6284145" y="2613660"/>
                  </a:lnTo>
                  <a:cubicBezTo>
                    <a:pt x="6289225" y="2608580"/>
                    <a:pt x="6290495" y="2592070"/>
                    <a:pt x="6289225" y="2543810"/>
                  </a:cubicBezTo>
                  <a:lnTo>
                    <a:pt x="6285415" y="2543810"/>
                  </a:lnTo>
                  <a:lnTo>
                    <a:pt x="6285415" y="2537460"/>
                  </a:lnTo>
                  <a:lnTo>
                    <a:pt x="6276525" y="2536190"/>
                  </a:lnTo>
                  <a:lnTo>
                    <a:pt x="6276525" y="2518410"/>
                  </a:lnTo>
                  <a:lnTo>
                    <a:pt x="6282875" y="2518410"/>
                  </a:lnTo>
                  <a:lnTo>
                    <a:pt x="6279065" y="2467610"/>
                  </a:lnTo>
                  <a:lnTo>
                    <a:pt x="6279065" y="2459990"/>
                  </a:lnTo>
                  <a:cubicBezTo>
                    <a:pt x="6281605" y="2413000"/>
                    <a:pt x="6285415" y="2364740"/>
                    <a:pt x="6279065" y="2331720"/>
                  </a:cubicBezTo>
                  <a:cubicBezTo>
                    <a:pt x="6279065" y="2329180"/>
                    <a:pt x="6279065" y="2327910"/>
                    <a:pt x="6280335" y="2326640"/>
                  </a:cubicBezTo>
                  <a:lnTo>
                    <a:pt x="6282875" y="2325370"/>
                  </a:lnTo>
                  <a:lnTo>
                    <a:pt x="6282875" y="2320290"/>
                  </a:lnTo>
                  <a:cubicBezTo>
                    <a:pt x="6281605" y="2307590"/>
                    <a:pt x="6281605" y="2288540"/>
                    <a:pt x="6280335" y="2268220"/>
                  </a:cubicBezTo>
                  <a:cubicBezTo>
                    <a:pt x="6279065" y="2227580"/>
                    <a:pt x="6276525" y="2181860"/>
                    <a:pt x="6273985" y="2160270"/>
                  </a:cubicBezTo>
                  <a:cubicBezTo>
                    <a:pt x="6273985" y="2157730"/>
                    <a:pt x="6275255" y="2155190"/>
                    <a:pt x="6275255" y="2153920"/>
                  </a:cubicBezTo>
                  <a:cubicBezTo>
                    <a:pt x="6275255" y="2152650"/>
                    <a:pt x="6275255" y="2151380"/>
                    <a:pt x="6276525" y="2151380"/>
                  </a:cubicBezTo>
                  <a:lnTo>
                    <a:pt x="6271445" y="2148840"/>
                  </a:lnTo>
                  <a:lnTo>
                    <a:pt x="6277795" y="2150110"/>
                  </a:lnTo>
                  <a:lnTo>
                    <a:pt x="6279065" y="2148840"/>
                  </a:lnTo>
                  <a:lnTo>
                    <a:pt x="6279065" y="2147570"/>
                  </a:lnTo>
                  <a:cubicBezTo>
                    <a:pt x="6285415" y="2118360"/>
                    <a:pt x="6282875" y="2057400"/>
                    <a:pt x="6280335" y="2002790"/>
                  </a:cubicBezTo>
                  <a:cubicBezTo>
                    <a:pt x="6279065" y="1962150"/>
                    <a:pt x="6276525" y="1911350"/>
                    <a:pt x="6280335" y="1901190"/>
                  </a:cubicBezTo>
                  <a:lnTo>
                    <a:pt x="6284145" y="1901190"/>
                  </a:lnTo>
                  <a:lnTo>
                    <a:pt x="6282875" y="1803400"/>
                  </a:lnTo>
                  <a:lnTo>
                    <a:pt x="6289225" y="1803400"/>
                  </a:lnTo>
                  <a:cubicBezTo>
                    <a:pt x="6289225" y="1793240"/>
                    <a:pt x="6290495" y="1781810"/>
                    <a:pt x="6290495" y="1771650"/>
                  </a:cubicBezTo>
                  <a:lnTo>
                    <a:pt x="6291765" y="1774190"/>
                  </a:lnTo>
                  <a:lnTo>
                    <a:pt x="6290495" y="1757680"/>
                  </a:lnTo>
                  <a:lnTo>
                    <a:pt x="6290495" y="1755140"/>
                  </a:lnTo>
                  <a:lnTo>
                    <a:pt x="6286685" y="1659890"/>
                  </a:lnTo>
                  <a:lnTo>
                    <a:pt x="6279065" y="1659890"/>
                  </a:lnTo>
                  <a:cubicBezTo>
                    <a:pt x="6277795" y="1653540"/>
                    <a:pt x="6277795" y="1647190"/>
                    <a:pt x="6276525" y="1642110"/>
                  </a:cubicBezTo>
                  <a:lnTo>
                    <a:pt x="6277795" y="1643380"/>
                  </a:lnTo>
                  <a:lnTo>
                    <a:pt x="6279065" y="1623060"/>
                  </a:lnTo>
                  <a:cubicBezTo>
                    <a:pt x="6280335" y="1602740"/>
                    <a:pt x="6280335" y="1586230"/>
                    <a:pt x="6280335" y="1570990"/>
                  </a:cubicBezTo>
                  <a:cubicBezTo>
                    <a:pt x="6282875" y="1563370"/>
                    <a:pt x="6285415" y="1555750"/>
                    <a:pt x="6286685" y="1546860"/>
                  </a:cubicBezTo>
                  <a:lnTo>
                    <a:pt x="6287955" y="1543050"/>
                  </a:lnTo>
                  <a:lnTo>
                    <a:pt x="6284145" y="1540510"/>
                  </a:lnTo>
                  <a:cubicBezTo>
                    <a:pt x="6284145" y="1539240"/>
                    <a:pt x="6281605" y="1534160"/>
                    <a:pt x="6280335" y="1511300"/>
                  </a:cubicBezTo>
                  <a:cubicBezTo>
                    <a:pt x="6280335" y="1480820"/>
                    <a:pt x="6277795" y="1456690"/>
                    <a:pt x="6273985" y="1416050"/>
                  </a:cubicBezTo>
                  <a:lnTo>
                    <a:pt x="6284145" y="1379220"/>
                  </a:lnTo>
                  <a:cubicBezTo>
                    <a:pt x="6287955" y="1365250"/>
                    <a:pt x="6287955" y="1361440"/>
                    <a:pt x="6287955" y="1355090"/>
                  </a:cubicBezTo>
                  <a:cubicBezTo>
                    <a:pt x="6287955" y="1350010"/>
                    <a:pt x="6287955" y="1342390"/>
                    <a:pt x="6291765" y="1320800"/>
                  </a:cubicBezTo>
                  <a:lnTo>
                    <a:pt x="6287955" y="1319530"/>
                  </a:lnTo>
                  <a:cubicBezTo>
                    <a:pt x="6286685" y="1311910"/>
                    <a:pt x="6286685" y="1282700"/>
                    <a:pt x="6286685" y="1263650"/>
                  </a:cubicBezTo>
                  <a:cubicBezTo>
                    <a:pt x="6286685" y="1225550"/>
                    <a:pt x="6286685" y="1211580"/>
                    <a:pt x="6284145" y="1207770"/>
                  </a:cubicBezTo>
                  <a:cubicBezTo>
                    <a:pt x="6286685" y="1189990"/>
                    <a:pt x="6287955" y="1173480"/>
                    <a:pt x="6287955" y="1155700"/>
                  </a:cubicBezTo>
                  <a:cubicBezTo>
                    <a:pt x="6287955" y="1135380"/>
                    <a:pt x="6287955" y="1113790"/>
                    <a:pt x="6293035" y="1087120"/>
                  </a:cubicBezTo>
                  <a:close/>
                  <a:moveTo>
                    <a:pt x="27940" y="495300"/>
                  </a:moveTo>
                  <a:lnTo>
                    <a:pt x="27940" y="488950"/>
                  </a:lnTo>
                  <a:lnTo>
                    <a:pt x="29210" y="488950"/>
                  </a:lnTo>
                  <a:cubicBezTo>
                    <a:pt x="27940" y="491490"/>
                    <a:pt x="27940" y="492760"/>
                    <a:pt x="27940" y="495300"/>
                  </a:cubicBezTo>
                  <a:close/>
                  <a:moveTo>
                    <a:pt x="38100" y="2854960"/>
                  </a:moveTo>
                  <a:cubicBezTo>
                    <a:pt x="38100" y="2851150"/>
                    <a:pt x="36830" y="2848610"/>
                    <a:pt x="36830" y="2846070"/>
                  </a:cubicBezTo>
                  <a:lnTo>
                    <a:pt x="38100" y="2846070"/>
                  </a:lnTo>
                  <a:lnTo>
                    <a:pt x="38100" y="2854960"/>
                  </a:lnTo>
                  <a:close/>
                  <a:moveTo>
                    <a:pt x="6218105" y="546100"/>
                  </a:moveTo>
                  <a:lnTo>
                    <a:pt x="6219375" y="577850"/>
                  </a:lnTo>
                  <a:lnTo>
                    <a:pt x="6210485" y="563880"/>
                  </a:lnTo>
                  <a:lnTo>
                    <a:pt x="6213025" y="591820"/>
                  </a:lnTo>
                  <a:cubicBezTo>
                    <a:pt x="6218105" y="647700"/>
                    <a:pt x="6216835" y="669290"/>
                    <a:pt x="6215565" y="718820"/>
                  </a:cubicBezTo>
                  <a:lnTo>
                    <a:pt x="6214295" y="741680"/>
                  </a:lnTo>
                  <a:lnTo>
                    <a:pt x="6211755" y="762000"/>
                  </a:lnTo>
                  <a:cubicBezTo>
                    <a:pt x="6209215" y="786130"/>
                    <a:pt x="6209215" y="817880"/>
                    <a:pt x="6210485" y="843280"/>
                  </a:cubicBezTo>
                  <a:lnTo>
                    <a:pt x="6206675" y="843280"/>
                  </a:lnTo>
                  <a:lnTo>
                    <a:pt x="6206675" y="885190"/>
                  </a:lnTo>
                  <a:lnTo>
                    <a:pt x="6210485" y="885190"/>
                  </a:lnTo>
                  <a:lnTo>
                    <a:pt x="6215565" y="956310"/>
                  </a:lnTo>
                  <a:lnTo>
                    <a:pt x="6210485" y="956310"/>
                  </a:lnTo>
                  <a:cubicBezTo>
                    <a:pt x="6210485" y="962660"/>
                    <a:pt x="6210485" y="967740"/>
                    <a:pt x="6211755" y="974090"/>
                  </a:cubicBezTo>
                  <a:lnTo>
                    <a:pt x="6202865" y="974090"/>
                  </a:lnTo>
                  <a:lnTo>
                    <a:pt x="6202865" y="976630"/>
                  </a:lnTo>
                  <a:lnTo>
                    <a:pt x="6207945" y="1078230"/>
                  </a:lnTo>
                  <a:cubicBezTo>
                    <a:pt x="6206675" y="1082040"/>
                    <a:pt x="6206675" y="1088390"/>
                    <a:pt x="6205405" y="1097280"/>
                  </a:cubicBezTo>
                  <a:cubicBezTo>
                    <a:pt x="6204135" y="1104900"/>
                    <a:pt x="6202865" y="1116330"/>
                    <a:pt x="6201595" y="1118870"/>
                  </a:cubicBezTo>
                  <a:lnTo>
                    <a:pt x="6200325" y="1118870"/>
                  </a:lnTo>
                  <a:cubicBezTo>
                    <a:pt x="6199055" y="1146810"/>
                    <a:pt x="6200325" y="1179830"/>
                    <a:pt x="6202865" y="1215390"/>
                  </a:cubicBezTo>
                  <a:cubicBezTo>
                    <a:pt x="6205405" y="1256030"/>
                    <a:pt x="6207945" y="1299210"/>
                    <a:pt x="6205405" y="1339850"/>
                  </a:cubicBezTo>
                  <a:lnTo>
                    <a:pt x="6205405" y="1342390"/>
                  </a:lnTo>
                  <a:cubicBezTo>
                    <a:pt x="6206675" y="1346200"/>
                    <a:pt x="6206675" y="1356360"/>
                    <a:pt x="6207945" y="1369060"/>
                  </a:cubicBezTo>
                  <a:cubicBezTo>
                    <a:pt x="6207945" y="1389380"/>
                    <a:pt x="6206675" y="1408430"/>
                    <a:pt x="6206675" y="1428750"/>
                  </a:cubicBezTo>
                  <a:cubicBezTo>
                    <a:pt x="6205405" y="1478280"/>
                    <a:pt x="6202865" y="1530350"/>
                    <a:pt x="6207945" y="1592580"/>
                  </a:cubicBezTo>
                  <a:lnTo>
                    <a:pt x="6199055" y="1642110"/>
                  </a:lnTo>
                  <a:lnTo>
                    <a:pt x="6199055" y="1643380"/>
                  </a:lnTo>
                  <a:cubicBezTo>
                    <a:pt x="6199055" y="1662430"/>
                    <a:pt x="6200325" y="1668780"/>
                    <a:pt x="6206675" y="1670050"/>
                  </a:cubicBezTo>
                  <a:cubicBezTo>
                    <a:pt x="6209215" y="1670050"/>
                    <a:pt x="6210485" y="1670050"/>
                    <a:pt x="6213025" y="1667510"/>
                  </a:cubicBezTo>
                  <a:cubicBezTo>
                    <a:pt x="6213025" y="1673860"/>
                    <a:pt x="6213025" y="1680210"/>
                    <a:pt x="6214295" y="1690370"/>
                  </a:cubicBezTo>
                  <a:cubicBezTo>
                    <a:pt x="6215565" y="1717040"/>
                    <a:pt x="6214295" y="1727200"/>
                    <a:pt x="6214295" y="1732280"/>
                  </a:cubicBezTo>
                  <a:cubicBezTo>
                    <a:pt x="6213025" y="1732280"/>
                    <a:pt x="6211755" y="1732280"/>
                    <a:pt x="6209215" y="1733550"/>
                  </a:cubicBezTo>
                  <a:cubicBezTo>
                    <a:pt x="6205405" y="1736090"/>
                    <a:pt x="6204135" y="1741170"/>
                    <a:pt x="6204135" y="1747520"/>
                  </a:cubicBezTo>
                  <a:lnTo>
                    <a:pt x="6205405" y="1756410"/>
                  </a:lnTo>
                  <a:cubicBezTo>
                    <a:pt x="6209215" y="1784350"/>
                    <a:pt x="6213025" y="1821180"/>
                    <a:pt x="6213025" y="1863090"/>
                  </a:cubicBezTo>
                  <a:lnTo>
                    <a:pt x="6211755" y="1863090"/>
                  </a:lnTo>
                  <a:lnTo>
                    <a:pt x="6211755" y="1856740"/>
                  </a:lnTo>
                  <a:cubicBezTo>
                    <a:pt x="6210485" y="1830070"/>
                    <a:pt x="6209215" y="1827530"/>
                    <a:pt x="6202865" y="1827530"/>
                  </a:cubicBezTo>
                  <a:cubicBezTo>
                    <a:pt x="6195245" y="1827530"/>
                    <a:pt x="6195245" y="1832610"/>
                    <a:pt x="6192705" y="1855470"/>
                  </a:cubicBezTo>
                  <a:lnTo>
                    <a:pt x="6191435" y="1859280"/>
                  </a:lnTo>
                  <a:lnTo>
                    <a:pt x="6195245" y="1861820"/>
                  </a:lnTo>
                  <a:cubicBezTo>
                    <a:pt x="6201595" y="1869440"/>
                    <a:pt x="6201595" y="1926590"/>
                    <a:pt x="6201595" y="1969770"/>
                  </a:cubicBezTo>
                  <a:cubicBezTo>
                    <a:pt x="6201595" y="2044700"/>
                    <a:pt x="6204135" y="2075180"/>
                    <a:pt x="6210485" y="2084070"/>
                  </a:cubicBezTo>
                  <a:lnTo>
                    <a:pt x="6209215" y="2095500"/>
                  </a:lnTo>
                  <a:lnTo>
                    <a:pt x="6206675" y="2095500"/>
                  </a:lnTo>
                  <a:cubicBezTo>
                    <a:pt x="6202865" y="2132330"/>
                    <a:pt x="6205405" y="2146300"/>
                    <a:pt x="6209215" y="2162810"/>
                  </a:cubicBezTo>
                  <a:cubicBezTo>
                    <a:pt x="6213025" y="2178050"/>
                    <a:pt x="6216835" y="2195830"/>
                    <a:pt x="6215565" y="2241550"/>
                  </a:cubicBezTo>
                  <a:cubicBezTo>
                    <a:pt x="6214295" y="2258060"/>
                    <a:pt x="6214295" y="2269490"/>
                    <a:pt x="6213025" y="2274570"/>
                  </a:cubicBezTo>
                  <a:lnTo>
                    <a:pt x="6209215" y="2274570"/>
                  </a:lnTo>
                  <a:lnTo>
                    <a:pt x="6213025" y="2345690"/>
                  </a:lnTo>
                  <a:lnTo>
                    <a:pt x="6213025" y="2349500"/>
                  </a:lnTo>
                  <a:lnTo>
                    <a:pt x="6210485" y="2349500"/>
                  </a:lnTo>
                  <a:lnTo>
                    <a:pt x="6211755" y="2426970"/>
                  </a:lnTo>
                  <a:lnTo>
                    <a:pt x="6206675" y="2418080"/>
                  </a:lnTo>
                  <a:lnTo>
                    <a:pt x="6211755" y="2449830"/>
                  </a:lnTo>
                  <a:cubicBezTo>
                    <a:pt x="6213025" y="2458720"/>
                    <a:pt x="6215565" y="2473960"/>
                    <a:pt x="6216835" y="2487930"/>
                  </a:cubicBezTo>
                  <a:lnTo>
                    <a:pt x="6213025" y="2501900"/>
                  </a:lnTo>
                  <a:cubicBezTo>
                    <a:pt x="6204135" y="2531110"/>
                    <a:pt x="6205405" y="2545080"/>
                    <a:pt x="6206675" y="2566670"/>
                  </a:cubicBezTo>
                  <a:cubicBezTo>
                    <a:pt x="6207945" y="2575560"/>
                    <a:pt x="6207945" y="2585720"/>
                    <a:pt x="6209215" y="2599690"/>
                  </a:cubicBezTo>
                  <a:lnTo>
                    <a:pt x="6204135" y="2616200"/>
                  </a:lnTo>
                  <a:cubicBezTo>
                    <a:pt x="6202865" y="2620010"/>
                    <a:pt x="6202865" y="2622550"/>
                    <a:pt x="6201595" y="2626360"/>
                  </a:cubicBezTo>
                  <a:lnTo>
                    <a:pt x="6209215" y="2626360"/>
                  </a:lnTo>
                  <a:lnTo>
                    <a:pt x="6209215" y="2636520"/>
                  </a:lnTo>
                  <a:lnTo>
                    <a:pt x="6204135" y="2636520"/>
                  </a:lnTo>
                  <a:cubicBezTo>
                    <a:pt x="6201595" y="2649220"/>
                    <a:pt x="6200325" y="2670810"/>
                    <a:pt x="6199055" y="2698750"/>
                  </a:cubicBezTo>
                  <a:cubicBezTo>
                    <a:pt x="6197785" y="2719070"/>
                    <a:pt x="6197785" y="2740660"/>
                    <a:pt x="6195245" y="2766060"/>
                  </a:cubicBezTo>
                  <a:lnTo>
                    <a:pt x="6207945" y="2767330"/>
                  </a:lnTo>
                  <a:cubicBezTo>
                    <a:pt x="6209215" y="2764790"/>
                    <a:pt x="6209215" y="2758440"/>
                    <a:pt x="6210485" y="2752090"/>
                  </a:cubicBezTo>
                  <a:lnTo>
                    <a:pt x="6214295" y="2752090"/>
                  </a:lnTo>
                  <a:cubicBezTo>
                    <a:pt x="6214295" y="2759710"/>
                    <a:pt x="6215565" y="2768600"/>
                    <a:pt x="6216835" y="2777490"/>
                  </a:cubicBezTo>
                  <a:cubicBezTo>
                    <a:pt x="6211755" y="2783840"/>
                    <a:pt x="6211755" y="2801620"/>
                    <a:pt x="6213025" y="2839720"/>
                  </a:cubicBezTo>
                  <a:lnTo>
                    <a:pt x="6213025" y="2849880"/>
                  </a:lnTo>
                  <a:lnTo>
                    <a:pt x="6204135" y="2847340"/>
                  </a:lnTo>
                  <a:lnTo>
                    <a:pt x="6204135" y="2857500"/>
                  </a:lnTo>
                  <a:cubicBezTo>
                    <a:pt x="6205405" y="2887980"/>
                    <a:pt x="6207945" y="2896870"/>
                    <a:pt x="6210485" y="2908300"/>
                  </a:cubicBezTo>
                  <a:cubicBezTo>
                    <a:pt x="6211755" y="2913380"/>
                    <a:pt x="6213025" y="2919730"/>
                    <a:pt x="6214295" y="2928620"/>
                  </a:cubicBezTo>
                  <a:cubicBezTo>
                    <a:pt x="6213025" y="2975610"/>
                    <a:pt x="6207945" y="2988310"/>
                    <a:pt x="6202865" y="2998470"/>
                  </a:cubicBezTo>
                  <a:lnTo>
                    <a:pt x="6201595" y="3001010"/>
                  </a:lnTo>
                  <a:lnTo>
                    <a:pt x="6201595" y="3003550"/>
                  </a:lnTo>
                  <a:cubicBezTo>
                    <a:pt x="6201595" y="3032760"/>
                    <a:pt x="6201595" y="3036570"/>
                    <a:pt x="6207945" y="3037840"/>
                  </a:cubicBezTo>
                  <a:cubicBezTo>
                    <a:pt x="6210485" y="3037840"/>
                    <a:pt x="6211755" y="3037840"/>
                    <a:pt x="6213025" y="3036570"/>
                  </a:cubicBezTo>
                  <a:lnTo>
                    <a:pt x="6213025" y="3044190"/>
                  </a:lnTo>
                  <a:cubicBezTo>
                    <a:pt x="6210485" y="3110230"/>
                    <a:pt x="6213025" y="3158490"/>
                    <a:pt x="6216835" y="3232150"/>
                  </a:cubicBezTo>
                  <a:lnTo>
                    <a:pt x="6218105" y="3244850"/>
                  </a:lnTo>
                  <a:cubicBezTo>
                    <a:pt x="6211755" y="3244850"/>
                    <a:pt x="6211755" y="3251200"/>
                    <a:pt x="6210485" y="3253740"/>
                  </a:cubicBezTo>
                  <a:lnTo>
                    <a:pt x="6210485" y="3255010"/>
                  </a:lnTo>
                  <a:lnTo>
                    <a:pt x="6214295" y="3280410"/>
                  </a:lnTo>
                  <a:lnTo>
                    <a:pt x="6211755" y="3276600"/>
                  </a:lnTo>
                  <a:lnTo>
                    <a:pt x="6213025" y="3304540"/>
                  </a:lnTo>
                  <a:cubicBezTo>
                    <a:pt x="6214295" y="3321050"/>
                    <a:pt x="6215565" y="3324860"/>
                    <a:pt x="6218105" y="3328670"/>
                  </a:cubicBezTo>
                  <a:cubicBezTo>
                    <a:pt x="6219375" y="3331210"/>
                    <a:pt x="6221915" y="3333750"/>
                    <a:pt x="6223185" y="3364230"/>
                  </a:cubicBezTo>
                  <a:lnTo>
                    <a:pt x="6223185" y="3366770"/>
                  </a:lnTo>
                  <a:cubicBezTo>
                    <a:pt x="6225725" y="3373120"/>
                    <a:pt x="6224455" y="3388360"/>
                    <a:pt x="6223185" y="3398520"/>
                  </a:cubicBezTo>
                  <a:lnTo>
                    <a:pt x="6209215" y="3397250"/>
                  </a:lnTo>
                  <a:lnTo>
                    <a:pt x="6183815" y="3394710"/>
                  </a:lnTo>
                  <a:cubicBezTo>
                    <a:pt x="6163495" y="3393440"/>
                    <a:pt x="6144445" y="3394710"/>
                    <a:pt x="6129205" y="3395980"/>
                  </a:cubicBezTo>
                  <a:lnTo>
                    <a:pt x="6129205" y="3392170"/>
                  </a:lnTo>
                  <a:lnTo>
                    <a:pt x="6124125" y="3389630"/>
                  </a:lnTo>
                  <a:lnTo>
                    <a:pt x="6077135" y="3393440"/>
                  </a:lnTo>
                  <a:cubicBezTo>
                    <a:pt x="6032685" y="3395980"/>
                    <a:pt x="6025065" y="3397250"/>
                    <a:pt x="5979345" y="3402330"/>
                  </a:cubicBezTo>
                  <a:cubicBezTo>
                    <a:pt x="5952675" y="3399790"/>
                    <a:pt x="5926005" y="3398520"/>
                    <a:pt x="5899335" y="3398520"/>
                  </a:cubicBezTo>
                  <a:lnTo>
                    <a:pt x="5885365" y="3398520"/>
                  </a:lnTo>
                  <a:cubicBezTo>
                    <a:pt x="5875205" y="3397250"/>
                    <a:pt x="5862505" y="3395980"/>
                    <a:pt x="5845995" y="3395980"/>
                  </a:cubicBezTo>
                  <a:lnTo>
                    <a:pt x="5845995" y="3398520"/>
                  </a:lnTo>
                  <a:lnTo>
                    <a:pt x="5843455" y="3398520"/>
                  </a:lnTo>
                  <a:cubicBezTo>
                    <a:pt x="5842185" y="3397250"/>
                    <a:pt x="5840915" y="3397250"/>
                    <a:pt x="5839645" y="3395980"/>
                  </a:cubicBezTo>
                  <a:lnTo>
                    <a:pt x="5837105" y="3395980"/>
                  </a:lnTo>
                  <a:cubicBezTo>
                    <a:pt x="5825675" y="3398520"/>
                    <a:pt x="5812975" y="3399790"/>
                    <a:pt x="5797735" y="3401060"/>
                  </a:cubicBezTo>
                  <a:lnTo>
                    <a:pt x="5779955" y="3393440"/>
                  </a:lnTo>
                  <a:lnTo>
                    <a:pt x="5773605" y="3398520"/>
                  </a:lnTo>
                  <a:lnTo>
                    <a:pt x="5658035" y="3393440"/>
                  </a:lnTo>
                  <a:cubicBezTo>
                    <a:pt x="5640255" y="3395980"/>
                    <a:pt x="5622475" y="3397250"/>
                    <a:pt x="5605965" y="3399790"/>
                  </a:cubicBezTo>
                  <a:cubicBezTo>
                    <a:pt x="5580565" y="3399790"/>
                    <a:pt x="5556435" y="3398520"/>
                    <a:pt x="5531035" y="3398520"/>
                  </a:cubicBezTo>
                  <a:lnTo>
                    <a:pt x="5531035" y="3393440"/>
                  </a:lnTo>
                  <a:lnTo>
                    <a:pt x="5480235" y="3397250"/>
                  </a:lnTo>
                  <a:cubicBezTo>
                    <a:pt x="5471345" y="3397250"/>
                    <a:pt x="5463725" y="3397250"/>
                    <a:pt x="5453565" y="3395980"/>
                  </a:cubicBezTo>
                  <a:lnTo>
                    <a:pt x="5453565" y="3394710"/>
                  </a:lnTo>
                  <a:cubicBezTo>
                    <a:pt x="5395370" y="3390900"/>
                    <a:pt x="5302369" y="3389630"/>
                    <a:pt x="5192761" y="3389630"/>
                  </a:cubicBezTo>
                  <a:lnTo>
                    <a:pt x="5116368" y="3389630"/>
                  </a:lnTo>
                  <a:lnTo>
                    <a:pt x="5146260" y="3394710"/>
                  </a:lnTo>
                  <a:cubicBezTo>
                    <a:pt x="5126332" y="3394710"/>
                    <a:pt x="5113046" y="3393440"/>
                    <a:pt x="5096439" y="3393440"/>
                  </a:cubicBezTo>
                  <a:cubicBezTo>
                    <a:pt x="5086475" y="3393440"/>
                    <a:pt x="5076510" y="3392170"/>
                    <a:pt x="5066546" y="3392170"/>
                  </a:cubicBezTo>
                  <a:lnTo>
                    <a:pt x="5059903" y="3392170"/>
                  </a:lnTo>
                  <a:cubicBezTo>
                    <a:pt x="5049938" y="3393440"/>
                    <a:pt x="5036653" y="3394710"/>
                    <a:pt x="5030009" y="3397250"/>
                  </a:cubicBezTo>
                  <a:lnTo>
                    <a:pt x="5030009" y="3395980"/>
                  </a:lnTo>
                  <a:cubicBezTo>
                    <a:pt x="4953616" y="3392170"/>
                    <a:pt x="4900473" y="3393440"/>
                    <a:pt x="4857293" y="3397250"/>
                  </a:cubicBezTo>
                  <a:lnTo>
                    <a:pt x="4850651" y="3397250"/>
                  </a:lnTo>
                  <a:cubicBezTo>
                    <a:pt x="4691221" y="3397250"/>
                    <a:pt x="4511862" y="3397250"/>
                    <a:pt x="4472005" y="3389630"/>
                  </a:cubicBezTo>
                  <a:lnTo>
                    <a:pt x="4465361" y="3389630"/>
                  </a:lnTo>
                  <a:cubicBezTo>
                    <a:pt x="4408896" y="3389630"/>
                    <a:pt x="4392289" y="3389630"/>
                    <a:pt x="4388968" y="3395980"/>
                  </a:cubicBezTo>
                  <a:lnTo>
                    <a:pt x="4362396" y="3395980"/>
                  </a:lnTo>
                  <a:lnTo>
                    <a:pt x="4319217" y="3392170"/>
                  </a:lnTo>
                  <a:lnTo>
                    <a:pt x="4279360" y="3397250"/>
                  </a:lnTo>
                  <a:cubicBezTo>
                    <a:pt x="4259431" y="3397250"/>
                    <a:pt x="4239502" y="3397250"/>
                    <a:pt x="4226216" y="3395980"/>
                  </a:cubicBezTo>
                  <a:lnTo>
                    <a:pt x="4226216" y="3387090"/>
                  </a:lnTo>
                  <a:cubicBezTo>
                    <a:pt x="4143180" y="3384550"/>
                    <a:pt x="4020286" y="3385820"/>
                    <a:pt x="3930606" y="3387090"/>
                  </a:cubicBezTo>
                  <a:cubicBezTo>
                    <a:pt x="3890749" y="3387090"/>
                    <a:pt x="3854213" y="3388360"/>
                    <a:pt x="3834284" y="3388360"/>
                  </a:cubicBezTo>
                  <a:lnTo>
                    <a:pt x="3834284" y="3390900"/>
                  </a:lnTo>
                  <a:lnTo>
                    <a:pt x="3561924" y="3390900"/>
                  </a:lnTo>
                  <a:lnTo>
                    <a:pt x="3561924" y="3388360"/>
                  </a:lnTo>
                  <a:cubicBezTo>
                    <a:pt x="3551960" y="3389630"/>
                    <a:pt x="3541996" y="3389630"/>
                    <a:pt x="3535353" y="3390900"/>
                  </a:cubicBezTo>
                  <a:lnTo>
                    <a:pt x="3445673" y="3390900"/>
                  </a:lnTo>
                  <a:cubicBezTo>
                    <a:pt x="3209850" y="3390900"/>
                    <a:pt x="2964061" y="3390900"/>
                    <a:pt x="2748167" y="3394710"/>
                  </a:cubicBezTo>
                  <a:lnTo>
                    <a:pt x="2734881" y="3394710"/>
                  </a:lnTo>
                  <a:cubicBezTo>
                    <a:pt x="2711630" y="3394710"/>
                    <a:pt x="2691702" y="3395980"/>
                    <a:pt x="2668451" y="3395980"/>
                  </a:cubicBezTo>
                  <a:lnTo>
                    <a:pt x="2555522" y="3398520"/>
                  </a:lnTo>
                  <a:lnTo>
                    <a:pt x="2578772" y="3401060"/>
                  </a:lnTo>
                  <a:lnTo>
                    <a:pt x="2528950" y="3401060"/>
                  </a:lnTo>
                  <a:cubicBezTo>
                    <a:pt x="2512343" y="3397250"/>
                    <a:pt x="2482450" y="3394710"/>
                    <a:pt x="2462521" y="3392170"/>
                  </a:cubicBezTo>
                  <a:lnTo>
                    <a:pt x="2459200" y="3398520"/>
                  </a:lnTo>
                  <a:lnTo>
                    <a:pt x="2455878" y="3393440"/>
                  </a:lnTo>
                  <a:cubicBezTo>
                    <a:pt x="2445913" y="3394710"/>
                    <a:pt x="2382806" y="3393440"/>
                    <a:pt x="2329662" y="3393440"/>
                  </a:cubicBezTo>
                  <a:lnTo>
                    <a:pt x="2176875" y="3393440"/>
                  </a:lnTo>
                  <a:lnTo>
                    <a:pt x="2176875" y="3397250"/>
                  </a:lnTo>
                  <a:cubicBezTo>
                    <a:pt x="2163589" y="3397250"/>
                    <a:pt x="2153625" y="3397250"/>
                    <a:pt x="2140339" y="3398520"/>
                  </a:cubicBezTo>
                  <a:lnTo>
                    <a:pt x="2137018" y="3398520"/>
                  </a:lnTo>
                  <a:cubicBezTo>
                    <a:pt x="2100482" y="3399790"/>
                    <a:pt x="2060624" y="3401060"/>
                    <a:pt x="2014124" y="3402330"/>
                  </a:cubicBezTo>
                  <a:cubicBezTo>
                    <a:pt x="2017445" y="3401060"/>
                    <a:pt x="2017445" y="3399790"/>
                    <a:pt x="2020767" y="3398520"/>
                  </a:cubicBezTo>
                  <a:cubicBezTo>
                    <a:pt x="2024088" y="3392170"/>
                    <a:pt x="2004159" y="3388360"/>
                    <a:pt x="1994195" y="3387090"/>
                  </a:cubicBezTo>
                  <a:lnTo>
                    <a:pt x="1987552" y="3387090"/>
                  </a:lnTo>
                  <a:cubicBezTo>
                    <a:pt x="1897873" y="3385820"/>
                    <a:pt x="1881265" y="3387090"/>
                    <a:pt x="1867980" y="3390900"/>
                  </a:cubicBezTo>
                  <a:cubicBezTo>
                    <a:pt x="1864658" y="3392170"/>
                    <a:pt x="1854694" y="3393440"/>
                    <a:pt x="1781621" y="3392170"/>
                  </a:cubicBezTo>
                  <a:lnTo>
                    <a:pt x="1774979" y="3392170"/>
                  </a:lnTo>
                  <a:cubicBezTo>
                    <a:pt x="1765014" y="3393440"/>
                    <a:pt x="1758371" y="3394710"/>
                    <a:pt x="1755050" y="3395980"/>
                  </a:cubicBezTo>
                  <a:cubicBezTo>
                    <a:pt x="1668692" y="3397250"/>
                    <a:pt x="1638799" y="3398520"/>
                    <a:pt x="1615548" y="3399790"/>
                  </a:cubicBezTo>
                  <a:lnTo>
                    <a:pt x="1532512" y="3397250"/>
                  </a:lnTo>
                  <a:cubicBezTo>
                    <a:pt x="1502619" y="3395980"/>
                    <a:pt x="1486012" y="3395980"/>
                    <a:pt x="1476047" y="3394710"/>
                  </a:cubicBezTo>
                  <a:lnTo>
                    <a:pt x="1476047" y="3385820"/>
                  </a:lnTo>
                  <a:lnTo>
                    <a:pt x="1080793" y="3383280"/>
                  </a:lnTo>
                  <a:lnTo>
                    <a:pt x="1090758" y="3388360"/>
                  </a:lnTo>
                  <a:cubicBezTo>
                    <a:pt x="1064186" y="3389630"/>
                    <a:pt x="1011043" y="3392170"/>
                    <a:pt x="974507" y="3392170"/>
                  </a:cubicBezTo>
                  <a:cubicBezTo>
                    <a:pt x="957900" y="3392170"/>
                    <a:pt x="941292" y="3393440"/>
                    <a:pt x="928006" y="3393440"/>
                  </a:cubicBezTo>
                  <a:lnTo>
                    <a:pt x="840740" y="3393440"/>
                  </a:lnTo>
                  <a:lnTo>
                    <a:pt x="840740" y="3389630"/>
                  </a:lnTo>
                  <a:lnTo>
                    <a:pt x="836930" y="3390900"/>
                  </a:lnTo>
                  <a:cubicBezTo>
                    <a:pt x="830580" y="3392170"/>
                    <a:pt x="805180" y="3393440"/>
                    <a:pt x="778510" y="3394710"/>
                  </a:cubicBezTo>
                  <a:lnTo>
                    <a:pt x="778510" y="3389630"/>
                  </a:lnTo>
                  <a:cubicBezTo>
                    <a:pt x="754380" y="3388360"/>
                    <a:pt x="734060" y="3389630"/>
                    <a:pt x="713740" y="3392170"/>
                  </a:cubicBezTo>
                  <a:cubicBezTo>
                    <a:pt x="687070" y="3394710"/>
                    <a:pt x="660400" y="3397250"/>
                    <a:pt x="623570" y="3392170"/>
                  </a:cubicBezTo>
                  <a:cubicBezTo>
                    <a:pt x="614680" y="3392170"/>
                    <a:pt x="601980" y="3389630"/>
                    <a:pt x="589280" y="3388360"/>
                  </a:cubicBezTo>
                  <a:cubicBezTo>
                    <a:pt x="561340" y="3384550"/>
                    <a:pt x="551180" y="3383280"/>
                    <a:pt x="546100" y="3388360"/>
                  </a:cubicBezTo>
                  <a:lnTo>
                    <a:pt x="544830" y="3389630"/>
                  </a:lnTo>
                  <a:cubicBezTo>
                    <a:pt x="537210" y="3389630"/>
                    <a:pt x="529590" y="3389630"/>
                    <a:pt x="520700" y="3390900"/>
                  </a:cubicBezTo>
                  <a:cubicBezTo>
                    <a:pt x="497840" y="3392170"/>
                    <a:pt x="474980" y="3393440"/>
                    <a:pt x="448310" y="3389630"/>
                  </a:cubicBezTo>
                  <a:lnTo>
                    <a:pt x="445770" y="3389630"/>
                  </a:lnTo>
                  <a:cubicBezTo>
                    <a:pt x="444500" y="3389630"/>
                    <a:pt x="443230" y="3389630"/>
                    <a:pt x="443230" y="3390900"/>
                  </a:cubicBezTo>
                  <a:lnTo>
                    <a:pt x="429260" y="3388360"/>
                  </a:lnTo>
                  <a:cubicBezTo>
                    <a:pt x="416560" y="3385820"/>
                    <a:pt x="393700" y="3387090"/>
                    <a:pt x="373380" y="3388360"/>
                  </a:cubicBezTo>
                  <a:cubicBezTo>
                    <a:pt x="363220" y="3388360"/>
                    <a:pt x="351790" y="3389630"/>
                    <a:pt x="346710" y="3389630"/>
                  </a:cubicBezTo>
                  <a:lnTo>
                    <a:pt x="345440" y="3384550"/>
                  </a:lnTo>
                  <a:cubicBezTo>
                    <a:pt x="323850" y="3390900"/>
                    <a:pt x="297180" y="3390900"/>
                    <a:pt x="266700" y="3389630"/>
                  </a:cubicBezTo>
                  <a:cubicBezTo>
                    <a:pt x="242570" y="3388360"/>
                    <a:pt x="214630" y="3388360"/>
                    <a:pt x="185420" y="3390900"/>
                  </a:cubicBezTo>
                  <a:lnTo>
                    <a:pt x="189230" y="3385820"/>
                  </a:lnTo>
                  <a:lnTo>
                    <a:pt x="166370" y="3388360"/>
                  </a:lnTo>
                  <a:cubicBezTo>
                    <a:pt x="163830" y="3388360"/>
                    <a:pt x="161290" y="3388360"/>
                    <a:pt x="157480" y="3389630"/>
                  </a:cubicBezTo>
                  <a:lnTo>
                    <a:pt x="156210" y="3383280"/>
                  </a:lnTo>
                  <a:cubicBezTo>
                    <a:pt x="139700" y="3384550"/>
                    <a:pt x="123190" y="3385820"/>
                    <a:pt x="101600" y="3384550"/>
                  </a:cubicBezTo>
                  <a:lnTo>
                    <a:pt x="97790" y="3384550"/>
                  </a:lnTo>
                  <a:lnTo>
                    <a:pt x="87630" y="3383280"/>
                  </a:lnTo>
                  <a:lnTo>
                    <a:pt x="87630" y="3362960"/>
                  </a:lnTo>
                  <a:lnTo>
                    <a:pt x="74930" y="3362960"/>
                  </a:lnTo>
                  <a:lnTo>
                    <a:pt x="74930" y="3356610"/>
                  </a:lnTo>
                  <a:cubicBezTo>
                    <a:pt x="76200" y="3342640"/>
                    <a:pt x="77470" y="3333750"/>
                    <a:pt x="80010" y="3323590"/>
                  </a:cubicBezTo>
                  <a:lnTo>
                    <a:pt x="80010" y="3321050"/>
                  </a:lnTo>
                  <a:cubicBezTo>
                    <a:pt x="85090" y="3296920"/>
                    <a:pt x="88900" y="3270250"/>
                    <a:pt x="87630" y="3200400"/>
                  </a:cubicBezTo>
                  <a:lnTo>
                    <a:pt x="83820" y="3200400"/>
                  </a:lnTo>
                  <a:cubicBezTo>
                    <a:pt x="85090" y="3178810"/>
                    <a:pt x="86360" y="3161030"/>
                    <a:pt x="88900" y="3150870"/>
                  </a:cubicBezTo>
                  <a:cubicBezTo>
                    <a:pt x="88900" y="3102610"/>
                    <a:pt x="87630" y="3100070"/>
                    <a:pt x="81280" y="3100070"/>
                  </a:cubicBezTo>
                  <a:cubicBezTo>
                    <a:pt x="81280" y="3087370"/>
                    <a:pt x="80010" y="3077210"/>
                    <a:pt x="77470" y="3064510"/>
                  </a:cubicBezTo>
                  <a:cubicBezTo>
                    <a:pt x="76200" y="3054350"/>
                    <a:pt x="73660" y="3042920"/>
                    <a:pt x="73660" y="3028950"/>
                  </a:cubicBezTo>
                  <a:lnTo>
                    <a:pt x="78740" y="3028950"/>
                  </a:lnTo>
                  <a:lnTo>
                    <a:pt x="78740" y="3022600"/>
                  </a:lnTo>
                  <a:cubicBezTo>
                    <a:pt x="81280" y="2959100"/>
                    <a:pt x="77470" y="2951480"/>
                    <a:pt x="73660" y="2943860"/>
                  </a:cubicBezTo>
                  <a:cubicBezTo>
                    <a:pt x="72390" y="2941320"/>
                    <a:pt x="71120" y="2937510"/>
                    <a:pt x="69850" y="2927350"/>
                  </a:cubicBezTo>
                  <a:lnTo>
                    <a:pt x="78740" y="2926080"/>
                  </a:lnTo>
                  <a:lnTo>
                    <a:pt x="77470" y="2894330"/>
                  </a:lnTo>
                  <a:lnTo>
                    <a:pt x="86360" y="2908300"/>
                  </a:lnTo>
                  <a:lnTo>
                    <a:pt x="83820" y="2880360"/>
                  </a:lnTo>
                  <a:cubicBezTo>
                    <a:pt x="78740" y="2824480"/>
                    <a:pt x="80010" y="2802890"/>
                    <a:pt x="81280" y="2753360"/>
                  </a:cubicBezTo>
                  <a:lnTo>
                    <a:pt x="82550" y="2730500"/>
                  </a:lnTo>
                  <a:lnTo>
                    <a:pt x="85090" y="2710180"/>
                  </a:lnTo>
                  <a:cubicBezTo>
                    <a:pt x="87630" y="2686050"/>
                    <a:pt x="87630" y="2655570"/>
                    <a:pt x="86360" y="2630170"/>
                  </a:cubicBezTo>
                  <a:lnTo>
                    <a:pt x="88900" y="2630170"/>
                  </a:lnTo>
                  <a:cubicBezTo>
                    <a:pt x="87630" y="2623820"/>
                    <a:pt x="87630" y="2618740"/>
                    <a:pt x="87630" y="2613660"/>
                  </a:cubicBezTo>
                  <a:lnTo>
                    <a:pt x="87630" y="2586990"/>
                  </a:lnTo>
                  <a:lnTo>
                    <a:pt x="83820" y="2586990"/>
                  </a:lnTo>
                  <a:lnTo>
                    <a:pt x="78740" y="2515870"/>
                  </a:lnTo>
                  <a:lnTo>
                    <a:pt x="83820" y="2515870"/>
                  </a:lnTo>
                  <a:cubicBezTo>
                    <a:pt x="83820" y="2509520"/>
                    <a:pt x="83820" y="2504440"/>
                    <a:pt x="82550" y="2498090"/>
                  </a:cubicBezTo>
                  <a:lnTo>
                    <a:pt x="91440" y="2498090"/>
                  </a:lnTo>
                  <a:lnTo>
                    <a:pt x="91440" y="2495550"/>
                  </a:lnTo>
                  <a:lnTo>
                    <a:pt x="86360" y="2393950"/>
                  </a:lnTo>
                  <a:cubicBezTo>
                    <a:pt x="87630" y="2390140"/>
                    <a:pt x="87630" y="2383790"/>
                    <a:pt x="88900" y="2374900"/>
                  </a:cubicBezTo>
                  <a:cubicBezTo>
                    <a:pt x="90170" y="2367280"/>
                    <a:pt x="91440" y="2355850"/>
                    <a:pt x="92710" y="2353310"/>
                  </a:cubicBezTo>
                  <a:lnTo>
                    <a:pt x="93980" y="2353310"/>
                  </a:lnTo>
                  <a:cubicBezTo>
                    <a:pt x="95250" y="2325370"/>
                    <a:pt x="92710" y="2292350"/>
                    <a:pt x="91440" y="2256790"/>
                  </a:cubicBezTo>
                  <a:cubicBezTo>
                    <a:pt x="88900" y="2216150"/>
                    <a:pt x="86360" y="2172970"/>
                    <a:pt x="88900" y="2131060"/>
                  </a:cubicBezTo>
                  <a:lnTo>
                    <a:pt x="88900" y="2128520"/>
                  </a:lnTo>
                  <a:cubicBezTo>
                    <a:pt x="87630" y="2124710"/>
                    <a:pt x="87630" y="2114550"/>
                    <a:pt x="86360" y="2101850"/>
                  </a:cubicBezTo>
                  <a:cubicBezTo>
                    <a:pt x="86360" y="2081530"/>
                    <a:pt x="87630" y="2062480"/>
                    <a:pt x="87630" y="2042160"/>
                  </a:cubicBezTo>
                  <a:cubicBezTo>
                    <a:pt x="88900" y="1992630"/>
                    <a:pt x="91440" y="1940560"/>
                    <a:pt x="86360" y="1877060"/>
                  </a:cubicBezTo>
                  <a:lnTo>
                    <a:pt x="95250" y="1827530"/>
                  </a:lnTo>
                  <a:lnTo>
                    <a:pt x="95250" y="1826260"/>
                  </a:lnTo>
                  <a:cubicBezTo>
                    <a:pt x="95250" y="1807210"/>
                    <a:pt x="93980" y="1800860"/>
                    <a:pt x="87630" y="1799590"/>
                  </a:cubicBezTo>
                  <a:cubicBezTo>
                    <a:pt x="85090" y="1799590"/>
                    <a:pt x="83820" y="1799590"/>
                    <a:pt x="81280" y="1802130"/>
                  </a:cubicBezTo>
                  <a:cubicBezTo>
                    <a:pt x="81280" y="1795780"/>
                    <a:pt x="81280" y="1789430"/>
                    <a:pt x="80010" y="1779270"/>
                  </a:cubicBezTo>
                  <a:cubicBezTo>
                    <a:pt x="78740" y="1752600"/>
                    <a:pt x="80010" y="1742440"/>
                    <a:pt x="80010" y="1737360"/>
                  </a:cubicBezTo>
                  <a:cubicBezTo>
                    <a:pt x="81280" y="1737360"/>
                    <a:pt x="82550" y="1737360"/>
                    <a:pt x="85090" y="1736090"/>
                  </a:cubicBezTo>
                  <a:cubicBezTo>
                    <a:pt x="88900" y="1733550"/>
                    <a:pt x="90170" y="1728470"/>
                    <a:pt x="90170" y="1722120"/>
                  </a:cubicBezTo>
                  <a:lnTo>
                    <a:pt x="90170" y="1720850"/>
                  </a:lnTo>
                  <a:lnTo>
                    <a:pt x="88900" y="1714500"/>
                  </a:lnTo>
                  <a:cubicBezTo>
                    <a:pt x="85090" y="1686560"/>
                    <a:pt x="81280" y="1649730"/>
                    <a:pt x="81280" y="1607820"/>
                  </a:cubicBezTo>
                  <a:lnTo>
                    <a:pt x="82550" y="1607820"/>
                  </a:lnTo>
                  <a:lnTo>
                    <a:pt x="82550" y="1614170"/>
                  </a:lnTo>
                  <a:cubicBezTo>
                    <a:pt x="83820" y="1640840"/>
                    <a:pt x="85090" y="1643380"/>
                    <a:pt x="91440" y="1643380"/>
                  </a:cubicBezTo>
                  <a:cubicBezTo>
                    <a:pt x="99060" y="1643380"/>
                    <a:pt x="99060" y="1638300"/>
                    <a:pt x="101600" y="1615440"/>
                  </a:cubicBezTo>
                  <a:lnTo>
                    <a:pt x="102870" y="1611630"/>
                  </a:lnTo>
                  <a:lnTo>
                    <a:pt x="99060" y="1609090"/>
                  </a:lnTo>
                  <a:cubicBezTo>
                    <a:pt x="92710" y="1601470"/>
                    <a:pt x="92710" y="1544320"/>
                    <a:pt x="92710" y="1501140"/>
                  </a:cubicBezTo>
                  <a:cubicBezTo>
                    <a:pt x="92710" y="1426210"/>
                    <a:pt x="90170" y="1395730"/>
                    <a:pt x="83820" y="1386840"/>
                  </a:cubicBezTo>
                  <a:lnTo>
                    <a:pt x="85090" y="1375410"/>
                  </a:lnTo>
                  <a:lnTo>
                    <a:pt x="87630" y="1375410"/>
                  </a:lnTo>
                  <a:cubicBezTo>
                    <a:pt x="91440" y="1338580"/>
                    <a:pt x="88900" y="1324610"/>
                    <a:pt x="85090" y="1308100"/>
                  </a:cubicBezTo>
                  <a:cubicBezTo>
                    <a:pt x="81280" y="1292860"/>
                    <a:pt x="77470" y="1275080"/>
                    <a:pt x="78740" y="1229360"/>
                  </a:cubicBezTo>
                  <a:cubicBezTo>
                    <a:pt x="80010" y="1212850"/>
                    <a:pt x="80010" y="1201420"/>
                    <a:pt x="81280" y="1196340"/>
                  </a:cubicBezTo>
                  <a:lnTo>
                    <a:pt x="85090" y="1196340"/>
                  </a:lnTo>
                  <a:lnTo>
                    <a:pt x="81280" y="1125220"/>
                  </a:lnTo>
                  <a:lnTo>
                    <a:pt x="81280" y="1121410"/>
                  </a:lnTo>
                  <a:lnTo>
                    <a:pt x="83820" y="1121410"/>
                  </a:lnTo>
                  <a:lnTo>
                    <a:pt x="82550" y="1043940"/>
                  </a:lnTo>
                  <a:lnTo>
                    <a:pt x="87630" y="1052830"/>
                  </a:lnTo>
                  <a:lnTo>
                    <a:pt x="82550" y="1021080"/>
                  </a:lnTo>
                  <a:cubicBezTo>
                    <a:pt x="81280" y="1012190"/>
                    <a:pt x="78740" y="998220"/>
                    <a:pt x="77470" y="982980"/>
                  </a:cubicBezTo>
                  <a:lnTo>
                    <a:pt x="81280" y="969010"/>
                  </a:lnTo>
                  <a:cubicBezTo>
                    <a:pt x="90170" y="939800"/>
                    <a:pt x="88900" y="925830"/>
                    <a:pt x="87630" y="904240"/>
                  </a:cubicBezTo>
                  <a:cubicBezTo>
                    <a:pt x="86360" y="895350"/>
                    <a:pt x="86360" y="885190"/>
                    <a:pt x="85090" y="871220"/>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98113" y="83820"/>
                    <a:pt x="991114" y="85090"/>
                    <a:pt x="1100722" y="85090"/>
                  </a:cubicBezTo>
                  <a:lnTo>
                    <a:pt x="1177115" y="85090"/>
                  </a:lnTo>
                  <a:lnTo>
                    <a:pt x="1147222" y="80010"/>
                  </a:lnTo>
                  <a:cubicBezTo>
                    <a:pt x="1167151" y="80010"/>
                    <a:pt x="1180437" y="81280"/>
                    <a:pt x="1197044" y="81280"/>
                  </a:cubicBezTo>
                  <a:cubicBezTo>
                    <a:pt x="1207008" y="81280"/>
                    <a:pt x="1216973" y="82550"/>
                    <a:pt x="1226937" y="82550"/>
                  </a:cubicBezTo>
                  <a:lnTo>
                    <a:pt x="1233580" y="82550"/>
                  </a:lnTo>
                  <a:cubicBezTo>
                    <a:pt x="1243545" y="81280"/>
                    <a:pt x="1256830" y="80010"/>
                    <a:pt x="1263473" y="77470"/>
                  </a:cubicBezTo>
                  <a:lnTo>
                    <a:pt x="1263473" y="78740"/>
                  </a:lnTo>
                  <a:cubicBezTo>
                    <a:pt x="1339867" y="83820"/>
                    <a:pt x="1393010" y="82550"/>
                    <a:pt x="1436189" y="78740"/>
                  </a:cubicBezTo>
                  <a:lnTo>
                    <a:pt x="1442832" y="78740"/>
                  </a:lnTo>
                  <a:cubicBezTo>
                    <a:pt x="1602262" y="78740"/>
                    <a:pt x="1781621" y="78740"/>
                    <a:pt x="1821479" y="86360"/>
                  </a:cubicBezTo>
                  <a:lnTo>
                    <a:pt x="1828122" y="86360"/>
                  </a:lnTo>
                  <a:cubicBezTo>
                    <a:pt x="1887908" y="86360"/>
                    <a:pt x="1901194" y="86360"/>
                    <a:pt x="1904515" y="80010"/>
                  </a:cubicBezTo>
                  <a:lnTo>
                    <a:pt x="1931087" y="80010"/>
                  </a:lnTo>
                  <a:lnTo>
                    <a:pt x="1974266" y="83820"/>
                  </a:lnTo>
                  <a:lnTo>
                    <a:pt x="2014123" y="78740"/>
                  </a:lnTo>
                  <a:cubicBezTo>
                    <a:pt x="2034052" y="78740"/>
                    <a:pt x="2053981" y="78740"/>
                    <a:pt x="2067267" y="80010"/>
                  </a:cubicBezTo>
                  <a:lnTo>
                    <a:pt x="2067267" y="88900"/>
                  </a:lnTo>
                  <a:cubicBezTo>
                    <a:pt x="2150303" y="91440"/>
                    <a:pt x="2273197" y="90170"/>
                    <a:pt x="2362877" y="88900"/>
                  </a:cubicBezTo>
                  <a:cubicBezTo>
                    <a:pt x="2402734" y="88900"/>
                    <a:pt x="2439270" y="87630"/>
                    <a:pt x="2459199" y="87630"/>
                  </a:cubicBezTo>
                  <a:lnTo>
                    <a:pt x="2459199" y="85090"/>
                  </a:lnTo>
                  <a:lnTo>
                    <a:pt x="2731559" y="85090"/>
                  </a:lnTo>
                  <a:lnTo>
                    <a:pt x="2731559" y="87630"/>
                  </a:lnTo>
                  <a:cubicBezTo>
                    <a:pt x="2741523" y="86360"/>
                    <a:pt x="2751487" y="86360"/>
                    <a:pt x="2758130" y="85090"/>
                  </a:cubicBezTo>
                  <a:lnTo>
                    <a:pt x="2847810" y="85090"/>
                  </a:lnTo>
                  <a:cubicBezTo>
                    <a:pt x="3083633" y="85090"/>
                    <a:pt x="3329421" y="85090"/>
                    <a:pt x="3545316" y="81280"/>
                  </a:cubicBezTo>
                  <a:lnTo>
                    <a:pt x="3558603" y="81280"/>
                  </a:lnTo>
                  <a:cubicBezTo>
                    <a:pt x="3581853" y="81280"/>
                    <a:pt x="3601782" y="80010"/>
                    <a:pt x="3625031" y="80010"/>
                  </a:cubicBezTo>
                  <a:lnTo>
                    <a:pt x="3737961" y="77470"/>
                  </a:lnTo>
                  <a:lnTo>
                    <a:pt x="3714711" y="74930"/>
                  </a:lnTo>
                  <a:lnTo>
                    <a:pt x="3764533" y="74930"/>
                  </a:lnTo>
                  <a:cubicBezTo>
                    <a:pt x="3781140" y="78740"/>
                    <a:pt x="3811033" y="81280"/>
                    <a:pt x="3830962" y="83820"/>
                  </a:cubicBezTo>
                  <a:lnTo>
                    <a:pt x="3834284" y="77470"/>
                  </a:lnTo>
                  <a:lnTo>
                    <a:pt x="3837605" y="82550"/>
                  </a:lnTo>
                  <a:cubicBezTo>
                    <a:pt x="3847569" y="81280"/>
                    <a:pt x="3910677" y="82550"/>
                    <a:pt x="3963820" y="82550"/>
                  </a:cubicBezTo>
                  <a:lnTo>
                    <a:pt x="4116608" y="82550"/>
                  </a:lnTo>
                  <a:lnTo>
                    <a:pt x="4116608" y="78740"/>
                  </a:lnTo>
                  <a:cubicBezTo>
                    <a:pt x="4129894" y="78740"/>
                    <a:pt x="4139858" y="78740"/>
                    <a:pt x="4153144" y="77470"/>
                  </a:cubicBezTo>
                  <a:lnTo>
                    <a:pt x="4156465" y="77470"/>
                  </a:lnTo>
                  <a:cubicBezTo>
                    <a:pt x="4193001" y="76200"/>
                    <a:pt x="4232859" y="74930"/>
                    <a:pt x="4279359" y="73660"/>
                  </a:cubicBezTo>
                  <a:cubicBezTo>
                    <a:pt x="4276037" y="74930"/>
                    <a:pt x="4276037" y="76200"/>
                    <a:pt x="4272716" y="77470"/>
                  </a:cubicBezTo>
                  <a:cubicBezTo>
                    <a:pt x="4269395" y="83820"/>
                    <a:pt x="4289324" y="87630"/>
                    <a:pt x="4299288" y="88900"/>
                  </a:cubicBezTo>
                  <a:lnTo>
                    <a:pt x="4305931" y="88900"/>
                  </a:lnTo>
                  <a:cubicBezTo>
                    <a:pt x="4395610" y="90170"/>
                    <a:pt x="4412218" y="88900"/>
                    <a:pt x="4425503" y="85090"/>
                  </a:cubicBezTo>
                  <a:cubicBezTo>
                    <a:pt x="4428825" y="83820"/>
                    <a:pt x="4435468" y="82550"/>
                    <a:pt x="4511861" y="83820"/>
                  </a:cubicBezTo>
                  <a:lnTo>
                    <a:pt x="4518504" y="83820"/>
                  </a:lnTo>
                  <a:cubicBezTo>
                    <a:pt x="4528469" y="82550"/>
                    <a:pt x="4535112" y="81280"/>
                    <a:pt x="4538433" y="80010"/>
                  </a:cubicBezTo>
                  <a:cubicBezTo>
                    <a:pt x="4624791" y="78740"/>
                    <a:pt x="4654684" y="77470"/>
                    <a:pt x="4677934" y="76200"/>
                  </a:cubicBezTo>
                  <a:lnTo>
                    <a:pt x="4760971" y="78740"/>
                  </a:lnTo>
                  <a:cubicBezTo>
                    <a:pt x="4790864" y="80010"/>
                    <a:pt x="4807471" y="80010"/>
                    <a:pt x="4817436" y="81280"/>
                  </a:cubicBezTo>
                  <a:lnTo>
                    <a:pt x="4817436" y="90170"/>
                  </a:lnTo>
                  <a:lnTo>
                    <a:pt x="5212690" y="92710"/>
                  </a:lnTo>
                  <a:lnTo>
                    <a:pt x="5199404" y="91440"/>
                  </a:lnTo>
                  <a:cubicBezTo>
                    <a:pt x="5225975" y="90170"/>
                    <a:pt x="5279119" y="87630"/>
                    <a:pt x="5315655" y="87630"/>
                  </a:cubicBezTo>
                  <a:cubicBezTo>
                    <a:pt x="5395370" y="85090"/>
                    <a:pt x="5428585" y="83820"/>
                    <a:pt x="5440865" y="81280"/>
                  </a:cubicBezTo>
                  <a:lnTo>
                    <a:pt x="5451025" y="81280"/>
                  </a:lnTo>
                  <a:lnTo>
                    <a:pt x="5453565" y="85090"/>
                  </a:lnTo>
                  <a:lnTo>
                    <a:pt x="5453565" y="63500"/>
                  </a:lnTo>
                  <a:lnTo>
                    <a:pt x="5456105" y="63500"/>
                  </a:lnTo>
                  <a:lnTo>
                    <a:pt x="5454835" y="85090"/>
                  </a:lnTo>
                  <a:lnTo>
                    <a:pt x="5458645" y="83820"/>
                  </a:lnTo>
                  <a:cubicBezTo>
                    <a:pt x="5464995" y="82550"/>
                    <a:pt x="5490395" y="81280"/>
                    <a:pt x="5517065" y="80010"/>
                  </a:cubicBezTo>
                  <a:lnTo>
                    <a:pt x="5517065" y="85090"/>
                  </a:lnTo>
                  <a:cubicBezTo>
                    <a:pt x="5541195" y="86360"/>
                    <a:pt x="5561515" y="85090"/>
                    <a:pt x="5581835" y="82550"/>
                  </a:cubicBezTo>
                  <a:cubicBezTo>
                    <a:pt x="5608505" y="80010"/>
                    <a:pt x="5635175" y="77470"/>
                    <a:pt x="5672005" y="82550"/>
                  </a:cubicBezTo>
                  <a:cubicBezTo>
                    <a:pt x="5680895" y="82550"/>
                    <a:pt x="5693595" y="85090"/>
                    <a:pt x="5706295" y="86360"/>
                  </a:cubicBezTo>
                  <a:cubicBezTo>
                    <a:pt x="5734235" y="90170"/>
                    <a:pt x="5744395" y="91440"/>
                    <a:pt x="5749475" y="86360"/>
                  </a:cubicBezTo>
                  <a:lnTo>
                    <a:pt x="5750745" y="85090"/>
                  </a:lnTo>
                  <a:cubicBezTo>
                    <a:pt x="5758365" y="85090"/>
                    <a:pt x="5765985" y="85090"/>
                    <a:pt x="5774875" y="83820"/>
                  </a:cubicBezTo>
                  <a:cubicBezTo>
                    <a:pt x="5797735" y="82550"/>
                    <a:pt x="5820595" y="81280"/>
                    <a:pt x="5847265" y="85090"/>
                  </a:cubicBezTo>
                  <a:lnTo>
                    <a:pt x="5849805" y="85090"/>
                  </a:lnTo>
                  <a:cubicBezTo>
                    <a:pt x="5851075" y="85090"/>
                    <a:pt x="5852345" y="85090"/>
                    <a:pt x="5852345" y="83820"/>
                  </a:cubicBezTo>
                  <a:lnTo>
                    <a:pt x="5866315" y="86360"/>
                  </a:lnTo>
                  <a:cubicBezTo>
                    <a:pt x="5879015" y="88900"/>
                    <a:pt x="5901875" y="87630"/>
                    <a:pt x="5922195" y="86360"/>
                  </a:cubicBezTo>
                  <a:cubicBezTo>
                    <a:pt x="5932355" y="86360"/>
                    <a:pt x="5943785" y="85090"/>
                    <a:pt x="5950135" y="85090"/>
                  </a:cubicBezTo>
                  <a:lnTo>
                    <a:pt x="5951405" y="90170"/>
                  </a:lnTo>
                  <a:cubicBezTo>
                    <a:pt x="5972995" y="83820"/>
                    <a:pt x="5999665" y="83820"/>
                    <a:pt x="6030145" y="85090"/>
                  </a:cubicBezTo>
                  <a:cubicBezTo>
                    <a:pt x="6054275" y="86360"/>
                    <a:pt x="6082215" y="86360"/>
                    <a:pt x="6111425" y="83820"/>
                  </a:cubicBezTo>
                  <a:lnTo>
                    <a:pt x="6107615" y="87630"/>
                  </a:lnTo>
                  <a:lnTo>
                    <a:pt x="6130475" y="85090"/>
                  </a:lnTo>
                  <a:cubicBezTo>
                    <a:pt x="6133015" y="85090"/>
                    <a:pt x="6135555" y="85090"/>
                    <a:pt x="6139365" y="83820"/>
                  </a:cubicBezTo>
                  <a:lnTo>
                    <a:pt x="6140635" y="90170"/>
                  </a:lnTo>
                  <a:cubicBezTo>
                    <a:pt x="6157145" y="88900"/>
                    <a:pt x="6173655" y="87630"/>
                    <a:pt x="6195245" y="88900"/>
                  </a:cubicBezTo>
                  <a:lnTo>
                    <a:pt x="6199055" y="88900"/>
                  </a:lnTo>
                  <a:lnTo>
                    <a:pt x="6209215" y="90170"/>
                  </a:lnTo>
                  <a:lnTo>
                    <a:pt x="6209215" y="109220"/>
                  </a:lnTo>
                  <a:lnTo>
                    <a:pt x="6221915" y="109220"/>
                  </a:lnTo>
                  <a:lnTo>
                    <a:pt x="6221915" y="115570"/>
                  </a:lnTo>
                  <a:cubicBezTo>
                    <a:pt x="6220645" y="129540"/>
                    <a:pt x="6219375" y="138430"/>
                    <a:pt x="6216835" y="148590"/>
                  </a:cubicBezTo>
                  <a:lnTo>
                    <a:pt x="6216835" y="151130"/>
                  </a:lnTo>
                  <a:cubicBezTo>
                    <a:pt x="6211755" y="176530"/>
                    <a:pt x="6207945" y="201930"/>
                    <a:pt x="6209215" y="271780"/>
                  </a:cubicBezTo>
                  <a:lnTo>
                    <a:pt x="6213025" y="271780"/>
                  </a:lnTo>
                  <a:cubicBezTo>
                    <a:pt x="6211755" y="293370"/>
                    <a:pt x="6210485" y="311150"/>
                    <a:pt x="6207945" y="321310"/>
                  </a:cubicBezTo>
                  <a:cubicBezTo>
                    <a:pt x="6207945" y="369570"/>
                    <a:pt x="6209215" y="372110"/>
                    <a:pt x="6215565" y="372110"/>
                  </a:cubicBezTo>
                  <a:cubicBezTo>
                    <a:pt x="6215565" y="384810"/>
                    <a:pt x="6216835" y="394970"/>
                    <a:pt x="6219375" y="407670"/>
                  </a:cubicBezTo>
                  <a:cubicBezTo>
                    <a:pt x="6220645" y="417830"/>
                    <a:pt x="6223185" y="429260"/>
                    <a:pt x="6223185" y="443230"/>
                  </a:cubicBezTo>
                  <a:lnTo>
                    <a:pt x="6218105" y="443230"/>
                  </a:lnTo>
                  <a:lnTo>
                    <a:pt x="6218105" y="449580"/>
                  </a:lnTo>
                  <a:cubicBezTo>
                    <a:pt x="6215565" y="513080"/>
                    <a:pt x="6219375" y="520700"/>
                    <a:pt x="6223185" y="528320"/>
                  </a:cubicBezTo>
                  <a:cubicBezTo>
                    <a:pt x="6224455" y="530860"/>
                    <a:pt x="6225725" y="534670"/>
                    <a:pt x="6226995" y="544830"/>
                  </a:cubicBezTo>
                  <a:lnTo>
                    <a:pt x="6218105" y="546100"/>
                  </a:lnTo>
                  <a:close/>
                  <a:moveTo>
                    <a:pt x="6221915" y="756920"/>
                  </a:moveTo>
                  <a:lnTo>
                    <a:pt x="6219375" y="751840"/>
                  </a:lnTo>
                  <a:lnTo>
                    <a:pt x="6220645" y="745490"/>
                  </a:lnTo>
                  <a:cubicBezTo>
                    <a:pt x="6221915" y="750570"/>
                    <a:pt x="6221915" y="754380"/>
                    <a:pt x="6221915" y="756920"/>
                  </a:cubicBezTo>
                  <a:close/>
                  <a:moveTo>
                    <a:pt x="73660" y="2716530"/>
                  </a:moveTo>
                  <a:lnTo>
                    <a:pt x="76200" y="2721610"/>
                  </a:lnTo>
                  <a:lnTo>
                    <a:pt x="74930" y="2727960"/>
                  </a:lnTo>
                  <a:cubicBezTo>
                    <a:pt x="73660" y="2724150"/>
                    <a:pt x="73660" y="2720340"/>
                    <a:pt x="73660" y="2716530"/>
                  </a:cubicBezTo>
                  <a:close/>
                  <a:moveTo>
                    <a:pt x="6257475" y="628650"/>
                  </a:moveTo>
                  <a:lnTo>
                    <a:pt x="6257475" y="619760"/>
                  </a:lnTo>
                  <a:cubicBezTo>
                    <a:pt x="6257475" y="623570"/>
                    <a:pt x="6258745" y="626110"/>
                    <a:pt x="6258745" y="628650"/>
                  </a:cubicBezTo>
                  <a:lnTo>
                    <a:pt x="6257475" y="628650"/>
                  </a:lnTo>
                  <a:close/>
                  <a:moveTo>
                    <a:pt x="6286685" y="1320800"/>
                  </a:moveTo>
                  <a:lnTo>
                    <a:pt x="6282875" y="1319530"/>
                  </a:lnTo>
                  <a:cubicBezTo>
                    <a:pt x="6284145" y="1319530"/>
                    <a:pt x="6285415" y="1320800"/>
                    <a:pt x="6286685" y="1320800"/>
                  </a:cubicBezTo>
                  <a:close/>
                </a:path>
              </a:pathLst>
            </a:custGeom>
            <a:solidFill>
              <a:srgbClr val="D8849E"/>
            </a:solidFill>
          </p:spPr>
        </p:sp>
      </p:grpSp>
      <p:pic>
        <p:nvPicPr>
          <p:cNvPr id="8"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900000">
            <a:off x="14793939" y="-187288"/>
            <a:ext cx="3765550" cy="2530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组合 1"/>
          <p:cNvGrpSpPr>
            <a:grpSpLocks/>
          </p:cNvGrpSpPr>
          <p:nvPr/>
        </p:nvGrpSpPr>
        <p:grpSpPr bwMode="auto">
          <a:xfrm rot="5239797">
            <a:off x="288096" y="-825598"/>
            <a:ext cx="3162300" cy="3886200"/>
            <a:chOff x="3668724" y="1507724"/>
            <a:chExt cx="4868459" cy="5272906"/>
          </a:xfrm>
        </p:grpSpPr>
        <p:pic>
          <p:nvPicPr>
            <p:cNvPr id="10" name="图片 14"/>
            <p:cNvPicPr>
              <a:picLocks noChangeAspect="1"/>
            </p:cNvPicPr>
            <p:nvPr/>
          </p:nvPicPr>
          <p:blipFill>
            <a:blip r:embed="rId4">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5"/>
            <p:cNvPicPr>
              <a:picLocks noChangeAspect="1"/>
            </p:cNvPicPr>
            <p:nvPr/>
          </p:nvPicPr>
          <p:blipFill>
            <a:blip r:embed="rId4">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6"/>
            <p:cNvPicPr>
              <a:picLocks noChangeAspect="1"/>
            </p:cNvPicPr>
            <p:nvPr/>
          </p:nvPicPr>
          <p:blipFill>
            <a:blip r:embed="rId4">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30785" y="72148"/>
            <a:ext cx="998538"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4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824023" y="8801100"/>
            <a:ext cx="4578631" cy="5131405"/>
          </a:xfrm>
          <a:prstGeom prst="rect">
            <a:avLst/>
          </a:prstGeom>
        </p:spPr>
      </p:pic>
      <p:grpSp>
        <p:nvGrpSpPr>
          <p:cNvPr id="41" name="Group 40"/>
          <p:cNvGrpSpPr/>
          <p:nvPr/>
        </p:nvGrpSpPr>
        <p:grpSpPr>
          <a:xfrm>
            <a:off x="1026946" y="3267415"/>
            <a:ext cx="3502435" cy="4547442"/>
            <a:chOff x="689317" y="2256183"/>
            <a:chExt cx="3854548" cy="3031960"/>
          </a:xfrm>
          <a:effectLst>
            <a:outerShdw blurRad="50800" dist="38100" algn="l" rotWithShape="0">
              <a:prstClr val="black">
                <a:alpha val="40000"/>
              </a:prstClr>
            </a:outerShdw>
          </a:effectLst>
        </p:grpSpPr>
        <p:sp>
          <p:nvSpPr>
            <p:cNvPr id="42" name="Rectangle 41"/>
            <p:cNvSpPr/>
            <p:nvPr/>
          </p:nvSpPr>
          <p:spPr>
            <a:xfrm>
              <a:off x="689317" y="2256183"/>
              <a:ext cx="3854548" cy="30319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1350" dirty="0">
                <a:solidFill>
                  <a:prstClr val="white">
                    <a:lumMod val="65000"/>
                  </a:prstClr>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45" name="Rectangle 44"/>
            <p:cNvSpPr/>
            <p:nvPr/>
          </p:nvSpPr>
          <p:spPr>
            <a:xfrm>
              <a:off x="1272592" y="2756389"/>
              <a:ext cx="3004396" cy="1757212"/>
            </a:xfrm>
            <a:prstGeom prst="rect">
              <a:avLst/>
            </a:prstGeom>
          </p:spPr>
          <p:txBody>
            <a:bodyPr wrap="square">
              <a:spAutoFit/>
            </a:bodyPr>
            <a:lstStyle/>
            <a:p>
              <a:pPr algn="ctr">
                <a:lnSpc>
                  <a:spcPct val="120000"/>
                </a:lnSpc>
              </a:pPr>
              <a:r>
                <a:rPr lang="vi-VN" sz="7200" b="1">
                  <a:latin typeface="Times New Roman" panose="02020603050405020304" pitchFamily="18" charset="0"/>
                  <a:cs typeface="Times New Roman" panose="02020603050405020304" pitchFamily="18" charset="0"/>
                </a:rPr>
                <a:t>Nhận biết</a:t>
              </a:r>
              <a:endParaRPr lang="en-GB" altLang="zh-CN" sz="7200" dirty="0">
                <a:solidFill>
                  <a:prstClr val="white">
                    <a:lumMod val="65000"/>
                  </a:prstClr>
                </a:solidFill>
                <a:latin typeface="Times New Roman" panose="02020603050405020304" pitchFamily="18" charset="0"/>
                <a:ea typeface="印品黑体" panose="00000500000000000000" pitchFamily="2" charset="-122"/>
                <a:cs typeface="Times New Roman" panose="02020603050405020304" pitchFamily="18" charset="0"/>
                <a:sym typeface="Arial" panose="020B0604020202020204" pitchFamily="34" charset="0"/>
              </a:endParaRPr>
            </a:p>
          </p:txBody>
        </p:sp>
      </p:grpSp>
      <p:grpSp>
        <p:nvGrpSpPr>
          <p:cNvPr id="48" name="组合 38"/>
          <p:cNvGrpSpPr/>
          <p:nvPr/>
        </p:nvGrpSpPr>
        <p:grpSpPr>
          <a:xfrm>
            <a:off x="1260555" y="842222"/>
            <a:ext cx="15766893" cy="0"/>
            <a:chOff x="1028775" y="591989"/>
            <a:chExt cx="11086097" cy="0"/>
          </a:xfrm>
        </p:grpSpPr>
        <p:cxnSp>
          <p:nvCxnSpPr>
            <p:cNvPr id="49" name="直接连接符 39"/>
            <p:cNvCxnSpPr/>
            <p:nvPr/>
          </p:nvCxnSpPr>
          <p:spPr>
            <a:xfrm>
              <a:off x="1028775" y="591989"/>
              <a:ext cx="350419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0"/>
            <p:cNvCxnSpPr/>
            <p:nvPr/>
          </p:nvCxnSpPr>
          <p:spPr>
            <a:xfrm>
              <a:off x="8610675" y="591989"/>
              <a:ext cx="350419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51" name="Rectangle 50"/>
          <p:cNvSpPr/>
          <p:nvPr/>
        </p:nvSpPr>
        <p:spPr>
          <a:xfrm>
            <a:off x="4729210" y="1801651"/>
            <a:ext cx="12458734" cy="7478970"/>
          </a:xfrm>
          <a:prstGeom prst="rect">
            <a:avLst/>
          </a:prstGeom>
        </p:spPr>
        <p:txBody>
          <a:bodyPr wrap="square">
            <a:spAutoFit/>
          </a:bodyPr>
          <a:lstStyle/>
          <a:p>
            <a:pPr algn="just"/>
            <a:r>
              <a:rPr lang="vi-VN" sz="4800">
                <a:latin typeface="Times New Roman" panose="02020603050405020304" pitchFamily="18" charset="0"/>
                <a:cs typeface="Times New Roman" panose="02020603050405020304" pitchFamily="18" charset="0"/>
              </a:rPr>
              <a:t>- Nhận biết được chi tiết tiêu biểu, đề tài, nhân vật trữ tình trong bài thơ.</a:t>
            </a:r>
            <a:endParaRPr lang="en-GB" sz="4800">
              <a:latin typeface="Times New Roman" panose="02020603050405020304" pitchFamily="18" charset="0"/>
              <a:cs typeface="Times New Roman" panose="02020603050405020304" pitchFamily="18" charset="0"/>
            </a:endParaRPr>
          </a:p>
          <a:p>
            <a:pPr algn="just"/>
            <a:r>
              <a:rPr lang="vi-VN" sz="4800">
                <a:latin typeface="Times New Roman" panose="02020603050405020304" pitchFamily="18" charset="0"/>
                <a:cs typeface="Times New Roman" panose="02020603050405020304" pitchFamily="18" charset="0"/>
              </a:rPr>
              <a:t>- Nhận biết được cấu tứ, vần, nhịp, những dấu hiệu thể loại của bài thơ.</a:t>
            </a:r>
            <a:endParaRPr lang="en-GB" sz="4800">
              <a:latin typeface="Times New Roman" panose="02020603050405020304" pitchFamily="18" charset="0"/>
              <a:cs typeface="Times New Roman" panose="02020603050405020304" pitchFamily="18" charset="0"/>
            </a:endParaRPr>
          </a:p>
          <a:p>
            <a:pPr algn="just"/>
            <a:r>
              <a:rPr lang="vi-VN" sz="4800">
                <a:latin typeface="Times New Roman" panose="02020603050405020304" pitchFamily="18" charset="0"/>
                <a:cs typeface="Times New Roman" panose="02020603050405020304" pitchFamily="18" charset="0"/>
              </a:rPr>
              <a:t>- Nhận biết được yếu tố tượng trưng (nếu có) trong bài thơ.</a:t>
            </a:r>
            <a:endParaRPr lang="en-GB" sz="4800">
              <a:latin typeface="Times New Roman" panose="02020603050405020304" pitchFamily="18" charset="0"/>
              <a:cs typeface="Times New Roman" panose="02020603050405020304" pitchFamily="18" charset="0"/>
            </a:endParaRPr>
          </a:p>
          <a:p>
            <a:pPr algn="just"/>
            <a:r>
              <a:rPr lang="vi-VN" sz="4800">
                <a:latin typeface="Times New Roman" panose="02020603050405020304" pitchFamily="18" charset="0"/>
                <a:cs typeface="Times New Roman" panose="02020603050405020304" pitchFamily="18" charset="0"/>
              </a:rPr>
              <a:t>- Nhận biết được những biểu hiện của tình cảm, cảm xúc trong bài thơ.</a:t>
            </a:r>
            <a:endParaRPr lang="en-GB" sz="4800">
              <a:latin typeface="Times New Roman" panose="02020603050405020304" pitchFamily="18" charset="0"/>
              <a:cs typeface="Times New Roman" panose="02020603050405020304" pitchFamily="18" charset="0"/>
            </a:endParaRPr>
          </a:p>
          <a:p>
            <a:pPr algn="just"/>
            <a:r>
              <a:rPr lang="vi-VN" sz="4800">
                <a:latin typeface="Times New Roman" panose="02020603050405020304" pitchFamily="18" charset="0"/>
                <a:cs typeface="Times New Roman" panose="02020603050405020304" pitchFamily="18" charset="0"/>
              </a:rPr>
              <a:t>- Nhận biết đặc điểm của ngôn từ nghệ thuật trong thơ. </a:t>
            </a:r>
            <a:endParaRPr lang="en-GB" sz="4800">
              <a:latin typeface="Times New Roman" panose="02020603050405020304" pitchFamily="18" charset="0"/>
              <a:cs typeface="Times New Roman" panose="02020603050405020304" pitchFamily="18" charset="0"/>
            </a:endParaRPr>
          </a:p>
        </p:txBody>
      </p:sp>
      <p:pic>
        <p:nvPicPr>
          <p:cNvPr id="36" name="图片 4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319" y="6402512"/>
            <a:ext cx="2770638" cy="3456440"/>
          </a:xfrm>
          <a:prstGeom prst="rect">
            <a:avLst/>
          </a:prstGeom>
        </p:spPr>
      </p:pic>
    </p:spTree>
    <p:custDataLst>
      <p:tags r:id="rId1"/>
    </p:custDataLst>
    <p:extLst>
      <p:ext uri="{BB962C8B-B14F-4D97-AF65-F5344CB8AC3E}">
        <p14:creationId xmlns:p14="http://schemas.microsoft.com/office/powerpoint/2010/main" val="360180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circle(in)">
                                      <p:cBhvr>
                                        <p:cTn id="14" dur="2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95722" y="435402"/>
            <a:ext cx="17096555" cy="9422315"/>
            <a:chOff x="0" y="0"/>
            <a:chExt cx="6295575" cy="3469640"/>
          </a:xfrm>
        </p:grpSpPr>
        <p:sp>
          <p:nvSpPr>
            <p:cNvPr id="3" name="Freeform 3"/>
            <p:cNvSpPr/>
            <p:nvPr/>
          </p:nvSpPr>
          <p:spPr>
            <a:xfrm>
              <a:off x="0" y="-2540"/>
              <a:ext cx="6295575" cy="3472180"/>
            </a:xfrm>
            <a:custGeom>
              <a:avLst/>
              <a:gdLst/>
              <a:ahLst/>
              <a:cxnLst/>
              <a:rect l="l" t="t" r="r" b="b"/>
              <a:pathLst>
                <a:path w="6295575" h="3472180">
                  <a:moveTo>
                    <a:pt x="6293035" y="1087120"/>
                  </a:moveTo>
                  <a:lnTo>
                    <a:pt x="6295575" y="1071880"/>
                  </a:lnTo>
                  <a:lnTo>
                    <a:pt x="6289225" y="1075690"/>
                  </a:lnTo>
                  <a:lnTo>
                    <a:pt x="6289225" y="1051560"/>
                  </a:lnTo>
                  <a:cubicBezTo>
                    <a:pt x="6289225" y="1050290"/>
                    <a:pt x="6287955" y="1046480"/>
                    <a:pt x="6286685" y="1041400"/>
                  </a:cubicBezTo>
                  <a:lnTo>
                    <a:pt x="6286685" y="1038860"/>
                  </a:lnTo>
                  <a:lnTo>
                    <a:pt x="6285415" y="1038860"/>
                  </a:lnTo>
                  <a:cubicBezTo>
                    <a:pt x="6284145" y="1033780"/>
                    <a:pt x="6280335" y="1033780"/>
                    <a:pt x="6279065" y="1033780"/>
                  </a:cubicBezTo>
                  <a:cubicBezTo>
                    <a:pt x="6279065" y="993140"/>
                    <a:pt x="6280335" y="951230"/>
                    <a:pt x="6281605" y="910590"/>
                  </a:cubicBezTo>
                  <a:cubicBezTo>
                    <a:pt x="6281605" y="899160"/>
                    <a:pt x="6282875" y="889000"/>
                    <a:pt x="6282875" y="877570"/>
                  </a:cubicBezTo>
                  <a:lnTo>
                    <a:pt x="6286685" y="877570"/>
                  </a:lnTo>
                  <a:lnTo>
                    <a:pt x="6286685" y="847090"/>
                  </a:lnTo>
                  <a:lnTo>
                    <a:pt x="6290495" y="847090"/>
                  </a:lnTo>
                  <a:lnTo>
                    <a:pt x="6290495" y="816610"/>
                  </a:lnTo>
                  <a:cubicBezTo>
                    <a:pt x="6293035" y="781050"/>
                    <a:pt x="6295575" y="726440"/>
                    <a:pt x="6293035" y="692150"/>
                  </a:cubicBezTo>
                  <a:cubicBezTo>
                    <a:pt x="6294305" y="674370"/>
                    <a:pt x="6291765" y="652780"/>
                    <a:pt x="6290495" y="641350"/>
                  </a:cubicBezTo>
                  <a:lnTo>
                    <a:pt x="6291765" y="641350"/>
                  </a:lnTo>
                  <a:lnTo>
                    <a:pt x="6287955" y="542290"/>
                  </a:lnTo>
                  <a:lnTo>
                    <a:pt x="6289225" y="541020"/>
                  </a:lnTo>
                  <a:lnTo>
                    <a:pt x="6289225" y="537210"/>
                  </a:lnTo>
                  <a:cubicBezTo>
                    <a:pt x="6289225" y="502920"/>
                    <a:pt x="6287955" y="468630"/>
                    <a:pt x="6287955" y="431800"/>
                  </a:cubicBezTo>
                  <a:cubicBezTo>
                    <a:pt x="6285415" y="361950"/>
                    <a:pt x="6284145" y="290830"/>
                    <a:pt x="6290495" y="213360"/>
                  </a:cubicBezTo>
                  <a:lnTo>
                    <a:pt x="6290495" y="207010"/>
                  </a:lnTo>
                  <a:cubicBezTo>
                    <a:pt x="6289225" y="191770"/>
                    <a:pt x="6289225" y="176530"/>
                    <a:pt x="6289225" y="158750"/>
                  </a:cubicBezTo>
                  <a:lnTo>
                    <a:pt x="6289225" y="80010"/>
                  </a:lnTo>
                  <a:lnTo>
                    <a:pt x="6294305" y="59690"/>
                  </a:lnTo>
                  <a:lnTo>
                    <a:pt x="6294305" y="8890"/>
                  </a:lnTo>
                  <a:lnTo>
                    <a:pt x="6287955" y="8890"/>
                  </a:lnTo>
                  <a:cubicBezTo>
                    <a:pt x="6249855" y="8890"/>
                    <a:pt x="6193975" y="7620"/>
                    <a:pt x="6178735" y="7620"/>
                  </a:cubicBezTo>
                  <a:cubicBezTo>
                    <a:pt x="6150795" y="7620"/>
                    <a:pt x="6135555" y="7620"/>
                    <a:pt x="6127935" y="8890"/>
                  </a:cubicBezTo>
                  <a:cubicBezTo>
                    <a:pt x="6094915" y="0"/>
                    <a:pt x="6016175" y="1270"/>
                    <a:pt x="5939975" y="3810"/>
                  </a:cubicBezTo>
                  <a:cubicBezTo>
                    <a:pt x="5901875" y="5080"/>
                    <a:pt x="5865045" y="5080"/>
                    <a:pt x="5839645" y="3810"/>
                  </a:cubicBezTo>
                  <a:lnTo>
                    <a:pt x="5835835" y="3810"/>
                  </a:lnTo>
                  <a:lnTo>
                    <a:pt x="5833295" y="10160"/>
                  </a:lnTo>
                  <a:cubicBezTo>
                    <a:pt x="5782495" y="10160"/>
                    <a:pt x="5732965" y="11430"/>
                    <a:pt x="5668195" y="13970"/>
                  </a:cubicBezTo>
                  <a:lnTo>
                    <a:pt x="5656765" y="13970"/>
                  </a:lnTo>
                  <a:lnTo>
                    <a:pt x="5658035" y="16510"/>
                  </a:lnTo>
                  <a:lnTo>
                    <a:pt x="5625015" y="16510"/>
                  </a:lnTo>
                  <a:lnTo>
                    <a:pt x="5625015" y="21590"/>
                  </a:lnTo>
                  <a:cubicBezTo>
                    <a:pt x="5602155" y="21590"/>
                    <a:pt x="5578025" y="20320"/>
                    <a:pt x="5551355" y="19050"/>
                  </a:cubicBezTo>
                  <a:cubicBezTo>
                    <a:pt x="5528495" y="17780"/>
                    <a:pt x="5505635" y="17780"/>
                    <a:pt x="5482775" y="16510"/>
                  </a:cubicBezTo>
                  <a:lnTo>
                    <a:pt x="5482775" y="15240"/>
                  </a:lnTo>
                  <a:cubicBezTo>
                    <a:pt x="5475155" y="13970"/>
                    <a:pt x="5466265" y="13970"/>
                    <a:pt x="5458645" y="12700"/>
                  </a:cubicBezTo>
                  <a:lnTo>
                    <a:pt x="5457375" y="44450"/>
                  </a:lnTo>
                  <a:lnTo>
                    <a:pt x="5453565" y="44450"/>
                  </a:lnTo>
                  <a:lnTo>
                    <a:pt x="5453565" y="13970"/>
                  </a:lnTo>
                  <a:cubicBezTo>
                    <a:pt x="5345548" y="10160"/>
                    <a:pt x="5209368" y="12700"/>
                    <a:pt x="5076510" y="15240"/>
                  </a:cubicBezTo>
                  <a:cubicBezTo>
                    <a:pt x="4940329" y="17780"/>
                    <a:pt x="4810793" y="20320"/>
                    <a:pt x="4691220" y="16510"/>
                  </a:cubicBezTo>
                  <a:cubicBezTo>
                    <a:pt x="4634755" y="17780"/>
                    <a:pt x="4591576" y="17780"/>
                    <a:pt x="4555041" y="16510"/>
                  </a:cubicBezTo>
                  <a:lnTo>
                    <a:pt x="4555041" y="15240"/>
                  </a:lnTo>
                  <a:lnTo>
                    <a:pt x="4442111" y="12700"/>
                  </a:lnTo>
                  <a:lnTo>
                    <a:pt x="4442111" y="16510"/>
                  </a:lnTo>
                  <a:cubicBezTo>
                    <a:pt x="4405575" y="16510"/>
                    <a:pt x="4365717" y="17780"/>
                    <a:pt x="4322538" y="17780"/>
                  </a:cubicBezTo>
                  <a:lnTo>
                    <a:pt x="4295966" y="12700"/>
                  </a:lnTo>
                  <a:lnTo>
                    <a:pt x="4279359" y="12700"/>
                  </a:lnTo>
                  <a:cubicBezTo>
                    <a:pt x="4236180" y="11430"/>
                    <a:pt x="4216252" y="11430"/>
                    <a:pt x="4209608" y="19050"/>
                  </a:cubicBezTo>
                  <a:lnTo>
                    <a:pt x="4209608" y="21590"/>
                  </a:lnTo>
                  <a:cubicBezTo>
                    <a:pt x="4193001" y="22860"/>
                    <a:pt x="4176394" y="22860"/>
                    <a:pt x="4163108" y="24130"/>
                  </a:cubicBezTo>
                  <a:cubicBezTo>
                    <a:pt x="4129894" y="19050"/>
                    <a:pt x="4086715" y="20320"/>
                    <a:pt x="4036892" y="20320"/>
                  </a:cubicBezTo>
                  <a:cubicBezTo>
                    <a:pt x="3987071" y="21590"/>
                    <a:pt x="3933928" y="21590"/>
                    <a:pt x="3897391" y="16510"/>
                  </a:cubicBezTo>
                  <a:lnTo>
                    <a:pt x="3894070" y="15240"/>
                  </a:lnTo>
                  <a:lnTo>
                    <a:pt x="3887427" y="15240"/>
                  </a:lnTo>
                  <a:cubicBezTo>
                    <a:pt x="3870820" y="16510"/>
                    <a:pt x="3804390" y="17780"/>
                    <a:pt x="3741283" y="19050"/>
                  </a:cubicBezTo>
                  <a:cubicBezTo>
                    <a:pt x="3681496" y="20320"/>
                    <a:pt x="3615067" y="21590"/>
                    <a:pt x="3561924" y="22860"/>
                  </a:cubicBezTo>
                  <a:cubicBezTo>
                    <a:pt x="3551960" y="20320"/>
                    <a:pt x="3532031" y="19050"/>
                    <a:pt x="3508780" y="19050"/>
                  </a:cubicBezTo>
                  <a:cubicBezTo>
                    <a:pt x="3432387" y="20320"/>
                    <a:pt x="3346029" y="21590"/>
                    <a:pt x="3239742" y="21590"/>
                  </a:cubicBezTo>
                  <a:lnTo>
                    <a:pt x="3236421" y="20320"/>
                  </a:lnTo>
                  <a:lnTo>
                    <a:pt x="3219814" y="21590"/>
                  </a:lnTo>
                  <a:cubicBezTo>
                    <a:pt x="3150063" y="21590"/>
                    <a:pt x="3080312" y="20320"/>
                    <a:pt x="3010562" y="20320"/>
                  </a:cubicBezTo>
                  <a:lnTo>
                    <a:pt x="3010562" y="17780"/>
                  </a:lnTo>
                  <a:cubicBezTo>
                    <a:pt x="2990633" y="19050"/>
                    <a:pt x="2970704" y="19050"/>
                    <a:pt x="2954097" y="20320"/>
                  </a:cubicBezTo>
                  <a:lnTo>
                    <a:pt x="2927525" y="20320"/>
                  </a:lnTo>
                  <a:cubicBezTo>
                    <a:pt x="2764773" y="19050"/>
                    <a:pt x="2595379" y="17780"/>
                    <a:pt x="2422663" y="17780"/>
                  </a:cubicBezTo>
                  <a:lnTo>
                    <a:pt x="2416020" y="17780"/>
                  </a:lnTo>
                  <a:lnTo>
                    <a:pt x="2406056" y="22860"/>
                  </a:lnTo>
                  <a:lnTo>
                    <a:pt x="2406056" y="27940"/>
                  </a:lnTo>
                  <a:lnTo>
                    <a:pt x="2399413" y="27940"/>
                  </a:lnTo>
                  <a:lnTo>
                    <a:pt x="2193482" y="16510"/>
                  </a:lnTo>
                  <a:cubicBezTo>
                    <a:pt x="2163589" y="16510"/>
                    <a:pt x="2146982" y="19050"/>
                    <a:pt x="2127053" y="20320"/>
                  </a:cubicBezTo>
                  <a:cubicBezTo>
                    <a:pt x="2097160" y="22860"/>
                    <a:pt x="2070588" y="26670"/>
                    <a:pt x="1984230" y="21590"/>
                  </a:cubicBezTo>
                  <a:lnTo>
                    <a:pt x="1984230" y="24130"/>
                  </a:lnTo>
                  <a:lnTo>
                    <a:pt x="1774978" y="24130"/>
                  </a:lnTo>
                  <a:cubicBezTo>
                    <a:pt x="1532511" y="24130"/>
                    <a:pt x="1253509" y="24130"/>
                    <a:pt x="1037614" y="19050"/>
                  </a:cubicBezTo>
                  <a:lnTo>
                    <a:pt x="947935" y="17780"/>
                  </a:lnTo>
                  <a:lnTo>
                    <a:pt x="984471" y="24130"/>
                  </a:lnTo>
                  <a:lnTo>
                    <a:pt x="964542" y="24130"/>
                  </a:lnTo>
                  <a:cubicBezTo>
                    <a:pt x="878184"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060"/>
                    <a:pt x="6350" y="873760"/>
                    <a:pt x="6350" y="929640"/>
                  </a:cubicBezTo>
                  <a:lnTo>
                    <a:pt x="10160" y="929640"/>
                  </a:lnTo>
                  <a:lnTo>
                    <a:pt x="10160" y="935990"/>
                  </a:lnTo>
                  <a:lnTo>
                    <a:pt x="19050" y="937260"/>
                  </a:lnTo>
                  <a:lnTo>
                    <a:pt x="19050" y="955040"/>
                  </a:lnTo>
                  <a:lnTo>
                    <a:pt x="12700" y="955040"/>
                  </a:lnTo>
                  <a:lnTo>
                    <a:pt x="16510" y="1005840"/>
                  </a:lnTo>
                  <a:lnTo>
                    <a:pt x="16510" y="1013460"/>
                  </a:lnTo>
                  <a:cubicBezTo>
                    <a:pt x="13970" y="1060450"/>
                    <a:pt x="10160" y="1108710"/>
                    <a:pt x="16510" y="1141730"/>
                  </a:cubicBezTo>
                  <a:cubicBezTo>
                    <a:pt x="16510" y="1144270"/>
                    <a:pt x="16510" y="1145540"/>
                    <a:pt x="15240" y="1146810"/>
                  </a:cubicBezTo>
                  <a:lnTo>
                    <a:pt x="12700" y="1148080"/>
                  </a:lnTo>
                  <a:lnTo>
                    <a:pt x="12700" y="1153160"/>
                  </a:lnTo>
                  <a:cubicBezTo>
                    <a:pt x="13970" y="1165860"/>
                    <a:pt x="13970" y="1184910"/>
                    <a:pt x="15240" y="1205230"/>
                  </a:cubicBezTo>
                  <a:cubicBezTo>
                    <a:pt x="16510" y="1245870"/>
                    <a:pt x="19050" y="1291590"/>
                    <a:pt x="21590" y="1313180"/>
                  </a:cubicBezTo>
                  <a:cubicBezTo>
                    <a:pt x="21590" y="1315720"/>
                    <a:pt x="20320" y="1318260"/>
                    <a:pt x="20320" y="1319530"/>
                  </a:cubicBezTo>
                  <a:cubicBezTo>
                    <a:pt x="20320" y="1320800"/>
                    <a:pt x="19050" y="1322070"/>
                    <a:pt x="19050" y="1323340"/>
                  </a:cubicBezTo>
                  <a:lnTo>
                    <a:pt x="21590" y="1323340"/>
                  </a:lnTo>
                  <a:lnTo>
                    <a:pt x="21590" y="1324610"/>
                  </a:lnTo>
                  <a:cubicBezTo>
                    <a:pt x="15240" y="1353820"/>
                    <a:pt x="17780" y="1414780"/>
                    <a:pt x="20320" y="1469390"/>
                  </a:cubicBezTo>
                  <a:cubicBezTo>
                    <a:pt x="21590" y="1510030"/>
                    <a:pt x="24130" y="1560830"/>
                    <a:pt x="20320" y="1570990"/>
                  </a:cubicBezTo>
                  <a:lnTo>
                    <a:pt x="16510" y="1570990"/>
                  </a:lnTo>
                  <a:lnTo>
                    <a:pt x="17780" y="1668780"/>
                  </a:lnTo>
                  <a:lnTo>
                    <a:pt x="11430" y="1668780"/>
                  </a:lnTo>
                  <a:cubicBezTo>
                    <a:pt x="11430" y="1680210"/>
                    <a:pt x="10160" y="1690370"/>
                    <a:pt x="10160" y="1700530"/>
                  </a:cubicBezTo>
                  <a:lnTo>
                    <a:pt x="8890" y="1699260"/>
                  </a:lnTo>
                  <a:lnTo>
                    <a:pt x="10160" y="1714500"/>
                  </a:lnTo>
                  <a:lnTo>
                    <a:pt x="10160" y="1718310"/>
                  </a:lnTo>
                  <a:lnTo>
                    <a:pt x="13970" y="1813560"/>
                  </a:lnTo>
                  <a:lnTo>
                    <a:pt x="21590" y="1813560"/>
                  </a:lnTo>
                  <a:cubicBezTo>
                    <a:pt x="22860" y="1819910"/>
                    <a:pt x="22860" y="1826260"/>
                    <a:pt x="24130" y="1831340"/>
                  </a:cubicBezTo>
                  <a:lnTo>
                    <a:pt x="22860" y="1830070"/>
                  </a:lnTo>
                  <a:lnTo>
                    <a:pt x="21590" y="1850390"/>
                  </a:lnTo>
                  <a:cubicBezTo>
                    <a:pt x="20320" y="1870710"/>
                    <a:pt x="20320" y="1887220"/>
                    <a:pt x="20320" y="1902460"/>
                  </a:cubicBezTo>
                  <a:cubicBezTo>
                    <a:pt x="17780" y="1910080"/>
                    <a:pt x="15240" y="1917700"/>
                    <a:pt x="13970" y="1926590"/>
                  </a:cubicBezTo>
                  <a:lnTo>
                    <a:pt x="12700" y="1930400"/>
                  </a:lnTo>
                  <a:lnTo>
                    <a:pt x="12700" y="1932940"/>
                  </a:lnTo>
                  <a:cubicBezTo>
                    <a:pt x="13970" y="1934210"/>
                    <a:pt x="15240" y="1939290"/>
                    <a:pt x="16510" y="1962150"/>
                  </a:cubicBezTo>
                  <a:cubicBezTo>
                    <a:pt x="16510" y="1992630"/>
                    <a:pt x="19050" y="2018030"/>
                    <a:pt x="22860" y="2057400"/>
                  </a:cubicBezTo>
                  <a:lnTo>
                    <a:pt x="12700" y="2094230"/>
                  </a:lnTo>
                  <a:cubicBezTo>
                    <a:pt x="8890" y="2108200"/>
                    <a:pt x="8890" y="2112010"/>
                    <a:pt x="8890" y="2118360"/>
                  </a:cubicBezTo>
                  <a:cubicBezTo>
                    <a:pt x="8890" y="2123440"/>
                    <a:pt x="8890" y="2131060"/>
                    <a:pt x="5080" y="2152650"/>
                  </a:cubicBezTo>
                  <a:lnTo>
                    <a:pt x="8890" y="2153920"/>
                  </a:lnTo>
                  <a:cubicBezTo>
                    <a:pt x="10160" y="2161540"/>
                    <a:pt x="10160" y="2190750"/>
                    <a:pt x="10160" y="2209800"/>
                  </a:cubicBezTo>
                  <a:cubicBezTo>
                    <a:pt x="10160" y="2247900"/>
                    <a:pt x="10160" y="2261870"/>
                    <a:pt x="12700" y="2265680"/>
                  </a:cubicBezTo>
                  <a:cubicBezTo>
                    <a:pt x="10160" y="2283460"/>
                    <a:pt x="8890" y="2299970"/>
                    <a:pt x="8890" y="2317750"/>
                  </a:cubicBezTo>
                  <a:cubicBezTo>
                    <a:pt x="7620" y="2338070"/>
                    <a:pt x="7620" y="2359660"/>
                    <a:pt x="2540" y="2386330"/>
                  </a:cubicBezTo>
                  <a:lnTo>
                    <a:pt x="0" y="2401570"/>
                  </a:lnTo>
                  <a:lnTo>
                    <a:pt x="6350" y="2397760"/>
                  </a:lnTo>
                  <a:lnTo>
                    <a:pt x="6350" y="2421890"/>
                  </a:lnTo>
                  <a:cubicBezTo>
                    <a:pt x="6350" y="2423160"/>
                    <a:pt x="7620" y="2426970"/>
                    <a:pt x="8890" y="2432050"/>
                  </a:cubicBezTo>
                  <a:lnTo>
                    <a:pt x="8890" y="2434590"/>
                  </a:lnTo>
                  <a:lnTo>
                    <a:pt x="10160" y="2434590"/>
                  </a:lnTo>
                  <a:cubicBezTo>
                    <a:pt x="11430" y="2439670"/>
                    <a:pt x="15240" y="2439670"/>
                    <a:pt x="16510" y="2439670"/>
                  </a:cubicBezTo>
                  <a:cubicBezTo>
                    <a:pt x="16510" y="2480310"/>
                    <a:pt x="15240" y="2522220"/>
                    <a:pt x="13970" y="2562860"/>
                  </a:cubicBezTo>
                  <a:cubicBezTo>
                    <a:pt x="13970" y="2574290"/>
                    <a:pt x="12700" y="2584450"/>
                    <a:pt x="12700" y="2595880"/>
                  </a:cubicBezTo>
                  <a:lnTo>
                    <a:pt x="8890" y="2595880"/>
                  </a:lnTo>
                  <a:lnTo>
                    <a:pt x="8890" y="2625090"/>
                  </a:lnTo>
                  <a:lnTo>
                    <a:pt x="6350" y="2625090"/>
                  </a:lnTo>
                  <a:lnTo>
                    <a:pt x="6350" y="2655570"/>
                  </a:lnTo>
                  <a:cubicBezTo>
                    <a:pt x="3810" y="2691130"/>
                    <a:pt x="1270" y="2745740"/>
                    <a:pt x="3810" y="2780030"/>
                  </a:cubicBezTo>
                  <a:cubicBezTo>
                    <a:pt x="2540" y="2797810"/>
                    <a:pt x="5080" y="2819400"/>
                    <a:pt x="6350" y="2830830"/>
                  </a:cubicBezTo>
                  <a:lnTo>
                    <a:pt x="5080" y="2830830"/>
                  </a:lnTo>
                  <a:lnTo>
                    <a:pt x="8890" y="2929890"/>
                  </a:lnTo>
                  <a:lnTo>
                    <a:pt x="7620" y="2931160"/>
                  </a:lnTo>
                  <a:lnTo>
                    <a:pt x="7620" y="2934970"/>
                  </a:lnTo>
                  <a:cubicBezTo>
                    <a:pt x="7620" y="2969260"/>
                    <a:pt x="8890" y="3003550"/>
                    <a:pt x="8890" y="3040380"/>
                  </a:cubicBezTo>
                  <a:cubicBezTo>
                    <a:pt x="11430" y="3110230"/>
                    <a:pt x="12700" y="3181350"/>
                    <a:pt x="6350" y="3258820"/>
                  </a:cubicBezTo>
                  <a:lnTo>
                    <a:pt x="6350" y="3265170"/>
                  </a:lnTo>
                  <a:cubicBezTo>
                    <a:pt x="7620" y="3280410"/>
                    <a:pt x="7620" y="3295650"/>
                    <a:pt x="7620" y="3313430"/>
                  </a:cubicBezTo>
                  <a:lnTo>
                    <a:pt x="7620" y="3392170"/>
                  </a:lnTo>
                  <a:lnTo>
                    <a:pt x="2540" y="3412490"/>
                  </a:lnTo>
                  <a:lnTo>
                    <a:pt x="2540" y="3463290"/>
                  </a:lnTo>
                  <a:lnTo>
                    <a:pt x="8890" y="3463290"/>
                  </a:lnTo>
                  <a:cubicBezTo>
                    <a:pt x="46990" y="3463290"/>
                    <a:pt x="102870" y="3464560"/>
                    <a:pt x="118110" y="3464560"/>
                  </a:cubicBezTo>
                  <a:cubicBezTo>
                    <a:pt x="146050" y="3464560"/>
                    <a:pt x="161290" y="3464560"/>
                    <a:pt x="168910" y="3463290"/>
                  </a:cubicBezTo>
                  <a:cubicBezTo>
                    <a:pt x="189230" y="3468370"/>
                    <a:pt x="227330" y="3469640"/>
                    <a:pt x="271780" y="3469640"/>
                  </a:cubicBezTo>
                  <a:cubicBezTo>
                    <a:pt x="298450" y="3469640"/>
                    <a:pt x="327660" y="3469640"/>
                    <a:pt x="356870" y="3468370"/>
                  </a:cubicBezTo>
                  <a:cubicBezTo>
                    <a:pt x="394970" y="3467100"/>
                    <a:pt x="431800" y="3467100"/>
                    <a:pt x="457200" y="3468370"/>
                  </a:cubicBezTo>
                  <a:lnTo>
                    <a:pt x="461010" y="3468370"/>
                  </a:lnTo>
                  <a:lnTo>
                    <a:pt x="463550" y="3462020"/>
                  </a:lnTo>
                  <a:cubicBezTo>
                    <a:pt x="514350" y="3462020"/>
                    <a:pt x="563880" y="3460750"/>
                    <a:pt x="628650" y="3458210"/>
                  </a:cubicBezTo>
                  <a:lnTo>
                    <a:pt x="640080" y="3458210"/>
                  </a:lnTo>
                  <a:lnTo>
                    <a:pt x="638810" y="3455670"/>
                  </a:lnTo>
                  <a:lnTo>
                    <a:pt x="671830" y="3455670"/>
                  </a:lnTo>
                  <a:lnTo>
                    <a:pt x="671830" y="3450590"/>
                  </a:lnTo>
                  <a:cubicBezTo>
                    <a:pt x="694690" y="3450590"/>
                    <a:pt x="718820" y="3451860"/>
                    <a:pt x="745490" y="3453130"/>
                  </a:cubicBezTo>
                  <a:cubicBezTo>
                    <a:pt x="763270" y="3454400"/>
                    <a:pt x="781050" y="3454400"/>
                    <a:pt x="798830" y="3455670"/>
                  </a:cubicBezTo>
                  <a:lnTo>
                    <a:pt x="798830" y="3467100"/>
                  </a:lnTo>
                  <a:lnTo>
                    <a:pt x="1030971" y="3467100"/>
                  </a:lnTo>
                  <a:cubicBezTo>
                    <a:pt x="1094079" y="3467100"/>
                    <a:pt x="1153865" y="3465830"/>
                    <a:pt x="1216973" y="3464560"/>
                  </a:cubicBezTo>
                  <a:cubicBezTo>
                    <a:pt x="1353153" y="3462020"/>
                    <a:pt x="1482690" y="3459480"/>
                    <a:pt x="1602262" y="3463290"/>
                  </a:cubicBezTo>
                  <a:cubicBezTo>
                    <a:pt x="1658727" y="3462020"/>
                    <a:pt x="1701906" y="3462020"/>
                    <a:pt x="1738442" y="3463290"/>
                  </a:cubicBezTo>
                  <a:lnTo>
                    <a:pt x="1738442" y="3464560"/>
                  </a:lnTo>
                  <a:lnTo>
                    <a:pt x="1761692" y="3464560"/>
                  </a:lnTo>
                  <a:lnTo>
                    <a:pt x="1848050" y="3467100"/>
                  </a:lnTo>
                  <a:lnTo>
                    <a:pt x="1848050" y="3463290"/>
                  </a:lnTo>
                  <a:cubicBezTo>
                    <a:pt x="1884586" y="3463290"/>
                    <a:pt x="1924444" y="3462020"/>
                    <a:pt x="1967623" y="3462020"/>
                  </a:cubicBezTo>
                  <a:lnTo>
                    <a:pt x="1997516" y="3468370"/>
                  </a:lnTo>
                  <a:lnTo>
                    <a:pt x="2017445" y="3468370"/>
                  </a:lnTo>
                  <a:cubicBezTo>
                    <a:pt x="2060624" y="3469640"/>
                    <a:pt x="2080552" y="3469640"/>
                    <a:pt x="2087195" y="3462020"/>
                  </a:cubicBezTo>
                  <a:lnTo>
                    <a:pt x="2087195" y="3459480"/>
                  </a:lnTo>
                  <a:cubicBezTo>
                    <a:pt x="2103803" y="3458210"/>
                    <a:pt x="2120410" y="3458210"/>
                    <a:pt x="2133696" y="3456940"/>
                  </a:cubicBezTo>
                  <a:cubicBezTo>
                    <a:pt x="2166910" y="3462020"/>
                    <a:pt x="2210089" y="3460750"/>
                    <a:pt x="2259911" y="3460750"/>
                  </a:cubicBezTo>
                  <a:cubicBezTo>
                    <a:pt x="2309733" y="3459480"/>
                    <a:pt x="2362877" y="3459480"/>
                    <a:pt x="2399412" y="3464560"/>
                  </a:cubicBezTo>
                  <a:lnTo>
                    <a:pt x="2402734" y="3465830"/>
                  </a:lnTo>
                  <a:lnTo>
                    <a:pt x="2409377" y="3465830"/>
                  </a:lnTo>
                  <a:cubicBezTo>
                    <a:pt x="2425984" y="3464560"/>
                    <a:pt x="2492414" y="3463290"/>
                    <a:pt x="2555521" y="3462020"/>
                  </a:cubicBezTo>
                  <a:cubicBezTo>
                    <a:pt x="2615307" y="3460750"/>
                    <a:pt x="2681737" y="3459480"/>
                    <a:pt x="2734880" y="3458210"/>
                  </a:cubicBezTo>
                  <a:cubicBezTo>
                    <a:pt x="2744844" y="3460750"/>
                    <a:pt x="2768095" y="3462020"/>
                    <a:pt x="2788023" y="3462020"/>
                  </a:cubicBezTo>
                  <a:cubicBezTo>
                    <a:pt x="2864417" y="3460750"/>
                    <a:pt x="2950775" y="3459480"/>
                    <a:pt x="3057062" y="3459480"/>
                  </a:cubicBezTo>
                  <a:lnTo>
                    <a:pt x="3060383" y="3460750"/>
                  </a:lnTo>
                  <a:lnTo>
                    <a:pt x="3076991" y="3459480"/>
                  </a:lnTo>
                  <a:cubicBezTo>
                    <a:pt x="3146741" y="3459480"/>
                    <a:pt x="3216492" y="3460750"/>
                    <a:pt x="3286242" y="3460750"/>
                  </a:cubicBezTo>
                  <a:lnTo>
                    <a:pt x="3286242" y="3463290"/>
                  </a:lnTo>
                  <a:lnTo>
                    <a:pt x="3342708" y="3460750"/>
                  </a:lnTo>
                  <a:lnTo>
                    <a:pt x="3369279" y="3460750"/>
                  </a:lnTo>
                  <a:cubicBezTo>
                    <a:pt x="3532031" y="3462020"/>
                    <a:pt x="3701425" y="3463290"/>
                    <a:pt x="3874141" y="3463290"/>
                  </a:cubicBezTo>
                  <a:lnTo>
                    <a:pt x="3880784" y="3463290"/>
                  </a:lnTo>
                  <a:lnTo>
                    <a:pt x="3890749" y="3458210"/>
                  </a:lnTo>
                  <a:lnTo>
                    <a:pt x="3890749" y="3453130"/>
                  </a:lnTo>
                  <a:lnTo>
                    <a:pt x="3897391" y="3453130"/>
                  </a:lnTo>
                  <a:lnTo>
                    <a:pt x="4103322" y="3464560"/>
                  </a:lnTo>
                  <a:cubicBezTo>
                    <a:pt x="4133215" y="3464560"/>
                    <a:pt x="4149822" y="3462020"/>
                    <a:pt x="4169751" y="3460750"/>
                  </a:cubicBezTo>
                  <a:cubicBezTo>
                    <a:pt x="4199644" y="3458210"/>
                    <a:pt x="4226216" y="3454400"/>
                    <a:pt x="4312574" y="3459480"/>
                  </a:cubicBezTo>
                  <a:lnTo>
                    <a:pt x="4312574" y="3456940"/>
                  </a:lnTo>
                  <a:lnTo>
                    <a:pt x="4518504" y="3456940"/>
                  </a:lnTo>
                  <a:cubicBezTo>
                    <a:pt x="4760971" y="3456940"/>
                    <a:pt x="5039973" y="3456940"/>
                    <a:pt x="5255868" y="3462020"/>
                  </a:cubicBezTo>
                  <a:lnTo>
                    <a:pt x="5345548" y="3463290"/>
                  </a:lnTo>
                  <a:lnTo>
                    <a:pt x="5309012" y="3456940"/>
                  </a:lnTo>
                  <a:lnTo>
                    <a:pt x="5328940" y="3456940"/>
                  </a:lnTo>
                  <a:cubicBezTo>
                    <a:pt x="5411977" y="3459480"/>
                    <a:pt x="5445945" y="3460750"/>
                    <a:pt x="5453565" y="3456940"/>
                  </a:cubicBezTo>
                  <a:lnTo>
                    <a:pt x="5453565" y="3458210"/>
                  </a:lnTo>
                  <a:cubicBezTo>
                    <a:pt x="5454835" y="3458210"/>
                    <a:pt x="5454835" y="3458210"/>
                    <a:pt x="5456105" y="3456940"/>
                  </a:cubicBezTo>
                  <a:cubicBezTo>
                    <a:pt x="5457375" y="3456940"/>
                    <a:pt x="5458645" y="3458210"/>
                    <a:pt x="5461185" y="3458210"/>
                  </a:cubicBezTo>
                  <a:lnTo>
                    <a:pt x="5461185" y="3464560"/>
                  </a:lnTo>
                  <a:cubicBezTo>
                    <a:pt x="5496745" y="3463290"/>
                    <a:pt x="5525955" y="3463290"/>
                    <a:pt x="5551355" y="3464560"/>
                  </a:cubicBezTo>
                  <a:cubicBezTo>
                    <a:pt x="5580565" y="3465830"/>
                    <a:pt x="5607235" y="3465830"/>
                    <a:pt x="5635175" y="3463290"/>
                  </a:cubicBezTo>
                  <a:cubicBezTo>
                    <a:pt x="5636445" y="3464560"/>
                    <a:pt x="5637715" y="3467100"/>
                    <a:pt x="5641525" y="3468370"/>
                  </a:cubicBezTo>
                  <a:lnTo>
                    <a:pt x="5644065" y="3468370"/>
                  </a:lnTo>
                  <a:cubicBezTo>
                    <a:pt x="5647875" y="3468370"/>
                    <a:pt x="5650415" y="3467100"/>
                    <a:pt x="5652955" y="3467100"/>
                  </a:cubicBezTo>
                  <a:lnTo>
                    <a:pt x="5652955" y="3472180"/>
                  </a:lnTo>
                  <a:cubicBezTo>
                    <a:pt x="5721535" y="3472180"/>
                    <a:pt x="5743125" y="3464560"/>
                    <a:pt x="5753285" y="3458210"/>
                  </a:cubicBezTo>
                  <a:cubicBezTo>
                    <a:pt x="5807895" y="3459480"/>
                    <a:pt x="5856155" y="3462020"/>
                    <a:pt x="5903145" y="3465830"/>
                  </a:cubicBezTo>
                  <a:lnTo>
                    <a:pt x="5903145" y="3460750"/>
                  </a:lnTo>
                  <a:lnTo>
                    <a:pt x="5920925" y="3460750"/>
                  </a:lnTo>
                  <a:lnTo>
                    <a:pt x="5920925" y="3456940"/>
                  </a:lnTo>
                  <a:lnTo>
                    <a:pt x="5995855" y="3456940"/>
                  </a:lnTo>
                  <a:lnTo>
                    <a:pt x="6042845" y="3459480"/>
                  </a:lnTo>
                  <a:lnTo>
                    <a:pt x="6044115" y="3459480"/>
                  </a:lnTo>
                  <a:cubicBezTo>
                    <a:pt x="6054275" y="3455670"/>
                    <a:pt x="6088565" y="3455670"/>
                    <a:pt x="6120315" y="3455670"/>
                  </a:cubicBezTo>
                  <a:cubicBezTo>
                    <a:pt x="6148255" y="3455670"/>
                    <a:pt x="6173655" y="3455670"/>
                    <a:pt x="6185085" y="3453130"/>
                  </a:cubicBezTo>
                  <a:lnTo>
                    <a:pt x="6248585" y="3453130"/>
                  </a:lnTo>
                  <a:lnTo>
                    <a:pt x="6248585" y="3446780"/>
                  </a:lnTo>
                  <a:lnTo>
                    <a:pt x="6265095" y="3446780"/>
                  </a:lnTo>
                  <a:lnTo>
                    <a:pt x="6265095" y="3440430"/>
                  </a:lnTo>
                  <a:cubicBezTo>
                    <a:pt x="6265095" y="3430270"/>
                    <a:pt x="6265095" y="3418840"/>
                    <a:pt x="6266365" y="3406140"/>
                  </a:cubicBezTo>
                  <a:lnTo>
                    <a:pt x="6266365" y="3393440"/>
                  </a:lnTo>
                  <a:cubicBezTo>
                    <a:pt x="6266365" y="3383280"/>
                    <a:pt x="6266365" y="3375660"/>
                    <a:pt x="6267635" y="3366770"/>
                  </a:cubicBezTo>
                  <a:lnTo>
                    <a:pt x="6268905" y="3350260"/>
                  </a:lnTo>
                  <a:cubicBezTo>
                    <a:pt x="6272715" y="3286760"/>
                    <a:pt x="6271445" y="3272790"/>
                    <a:pt x="6271445" y="3258820"/>
                  </a:cubicBezTo>
                  <a:cubicBezTo>
                    <a:pt x="6270175" y="3244850"/>
                    <a:pt x="6270175" y="3232150"/>
                    <a:pt x="6273985" y="3169920"/>
                  </a:cubicBezTo>
                  <a:lnTo>
                    <a:pt x="6275255" y="3152140"/>
                  </a:lnTo>
                  <a:lnTo>
                    <a:pt x="6263825" y="3164840"/>
                  </a:lnTo>
                  <a:cubicBezTo>
                    <a:pt x="6262555" y="3152140"/>
                    <a:pt x="6265095" y="3124200"/>
                    <a:pt x="6266365" y="3102610"/>
                  </a:cubicBezTo>
                  <a:cubicBezTo>
                    <a:pt x="6268905" y="3069590"/>
                    <a:pt x="6272715" y="3031490"/>
                    <a:pt x="6270175" y="2997200"/>
                  </a:cubicBezTo>
                  <a:lnTo>
                    <a:pt x="6279065" y="3025140"/>
                  </a:lnTo>
                  <a:lnTo>
                    <a:pt x="6277795" y="2978150"/>
                  </a:lnTo>
                  <a:cubicBezTo>
                    <a:pt x="6277795" y="2962910"/>
                    <a:pt x="6276525" y="2946400"/>
                    <a:pt x="6276525" y="2929890"/>
                  </a:cubicBezTo>
                  <a:cubicBezTo>
                    <a:pt x="6279065" y="2917190"/>
                    <a:pt x="6281605" y="2904490"/>
                    <a:pt x="6282875" y="2894330"/>
                  </a:cubicBezTo>
                  <a:lnTo>
                    <a:pt x="6287955" y="2894330"/>
                  </a:lnTo>
                  <a:cubicBezTo>
                    <a:pt x="6291765" y="2842260"/>
                    <a:pt x="6290495" y="2838450"/>
                    <a:pt x="6286685" y="2834640"/>
                  </a:cubicBezTo>
                  <a:cubicBezTo>
                    <a:pt x="6285415" y="2833370"/>
                    <a:pt x="6282875" y="2832100"/>
                    <a:pt x="6281605" y="2832100"/>
                  </a:cubicBezTo>
                  <a:cubicBezTo>
                    <a:pt x="6280335" y="2829560"/>
                    <a:pt x="6279065" y="2823210"/>
                    <a:pt x="6279065" y="2806700"/>
                  </a:cubicBezTo>
                  <a:cubicBezTo>
                    <a:pt x="6280335" y="2806700"/>
                    <a:pt x="6281605" y="2806700"/>
                    <a:pt x="6284145" y="2805430"/>
                  </a:cubicBezTo>
                  <a:cubicBezTo>
                    <a:pt x="6289225" y="2802890"/>
                    <a:pt x="6290495" y="2796540"/>
                    <a:pt x="6290495" y="2769870"/>
                  </a:cubicBezTo>
                  <a:cubicBezTo>
                    <a:pt x="6291765" y="2759710"/>
                    <a:pt x="6290495" y="2734310"/>
                    <a:pt x="6287955" y="2702560"/>
                  </a:cubicBezTo>
                  <a:cubicBezTo>
                    <a:pt x="6286685" y="2682240"/>
                    <a:pt x="6285415" y="2659380"/>
                    <a:pt x="6284145" y="2636520"/>
                  </a:cubicBezTo>
                  <a:lnTo>
                    <a:pt x="6284145" y="2613660"/>
                  </a:lnTo>
                  <a:cubicBezTo>
                    <a:pt x="6289225" y="2608580"/>
                    <a:pt x="6290495" y="2592070"/>
                    <a:pt x="6289225" y="2543810"/>
                  </a:cubicBezTo>
                  <a:lnTo>
                    <a:pt x="6285415" y="2543810"/>
                  </a:lnTo>
                  <a:lnTo>
                    <a:pt x="6285415" y="2537460"/>
                  </a:lnTo>
                  <a:lnTo>
                    <a:pt x="6276525" y="2536190"/>
                  </a:lnTo>
                  <a:lnTo>
                    <a:pt x="6276525" y="2518410"/>
                  </a:lnTo>
                  <a:lnTo>
                    <a:pt x="6282875" y="2518410"/>
                  </a:lnTo>
                  <a:lnTo>
                    <a:pt x="6279065" y="2467610"/>
                  </a:lnTo>
                  <a:lnTo>
                    <a:pt x="6279065" y="2459990"/>
                  </a:lnTo>
                  <a:cubicBezTo>
                    <a:pt x="6281605" y="2413000"/>
                    <a:pt x="6285415" y="2364740"/>
                    <a:pt x="6279065" y="2331720"/>
                  </a:cubicBezTo>
                  <a:cubicBezTo>
                    <a:pt x="6279065" y="2329180"/>
                    <a:pt x="6279065" y="2327910"/>
                    <a:pt x="6280335" y="2326640"/>
                  </a:cubicBezTo>
                  <a:lnTo>
                    <a:pt x="6282875" y="2325370"/>
                  </a:lnTo>
                  <a:lnTo>
                    <a:pt x="6282875" y="2320290"/>
                  </a:lnTo>
                  <a:cubicBezTo>
                    <a:pt x="6281605" y="2307590"/>
                    <a:pt x="6281605" y="2288540"/>
                    <a:pt x="6280335" y="2268220"/>
                  </a:cubicBezTo>
                  <a:cubicBezTo>
                    <a:pt x="6279065" y="2227580"/>
                    <a:pt x="6276525" y="2181860"/>
                    <a:pt x="6273985" y="2160270"/>
                  </a:cubicBezTo>
                  <a:cubicBezTo>
                    <a:pt x="6273985" y="2157730"/>
                    <a:pt x="6275255" y="2155190"/>
                    <a:pt x="6275255" y="2153920"/>
                  </a:cubicBezTo>
                  <a:cubicBezTo>
                    <a:pt x="6275255" y="2152650"/>
                    <a:pt x="6275255" y="2151380"/>
                    <a:pt x="6276525" y="2151380"/>
                  </a:cubicBezTo>
                  <a:lnTo>
                    <a:pt x="6271445" y="2148840"/>
                  </a:lnTo>
                  <a:lnTo>
                    <a:pt x="6277795" y="2150110"/>
                  </a:lnTo>
                  <a:lnTo>
                    <a:pt x="6279065" y="2148840"/>
                  </a:lnTo>
                  <a:lnTo>
                    <a:pt x="6279065" y="2147570"/>
                  </a:lnTo>
                  <a:cubicBezTo>
                    <a:pt x="6285415" y="2118360"/>
                    <a:pt x="6282875" y="2057400"/>
                    <a:pt x="6280335" y="2002790"/>
                  </a:cubicBezTo>
                  <a:cubicBezTo>
                    <a:pt x="6279065" y="1962150"/>
                    <a:pt x="6276525" y="1911350"/>
                    <a:pt x="6280335" y="1901190"/>
                  </a:cubicBezTo>
                  <a:lnTo>
                    <a:pt x="6284145" y="1901190"/>
                  </a:lnTo>
                  <a:lnTo>
                    <a:pt x="6282875" y="1803400"/>
                  </a:lnTo>
                  <a:lnTo>
                    <a:pt x="6289225" y="1803400"/>
                  </a:lnTo>
                  <a:cubicBezTo>
                    <a:pt x="6289225" y="1793240"/>
                    <a:pt x="6290495" y="1781810"/>
                    <a:pt x="6290495" y="1771650"/>
                  </a:cubicBezTo>
                  <a:lnTo>
                    <a:pt x="6291765" y="1774190"/>
                  </a:lnTo>
                  <a:lnTo>
                    <a:pt x="6290495" y="1757680"/>
                  </a:lnTo>
                  <a:lnTo>
                    <a:pt x="6290495" y="1755140"/>
                  </a:lnTo>
                  <a:lnTo>
                    <a:pt x="6286685" y="1659890"/>
                  </a:lnTo>
                  <a:lnTo>
                    <a:pt x="6279065" y="1659890"/>
                  </a:lnTo>
                  <a:cubicBezTo>
                    <a:pt x="6277795" y="1653540"/>
                    <a:pt x="6277795" y="1647190"/>
                    <a:pt x="6276525" y="1642110"/>
                  </a:cubicBezTo>
                  <a:lnTo>
                    <a:pt x="6277795" y="1643380"/>
                  </a:lnTo>
                  <a:lnTo>
                    <a:pt x="6279065" y="1623060"/>
                  </a:lnTo>
                  <a:cubicBezTo>
                    <a:pt x="6280335" y="1602740"/>
                    <a:pt x="6280335" y="1586230"/>
                    <a:pt x="6280335" y="1570990"/>
                  </a:cubicBezTo>
                  <a:cubicBezTo>
                    <a:pt x="6282875" y="1563370"/>
                    <a:pt x="6285415" y="1555750"/>
                    <a:pt x="6286685" y="1546860"/>
                  </a:cubicBezTo>
                  <a:lnTo>
                    <a:pt x="6287955" y="1543050"/>
                  </a:lnTo>
                  <a:lnTo>
                    <a:pt x="6284145" y="1540510"/>
                  </a:lnTo>
                  <a:cubicBezTo>
                    <a:pt x="6284145" y="1539240"/>
                    <a:pt x="6281605" y="1534160"/>
                    <a:pt x="6280335" y="1511300"/>
                  </a:cubicBezTo>
                  <a:cubicBezTo>
                    <a:pt x="6280335" y="1480820"/>
                    <a:pt x="6277795" y="1456690"/>
                    <a:pt x="6273985" y="1416050"/>
                  </a:cubicBezTo>
                  <a:lnTo>
                    <a:pt x="6284145" y="1379220"/>
                  </a:lnTo>
                  <a:cubicBezTo>
                    <a:pt x="6287955" y="1365250"/>
                    <a:pt x="6287955" y="1361440"/>
                    <a:pt x="6287955" y="1355090"/>
                  </a:cubicBezTo>
                  <a:cubicBezTo>
                    <a:pt x="6287955" y="1350010"/>
                    <a:pt x="6287955" y="1342390"/>
                    <a:pt x="6291765" y="1320800"/>
                  </a:cubicBezTo>
                  <a:lnTo>
                    <a:pt x="6287955" y="1319530"/>
                  </a:lnTo>
                  <a:cubicBezTo>
                    <a:pt x="6286685" y="1311910"/>
                    <a:pt x="6286685" y="1282700"/>
                    <a:pt x="6286685" y="1263650"/>
                  </a:cubicBezTo>
                  <a:cubicBezTo>
                    <a:pt x="6286685" y="1225550"/>
                    <a:pt x="6286685" y="1211580"/>
                    <a:pt x="6284145" y="1207770"/>
                  </a:cubicBezTo>
                  <a:cubicBezTo>
                    <a:pt x="6286685" y="1189990"/>
                    <a:pt x="6287955" y="1173480"/>
                    <a:pt x="6287955" y="1155700"/>
                  </a:cubicBezTo>
                  <a:cubicBezTo>
                    <a:pt x="6287955" y="1135380"/>
                    <a:pt x="6287955" y="1113790"/>
                    <a:pt x="6293035" y="1087120"/>
                  </a:cubicBezTo>
                  <a:close/>
                  <a:moveTo>
                    <a:pt x="27940" y="495300"/>
                  </a:moveTo>
                  <a:lnTo>
                    <a:pt x="27940" y="488950"/>
                  </a:lnTo>
                  <a:lnTo>
                    <a:pt x="29210" y="488950"/>
                  </a:lnTo>
                  <a:cubicBezTo>
                    <a:pt x="27940" y="491490"/>
                    <a:pt x="27940" y="492760"/>
                    <a:pt x="27940" y="495300"/>
                  </a:cubicBezTo>
                  <a:close/>
                  <a:moveTo>
                    <a:pt x="38100" y="2854960"/>
                  </a:moveTo>
                  <a:cubicBezTo>
                    <a:pt x="38100" y="2851150"/>
                    <a:pt x="36830" y="2848610"/>
                    <a:pt x="36830" y="2846070"/>
                  </a:cubicBezTo>
                  <a:lnTo>
                    <a:pt x="38100" y="2846070"/>
                  </a:lnTo>
                  <a:lnTo>
                    <a:pt x="38100" y="2854960"/>
                  </a:lnTo>
                  <a:close/>
                  <a:moveTo>
                    <a:pt x="6218105" y="546100"/>
                  </a:moveTo>
                  <a:lnTo>
                    <a:pt x="6219375" y="577850"/>
                  </a:lnTo>
                  <a:lnTo>
                    <a:pt x="6210485" y="563880"/>
                  </a:lnTo>
                  <a:lnTo>
                    <a:pt x="6213025" y="591820"/>
                  </a:lnTo>
                  <a:cubicBezTo>
                    <a:pt x="6218105" y="647700"/>
                    <a:pt x="6216835" y="669290"/>
                    <a:pt x="6215565" y="718820"/>
                  </a:cubicBezTo>
                  <a:lnTo>
                    <a:pt x="6214295" y="741680"/>
                  </a:lnTo>
                  <a:lnTo>
                    <a:pt x="6211755" y="762000"/>
                  </a:lnTo>
                  <a:cubicBezTo>
                    <a:pt x="6209215" y="786130"/>
                    <a:pt x="6209215" y="817880"/>
                    <a:pt x="6210485" y="843280"/>
                  </a:cubicBezTo>
                  <a:lnTo>
                    <a:pt x="6206675" y="843280"/>
                  </a:lnTo>
                  <a:lnTo>
                    <a:pt x="6206675" y="885190"/>
                  </a:lnTo>
                  <a:lnTo>
                    <a:pt x="6210485" y="885190"/>
                  </a:lnTo>
                  <a:lnTo>
                    <a:pt x="6215565" y="956310"/>
                  </a:lnTo>
                  <a:lnTo>
                    <a:pt x="6210485" y="956310"/>
                  </a:lnTo>
                  <a:cubicBezTo>
                    <a:pt x="6210485" y="962660"/>
                    <a:pt x="6210485" y="967740"/>
                    <a:pt x="6211755" y="974090"/>
                  </a:cubicBezTo>
                  <a:lnTo>
                    <a:pt x="6202865" y="974090"/>
                  </a:lnTo>
                  <a:lnTo>
                    <a:pt x="6202865" y="976630"/>
                  </a:lnTo>
                  <a:lnTo>
                    <a:pt x="6207945" y="1078230"/>
                  </a:lnTo>
                  <a:cubicBezTo>
                    <a:pt x="6206675" y="1082040"/>
                    <a:pt x="6206675" y="1088390"/>
                    <a:pt x="6205405" y="1097280"/>
                  </a:cubicBezTo>
                  <a:cubicBezTo>
                    <a:pt x="6204135" y="1104900"/>
                    <a:pt x="6202865" y="1116330"/>
                    <a:pt x="6201595" y="1118870"/>
                  </a:cubicBezTo>
                  <a:lnTo>
                    <a:pt x="6200325" y="1118870"/>
                  </a:lnTo>
                  <a:cubicBezTo>
                    <a:pt x="6199055" y="1146810"/>
                    <a:pt x="6200325" y="1179830"/>
                    <a:pt x="6202865" y="1215390"/>
                  </a:cubicBezTo>
                  <a:cubicBezTo>
                    <a:pt x="6205405" y="1256030"/>
                    <a:pt x="6207945" y="1299210"/>
                    <a:pt x="6205405" y="1339850"/>
                  </a:cubicBezTo>
                  <a:lnTo>
                    <a:pt x="6205405" y="1342390"/>
                  </a:lnTo>
                  <a:cubicBezTo>
                    <a:pt x="6206675" y="1346200"/>
                    <a:pt x="6206675" y="1356360"/>
                    <a:pt x="6207945" y="1369060"/>
                  </a:cubicBezTo>
                  <a:cubicBezTo>
                    <a:pt x="6207945" y="1389380"/>
                    <a:pt x="6206675" y="1408430"/>
                    <a:pt x="6206675" y="1428750"/>
                  </a:cubicBezTo>
                  <a:cubicBezTo>
                    <a:pt x="6205405" y="1478280"/>
                    <a:pt x="6202865" y="1530350"/>
                    <a:pt x="6207945" y="1592580"/>
                  </a:cubicBezTo>
                  <a:lnTo>
                    <a:pt x="6199055" y="1642110"/>
                  </a:lnTo>
                  <a:lnTo>
                    <a:pt x="6199055" y="1643380"/>
                  </a:lnTo>
                  <a:cubicBezTo>
                    <a:pt x="6199055" y="1662430"/>
                    <a:pt x="6200325" y="1668780"/>
                    <a:pt x="6206675" y="1670050"/>
                  </a:cubicBezTo>
                  <a:cubicBezTo>
                    <a:pt x="6209215" y="1670050"/>
                    <a:pt x="6210485" y="1670050"/>
                    <a:pt x="6213025" y="1667510"/>
                  </a:cubicBezTo>
                  <a:cubicBezTo>
                    <a:pt x="6213025" y="1673860"/>
                    <a:pt x="6213025" y="1680210"/>
                    <a:pt x="6214295" y="1690370"/>
                  </a:cubicBezTo>
                  <a:cubicBezTo>
                    <a:pt x="6215565" y="1717040"/>
                    <a:pt x="6214295" y="1727200"/>
                    <a:pt x="6214295" y="1732280"/>
                  </a:cubicBezTo>
                  <a:cubicBezTo>
                    <a:pt x="6213025" y="1732280"/>
                    <a:pt x="6211755" y="1732280"/>
                    <a:pt x="6209215" y="1733550"/>
                  </a:cubicBezTo>
                  <a:cubicBezTo>
                    <a:pt x="6205405" y="1736090"/>
                    <a:pt x="6204135" y="1741170"/>
                    <a:pt x="6204135" y="1747520"/>
                  </a:cubicBezTo>
                  <a:lnTo>
                    <a:pt x="6205405" y="1756410"/>
                  </a:lnTo>
                  <a:cubicBezTo>
                    <a:pt x="6209215" y="1784350"/>
                    <a:pt x="6213025" y="1821180"/>
                    <a:pt x="6213025" y="1863090"/>
                  </a:cubicBezTo>
                  <a:lnTo>
                    <a:pt x="6211755" y="1863090"/>
                  </a:lnTo>
                  <a:lnTo>
                    <a:pt x="6211755" y="1856740"/>
                  </a:lnTo>
                  <a:cubicBezTo>
                    <a:pt x="6210485" y="1830070"/>
                    <a:pt x="6209215" y="1827530"/>
                    <a:pt x="6202865" y="1827530"/>
                  </a:cubicBezTo>
                  <a:cubicBezTo>
                    <a:pt x="6195245" y="1827530"/>
                    <a:pt x="6195245" y="1832610"/>
                    <a:pt x="6192705" y="1855470"/>
                  </a:cubicBezTo>
                  <a:lnTo>
                    <a:pt x="6191435" y="1859280"/>
                  </a:lnTo>
                  <a:lnTo>
                    <a:pt x="6195245" y="1861820"/>
                  </a:lnTo>
                  <a:cubicBezTo>
                    <a:pt x="6201595" y="1869440"/>
                    <a:pt x="6201595" y="1926590"/>
                    <a:pt x="6201595" y="1969770"/>
                  </a:cubicBezTo>
                  <a:cubicBezTo>
                    <a:pt x="6201595" y="2044700"/>
                    <a:pt x="6204135" y="2075180"/>
                    <a:pt x="6210485" y="2084070"/>
                  </a:cubicBezTo>
                  <a:lnTo>
                    <a:pt x="6209215" y="2095500"/>
                  </a:lnTo>
                  <a:lnTo>
                    <a:pt x="6206675" y="2095500"/>
                  </a:lnTo>
                  <a:cubicBezTo>
                    <a:pt x="6202865" y="2132330"/>
                    <a:pt x="6205405" y="2146300"/>
                    <a:pt x="6209215" y="2162810"/>
                  </a:cubicBezTo>
                  <a:cubicBezTo>
                    <a:pt x="6213025" y="2178050"/>
                    <a:pt x="6216835" y="2195830"/>
                    <a:pt x="6215565" y="2241550"/>
                  </a:cubicBezTo>
                  <a:cubicBezTo>
                    <a:pt x="6214295" y="2258060"/>
                    <a:pt x="6214295" y="2269490"/>
                    <a:pt x="6213025" y="2274570"/>
                  </a:cubicBezTo>
                  <a:lnTo>
                    <a:pt x="6209215" y="2274570"/>
                  </a:lnTo>
                  <a:lnTo>
                    <a:pt x="6213025" y="2345690"/>
                  </a:lnTo>
                  <a:lnTo>
                    <a:pt x="6213025" y="2349500"/>
                  </a:lnTo>
                  <a:lnTo>
                    <a:pt x="6210485" y="2349500"/>
                  </a:lnTo>
                  <a:lnTo>
                    <a:pt x="6211755" y="2426970"/>
                  </a:lnTo>
                  <a:lnTo>
                    <a:pt x="6206675" y="2418080"/>
                  </a:lnTo>
                  <a:lnTo>
                    <a:pt x="6211755" y="2449830"/>
                  </a:lnTo>
                  <a:cubicBezTo>
                    <a:pt x="6213025" y="2458720"/>
                    <a:pt x="6215565" y="2473960"/>
                    <a:pt x="6216835" y="2487930"/>
                  </a:cubicBezTo>
                  <a:lnTo>
                    <a:pt x="6213025" y="2501900"/>
                  </a:lnTo>
                  <a:cubicBezTo>
                    <a:pt x="6204135" y="2531110"/>
                    <a:pt x="6205405" y="2545080"/>
                    <a:pt x="6206675" y="2566670"/>
                  </a:cubicBezTo>
                  <a:cubicBezTo>
                    <a:pt x="6207945" y="2575560"/>
                    <a:pt x="6207945" y="2585720"/>
                    <a:pt x="6209215" y="2599690"/>
                  </a:cubicBezTo>
                  <a:lnTo>
                    <a:pt x="6204135" y="2616200"/>
                  </a:lnTo>
                  <a:cubicBezTo>
                    <a:pt x="6202865" y="2620010"/>
                    <a:pt x="6202865" y="2622550"/>
                    <a:pt x="6201595" y="2626360"/>
                  </a:cubicBezTo>
                  <a:lnTo>
                    <a:pt x="6209215" y="2626360"/>
                  </a:lnTo>
                  <a:lnTo>
                    <a:pt x="6209215" y="2636520"/>
                  </a:lnTo>
                  <a:lnTo>
                    <a:pt x="6204135" y="2636520"/>
                  </a:lnTo>
                  <a:cubicBezTo>
                    <a:pt x="6201595" y="2649220"/>
                    <a:pt x="6200325" y="2670810"/>
                    <a:pt x="6199055" y="2698750"/>
                  </a:cubicBezTo>
                  <a:cubicBezTo>
                    <a:pt x="6197785" y="2719070"/>
                    <a:pt x="6197785" y="2740660"/>
                    <a:pt x="6195245" y="2766060"/>
                  </a:cubicBezTo>
                  <a:lnTo>
                    <a:pt x="6207945" y="2767330"/>
                  </a:lnTo>
                  <a:cubicBezTo>
                    <a:pt x="6209215" y="2764790"/>
                    <a:pt x="6209215" y="2758440"/>
                    <a:pt x="6210485" y="2752090"/>
                  </a:cubicBezTo>
                  <a:lnTo>
                    <a:pt x="6214295" y="2752090"/>
                  </a:lnTo>
                  <a:cubicBezTo>
                    <a:pt x="6214295" y="2759710"/>
                    <a:pt x="6215565" y="2768600"/>
                    <a:pt x="6216835" y="2777490"/>
                  </a:cubicBezTo>
                  <a:cubicBezTo>
                    <a:pt x="6211755" y="2783840"/>
                    <a:pt x="6211755" y="2801620"/>
                    <a:pt x="6213025" y="2839720"/>
                  </a:cubicBezTo>
                  <a:lnTo>
                    <a:pt x="6213025" y="2849880"/>
                  </a:lnTo>
                  <a:lnTo>
                    <a:pt x="6204135" y="2847340"/>
                  </a:lnTo>
                  <a:lnTo>
                    <a:pt x="6204135" y="2857500"/>
                  </a:lnTo>
                  <a:cubicBezTo>
                    <a:pt x="6205405" y="2887980"/>
                    <a:pt x="6207945" y="2896870"/>
                    <a:pt x="6210485" y="2908300"/>
                  </a:cubicBezTo>
                  <a:cubicBezTo>
                    <a:pt x="6211755" y="2913380"/>
                    <a:pt x="6213025" y="2919730"/>
                    <a:pt x="6214295" y="2928620"/>
                  </a:cubicBezTo>
                  <a:cubicBezTo>
                    <a:pt x="6213025" y="2975610"/>
                    <a:pt x="6207945" y="2988310"/>
                    <a:pt x="6202865" y="2998470"/>
                  </a:cubicBezTo>
                  <a:lnTo>
                    <a:pt x="6201595" y="3001010"/>
                  </a:lnTo>
                  <a:lnTo>
                    <a:pt x="6201595" y="3003550"/>
                  </a:lnTo>
                  <a:cubicBezTo>
                    <a:pt x="6201595" y="3032760"/>
                    <a:pt x="6201595" y="3036570"/>
                    <a:pt x="6207945" y="3037840"/>
                  </a:cubicBezTo>
                  <a:cubicBezTo>
                    <a:pt x="6210485" y="3037840"/>
                    <a:pt x="6211755" y="3037840"/>
                    <a:pt x="6213025" y="3036570"/>
                  </a:cubicBezTo>
                  <a:lnTo>
                    <a:pt x="6213025" y="3044190"/>
                  </a:lnTo>
                  <a:cubicBezTo>
                    <a:pt x="6210485" y="3110230"/>
                    <a:pt x="6213025" y="3158490"/>
                    <a:pt x="6216835" y="3232150"/>
                  </a:cubicBezTo>
                  <a:lnTo>
                    <a:pt x="6218105" y="3244850"/>
                  </a:lnTo>
                  <a:cubicBezTo>
                    <a:pt x="6211755" y="3244850"/>
                    <a:pt x="6211755" y="3251200"/>
                    <a:pt x="6210485" y="3253740"/>
                  </a:cubicBezTo>
                  <a:lnTo>
                    <a:pt x="6210485" y="3255010"/>
                  </a:lnTo>
                  <a:lnTo>
                    <a:pt x="6214295" y="3280410"/>
                  </a:lnTo>
                  <a:lnTo>
                    <a:pt x="6211755" y="3276600"/>
                  </a:lnTo>
                  <a:lnTo>
                    <a:pt x="6213025" y="3304540"/>
                  </a:lnTo>
                  <a:cubicBezTo>
                    <a:pt x="6214295" y="3321050"/>
                    <a:pt x="6215565" y="3324860"/>
                    <a:pt x="6218105" y="3328670"/>
                  </a:cubicBezTo>
                  <a:cubicBezTo>
                    <a:pt x="6219375" y="3331210"/>
                    <a:pt x="6221915" y="3333750"/>
                    <a:pt x="6223185" y="3364230"/>
                  </a:cubicBezTo>
                  <a:lnTo>
                    <a:pt x="6223185" y="3366770"/>
                  </a:lnTo>
                  <a:cubicBezTo>
                    <a:pt x="6225725" y="3373120"/>
                    <a:pt x="6224455" y="3388360"/>
                    <a:pt x="6223185" y="3398520"/>
                  </a:cubicBezTo>
                  <a:lnTo>
                    <a:pt x="6209215" y="3397250"/>
                  </a:lnTo>
                  <a:lnTo>
                    <a:pt x="6183815" y="3394710"/>
                  </a:lnTo>
                  <a:cubicBezTo>
                    <a:pt x="6163495" y="3393440"/>
                    <a:pt x="6144445" y="3394710"/>
                    <a:pt x="6129205" y="3395980"/>
                  </a:cubicBezTo>
                  <a:lnTo>
                    <a:pt x="6129205" y="3392170"/>
                  </a:lnTo>
                  <a:lnTo>
                    <a:pt x="6124125" y="3389630"/>
                  </a:lnTo>
                  <a:lnTo>
                    <a:pt x="6077135" y="3393440"/>
                  </a:lnTo>
                  <a:cubicBezTo>
                    <a:pt x="6032685" y="3395980"/>
                    <a:pt x="6025065" y="3397250"/>
                    <a:pt x="5979345" y="3402330"/>
                  </a:cubicBezTo>
                  <a:cubicBezTo>
                    <a:pt x="5952675" y="3399790"/>
                    <a:pt x="5926005" y="3398520"/>
                    <a:pt x="5899335" y="3398520"/>
                  </a:cubicBezTo>
                  <a:lnTo>
                    <a:pt x="5885365" y="3398520"/>
                  </a:lnTo>
                  <a:cubicBezTo>
                    <a:pt x="5875205" y="3397250"/>
                    <a:pt x="5862505" y="3395980"/>
                    <a:pt x="5845995" y="3395980"/>
                  </a:cubicBezTo>
                  <a:lnTo>
                    <a:pt x="5845995" y="3398520"/>
                  </a:lnTo>
                  <a:lnTo>
                    <a:pt x="5843455" y="3398520"/>
                  </a:lnTo>
                  <a:cubicBezTo>
                    <a:pt x="5842185" y="3397250"/>
                    <a:pt x="5840915" y="3397250"/>
                    <a:pt x="5839645" y="3395980"/>
                  </a:cubicBezTo>
                  <a:lnTo>
                    <a:pt x="5837105" y="3395980"/>
                  </a:lnTo>
                  <a:cubicBezTo>
                    <a:pt x="5825675" y="3398520"/>
                    <a:pt x="5812975" y="3399790"/>
                    <a:pt x="5797735" y="3401060"/>
                  </a:cubicBezTo>
                  <a:lnTo>
                    <a:pt x="5779955" y="3393440"/>
                  </a:lnTo>
                  <a:lnTo>
                    <a:pt x="5773605" y="3398520"/>
                  </a:lnTo>
                  <a:lnTo>
                    <a:pt x="5658035" y="3393440"/>
                  </a:lnTo>
                  <a:cubicBezTo>
                    <a:pt x="5640255" y="3395980"/>
                    <a:pt x="5622475" y="3397250"/>
                    <a:pt x="5605965" y="3399790"/>
                  </a:cubicBezTo>
                  <a:cubicBezTo>
                    <a:pt x="5580565" y="3399790"/>
                    <a:pt x="5556435" y="3398520"/>
                    <a:pt x="5531035" y="3398520"/>
                  </a:cubicBezTo>
                  <a:lnTo>
                    <a:pt x="5531035" y="3393440"/>
                  </a:lnTo>
                  <a:lnTo>
                    <a:pt x="5480235" y="3397250"/>
                  </a:lnTo>
                  <a:cubicBezTo>
                    <a:pt x="5471345" y="3397250"/>
                    <a:pt x="5463725" y="3397250"/>
                    <a:pt x="5453565" y="3395980"/>
                  </a:cubicBezTo>
                  <a:lnTo>
                    <a:pt x="5453565" y="3394710"/>
                  </a:lnTo>
                  <a:cubicBezTo>
                    <a:pt x="5395370" y="3390900"/>
                    <a:pt x="5302369" y="3389630"/>
                    <a:pt x="5192761" y="3389630"/>
                  </a:cubicBezTo>
                  <a:lnTo>
                    <a:pt x="5116368" y="3389630"/>
                  </a:lnTo>
                  <a:lnTo>
                    <a:pt x="5146260" y="3394710"/>
                  </a:lnTo>
                  <a:cubicBezTo>
                    <a:pt x="5126332" y="3394710"/>
                    <a:pt x="5113046" y="3393440"/>
                    <a:pt x="5096439" y="3393440"/>
                  </a:cubicBezTo>
                  <a:cubicBezTo>
                    <a:pt x="5086475" y="3393440"/>
                    <a:pt x="5076510" y="3392170"/>
                    <a:pt x="5066546" y="3392170"/>
                  </a:cubicBezTo>
                  <a:lnTo>
                    <a:pt x="5059903" y="3392170"/>
                  </a:lnTo>
                  <a:cubicBezTo>
                    <a:pt x="5049938" y="3393440"/>
                    <a:pt x="5036653" y="3394710"/>
                    <a:pt x="5030009" y="3397250"/>
                  </a:cubicBezTo>
                  <a:lnTo>
                    <a:pt x="5030009" y="3395980"/>
                  </a:lnTo>
                  <a:cubicBezTo>
                    <a:pt x="4953616" y="3392170"/>
                    <a:pt x="4900473" y="3393440"/>
                    <a:pt x="4857293" y="3397250"/>
                  </a:cubicBezTo>
                  <a:lnTo>
                    <a:pt x="4850651" y="3397250"/>
                  </a:lnTo>
                  <a:cubicBezTo>
                    <a:pt x="4691221" y="3397250"/>
                    <a:pt x="4511862" y="3397250"/>
                    <a:pt x="4472005" y="3389630"/>
                  </a:cubicBezTo>
                  <a:lnTo>
                    <a:pt x="4465361" y="3389630"/>
                  </a:lnTo>
                  <a:cubicBezTo>
                    <a:pt x="4408896" y="3389630"/>
                    <a:pt x="4392289" y="3389630"/>
                    <a:pt x="4388968" y="3395980"/>
                  </a:cubicBezTo>
                  <a:lnTo>
                    <a:pt x="4362396" y="3395980"/>
                  </a:lnTo>
                  <a:lnTo>
                    <a:pt x="4319217" y="3392170"/>
                  </a:lnTo>
                  <a:lnTo>
                    <a:pt x="4279360" y="3397250"/>
                  </a:lnTo>
                  <a:cubicBezTo>
                    <a:pt x="4259431" y="3397250"/>
                    <a:pt x="4239502" y="3397250"/>
                    <a:pt x="4226216" y="3395980"/>
                  </a:cubicBezTo>
                  <a:lnTo>
                    <a:pt x="4226216" y="3387090"/>
                  </a:lnTo>
                  <a:cubicBezTo>
                    <a:pt x="4143180" y="3384550"/>
                    <a:pt x="4020286" y="3385820"/>
                    <a:pt x="3930606" y="3387090"/>
                  </a:cubicBezTo>
                  <a:cubicBezTo>
                    <a:pt x="3890749" y="3387090"/>
                    <a:pt x="3854213" y="3388360"/>
                    <a:pt x="3834284" y="3388360"/>
                  </a:cubicBezTo>
                  <a:lnTo>
                    <a:pt x="3834284" y="3390900"/>
                  </a:lnTo>
                  <a:lnTo>
                    <a:pt x="3561924" y="3390900"/>
                  </a:lnTo>
                  <a:lnTo>
                    <a:pt x="3561924" y="3388360"/>
                  </a:lnTo>
                  <a:cubicBezTo>
                    <a:pt x="3551960" y="3389630"/>
                    <a:pt x="3541996" y="3389630"/>
                    <a:pt x="3535353" y="3390900"/>
                  </a:cubicBezTo>
                  <a:lnTo>
                    <a:pt x="3445673" y="3390900"/>
                  </a:lnTo>
                  <a:cubicBezTo>
                    <a:pt x="3209850" y="3390900"/>
                    <a:pt x="2964061" y="3390900"/>
                    <a:pt x="2748167" y="3394710"/>
                  </a:cubicBezTo>
                  <a:lnTo>
                    <a:pt x="2734881" y="3394710"/>
                  </a:lnTo>
                  <a:cubicBezTo>
                    <a:pt x="2711630" y="3394710"/>
                    <a:pt x="2691702" y="3395980"/>
                    <a:pt x="2668451" y="3395980"/>
                  </a:cubicBezTo>
                  <a:lnTo>
                    <a:pt x="2555522" y="3398520"/>
                  </a:lnTo>
                  <a:lnTo>
                    <a:pt x="2578772" y="3401060"/>
                  </a:lnTo>
                  <a:lnTo>
                    <a:pt x="2528950" y="3401060"/>
                  </a:lnTo>
                  <a:cubicBezTo>
                    <a:pt x="2512343" y="3397250"/>
                    <a:pt x="2482450" y="3394710"/>
                    <a:pt x="2462521" y="3392170"/>
                  </a:cubicBezTo>
                  <a:lnTo>
                    <a:pt x="2459200" y="3398520"/>
                  </a:lnTo>
                  <a:lnTo>
                    <a:pt x="2455878" y="3393440"/>
                  </a:lnTo>
                  <a:cubicBezTo>
                    <a:pt x="2445913" y="3394710"/>
                    <a:pt x="2382806" y="3393440"/>
                    <a:pt x="2329662" y="3393440"/>
                  </a:cubicBezTo>
                  <a:lnTo>
                    <a:pt x="2176875" y="3393440"/>
                  </a:lnTo>
                  <a:lnTo>
                    <a:pt x="2176875" y="3397250"/>
                  </a:lnTo>
                  <a:cubicBezTo>
                    <a:pt x="2163589" y="3397250"/>
                    <a:pt x="2153625" y="3397250"/>
                    <a:pt x="2140339" y="3398520"/>
                  </a:cubicBezTo>
                  <a:lnTo>
                    <a:pt x="2137018" y="3398520"/>
                  </a:lnTo>
                  <a:cubicBezTo>
                    <a:pt x="2100482" y="3399790"/>
                    <a:pt x="2060624" y="3401060"/>
                    <a:pt x="2014124" y="3402330"/>
                  </a:cubicBezTo>
                  <a:cubicBezTo>
                    <a:pt x="2017445" y="3401060"/>
                    <a:pt x="2017445" y="3399790"/>
                    <a:pt x="2020767" y="3398520"/>
                  </a:cubicBezTo>
                  <a:cubicBezTo>
                    <a:pt x="2024088" y="3392170"/>
                    <a:pt x="2004159" y="3388360"/>
                    <a:pt x="1994195" y="3387090"/>
                  </a:cubicBezTo>
                  <a:lnTo>
                    <a:pt x="1987552" y="3387090"/>
                  </a:lnTo>
                  <a:cubicBezTo>
                    <a:pt x="1897873" y="3385820"/>
                    <a:pt x="1881265" y="3387090"/>
                    <a:pt x="1867980" y="3390900"/>
                  </a:cubicBezTo>
                  <a:cubicBezTo>
                    <a:pt x="1864658" y="3392170"/>
                    <a:pt x="1854694" y="3393440"/>
                    <a:pt x="1781621" y="3392170"/>
                  </a:cubicBezTo>
                  <a:lnTo>
                    <a:pt x="1774979" y="3392170"/>
                  </a:lnTo>
                  <a:cubicBezTo>
                    <a:pt x="1765014" y="3393440"/>
                    <a:pt x="1758371" y="3394710"/>
                    <a:pt x="1755050" y="3395980"/>
                  </a:cubicBezTo>
                  <a:cubicBezTo>
                    <a:pt x="1668692" y="3397250"/>
                    <a:pt x="1638799" y="3398520"/>
                    <a:pt x="1615548" y="3399790"/>
                  </a:cubicBezTo>
                  <a:lnTo>
                    <a:pt x="1532512" y="3397250"/>
                  </a:lnTo>
                  <a:cubicBezTo>
                    <a:pt x="1502619" y="3395980"/>
                    <a:pt x="1486012" y="3395980"/>
                    <a:pt x="1476047" y="3394710"/>
                  </a:cubicBezTo>
                  <a:lnTo>
                    <a:pt x="1476047" y="3385820"/>
                  </a:lnTo>
                  <a:lnTo>
                    <a:pt x="1080793" y="3383280"/>
                  </a:lnTo>
                  <a:lnTo>
                    <a:pt x="1090758" y="3388360"/>
                  </a:lnTo>
                  <a:cubicBezTo>
                    <a:pt x="1064186" y="3389630"/>
                    <a:pt x="1011043" y="3392170"/>
                    <a:pt x="974507" y="3392170"/>
                  </a:cubicBezTo>
                  <a:cubicBezTo>
                    <a:pt x="957900" y="3392170"/>
                    <a:pt x="941292" y="3393440"/>
                    <a:pt x="928006" y="3393440"/>
                  </a:cubicBezTo>
                  <a:lnTo>
                    <a:pt x="840740" y="3393440"/>
                  </a:lnTo>
                  <a:lnTo>
                    <a:pt x="840740" y="3389630"/>
                  </a:lnTo>
                  <a:lnTo>
                    <a:pt x="836930" y="3390900"/>
                  </a:lnTo>
                  <a:cubicBezTo>
                    <a:pt x="830580" y="3392170"/>
                    <a:pt x="805180" y="3393440"/>
                    <a:pt x="778510" y="3394710"/>
                  </a:cubicBezTo>
                  <a:lnTo>
                    <a:pt x="778510" y="3389630"/>
                  </a:lnTo>
                  <a:cubicBezTo>
                    <a:pt x="754380" y="3388360"/>
                    <a:pt x="734060" y="3389630"/>
                    <a:pt x="713740" y="3392170"/>
                  </a:cubicBezTo>
                  <a:cubicBezTo>
                    <a:pt x="687070" y="3394710"/>
                    <a:pt x="660400" y="3397250"/>
                    <a:pt x="623570" y="3392170"/>
                  </a:cubicBezTo>
                  <a:cubicBezTo>
                    <a:pt x="614680" y="3392170"/>
                    <a:pt x="601980" y="3389630"/>
                    <a:pt x="589280" y="3388360"/>
                  </a:cubicBezTo>
                  <a:cubicBezTo>
                    <a:pt x="561340" y="3384550"/>
                    <a:pt x="551180" y="3383280"/>
                    <a:pt x="546100" y="3388360"/>
                  </a:cubicBezTo>
                  <a:lnTo>
                    <a:pt x="544830" y="3389630"/>
                  </a:lnTo>
                  <a:cubicBezTo>
                    <a:pt x="537210" y="3389630"/>
                    <a:pt x="529590" y="3389630"/>
                    <a:pt x="520700" y="3390900"/>
                  </a:cubicBezTo>
                  <a:cubicBezTo>
                    <a:pt x="497840" y="3392170"/>
                    <a:pt x="474980" y="3393440"/>
                    <a:pt x="448310" y="3389630"/>
                  </a:cubicBezTo>
                  <a:lnTo>
                    <a:pt x="445770" y="3389630"/>
                  </a:lnTo>
                  <a:cubicBezTo>
                    <a:pt x="444500" y="3389630"/>
                    <a:pt x="443230" y="3389630"/>
                    <a:pt x="443230" y="3390900"/>
                  </a:cubicBezTo>
                  <a:lnTo>
                    <a:pt x="429260" y="3388360"/>
                  </a:lnTo>
                  <a:cubicBezTo>
                    <a:pt x="416560" y="3385820"/>
                    <a:pt x="393700" y="3387090"/>
                    <a:pt x="373380" y="3388360"/>
                  </a:cubicBezTo>
                  <a:cubicBezTo>
                    <a:pt x="363220" y="3388360"/>
                    <a:pt x="351790" y="3389630"/>
                    <a:pt x="346710" y="3389630"/>
                  </a:cubicBezTo>
                  <a:lnTo>
                    <a:pt x="345440" y="3384550"/>
                  </a:lnTo>
                  <a:cubicBezTo>
                    <a:pt x="323850" y="3390900"/>
                    <a:pt x="297180" y="3390900"/>
                    <a:pt x="266700" y="3389630"/>
                  </a:cubicBezTo>
                  <a:cubicBezTo>
                    <a:pt x="242570" y="3388360"/>
                    <a:pt x="214630" y="3388360"/>
                    <a:pt x="185420" y="3390900"/>
                  </a:cubicBezTo>
                  <a:lnTo>
                    <a:pt x="189230" y="3385820"/>
                  </a:lnTo>
                  <a:lnTo>
                    <a:pt x="166370" y="3388360"/>
                  </a:lnTo>
                  <a:cubicBezTo>
                    <a:pt x="163830" y="3388360"/>
                    <a:pt x="161290" y="3388360"/>
                    <a:pt x="157480" y="3389630"/>
                  </a:cubicBezTo>
                  <a:lnTo>
                    <a:pt x="156210" y="3383280"/>
                  </a:lnTo>
                  <a:cubicBezTo>
                    <a:pt x="139700" y="3384550"/>
                    <a:pt x="123190" y="3385820"/>
                    <a:pt x="101600" y="3384550"/>
                  </a:cubicBezTo>
                  <a:lnTo>
                    <a:pt x="97790" y="3384550"/>
                  </a:lnTo>
                  <a:lnTo>
                    <a:pt x="87630" y="3383280"/>
                  </a:lnTo>
                  <a:lnTo>
                    <a:pt x="87630" y="3362960"/>
                  </a:lnTo>
                  <a:lnTo>
                    <a:pt x="74930" y="3362960"/>
                  </a:lnTo>
                  <a:lnTo>
                    <a:pt x="74930" y="3356610"/>
                  </a:lnTo>
                  <a:cubicBezTo>
                    <a:pt x="76200" y="3342640"/>
                    <a:pt x="77470" y="3333750"/>
                    <a:pt x="80010" y="3323590"/>
                  </a:cubicBezTo>
                  <a:lnTo>
                    <a:pt x="80010" y="3321050"/>
                  </a:lnTo>
                  <a:cubicBezTo>
                    <a:pt x="85090" y="3296920"/>
                    <a:pt x="88900" y="3270250"/>
                    <a:pt x="87630" y="3200400"/>
                  </a:cubicBezTo>
                  <a:lnTo>
                    <a:pt x="83820" y="3200400"/>
                  </a:lnTo>
                  <a:cubicBezTo>
                    <a:pt x="85090" y="3178810"/>
                    <a:pt x="86360" y="3161030"/>
                    <a:pt x="88900" y="3150870"/>
                  </a:cubicBezTo>
                  <a:cubicBezTo>
                    <a:pt x="88900" y="3102610"/>
                    <a:pt x="87630" y="3100070"/>
                    <a:pt x="81280" y="3100070"/>
                  </a:cubicBezTo>
                  <a:cubicBezTo>
                    <a:pt x="81280" y="3087370"/>
                    <a:pt x="80010" y="3077210"/>
                    <a:pt x="77470" y="3064510"/>
                  </a:cubicBezTo>
                  <a:cubicBezTo>
                    <a:pt x="76200" y="3054350"/>
                    <a:pt x="73660" y="3042920"/>
                    <a:pt x="73660" y="3028950"/>
                  </a:cubicBezTo>
                  <a:lnTo>
                    <a:pt x="78740" y="3028950"/>
                  </a:lnTo>
                  <a:lnTo>
                    <a:pt x="78740" y="3022600"/>
                  </a:lnTo>
                  <a:cubicBezTo>
                    <a:pt x="81280" y="2959100"/>
                    <a:pt x="77470" y="2951480"/>
                    <a:pt x="73660" y="2943860"/>
                  </a:cubicBezTo>
                  <a:cubicBezTo>
                    <a:pt x="72390" y="2941320"/>
                    <a:pt x="71120" y="2937510"/>
                    <a:pt x="69850" y="2927350"/>
                  </a:cubicBezTo>
                  <a:lnTo>
                    <a:pt x="78740" y="2926080"/>
                  </a:lnTo>
                  <a:lnTo>
                    <a:pt x="77470" y="2894330"/>
                  </a:lnTo>
                  <a:lnTo>
                    <a:pt x="86360" y="2908300"/>
                  </a:lnTo>
                  <a:lnTo>
                    <a:pt x="83820" y="2880360"/>
                  </a:lnTo>
                  <a:cubicBezTo>
                    <a:pt x="78740" y="2824480"/>
                    <a:pt x="80010" y="2802890"/>
                    <a:pt x="81280" y="2753360"/>
                  </a:cubicBezTo>
                  <a:lnTo>
                    <a:pt x="82550" y="2730500"/>
                  </a:lnTo>
                  <a:lnTo>
                    <a:pt x="85090" y="2710180"/>
                  </a:lnTo>
                  <a:cubicBezTo>
                    <a:pt x="87630" y="2686050"/>
                    <a:pt x="87630" y="2655570"/>
                    <a:pt x="86360" y="2630170"/>
                  </a:cubicBezTo>
                  <a:lnTo>
                    <a:pt x="88900" y="2630170"/>
                  </a:lnTo>
                  <a:cubicBezTo>
                    <a:pt x="87630" y="2623820"/>
                    <a:pt x="87630" y="2618740"/>
                    <a:pt x="87630" y="2613660"/>
                  </a:cubicBezTo>
                  <a:lnTo>
                    <a:pt x="87630" y="2586990"/>
                  </a:lnTo>
                  <a:lnTo>
                    <a:pt x="83820" y="2586990"/>
                  </a:lnTo>
                  <a:lnTo>
                    <a:pt x="78740" y="2515870"/>
                  </a:lnTo>
                  <a:lnTo>
                    <a:pt x="83820" y="2515870"/>
                  </a:lnTo>
                  <a:cubicBezTo>
                    <a:pt x="83820" y="2509520"/>
                    <a:pt x="83820" y="2504440"/>
                    <a:pt x="82550" y="2498090"/>
                  </a:cubicBezTo>
                  <a:lnTo>
                    <a:pt x="91440" y="2498090"/>
                  </a:lnTo>
                  <a:lnTo>
                    <a:pt x="91440" y="2495550"/>
                  </a:lnTo>
                  <a:lnTo>
                    <a:pt x="86360" y="2393950"/>
                  </a:lnTo>
                  <a:cubicBezTo>
                    <a:pt x="87630" y="2390140"/>
                    <a:pt x="87630" y="2383790"/>
                    <a:pt x="88900" y="2374900"/>
                  </a:cubicBezTo>
                  <a:cubicBezTo>
                    <a:pt x="90170" y="2367280"/>
                    <a:pt x="91440" y="2355850"/>
                    <a:pt x="92710" y="2353310"/>
                  </a:cubicBezTo>
                  <a:lnTo>
                    <a:pt x="93980" y="2353310"/>
                  </a:lnTo>
                  <a:cubicBezTo>
                    <a:pt x="95250" y="2325370"/>
                    <a:pt x="92710" y="2292350"/>
                    <a:pt x="91440" y="2256790"/>
                  </a:cubicBezTo>
                  <a:cubicBezTo>
                    <a:pt x="88900" y="2216150"/>
                    <a:pt x="86360" y="2172970"/>
                    <a:pt x="88900" y="2131060"/>
                  </a:cubicBezTo>
                  <a:lnTo>
                    <a:pt x="88900" y="2128520"/>
                  </a:lnTo>
                  <a:cubicBezTo>
                    <a:pt x="87630" y="2124710"/>
                    <a:pt x="87630" y="2114550"/>
                    <a:pt x="86360" y="2101850"/>
                  </a:cubicBezTo>
                  <a:cubicBezTo>
                    <a:pt x="86360" y="2081530"/>
                    <a:pt x="87630" y="2062480"/>
                    <a:pt x="87630" y="2042160"/>
                  </a:cubicBezTo>
                  <a:cubicBezTo>
                    <a:pt x="88900" y="1992630"/>
                    <a:pt x="91440" y="1940560"/>
                    <a:pt x="86360" y="1877060"/>
                  </a:cubicBezTo>
                  <a:lnTo>
                    <a:pt x="95250" y="1827530"/>
                  </a:lnTo>
                  <a:lnTo>
                    <a:pt x="95250" y="1826260"/>
                  </a:lnTo>
                  <a:cubicBezTo>
                    <a:pt x="95250" y="1807210"/>
                    <a:pt x="93980" y="1800860"/>
                    <a:pt x="87630" y="1799590"/>
                  </a:cubicBezTo>
                  <a:cubicBezTo>
                    <a:pt x="85090" y="1799590"/>
                    <a:pt x="83820" y="1799590"/>
                    <a:pt x="81280" y="1802130"/>
                  </a:cubicBezTo>
                  <a:cubicBezTo>
                    <a:pt x="81280" y="1795780"/>
                    <a:pt x="81280" y="1789430"/>
                    <a:pt x="80010" y="1779270"/>
                  </a:cubicBezTo>
                  <a:cubicBezTo>
                    <a:pt x="78740" y="1752600"/>
                    <a:pt x="80010" y="1742440"/>
                    <a:pt x="80010" y="1737360"/>
                  </a:cubicBezTo>
                  <a:cubicBezTo>
                    <a:pt x="81280" y="1737360"/>
                    <a:pt x="82550" y="1737360"/>
                    <a:pt x="85090" y="1736090"/>
                  </a:cubicBezTo>
                  <a:cubicBezTo>
                    <a:pt x="88900" y="1733550"/>
                    <a:pt x="90170" y="1728470"/>
                    <a:pt x="90170" y="1722120"/>
                  </a:cubicBezTo>
                  <a:lnTo>
                    <a:pt x="90170" y="1720850"/>
                  </a:lnTo>
                  <a:lnTo>
                    <a:pt x="88900" y="1714500"/>
                  </a:lnTo>
                  <a:cubicBezTo>
                    <a:pt x="85090" y="1686560"/>
                    <a:pt x="81280" y="1649730"/>
                    <a:pt x="81280" y="1607820"/>
                  </a:cubicBezTo>
                  <a:lnTo>
                    <a:pt x="82550" y="1607820"/>
                  </a:lnTo>
                  <a:lnTo>
                    <a:pt x="82550" y="1614170"/>
                  </a:lnTo>
                  <a:cubicBezTo>
                    <a:pt x="83820" y="1640840"/>
                    <a:pt x="85090" y="1643380"/>
                    <a:pt x="91440" y="1643380"/>
                  </a:cubicBezTo>
                  <a:cubicBezTo>
                    <a:pt x="99060" y="1643380"/>
                    <a:pt x="99060" y="1638300"/>
                    <a:pt x="101600" y="1615440"/>
                  </a:cubicBezTo>
                  <a:lnTo>
                    <a:pt x="102870" y="1611630"/>
                  </a:lnTo>
                  <a:lnTo>
                    <a:pt x="99060" y="1609090"/>
                  </a:lnTo>
                  <a:cubicBezTo>
                    <a:pt x="92710" y="1601470"/>
                    <a:pt x="92710" y="1544320"/>
                    <a:pt x="92710" y="1501140"/>
                  </a:cubicBezTo>
                  <a:cubicBezTo>
                    <a:pt x="92710" y="1426210"/>
                    <a:pt x="90170" y="1395730"/>
                    <a:pt x="83820" y="1386840"/>
                  </a:cubicBezTo>
                  <a:lnTo>
                    <a:pt x="85090" y="1375410"/>
                  </a:lnTo>
                  <a:lnTo>
                    <a:pt x="87630" y="1375410"/>
                  </a:lnTo>
                  <a:cubicBezTo>
                    <a:pt x="91440" y="1338580"/>
                    <a:pt x="88900" y="1324610"/>
                    <a:pt x="85090" y="1308100"/>
                  </a:cubicBezTo>
                  <a:cubicBezTo>
                    <a:pt x="81280" y="1292860"/>
                    <a:pt x="77470" y="1275080"/>
                    <a:pt x="78740" y="1229360"/>
                  </a:cubicBezTo>
                  <a:cubicBezTo>
                    <a:pt x="80010" y="1212850"/>
                    <a:pt x="80010" y="1201420"/>
                    <a:pt x="81280" y="1196340"/>
                  </a:cubicBezTo>
                  <a:lnTo>
                    <a:pt x="85090" y="1196340"/>
                  </a:lnTo>
                  <a:lnTo>
                    <a:pt x="81280" y="1125220"/>
                  </a:lnTo>
                  <a:lnTo>
                    <a:pt x="81280" y="1121410"/>
                  </a:lnTo>
                  <a:lnTo>
                    <a:pt x="83820" y="1121410"/>
                  </a:lnTo>
                  <a:lnTo>
                    <a:pt x="82550" y="1043940"/>
                  </a:lnTo>
                  <a:lnTo>
                    <a:pt x="87630" y="1052830"/>
                  </a:lnTo>
                  <a:lnTo>
                    <a:pt x="82550" y="1021080"/>
                  </a:lnTo>
                  <a:cubicBezTo>
                    <a:pt x="81280" y="1012190"/>
                    <a:pt x="78740" y="998220"/>
                    <a:pt x="77470" y="982980"/>
                  </a:cubicBezTo>
                  <a:lnTo>
                    <a:pt x="81280" y="969010"/>
                  </a:lnTo>
                  <a:cubicBezTo>
                    <a:pt x="90170" y="939800"/>
                    <a:pt x="88900" y="925830"/>
                    <a:pt x="87630" y="904240"/>
                  </a:cubicBezTo>
                  <a:cubicBezTo>
                    <a:pt x="86360" y="895350"/>
                    <a:pt x="86360" y="885190"/>
                    <a:pt x="85090" y="871220"/>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98113" y="83820"/>
                    <a:pt x="991114" y="85090"/>
                    <a:pt x="1100722" y="85090"/>
                  </a:cubicBezTo>
                  <a:lnTo>
                    <a:pt x="1177115" y="85090"/>
                  </a:lnTo>
                  <a:lnTo>
                    <a:pt x="1147222" y="80010"/>
                  </a:lnTo>
                  <a:cubicBezTo>
                    <a:pt x="1167151" y="80010"/>
                    <a:pt x="1180437" y="81280"/>
                    <a:pt x="1197044" y="81280"/>
                  </a:cubicBezTo>
                  <a:cubicBezTo>
                    <a:pt x="1207008" y="81280"/>
                    <a:pt x="1216973" y="82550"/>
                    <a:pt x="1226937" y="82550"/>
                  </a:cubicBezTo>
                  <a:lnTo>
                    <a:pt x="1233580" y="82550"/>
                  </a:lnTo>
                  <a:cubicBezTo>
                    <a:pt x="1243545" y="81280"/>
                    <a:pt x="1256830" y="80010"/>
                    <a:pt x="1263473" y="77470"/>
                  </a:cubicBezTo>
                  <a:lnTo>
                    <a:pt x="1263473" y="78740"/>
                  </a:lnTo>
                  <a:cubicBezTo>
                    <a:pt x="1339867" y="83820"/>
                    <a:pt x="1393010" y="82550"/>
                    <a:pt x="1436189" y="78740"/>
                  </a:cubicBezTo>
                  <a:lnTo>
                    <a:pt x="1442832" y="78740"/>
                  </a:lnTo>
                  <a:cubicBezTo>
                    <a:pt x="1602262" y="78740"/>
                    <a:pt x="1781621" y="78740"/>
                    <a:pt x="1821479" y="86360"/>
                  </a:cubicBezTo>
                  <a:lnTo>
                    <a:pt x="1828122" y="86360"/>
                  </a:lnTo>
                  <a:cubicBezTo>
                    <a:pt x="1887908" y="86360"/>
                    <a:pt x="1901194" y="86360"/>
                    <a:pt x="1904515" y="80010"/>
                  </a:cubicBezTo>
                  <a:lnTo>
                    <a:pt x="1931087" y="80010"/>
                  </a:lnTo>
                  <a:lnTo>
                    <a:pt x="1974266" y="83820"/>
                  </a:lnTo>
                  <a:lnTo>
                    <a:pt x="2014123" y="78740"/>
                  </a:lnTo>
                  <a:cubicBezTo>
                    <a:pt x="2034052" y="78740"/>
                    <a:pt x="2053981" y="78740"/>
                    <a:pt x="2067267" y="80010"/>
                  </a:cubicBezTo>
                  <a:lnTo>
                    <a:pt x="2067267" y="88900"/>
                  </a:lnTo>
                  <a:cubicBezTo>
                    <a:pt x="2150303" y="91440"/>
                    <a:pt x="2273197" y="90170"/>
                    <a:pt x="2362877" y="88900"/>
                  </a:cubicBezTo>
                  <a:cubicBezTo>
                    <a:pt x="2402734" y="88900"/>
                    <a:pt x="2439270" y="87630"/>
                    <a:pt x="2459199" y="87630"/>
                  </a:cubicBezTo>
                  <a:lnTo>
                    <a:pt x="2459199" y="85090"/>
                  </a:lnTo>
                  <a:lnTo>
                    <a:pt x="2731559" y="85090"/>
                  </a:lnTo>
                  <a:lnTo>
                    <a:pt x="2731559" y="87630"/>
                  </a:lnTo>
                  <a:cubicBezTo>
                    <a:pt x="2741523" y="86360"/>
                    <a:pt x="2751487" y="86360"/>
                    <a:pt x="2758130" y="85090"/>
                  </a:cubicBezTo>
                  <a:lnTo>
                    <a:pt x="2847810" y="85090"/>
                  </a:lnTo>
                  <a:cubicBezTo>
                    <a:pt x="3083633" y="85090"/>
                    <a:pt x="3329421" y="85090"/>
                    <a:pt x="3545316" y="81280"/>
                  </a:cubicBezTo>
                  <a:lnTo>
                    <a:pt x="3558603" y="81280"/>
                  </a:lnTo>
                  <a:cubicBezTo>
                    <a:pt x="3581853" y="81280"/>
                    <a:pt x="3601782" y="80010"/>
                    <a:pt x="3625031" y="80010"/>
                  </a:cubicBezTo>
                  <a:lnTo>
                    <a:pt x="3737961" y="77470"/>
                  </a:lnTo>
                  <a:lnTo>
                    <a:pt x="3714711" y="74930"/>
                  </a:lnTo>
                  <a:lnTo>
                    <a:pt x="3764533" y="74930"/>
                  </a:lnTo>
                  <a:cubicBezTo>
                    <a:pt x="3781140" y="78740"/>
                    <a:pt x="3811033" y="81280"/>
                    <a:pt x="3830962" y="83820"/>
                  </a:cubicBezTo>
                  <a:lnTo>
                    <a:pt x="3834284" y="77470"/>
                  </a:lnTo>
                  <a:lnTo>
                    <a:pt x="3837605" y="82550"/>
                  </a:lnTo>
                  <a:cubicBezTo>
                    <a:pt x="3847569" y="81280"/>
                    <a:pt x="3910677" y="82550"/>
                    <a:pt x="3963820" y="82550"/>
                  </a:cubicBezTo>
                  <a:lnTo>
                    <a:pt x="4116608" y="82550"/>
                  </a:lnTo>
                  <a:lnTo>
                    <a:pt x="4116608" y="78740"/>
                  </a:lnTo>
                  <a:cubicBezTo>
                    <a:pt x="4129894" y="78740"/>
                    <a:pt x="4139858" y="78740"/>
                    <a:pt x="4153144" y="77470"/>
                  </a:cubicBezTo>
                  <a:lnTo>
                    <a:pt x="4156465" y="77470"/>
                  </a:lnTo>
                  <a:cubicBezTo>
                    <a:pt x="4193001" y="76200"/>
                    <a:pt x="4232859" y="74930"/>
                    <a:pt x="4279359" y="73660"/>
                  </a:cubicBezTo>
                  <a:cubicBezTo>
                    <a:pt x="4276037" y="74930"/>
                    <a:pt x="4276037" y="76200"/>
                    <a:pt x="4272716" y="77470"/>
                  </a:cubicBezTo>
                  <a:cubicBezTo>
                    <a:pt x="4269395" y="83820"/>
                    <a:pt x="4289324" y="87630"/>
                    <a:pt x="4299288" y="88900"/>
                  </a:cubicBezTo>
                  <a:lnTo>
                    <a:pt x="4305931" y="88900"/>
                  </a:lnTo>
                  <a:cubicBezTo>
                    <a:pt x="4395610" y="90170"/>
                    <a:pt x="4412218" y="88900"/>
                    <a:pt x="4425503" y="85090"/>
                  </a:cubicBezTo>
                  <a:cubicBezTo>
                    <a:pt x="4428825" y="83820"/>
                    <a:pt x="4435468" y="82550"/>
                    <a:pt x="4511861" y="83820"/>
                  </a:cubicBezTo>
                  <a:lnTo>
                    <a:pt x="4518504" y="83820"/>
                  </a:lnTo>
                  <a:cubicBezTo>
                    <a:pt x="4528469" y="82550"/>
                    <a:pt x="4535112" y="81280"/>
                    <a:pt x="4538433" y="80010"/>
                  </a:cubicBezTo>
                  <a:cubicBezTo>
                    <a:pt x="4624791" y="78740"/>
                    <a:pt x="4654684" y="77470"/>
                    <a:pt x="4677934" y="76200"/>
                  </a:cubicBezTo>
                  <a:lnTo>
                    <a:pt x="4760971" y="78740"/>
                  </a:lnTo>
                  <a:cubicBezTo>
                    <a:pt x="4790864" y="80010"/>
                    <a:pt x="4807471" y="80010"/>
                    <a:pt x="4817436" y="81280"/>
                  </a:cubicBezTo>
                  <a:lnTo>
                    <a:pt x="4817436" y="90170"/>
                  </a:lnTo>
                  <a:lnTo>
                    <a:pt x="5212690" y="92710"/>
                  </a:lnTo>
                  <a:lnTo>
                    <a:pt x="5199404" y="91440"/>
                  </a:lnTo>
                  <a:cubicBezTo>
                    <a:pt x="5225975" y="90170"/>
                    <a:pt x="5279119" y="87630"/>
                    <a:pt x="5315655" y="87630"/>
                  </a:cubicBezTo>
                  <a:cubicBezTo>
                    <a:pt x="5395370" y="85090"/>
                    <a:pt x="5428585" y="83820"/>
                    <a:pt x="5440865" y="81280"/>
                  </a:cubicBezTo>
                  <a:lnTo>
                    <a:pt x="5451025" y="81280"/>
                  </a:lnTo>
                  <a:lnTo>
                    <a:pt x="5453565" y="85090"/>
                  </a:lnTo>
                  <a:lnTo>
                    <a:pt x="5453565" y="63500"/>
                  </a:lnTo>
                  <a:lnTo>
                    <a:pt x="5456105" y="63500"/>
                  </a:lnTo>
                  <a:lnTo>
                    <a:pt x="5454835" y="85090"/>
                  </a:lnTo>
                  <a:lnTo>
                    <a:pt x="5458645" y="83820"/>
                  </a:lnTo>
                  <a:cubicBezTo>
                    <a:pt x="5464995" y="82550"/>
                    <a:pt x="5490395" y="81280"/>
                    <a:pt x="5517065" y="80010"/>
                  </a:cubicBezTo>
                  <a:lnTo>
                    <a:pt x="5517065" y="85090"/>
                  </a:lnTo>
                  <a:cubicBezTo>
                    <a:pt x="5541195" y="86360"/>
                    <a:pt x="5561515" y="85090"/>
                    <a:pt x="5581835" y="82550"/>
                  </a:cubicBezTo>
                  <a:cubicBezTo>
                    <a:pt x="5608505" y="80010"/>
                    <a:pt x="5635175" y="77470"/>
                    <a:pt x="5672005" y="82550"/>
                  </a:cubicBezTo>
                  <a:cubicBezTo>
                    <a:pt x="5680895" y="82550"/>
                    <a:pt x="5693595" y="85090"/>
                    <a:pt x="5706295" y="86360"/>
                  </a:cubicBezTo>
                  <a:cubicBezTo>
                    <a:pt x="5734235" y="90170"/>
                    <a:pt x="5744395" y="91440"/>
                    <a:pt x="5749475" y="86360"/>
                  </a:cubicBezTo>
                  <a:lnTo>
                    <a:pt x="5750745" y="85090"/>
                  </a:lnTo>
                  <a:cubicBezTo>
                    <a:pt x="5758365" y="85090"/>
                    <a:pt x="5765985" y="85090"/>
                    <a:pt x="5774875" y="83820"/>
                  </a:cubicBezTo>
                  <a:cubicBezTo>
                    <a:pt x="5797735" y="82550"/>
                    <a:pt x="5820595" y="81280"/>
                    <a:pt x="5847265" y="85090"/>
                  </a:cubicBezTo>
                  <a:lnTo>
                    <a:pt x="5849805" y="85090"/>
                  </a:lnTo>
                  <a:cubicBezTo>
                    <a:pt x="5851075" y="85090"/>
                    <a:pt x="5852345" y="85090"/>
                    <a:pt x="5852345" y="83820"/>
                  </a:cubicBezTo>
                  <a:lnTo>
                    <a:pt x="5866315" y="86360"/>
                  </a:lnTo>
                  <a:cubicBezTo>
                    <a:pt x="5879015" y="88900"/>
                    <a:pt x="5901875" y="87630"/>
                    <a:pt x="5922195" y="86360"/>
                  </a:cubicBezTo>
                  <a:cubicBezTo>
                    <a:pt x="5932355" y="86360"/>
                    <a:pt x="5943785" y="85090"/>
                    <a:pt x="5950135" y="85090"/>
                  </a:cubicBezTo>
                  <a:lnTo>
                    <a:pt x="5951405" y="90170"/>
                  </a:lnTo>
                  <a:cubicBezTo>
                    <a:pt x="5972995" y="83820"/>
                    <a:pt x="5999665" y="83820"/>
                    <a:pt x="6030145" y="85090"/>
                  </a:cubicBezTo>
                  <a:cubicBezTo>
                    <a:pt x="6054275" y="86360"/>
                    <a:pt x="6082215" y="86360"/>
                    <a:pt x="6111425" y="83820"/>
                  </a:cubicBezTo>
                  <a:lnTo>
                    <a:pt x="6107615" y="87630"/>
                  </a:lnTo>
                  <a:lnTo>
                    <a:pt x="6130475" y="85090"/>
                  </a:lnTo>
                  <a:cubicBezTo>
                    <a:pt x="6133015" y="85090"/>
                    <a:pt x="6135555" y="85090"/>
                    <a:pt x="6139365" y="83820"/>
                  </a:cubicBezTo>
                  <a:lnTo>
                    <a:pt x="6140635" y="90170"/>
                  </a:lnTo>
                  <a:cubicBezTo>
                    <a:pt x="6157145" y="88900"/>
                    <a:pt x="6173655" y="87630"/>
                    <a:pt x="6195245" y="88900"/>
                  </a:cubicBezTo>
                  <a:lnTo>
                    <a:pt x="6199055" y="88900"/>
                  </a:lnTo>
                  <a:lnTo>
                    <a:pt x="6209215" y="90170"/>
                  </a:lnTo>
                  <a:lnTo>
                    <a:pt x="6209215" y="109220"/>
                  </a:lnTo>
                  <a:lnTo>
                    <a:pt x="6221915" y="109220"/>
                  </a:lnTo>
                  <a:lnTo>
                    <a:pt x="6221915" y="115570"/>
                  </a:lnTo>
                  <a:cubicBezTo>
                    <a:pt x="6220645" y="129540"/>
                    <a:pt x="6219375" y="138430"/>
                    <a:pt x="6216835" y="148590"/>
                  </a:cubicBezTo>
                  <a:lnTo>
                    <a:pt x="6216835" y="151130"/>
                  </a:lnTo>
                  <a:cubicBezTo>
                    <a:pt x="6211755" y="176530"/>
                    <a:pt x="6207945" y="201930"/>
                    <a:pt x="6209215" y="271780"/>
                  </a:cubicBezTo>
                  <a:lnTo>
                    <a:pt x="6213025" y="271780"/>
                  </a:lnTo>
                  <a:cubicBezTo>
                    <a:pt x="6211755" y="293370"/>
                    <a:pt x="6210485" y="311150"/>
                    <a:pt x="6207945" y="321310"/>
                  </a:cubicBezTo>
                  <a:cubicBezTo>
                    <a:pt x="6207945" y="369570"/>
                    <a:pt x="6209215" y="372110"/>
                    <a:pt x="6215565" y="372110"/>
                  </a:cubicBezTo>
                  <a:cubicBezTo>
                    <a:pt x="6215565" y="384810"/>
                    <a:pt x="6216835" y="394970"/>
                    <a:pt x="6219375" y="407670"/>
                  </a:cubicBezTo>
                  <a:cubicBezTo>
                    <a:pt x="6220645" y="417830"/>
                    <a:pt x="6223185" y="429260"/>
                    <a:pt x="6223185" y="443230"/>
                  </a:cubicBezTo>
                  <a:lnTo>
                    <a:pt x="6218105" y="443230"/>
                  </a:lnTo>
                  <a:lnTo>
                    <a:pt x="6218105" y="449580"/>
                  </a:lnTo>
                  <a:cubicBezTo>
                    <a:pt x="6215565" y="513080"/>
                    <a:pt x="6219375" y="520700"/>
                    <a:pt x="6223185" y="528320"/>
                  </a:cubicBezTo>
                  <a:cubicBezTo>
                    <a:pt x="6224455" y="530860"/>
                    <a:pt x="6225725" y="534670"/>
                    <a:pt x="6226995" y="544830"/>
                  </a:cubicBezTo>
                  <a:lnTo>
                    <a:pt x="6218105" y="546100"/>
                  </a:lnTo>
                  <a:close/>
                  <a:moveTo>
                    <a:pt x="6221915" y="756920"/>
                  </a:moveTo>
                  <a:lnTo>
                    <a:pt x="6219375" y="751840"/>
                  </a:lnTo>
                  <a:lnTo>
                    <a:pt x="6220645" y="745490"/>
                  </a:lnTo>
                  <a:cubicBezTo>
                    <a:pt x="6221915" y="750570"/>
                    <a:pt x="6221915" y="754380"/>
                    <a:pt x="6221915" y="756920"/>
                  </a:cubicBezTo>
                  <a:close/>
                  <a:moveTo>
                    <a:pt x="73660" y="2716530"/>
                  </a:moveTo>
                  <a:lnTo>
                    <a:pt x="76200" y="2721610"/>
                  </a:lnTo>
                  <a:lnTo>
                    <a:pt x="74930" y="2727960"/>
                  </a:lnTo>
                  <a:cubicBezTo>
                    <a:pt x="73660" y="2724150"/>
                    <a:pt x="73660" y="2720340"/>
                    <a:pt x="73660" y="2716530"/>
                  </a:cubicBezTo>
                  <a:close/>
                  <a:moveTo>
                    <a:pt x="6257475" y="628650"/>
                  </a:moveTo>
                  <a:lnTo>
                    <a:pt x="6257475" y="619760"/>
                  </a:lnTo>
                  <a:cubicBezTo>
                    <a:pt x="6257475" y="623570"/>
                    <a:pt x="6258745" y="626110"/>
                    <a:pt x="6258745" y="628650"/>
                  </a:cubicBezTo>
                  <a:lnTo>
                    <a:pt x="6257475" y="628650"/>
                  </a:lnTo>
                  <a:close/>
                  <a:moveTo>
                    <a:pt x="6286685" y="1320800"/>
                  </a:moveTo>
                  <a:lnTo>
                    <a:pt x="6282875" y="1319530"/>
                  </a:lnTo>
                  <a:cubicBezTo>
                    <a:pt x="6284145" y="1319530"/>
                    <a:pt x="6285415" y="1320800"/>
                    <a:pt x="6286685" y="1320800"/>
                  </a:cubicBezTo>
                  <a:close/>
                </a:path>
              </a:pathLst>
            </a:custGeom>
            <a:solidFill>
              <a:srgbClr val="D8849E"/>
            </a:solidFill>
          </p:spPr>
        </p:sp>
      </p:grpSp>
      <p:pic>
        <p:nvPicPr>
          <p:cNvPr id="8"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900000">
            <a:off x="14793939" y="-187288"/>
            <a:ext cx="3765550" cy="2530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组合 1"/>
          <p:cNvGrpSpPr>
            <a:grpSpLocks/>
          </p:cNvGrpSpPr>
          <p:nvPr/>
        </p:nvGrpSpPr>
        <p:grpSpPr bwMode="auto">
          <a:xfrm rot="5239797">
            <a:off x="288096" y="-825598"/>
            <a:ext cx="3162300" cy="3886200"/>
            <a:chOff x="3668724" y="1507724"/>
            <a:chExt cx="4868459" cy="5272906"/>
          </a:xfrm>
        </p:grpSpPr>
        <p:pic>
          <p:nvPicPr>
            <p:cNvPr id="10" name="图片 14"/>
            <p:cNvPicPr>
              <a:picLocks noChangeAspect="1"/>
            </p:cNvPicPr>
            <p:nvPr/>
          </p:nvPicPr>
          <p:blipFill>
            <a:blip r:embed="rId4">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5"/>
            <p:cNvPicPr>
              <a:picLocks noChangeAspect="1"/>
            </p:cNvPicPr>
            <p:nvPr/>
          </p:nvPicPr>
          <p:blipFill>
            <a:blip r:embed="rId4">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6"/>
            <p:cNvPicPr>
              <a:picLocks noChangeAspect="1"/>
            </p:cNvPicPr>
            <p:nvPr/>
          </p:nvPicPr>
          <p:blipFill>
            <a:blip r:embed="rId4">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30785" y="72148"/>
            <a:ext cx="998538"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4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824023" y="8801100"/>
            <a:ext cx="4578631" cy="5131405"/>
          </a:xfrm>
          <a:prstGeom prst="rect">
            <a:avLst/>
          </a:prstGeom>
        </p:spPr>
      </p:pic>
      <p:grpSp>
        <p:nvGrpSpPr>
          <p:cNvPr id="41" name="Group 40"/>
          <p:cNvGrpSpPr/>
          <p:nvPr/>
        </p:nvGrpSpPr>
        <p:grpSpPr>
          <a:xfrm>
            <a:off x="1026946" y="3267415"/>
            <a:ext cx="3502435" cy="4547442"/>
            <a:chOff x="689317" y="2256183"/>
            <a:chExt cx="3854548" cy="3031960"/>
          </a:xfrm>
        </p:grpSpPr>
        <p:sp>
          <p:nvSpPr>
            <p:cNvPr id="42" name="Rectangle 41"/>
            <p:cNvSpPr/>
            <p:nvPr/>
          </p:nvSpPr>
          <p:spPr>
            <a:xfrm>
              <a:off x="689317" y="2256183"/>
              <a:ext cx="3854548" cy="30319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1350" dirty="0">
                <a:solidFill>
                  <a:prstClr val="white">
                    <a:lumMod val="65000"/>
                  </a:prstClr>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45" name="Rectangle 44"/>
            <p:cNvSpPr/>
            <p:nvPr/>
          </p:nvSpPr>
          <p:spPr>
            <a:xfrm>
              <a:off x="1272592" y="2756389"/>
              <a:ext cx="3004396" cy="1757213"/>
            </a:xfrm>
            <a:prstGeom prst="rect">
              <a:avLst/>
            </a:prstGeom>
          </p:spPr>
          <p:txBody>
            <a:bodyPr wrap="square">
              <a:spAutoFit/>
            </a:bodyPr>
            <a:lstStyle/>
            <a:p>
              <a:pPr algn="ctr">
                <a:lnSpc>
                  <a:spcPct val="120000"/>
                </a:lnSpc>
              </a:pPr>
              <a:r>
                <a:rPr lang="vi-VN" sz="7200" b="1">
                  <a:latin typeface="Times New Roman" panose="02020603050405020304" pitchFamily="18" charset="0"/>
                  <a:cs typeface="Times New Roman" panose="02020603050405020304" pitchFamily="18" charset="0"/>
                </a:rPr>
                <a:t>Thông hiểu</a:t>
              </a:r>
              <a:endParaRPr lang="en-GB" altLang="zh-CN" sz="7200" dirty="0">
                <a:solidFill>
                  <a:prstClr val="white">
                    <a:lumMod val="65000"/>
                  </a:prstClr>
                </a:solidFill>
                <a:latin typeface="Times New Roman" panose="02020603050405020304" pitchFamily="18" charset="0"/>
                <a:ea typeface="印品黑体" panose="00000500000000000000" pitchFamily="2" charset="-122"/>
                <a:cs typeface="Times New Roman" panose="02020603050405020304" pitchFamily="18" charset="0"/>
                <a:sym typeface="Arial" panose="020B0604020202020204" pitchFamily="34" charset="0"/>
              </a:endParaRPr>
            </a:p>
          </p:txBody>
        </p:sp>
      </p:grpSp>
      <p:grpSp>
        <p:nvGrpSpPr>
          <p:cNvPr id="48" name="组合 38"/>
          <p:cNvGrpSpPr/>
          <p:nvPr/>
        </p:nvGrpSpPr>
        <p:grpSpPr>
          <a:xfrm>
            <a:off x="1260555" y="842222"/>
            <a:ext cx="15766893" cy="0"/>
            <a:chOff x="1028775" y="591989"/>
            <a:chExt cx="11086097" cy="0"/>
          </a:xfrm>
        </p:grpSpPr>
        <p:cxnSp>
          <p:nvCxnSpPr>
            <p:cNvPr id="49" name="直接连接符 39"/>
            <p:cNvCxnSpPr/>
            <p:nvPr/>
          </p:nvCxnSpPr>
          <p:spPr>
            <a:xfrm>
              <a:off x="1028775" y="591989"/>
              <a:ext cx="350419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0"/>
            <p:cNvCxnSpPr/>
            <p:nvPr/>
          </p:nvCxnSpPr>
          <p:spPr>
            <a:xfrm>
              <a:off x="8610675" y="591989"/>
              <a:ext cx="350419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51" name="Rectangle 50"/>
          <p:cNvSpPr/>
          <p:nvPr/>
        </p:nvSpPr>
        <p:spPr>
          <a:xfrm>
            <a:off x="4529381" y="1651007"/>
            <a:ext cx="12894098" cy="7540526"/>
          </a:xfrm>
          <a:prstGeom prst="rect">
            <a:avLst/>
          </a:prstGeom>
        </p:spPr>
        <p:txBody>
          <a:bodyPr wrap="square">
            <a:spAutoFit/>
          </a:bodyPr>
          <a:lstStyle/>
          <a:p>
            <a:pPr algn="just"/>
            <a:r>
              <a:rPr lang="vi-VN" sz="4400">
                <a:latin typeface="Times New Roman" panose="02020603050405020304" pitchFamily="18" charset="0"/>
                <a:cs typeface="Times New Roman" panose="02020603050405020304" pitchFamily="18" charset="0"/>
              </a:rPr>
              <a:t>- Hiểu và lí giải được ý nghĩa giá trị thẩm mĩ của ngôn từ, cấu tứ, hình thức bài thơ.</a:t>
            </a:r>
            <a:endParaRPr lang="en-GB" sz="4400">
              <a:latin typeface="Times New Roman" panose="02020603050405020304" pitchFamily="18" charset="0"/>
              <a:cs typeface="Times New Roman" panose="02020603050405020304" pitchFamily="18" charset="0"/>
            </a:endParaRPr>
          </a:p>
          <a:p>
            <a:pPr algn="just"/>
            <a:r>
              <a:rPr lang="vi-VN" sz="4400">
                <a:latin typeface="Times New Roman" panose="02020603050405020304" pitchFamily="18" charset="0"/>
                <a:cs typeface="Times New Roman" panose="02020603050405020304" pitchFamily="18" charset="0"/>
              </a:rPr>
              <a:t>- Phân tích, lí giải được vai trò của yếu tố tượng trưng trong bài thơ (nếu có).</a:t>
            </a:r>
            <a:endParaRPr lang="en-GB" sz="4400">
              <a:latin typeface="Times New Roman" panose="02020603050405020304" pitchFamily="18" charset="0"/>
              <a:cs typeface="Times New Roman" panose="02020603050405020304" pitchFamily="18" charset="0"/>
            </a:endParaRPr>
          </a:p>
          <a:p>
            <a:pPr algn="just"/>
            <a:r>
              <a:rPr lang="vi-VN" sz="4400">
                <a:latin typeface="Times New Roman" panose="02020603050405020304" pitchFamily="18" charset="0"/>
                <a:cs typeface="Times New Roman" panose="02020603050405020304" pitchFamily="18" charset="0"/>
              </a:rPr>
              <a:t>- Xác định được chủ đề, tư tưởng, thông điệp của bài thơ.</a:t>
            </a:r>
            <a:endParaRPr lang="en-GB" sz="4400">
              <a:latin typeface="Times New Roman" panose="02020603050405020304" pitchFamily="18" charset="0"/>
              <a:cs typeface="Times New Roman" panose="02020603050405020304" pitchFamily="18" charset="0"/>
            </a:endParaRPr>
          </a:p>
          <a:p>
            <a:pPr algn="just"/>
            <a:r>
              <a:rPr lang="vi-VN" sz="4400">
                <a:latin typeface="Times New Roman" panose="02020603050405020304" pitchFamily="18" charset="0"/>
                <a:cs typeface="Times New Roman" panose="02020603050405020304" pitchFamily="18" charset="0"/>
              </a:rPr>
              <a:t>- Lí giải được tình cảm, cảm xúc, cảm hứng chủ đạo của người viết thể hiện qua bài thơ.</a:t>
            </a:r>
            <a:endParaRPr lang="en-GB" sz="4400">
              <a:latin typeface="Times New Roman" panose="02020603050405020304" pitchFamily="18" charset="0"/>
              <a:cs typeface="Times New Roman" panose="02020603050405020304" pitchFamily="18" charset="0"/>
            </a:endParaRPr>
          </a:p>
          <a:p>
            <a:pPr algn="just"/>
            <a:r>
              <a:rPr lang="vi-VN" sz="4400">
                <a:latin typeface="Times New Roman" panose="02020603050405020304" pitchFamily="18" charset="0"/>
                <a:cs typeface="Times New Roman" panose="02020603050405020304" pitchFamily="18" charset="0"/>
              </a:rPr>
              <a:t>- Phát hiện và lí giải được các giá trị văn hóa, triết lí nhân sinh của bài thơ.</a:t>
            </a:r>
            <a:endParaRPr lang="en-GB" sz="4400">
              <a:latin typeface="Times New Roman" panose="02020603050405020304" pitchFamily="18" charset="0"/>
              <a:cs typeface="Times New Roman" panose="02020603050405020304" pitchFamily="18" charset="0"/>
            </a:endParaRPr>
          </a:p>
          <a:p>
            <a:pPr algn="just"/>
            <a:r>
              <a:rPr lang="vi-VN" sz="4400">
                <a:latin typeface="Times New Roman" panose="02020603050405020304" pitchFamily="18" charset="0"/>
                <a:cs typeface="Times New Roman" panose="02020603050405020304" pitchFamily="18" charset="0"/>
              </a:rPr>
              <a:t>- Phân tích được tính đa nghĩa của ngôn từ trong bài thơ.</a:t>
            </a:r>
            <a:endParaRPr lang="en-GB" sz="4400">
              <a:latin typeface="Times New Roman" panose="02020603050405020304" pitchFamily="18" charset="0"/>
              <a:cs typeface="Times New Roman" panose="02020603050405020304" pitchFamily="18" charset="0"/>
            </a:endParaRPr>
          </a:p>
        </p:txBody>
      </p:sp>
      <p:pic>
        <p:nvPicPr>
          <p:cNvPr id="36" name="图片 4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319" y="6402512"/>
            <a:ext cx="2770638" cy="3456440"/>
          </a:xfrm>
          <a:prstGeom prst="rect">
            <a:avLst/>
          </a:prstGeom>
        </p:spPr>
      </p:pic>
    </p:spTree>
    <p:custDataLst>
      <p:tags r:id="rId1"/>
    </p:custDataLst>
    <p:extLst>
      <p:ext uri="{BB962C8B-B14F-4D97-AF65-F5344CB8AC3E}">
        <p14:creationId xmlns:p14="http://schemas.microsoft.com/office/powerpoint/2010/main" val="90013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circle(in)">
                                      <p:cBhvr>
                                        <p:cTn id="14" dur="2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95722" y="435402"/>
            <a:ext cx="17096555" cy="9422315"/>
            <a:chOff x="0" y="0"/>
            <a:chExt cx="6295575" cy="3469640"/>
          </a:xfrm>
        </p:grpSpPr>
        <p:sp>
          <p:nvSpPr>
            <p:cNvPr id="3" name="Freeform 3"/>
            <p:cNvSpPr/>
            <p:nvPr/>
          </p:nvSpPr>
          <p:spPr>
            <a:xfrm>
              <a:off x="0" y="-2540"/>
              <a:ext cx="6295575" cy="3472180"/>
            </a:xfrm>
            <a:custGeom>
              <a:avLst/>
              <a:gdLst/>
              <a:ahLst/>
              <a:cxnLst/>
              <a:rect l="l" t="t" r="r" b="b"/>
              <a:pathLst>
                <a:path w="6295575" h="3472180">
                  <a:moveTo>
                    <a:pt x="6293035" y="1087120"/>
                  </a:moveTo>
                  <a:lnTo>
                    <a:pt x="6295575" y="1071880"/>
                  </a:lnTo>
                  <a:lnTo>
                    <a:pt x="6289225" y="1075690"/>
                  </a:lnTo>
                  <a:lnTo>
                    <a:pt x="6289225" y="1051560"/>
                  </a:lnTo>
                  <a:cubicBezTo>
                    <a:pt x="6289225" y="1050290"/>
                    <a:pt x="6287955" y="1046480"/>
                    <a:pt x="6286685" y="1041400"/>
                  </a:cubicBezTo>
                  <a:lnTo>
                    <a:pt x="6286685" y="1038860"/>
                  </a:lnTo>
                  <a:lnTo>
                    <a:pt x="6285415" y="1038860"/>
                  </a:lnTo>
                  <a:cubicBezTo>
                    <a:pt x="6284145" y="1033780"/>
                    <a:pt x="6280335" y="1033780"/>
                    <a:pt x="6279065" y="1033780"/>
                  </a:cubicBezTo>
                  <a:cubicBezTo>
                    <a:pt x="6279065" y="993140"/>
                    <a:pt x="6280335" y="951230"/>
                    <a:pt x="6281605" y="910590"/>
                  </a:cubicBezTo>
                  <a:cubicBezTo>
                    <a:pt x="6281605" y="899160"/>
                    <a:pt x="6282875" y="889000"/>
                    <a:pt x="6282875" y="877570"/>
                  </a:cubicBezTo>
                  <a:lnTo>
                    <a:pt x="6286685" y="877570"/>
                  </a:lnTo>
                  <a:lnTo>
                    <a:pt x="6286685" y="847090"/>
                  </a:lnTo>
                  <a:lnTo>
                    <a:pt x="6290495" y="847090"/>
                  </a:lnTo>
                  <a:lnTo>
                    <a:pt x="6290495" y="816610"/>
                  </a:lnTo>
                  <a:cubicBezTo>
                    <a:pt x="6293035" y="781050"/>
                    <a:pt x="6295575" y="726440"/>
                    <a:pt x="6293035" y="692150"/>
                  </a:cubicBezTo>
                  <a:cubicBezTo>
                    <a:pt x="6294305" y="674370"/>
                    <a:pt x="6291765" y="652780"/>
                    <a:pt x="6290495" y="641350"/>
                  </a:cubicBezTo>
                  <a:lnTo>
                    <a:pt x="6291765" y="641350"/>
                  </a:lnTo>
                  <a:lnTo>
                    <a:pt x="6287955" y="542290"/>
                  </a:lnTo>
                  <a:lnTo>
                    <a:pt x="6289225" y="541020"/>
                  </a:lnTo>
                  <a:lnTo>
                    <a:pt x="6289225" y="537210"/>
                  </a:lnTo>
                  <a:cubicBezTo>
                    <a:pt x="6289225" y="502920"/>
                    <a:pt x="6287955" y="468630"/>
                    <a:pt x="6287955" y="431800"/>
                  </a:cubicBezTo>
                  <a:cubicBezTo>
                    <a:pt x="6285415" y="361950"/>
                    <a:pt x="6284145" y="290830"/>
                    <a:pt x="6290495" y="213360"/>
                  </a:cubicBezTo>
                  <a:lnTo>
                    <a:pt x="6290495" y="207010"/>
                  </a:lnTo>
                  <a:cubicBezTo>
                    <a:pt x="6289225" y="191770"/>
                    <a:pt x="6289225" y="176530"/>
                    <a:pt x="6289225" y="158750"/>
                  </a:cubicBezTo>
                  <a:lnTo>
                    <a:pt x="6289225" y="80010"/>
                  </a:lnTo>
                  <a:lnTo>
                    <a:pt x="6294305" y="59690"/>
                  </a:lnTo>
                  <a:lnTo>
                    <a:pt x="6294305" y="8890"/>
                  </a:lnTo>
                  <a:lnTo>
                    <a:pt x="6287955" y="8890"/>
                  </a:lnTo>
                  <a:cubicBezTo>
                    <a:pt x="6249855" y="8890"/>
                    <a:pt x="6193975" y="7620"/>
                    <a:pt x="6178735" y="7620"/>
                  </a:cubicBezTo>
                  <a:cubicBezTo>
                    <a:pt x="6150795" y="7620"/>
                    <a:pt x="6135555" y="7620"/>
                    <a:pt x="6127935" y="8890"/>
                  </a:cubicBezTo>
                  <a:cubicBezTo>
                    <a:pt x="6094915" y="0"/>
                    <a:pt x="6016175" y="1270"/>
                    <a:pt x="5939975" y="3810"/>
                  </a:cubicBezTo>
                  <a:cubicBezTo>
                    <a:pt x="5901875" y="5080"/>
                    <a:pt x="5865045" y="5080"/>
                    <a:pt x="5839645" y="3810"/>
                  </a:cubicBezTo>
                  <a:lnTo>
                    <a:pt x="5835835" y="3810"/>
                  </a:lnTo>
                  <a:lnTo>
                    <a:pt x="5833295" y="10160"/>
                  </a:lnTo>
                  <a:cubicBezTo>
                    <a:pt x="5782495" y="10160"/>
                    <a:pt x="5732965" y="11430"/>
                    <a:pt x="5668195" y="13970"/>
                  </a:cubicBezTo>
                  <a:lnTo>
                    <a:pt x="5656765" y="13970"/>
                  </a:lnTo>
                  <a:lnTo>
                    <a:pt x="5658035" y="16510"/>
                  </a:lnTo>
                  <a:lnTo>
                    <a:pt x="5625015" y="16510"/>
                  </a:lnTo>
                  <a:lnTo>
                    <a:pt x="5625015" y="21590"/>
                  </a:lnTo>
                  <a:cubicBezTo>
                    <a:pt x="5602155" y="21590"/>
                    <a:pt x="5578025" y="20320"/>
                    <a:pt x="5551355" y="19050"/>
                  </a:cubicBezTo>
                  <a:cubicBezTo>
                    <a:pt x="5528495" y="17780"/>
                    <a:pt x="5505635" y="17780"/>
                    <a:pt x="5482775" y="16510"/>
                  </a:cubicBezTo>
                  <a:lnTo>
                    <a:pt x="5482775" y="15240"/>
                  </a:lnTo>
                  <a:cubicBezTo>
                    <a:pt x="5475155" y="13970"/>
                    <a:pt x="5466265" y="13970"/>
                    <a:pt x="5458645" y="12700"/>
                  </a:cubicBezTo>
                  <a:lnTo>
                    <a:pt x="5457375" y="44450"/>
                  </a:lnTo>
                  <a:lnTo>
                    <a:pt x="5453565" y="44450"/>
                  </a:lnTo>
                  <a:lnTo>
                    <a:pt x="5453565" y="13970"/>
                  </a:lnTo>
                  <a:cubicBezTo>
                    <a:pt x="5345548" y="10160"/>
                    <a:pt x="5209368" y="12700"/>
                    <a:pt x="5076510" y="15240"/>
                  </a:cubicBezTo>
                  <a:cubicBezTo>
                    <a:pt x="4940329" y="17780"/>
                    <a:pt x="4810793" y="20320"/>
                    <a:pt x="4691220" y="16510"/>
                  </a:cubicBezTo>
                  <a:cubicBezTo>
                    <a:pt x="4634755" y="17780"/>
                    <a:pt x="4591576" y="17780"/>
                    <a:pt x="4555041" y="16510"/>
                  </a:cubicBezTo>
                  <a:lnTo>
                    <a:pt x="4555041" y="15240"/>
                  </a:lnTo>
                  <a:lnTo>
                    <a:pt x="4442111" y="12700"/>
                  </a:lnTo>
                  <a:lnTo>
                    <a:pt x="4442111" y="16510"/>
                  </a:lnTo>
                  <a:cubicBezTo>
                    <a:pt x="4405575" y="16510"/>
                    <a:pt x="4365717" y="17780"/>
                    <a:pt x="4322538" y="17780"/>
                  </a:cubicBezTo>
                  <a:lnTo>
                    <a:pt x="4295966" y="12700"/>
                  </a:lnTo>
                  <a:lnTo>
                    <a:pt x="4279359" y="12700"/>
                  </a:lnTo>
                  <a:cubicBezTo>
                    <a:pt x="4236180" y="11430"/>
                    <a:pt x="4216252" y="11430"/>
                    <a:pt x="4209608" y="19050"/>
                  </a:cubicBezTo>
                  <a:lnTo>
                    <a:pt x="4209608" y="21590"/>
                  </a:lnTo>
                  <a:cubicBezTo>
                    <a:pt x="4193001" y="22860"/>
                    <a:pt x="4176394" y="22860"/>
                    <a:pt x="4163108" y="24130"/>
                  </a:cubicBezTo>
                  <a:cubicBezTo>
                    <a:pt x="4129894" y="19050"/>
                    <a:pt x="4086715" y="20320"/>
                    <a:pt x="4036892" y="20320"/>
                  </a:cubicBezTo>
                  <a:cubicBezTo>
                    <a:pt x="3987071" y="21590"/>
                    <a:pt x="3933928" y="21590"/>
                    <a:pt x="3897391" y="16510"/>
                  </a:cubicBezTo>
                  <a:lnTo>
                    <a:pt x="3894070" y="15240"/>
                  </a:lnTo>
                  <a:lnTo>
                    <a:pt x="3887427" y="15240"/>
                  </a:lnTo>
                  <a:cubicBezTo>
                    <a:pt x="3870820" y="16510"/>
                    <a:pt x="3804390" y="17780"/>
                    <a:pt x="3741283" y="19050"/>
                  </a:cubicBezTo>
                  <a:cubicBezTo>
                    <a:pt x="3681496" y="20320"/>
                    <a:pt x="3615067" y="21590"/>
                    <a:pt x="3561924" y="22860"/>
                  </a:cubicBezTo>
                  <a:cubicBezTo>
                    <a:pt x="3551960" y="20320"/>
                    <a:pt x="3532031" y="19050"/>
                    <a:pt x="3508780" y="19050"/>
                  </a:cubicBezTo>
                  <a:cubicBezTo>
                    <a:pt x="3432387" y="20320"/>
                    <a:pt x="3346029" y="21590"/>
                    <a:pt x="3239742" y="21590"/>
                  </a:cubicBezTo>
                  <a:lnTo>
                    <a:pt x="3236421" y="20320"/>
                  </a:lnTo>
                  <a:lnTo>
                    <a:pt x="3219814" y="21590"/>
                  </a:lnTo>
                  <a:cubicBezTo>
                    <a:pt x="3150063" y="21590"/>
                    <a:pt x="3080312" y="20320"/>
                    <a:pt x="3010562" y="20320"/>
                  </a:cubicBezTo>
                  <a:lnTo>
                    <a:pt x="3010562" y="17780"/>
                  </a:lnTo>
                  <a:cubicBezTo>
                    <a:pt x="2990633" y="19050"/>
                    <a:pt x="2970704" y="19050"/>
                    <a:pt x="2954097" y="20320"/>
                  </a:cubicBezTo>
                  <a:lnTo>
                    <a:pt x="2927525" y="20320"/>
                  </a:lnTo>
                  <a:cubicBezTo>
                    <a:pt x="2764773" y="19050"/>
                    <a:pt x="2595379" y="17780"/>
                    <a:pt x="2422663" y="17780"/>
                  </a:cubicBezTo>
                  <a:lnTo>
                    <a:pt x="2416020" y="17780"/>
                  </a:lnTo>
                  <a:lnTo>
                    <a:pt x="2406056" y="22860"/>
                  </a:lnTo>
                  <a:lnTo>
                    <a:pt x="2406056" y="27940"/>
                  </a:lnTo>
                  <a:lnTo>
                    <a:pt x="2399413" y="27940"/>
                  </a:lnTo>
                  <a:lnTo>
                    <a:pt x="2193482" y="16510"/>
                  </a:lnTo>
                  <a:cubicBezTo>
                    <a:pt x="2163589" y="16510"/>
                    <a:pt x="2146982" y="19050"/>
                    <a:pt x="2127053" y="20320"/>
                  </a:cubicBezTo>
                  <a:cubicBezTo>
                    <a:pt x="2097160" y="22860"/>
                    <a:pt x="2070588" y="26670"/>
                    <a:pt x="1984230" y="21590"/>
                  </a:cubicBezTo>
                  <a:lnTo>
                    <a:pt x="1984230" y="24130"/>
                  </a:lnTo>
                  <a:lnTo>
                    <a:pt x="1774978" y="24130"/>
                  </a:lnTo>
                  <a:cubicBezTo>
                    <a:pt x="1532511" y="24130"/>
                    <a:pt x="1253509" y="24130"/>
                    <a:pt x="1037614" y="19050"/>
                  </a:cubicBezTo>
                  <a:lnTo>
                    <a:pt x="947935" y="17780"/>
                  </a:lnTo>
                  <a:lnTo>
                    <a:pt x="984471" y="24130"/>
                  </a:lnTo>
                  <a:lnTo>
                    <a:pt x="964542" y="24130"/>
                  </a:lnTo>
                  <a:cubicBezTo>
                    <a:pt x="878184"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060"/>
                    <a:pt x="6350" y="873760"/>
                    <a:pt x="6350" y="929640"/>
                  </a:cubicBezTo>
                  <a:lnTo>
                    <a:pt x="10160" y="929640"/>
                  </a:lnTo>
                  <a:lnTo>
                    <a:pt x="10160" y="935990"/>
                  </a:lnTo>
                  <a:lnTo>
                    <a:pt x="19050" y="937260"/>
                  </a:lnTo>
                  <a:lnTo>
                    <a:pt x="19050" y="955040"/>
                  </a:lnTo>
                  <a:lnTo>
                    <a:pt x="12700" y="955040"/>
                  </a:lnTo>
                  <a:lnTo>
                    <a:pt x="16510" y="1005840"/>
                  </a:lnTo>
                  <a:lnTo>
                    <a:pt x="16510" y="1013460"/>
                  </a:lnTo>
                  <a:cubicBezTo>
                    <a:pt x="13970" y="1060450"/>
                    <a:pt x="10160" y="1108710"/>
                    <a:pt x="16510" y="1141730"/>
                  </a:cubicBezTo>
                  <a:cubicBezTo>
                    <a:pt x="16510" y="1144270"/>
                    <a:pt x="16510" y="1145540"/>
                    <a:pt x="15240" y="1146810"/>
                  </a:cubicBezTo>
                  <a:lnTo>
                    <a:pt x="12700" y="1148080"/>
                  </a:lnTo>
                  <a:lnTo>
                    <a:pt x="12700" y="1153160"/>
                  </a:lnTo>
                  <a:cubicBezTo>
                    <a:pt x="13970" y="1165860"/>
                    <a:pt x="13970" y="1184910"/>
                    <a:pt x="15240" y="1205230"/>
                  </a:cubicBezTo>
                  <a:cubicBezTo>
                    <a:pt x="16510" y="1245870"/>
                    <a:pt x="19050" y="1291590"/>
                    <a:pt x="21590" y="1313180"/>
                  </a:cubicBezTo>
                  <a:cubicBezTo>
                    <a:pt x="21590" y="1315720"/>
                    <a:pt x="20320" y="1318260"/>
                    <a:pt x="20320" y="1319530"/>
                  </a:cubicBezTo>
                  <a:cubicBezTo>
                    <a:pt x="20320" y="1320800"/>
                    <a:pt x="19050" y="1322070"/>
                    <a:pt x="19050" y="1323340"/>
                  </a:cubicBezTo>
                  <a:lnTo>
                    <a:pt x="21590" y="1323340"/>
                  </a:lnTo>
                  <a:lnTo>
                    <a:pt x="21590" y="1324610"/>
                  </a:lnTo>
                  <a:cubicBezTo>
                    <a:pt x="15240" y="1353820"/>
                    <a:pt x="17780" y="1414780"/>
                    <a:pt x="20320" y="1469390"/>
                  </a:cubicBezTo>
                  <a:cubicBezTo>
                    <a:pt x="21590" y="1510030"/>
                    <a:pt x="24130" y="1560830"/>
                    <a:pt x="20320" y="1570990"/>
                  </a:cubicBezTo>
                  <a:lnTo>
                    <a:pt x="16510" y="1570990"/>
                  </a:lnTo>
                  <a:lnTo>
                    <a:pt x="17780" y="1668780"/>
                  </a:lnTo>
                  <a:lnTo>
                    <a:pt x="11430" y="1668780"/>
                  </a:lnTo>
                  <a:cubicBezTo>
                    <a:pt x="11430" y="1680210"/>
                    <a:pt x="10160" y="1690370"/>
                    <a:pt x="10160" y="1700530"/>
                  </a:cubicBezTo>
                  <a:lnTo>
                    <a:pt x="8890" y="1699260"/>
                  </a:lnTo>
                  <a:lnTo>
                    <a:pt x="10160" y="1714500"/>
                  </a:lnTo>
                  <a:lnTo>
                    <a:pt x="10160" y="1718310"/>
                  </a:lnTo>
                  <a:lnTo>
                    <a:pt x="13970" y="1813560"/>
                  </a:lnTo>
                  <a:lnTo>
                    <a:pt x="21590" y="1813560"/>
                  </a:lnTo>
                  <a:cubicBezTo>
                    <a:pt x="22860" y="1819910"/>
                    <a:pt x="22860" y="1826260"/>
                    <a:pt x="24130" y="1831340"/>
                  </a:cubicBezTo>
                  <a:lnTo>
                    <a:pt x="22860" y="1830070"/>
                  </a:lnTo>
                  <a:lnTo>
                    <a:pt x="21590" y="1850390"/>
                  </a:lnTo>
                  <a:cubicBezTo>
                    <a:pt x="20320" y="1870710"/>
                    <a:pt x="20320" y="1887220"/>
                    <a:pt x="20320" y="1902460"/>
                  </a:cubicBezTo>
                  <a:cubicBezTo>
                    <a:pt x="17780" y="1910080"/>
                    <a:pt x="15240" y="1917700"/>
                    <a:pt x="13970" y="1926590"/>
                  </a:cubicBezTo>
                  <a:lnTo>
                    <a:pt x="12700" y="1930400"/>
                  </a:lnTo>
                  <a:lnTo>
                    <a:pt x="12700" y="1932940"/>
                  </a:lnTo>
                  <a:cubicBezTo>
                    <a:pt x="13970" y="1934210"/>
                    <a:pt x="15240" y="1939290"/>
                    <a:pt x="16510" y="1962150"/>
                  </a:cubicBezTo>
                  <a:cubicBezTo>
                    <a:pt x="16510" y="1992630"/>
                    <a:pt x="19050" y="2018030"/>
                    <a:pt x="22860" y="2057400"/>
                  </a:cubicBezTo>
                  <a:lnTo>
                    <a:pt x="12700" y="2094230"/>
                  </a:lnTo>
                  <a:cubicBezTo>
                    <a:pt x="8890" y="2108200"/>
                    <a:pt x="8890" y="2112010"/>
                    <a:pt x="8890" y="2118360"/>
                  </a:cubicBezTo>
                  <a:cubicBezTo>
                    <a:pt x="8890" y="2123440"/>
                    <a:pt x="8890" y="2131060"/>
                    <a:pt x="5080" y="2152650"/>
                  </a:cubicBezTo>
                  <a:lnTo>
                    <a:pt x="8890" y="2153920"/>
                  </a:lnTo>
                  <a:cubicBezTo>
                    <a:pt x="10160" y="2161540"/>
                    <a:pt x="10160" y="2190750"/>
                    <a:pt x="10160" y="2209800"/>
                  </a:cubicBezTo>
                  <a:cubicBezTo>
                    <a:pt x="10160" y="2247900"/>
                    <a:pt x="10160" y="2261870"/>
                    <a:pt x="12700" y="2265680"/>
                  </a:cubicBezTo>
                  <a:cubicBezTo>
                    <a:pt x="10160" y="2283460"/>
                    <a:pt x="8890" y="2299970"/>
                    <a:pt x="8890" y="2317750"/>
                  </a:cubicBezTo>
                  <a:cubicBezTo>
                    <a:pt x="7620" y="2338070"/>
                    <a:pt x="7620" y="2359660"/>
                    <a:pt x="2540" y="2386330"/>
                  </a:cubicBezTo>
                  <a:lnTo>
                    <a:pt x="0" y="2401570"/>
                  </a:lnTo>
                  <a:lnTo>
                    <a:pt x="6350" y="2397760"/>
                  </a:lnTo>
                  <a:lnTo>
                    <a:pt x="6350" y="2421890"/>
                  </a:lnTo>
                  <a:cubicBezTo>
                    <a:pt x="6350" y="2423160"/>
                    <a:pt x="7620" y="2426970"/>
                    <a:pt x="8890" y="2432050"/>
                  </a:cubicBezTo>
                  <a:lnTo>
                    <a:pt x="8890" y="2434590"/>
                  </a:lnTo>
                  <a:lnTo>
                    <a:pt x="10160" y="2434590"/>
                  </a:lnTo>
                  <a:cubicBezTo>
                    <a:pt x="11430" y="2439670"/>
                    <a:pt x="15240" y="2439670"/>
                    <a:pt x="16510" y="2439670"/>
                  </a:cubicBezTo>
                  <a:cubicBezTo>
                    <a:pt x="16510" y="2480310"/>
                    <a:pt x="15240" y="2522220"/>
                    <a:pt x="13970" y="2562860"/>
                  </a:cubicBezTo>
                  <a:cubicBezTo>
                    <a:pt x="13970" y="2574290"/>
                    <a:pt x="12700" y="2584450"/>
                    <a:pt x="12700" y="2595880"/>
                  </a:cubicBezTo>
                  <a:lnTo>
                    <a:pt x="8890" y="2595880"/>
                  </a:lnTo>
                  <a:lnTo>
                    <a:pt x="8890" y="2625090"/>
                  </a:lnTo>
                  <a:lnTo>
                    <a:pt x="6350" y="2625090"/>
                  </a:lnTo>
                  <a:lnTo>
                    <a:pt x="6350" y="2655570"/>
                  </a:lnTo>
                  <a:cubicBezTo>
                    <a:pt x="3810" y="2691130"/>
                    <a:pt x="1270" y="2745740"/>
                    <a:pt x="3810" y="2780030"/>
                  </a:cubicBezTo>
                  <a:cubicBezTo>
                    <a:pt x="2540" y="2797810"/>
                    <a:pt x="5080" y="2819400"/>
                    <a:pt x="6350" y="2830830"/>
                  </a:cubicBezTo>
                  <a:lnTo>
                    <a:pt x="5080" y="2830830"/>
                  </a:lnTo>
                  <a:lnTo>
                    <a:pt x="8890" y="2929890"/>
                  </a:lnTo>
                  <a:lnTo>
                    <a:pt x="7620" y="2931160"/>
                  </a:lnTo>
                  <a:lnTo>
                    <a:pt x="7620" y="2934970"/>
                  </a:lnTo>
                  <a:cubicBezTo>
                    <a:pt x="7620" y="2969260"/>
                    <a:pt x="8890" y="3003550"/>
                    <a:pt x="8890" y="3040380"/>
                  </a:cubicBezTo>
                  <a:cubicBezTo>
                    <a:pt x="11430" y="3110230"/>
                    <a:pt x="12700" y="3181350"/>
                    <a:pt x="6350" y="3258820"/>
                  </a:cubicBezTo>
                  <a:lnTo>
                    <a:pt x="6350" y="3265170"/>
                  </a:lnTo>
                  <a:cubicBezTo>
                    <a:pt x="7620" y="3280410"/>
                    <a:pt x="7620" y="3295650"/>
                    <a:pt x="7620" y="3313430"/>
                  </a:cubicBezTo>
                  <a:lnTo>
                    <a:pt x="7620" y="3392170"/>
                  </a:lnTo>
                  <a:lnTo>
                    <a:pt x="2540" y="3412490"/>
                  </a:lnTo>
                  <a:lnTo>
                    <a:pt x="2540" y="3463290"/>
                  </a:lnTo>
                  <a:lnTo>
                    <a:pt x="8890" y="3463290"/>
                  </a:lnTo>
                  <a:cubicBezTo>
                    <a:pt x="46990" y="3463290"/>
                    <a:pt x="102870" y="3464560"/>
                    <a:pt x="118110" y="3464560"/>
                  </a:cubicBezTo>
                  <a:cubicBezTo>
                    <a:pt x="146050" y="3464560"/>
                    <a:pt x="161290" y="3464560"/>
                    <a:pt x="168910" y="3463290"/>
                  </a:cubicBezTo>
                  <a:cubicBezTo>
                    <a:pt x="189230" y="3468370"/>
                    <a:pt x="227330" y="3469640"/>
                    <a:pt x="271780" y="3469640"/>
                  </a:cubicBezTo>
                  <a:cubicBezTo>
                    <a:pt x="298450" y="3469640"/>
                    <a:pt x="327660" y="3469640"/>
                    <a:pt x="356870" y="3468370"/>
                  </a:cubicBezTo>
                  <a:cubicBezTo>
                    <a:pt x="394970" y="3467100"/>
                    <a:pt x="431800" y="3467100"/>
                    <a:pt x="457200" y="3468370"/>
                  </a:cubicBezTo>
                  <a:lnTo>
                    <a:pt x="461010" y="3468370"/>
                  </a:lnTo>
                  <a:lnTo>
                    <a:pt x="463550" y="3462020"/>
                  </a:lnTo>
                  <a:cubicBezTo>
                    <a:pt x="514350" y="3462020"/>
                    <a:pt x="563880" y="3460750"/>
                    <a:pt x="628650" y="3458210"/>
                  </a:cubicBezTo>
                  <a:lnTo>
                    <a:pt x="640080" y="3458210"/>
                  </a:lnTo>
                  <a:lnTo>
                    <a:pt x="638810" y="3455670"/>
                  </a:lnTo>
                  <a:lnTo>
                    <a:pt x="671830" y="3455670"/>
                  </a:lnTo>
                  <a:lnTo>
                    <a:pt x="671830" y="3450590"/>
                  </a:lnTo>
                  <a:cubicBezTo>
                    <a:pt x="694690" y="3450590"/>
                    <a:pt x="718820" y="3451860"/>
                    <a:pt x="745490" y="3453130"/>
                  </a:cubicBezTo>
                  <a:cubicBezTo>
                    <a:pt x="763270" y="3454400"/>
                    <a:pt x="781050" y="3454400"/>
                    <a:pt x="798830" y="3455670"/>
                  </a:cubicBezTo>
                  <a:lnTo>
                    <a:pt x="798830" y="3467100"/>
                  </a:lnTo>
                  <a:lnTo>
                    <a:pt x="1030971" y="3467100"/>
                  </a:lnTo>
                  <a:cubicBezTo>
                    <a:pt x="1094079" y="3467100"/>
                    <a:pt x="1153865" y="3465830"/>
                    <a:pt x="1216973" y="3464560"/>
                  </a:cubicBezTo>
                  <a:cubicBezTo>
                    <a:pt x="1353153" y="3462020"/>
                    <a:pt x="1482690" y="3459480"/>
                    <a:pt x="1602262" y="3463290"/>
                  </a:cubicBezTo>
                  <a:cubicBezTo>
                    <a:pt x="1658727" y="3462020"/>
                    <a:pt x="1701906" y="3462020"/>
                    <a:pt x="1738442" y="3463290"/>
                  </a:cubicBezTo>
                  <a:lnTo>
                    <a:pt x="1738442" y="3464560"/>
                  </a:lnTo>
                  <a:lnTo>
                    <a:pt x="1761692" y="3464560"/>
                  </a:lnTo>
                  <a:lnTo>
                    <a:pt x="1848050" y="3467100"/>
                  </a:lnTo>
                  <a:lnTo>
                    <a:pt x="1848050" y="3463290"/>
                  </a:lnTo>
                  <a:cubicBezTo>
                    <a:pt x="1884586" y="3463290"/>
                    <a:pt x="1924444" y="3462020"/>
                    <a:pt x="1967623" y="3462020"/>
                  </a:cubicBezTo>
                  <a:lnTo>
                    <a:pt x="1997516" y="3468370"/>
                  </a:lnTo>
                  <a:lnTo>
                    <a:pt x="2017445" y="3468370"/>
                  </a:lnTo>
                  <a:cubicBezTo>
                    <a:pt x="2060624" y="3469640"/>
                    <a:pt x="2080552" y="3469640"/>
                    <a:pt x="2087195" y="3462020"/>
                  </a:cubicBezTo>
                  <a:lnTo>
                    <a:pt x="2087195" y="3459480"/>
                  </a:lnTo>
                  <a:cubicBezTo>
                    <a:pt x="2103803" y="3458210"/>
                    <a:pt x="2120410" y="3458210"/>
                    <a:pt x="2133696" y="3456940"/>
                  </a:cubicBezTo>
                  <a:cubicBezTo>
                    <a:pt x="2166910" y="3462020"/>
                    <a:pt x="2210089" y="3460750"/>
                    <a:pt x="2259911" y="3460750"/>
                  </a:cubicBezTo>
                  <a:cubicBezTo>
                    <a:pt x="2309733" y="3459480"/>
                    <a:pt x="2362877" y="3459480"/>
                    <a:pt x="2399412" y="3464560"/>
                  </a:cubicBezTo>
                  <a:lnTo>
                    <a:pt x="2402734" y="3465830"/>
                  </a:lnTo>
                  <a:lnTo>
                    <a:pt x="2409377" y="3465830"/>
                  </a:lnTo>
                  <a:cubicBezTo>
                    <a:pt x="2425984" y="3464560"/>
                    <a:pt x="2492414" y="3463290"/>
                    <a:pt x="2555521" y="3462020"/>
                  </a:cubicBezTo>
                  <a:cubicBezTo>
                    <a:pt x="2615307" y="3460750"/>
                    <a:pt x="2681737" y="3459480"/>
                    <a:pt x="2734880" y="3458210"/>
                  </a:cubicBezTo>
                  <a:cubicBezTo>
                    <a:pt x="2744844" y="3460750"/>
                    <a:pt x="2768095" y="3462020"/>
                    <a:pt x="2788023" y="3462020"/>
                  </a:cubicBezTo>
                  <a:cubicBezTo>
                    <a:pt x="2864417" y="3460750"/>
                    <a:pt x="2950775" y="3459480"/>
                    <a:pt x="3057062" y="3459480"/>
                  </a:cubicBezTo>
                  <a:lnTo>
                    <a:pt x="3060383" y="3460750"/>
                  </a:lnTo>
                  <a:lnTo>
                    <a:pt x="3076991" y="3459480"/>
                  </a:lnTo>
                  <a:cubicBezTo>
                    <a:pt x="3146741" y="3459480"/>
                    <a:pt x="3216492" y="3460750"/>
                    <a:pt x="3286242" y="3460750"/>
                  </a:cubicBezTo>
                  <a:lnTo>
                    <a:pt x="3286242" y="3463290"/>
                  </a:lnTo>
                  <a:lnTo>
                    <a:pt x="3342708" y="3460750"/>
                  </a:lnTo>
                  <a:lnTo>
                    <a:pt x="3369279" y="3460750"/>
                  </a:lnTo>
                  <a:cubicBezTo>
                    <a:pt x="3532031" y="3462020"/>
                    <a:pt x="3701425" y="3463290"/>
                    <a:pt x="3874141" y="3463290"/>
                  </a:cubicBezTo>
                  <a:lnTo>
                    <a:pt x="3880784" y="3463290"/>
                  </a:lnTo>
                  <a:lnTo>
                    <a:pt x="3890749" y="3458210"/>
                  </a:lnTo>
                  <a:lnTo>
                    <a:pt x="3890749" y="3453130"/>
                  </a:lnTo>
                  <a:lnTo>
                    <a:pt x="3897391" y="3453130"/>
                  </a:lnTo>
                  <a:lnTo>
                    <a:pt x="4103322" y="3464560"/>
                  </a:lnTo>
                  <a:cubicBezTo>
                    <a:pt x="4133215" y="3464560"/>
                    <a:pt x="4149822" y="3462020"/>
                    <a:pt x="4169751" y="3460750"/>
                  </a:cubicBezTo>
                  <a:cubicBezTo>
                    <a:pt x="4199644" y="3458210"/>
                    <a:pt x="4226216" y="3454400"/>
                    <a:pt x="4312574" y="3459480"/>
                  </a:cubicBezTo>
                  <a:lnTo>
                    <a:pt x="4312574" y="3456940"/>
                  </a:lnTo>
                  <a:lnTo>
                    <a:pt x="4518504" y="3456940"/>
                  </a:lnTo>
                  <a:cubicBezTo>
                    <a:pt x="4760971" y="3456940"/>
                    <a:pt x="5039973" y="3456940"/>
                    <a:pt x="5255868" y="3462020"/>
                  </a:cubicBezTo>
                  <a:lnTo>
                    <a:pt x="5345548" y="3463290"/>
                  </a:lnTo>
                  <a:lnTo>
                    <a:pt x="5309012" y="3456940"/>
                  </a:lnTo>
                  <a:lnTo>
                    <a:pt x="5328940" y="3456940"/>
                  </a:lnTo>
                  <a:cubicBezTo>
                    <a:pt x="5411977" y="3459480"/>
                    <a:pt x="5445945" y="3460750"/>
                    <a:pt x="5453565" y="3456940"/>
                  </a:cubicBezTo>
                  <a:lnTo>
                    <a:pt x="5453565" y="3458210"/>
                  </a:lnTo>
                  <a:cubicBezTo>
                    <a:pt x="5454835" y="3458210"/>
                    <a:pt x="5454835" y="3458210"/>
                    <a:pt x="5456105" y="3456940"/>
                  </a:cubicBezTo>
                  <a:cubicBezTo>
                    <a:pt x="5457375" y="3456940"/>
                    <a:pt x="5458645" y="3458210"/>
                    <a:pt x="5461185" y="3458210"/>
                  </a:cubicBezTo>
                  <a:lnTo>
                    <a:pt x="5461185" y="3464560"/>
                  </a:lnTo>
                  <a:cubicBezTo>
                    <a:pt x="5496745" y="3463290"/>
                    <a:pt x="5525955" y="3463290"/>
                    <a:pt x="5551355" y="3464560"/>
                  </a:cubicBezTo>
                  <a:cubicBezTo>
                    <a:pt x="5580565" y="3465830"/>
                    <a:pt x="5607235" y="3465830"/>
                    <a:pt x="5635175" y="3463290"/>
                  </a:cubicBezTo>
                  <a:cubicBezTo>
                    <a:pt x="5636445" y="3464560"/>
                    <a:pt x="5637715" y="3467100"/>
                    <a:pt x="5641525" y="3468370"/>
                  </a:cubicBezTo>
                  <a:lnTo>
                    <a:pt x="5644065" y="3468370"/>
                  </a:lnTo>
                  <a:cubicBezTo>
                    <a:pt x="5647875" y="3468370"/>
                    <a:pt x="5650415" y="3467100"/>
                    <a:pt x="5652955" y="3467100"/>
                  </a:cubicBezTo>
                  <a:lnTo>
                    <a:pt x="5652955" y="3472180"/>
                  </a:lnTo>
                  <a:cubicBezTo>
                    <a:pt x="5721535" y="3472180"/>
                    <a:pt x="5743125" y="3464560"/>
                    <a:pt x="5753285" y="3458210"/>
                  </a:cubicBezTo>
                  <a:cubicBezTo>
                    <a:pt x="5807895" y="3459480"/>
                    <a:pt x="5856155" y="3462020"/>
                    <a:pt x="5903145" y="3465830"/>
                  </a:cubicBezTo>
                  <a:lnTo>
                    <a:pt x="5903145" y="3460750"/>
                  </a:lnTo>
                  <a:lnTo>
                    <a:pt x="5920925" y="3460750"/>
                  </a:lnTo>
                  <a:lnTo>
                    <a:pt x="5920925" y="3456940"/>
                  </a:lnTo>
                  <a:lnTo>
                    <a:pt x="5995855" y="3456940"/>
                  </a:lnTo>
                  <a:lnTo>
                    <a:pt x="6042845" y="3459480"/>
                  </a:lnTo>
                  <a:lnTo>
                    <a:pt x="6044115" y="3459480"/>
                  </a:lnTo>
                  <a:cubicBezTo>
                    <a:pt x="6054275" y="3455670"/>
                    <a:pt x="6088565" y="3455670"/>
                    <a:pt x="6120315" y="3455670"/>
                  </a:cubicBezTo>
                  <a:cubicBezTo>
                    <a:pt x="6148255" y="3455670"/>
                    <a:pt x="6173655" y="3455670"/>
                    <a:pt x="6185085" y="3453130"/>
                  </a:cubicBezTo>
                  <a:lnTo>
                    <a:pt x="6248585" y="3453130"/>
                  </a:lnTo>
                  <a:lnTo>
                    <a:pt x="6248585" y="3446780"/>
                  </a:lnTo>
                  <a:lnTo>
                    <a:pt x="6265095" y="3446780"/>
                  </a:lnTo>
                  <a:lnTo>
                    <a:pt x="6265095" y="3440430"/>
                  </a:lnTo>
                  <a:cubicBezTo>
                    <a:pt x="6265095" y="3430270"/>
                    <a:pt x="6265095" y="3418840"/>
                    <a:pt x="6266365" y="3406140"/>
                  </a:cubicBezTo>
                  <a:lnTo>
                    <a:pt x="6266365" y="3393440"/>
                  </a:lnTo>
                  <a:cubicBezTo>
                    <a:pt x="6266365" y="3383280"/>
                    <a:pt x="6266365" y="3375660"/>
                    <a:pt x="6267635" y="3366770"/>
                  </a:cubicBezTo>
                  <a:lnTo>
                    <a:pt x="6268905" y="3350260"/>
                  </a:lnTo>
                  <a:cubicBezTo>
                    <a:pt x="6272715" y="3286760"/>
                    <a:pt x="6271445" y="3272790"/>
                    <a:pt x="6271445" y="3258820"/>
                  </a:cubicBezTo>
                  <a:cubicBezTo>
                    <a:pt x="6270175" y="3244850"/>
                    <a:pt x="6270175" y="3232150"/>
                    <a:pt x="6273985" y="3169920"/>
                  </a:cubicBezTo>
                  <a:lnTo>
                    <a:pt x="6275255" y="3152140"/>
                  </a:lnTo>
                  <a:lnTo>
                    <a:pt x="6263825" y="3164840"/>
                  </a:lnTo>
                  <a:cubicBezTo>
                    <a:pt x="6262555" y="3152140"/>
                    <a:pt x="6265095" y="3124200"/>
                    <a:pt x="6266365" y="3102610"/>
                  </a:cubicBezTo>
                  <a:cubicBezTo>
                    <a:pt x="6268905" y="3069590"/>
                    <a:pt x="6272715" y="3031490"/>
                    <a:pt x="6270175" y="2997200"/>
                  </a:cubicBezTo>
                  <a:lnTo>
                    <a:pt x="6279065" y="3025140"/>
                  </a:lnTo>
                  <a:lnTo>
                    <a:pt x="6277795" y="2978150"/>
                  </a:lnTo>
                  <a:cubicBezTo>
                    <a:pt x="6277795" y="2962910"/>
                    <a:pt x="6276525" y="2946400"/>
                    <a:pt x="6276525" y="2929890"/>
                  </a:cubicBezTo>
                  <a:cubicBezTo>
                    <a:pt x="6279065" y="2917190"/>
                    <a:pt x="6281605" y="2904490"/>
                    <a:pt x="6282875" y="2894330"/>
                  </a:cubicBezTo>
                  <a:lnTo>
                    <a:pt x="6287955" y="2894330"/>
                  </a:lnTo>
                  <a:cubicBezTo>
                    <a:pt x="6291765" y="2842260"/>
                    <a:pt x="6290495" y="2838450"/>
                    <a:pt x="6286685" y="2834640"/>
                  </a:cubicBezTo>
                  <a:cubicBezTo>
                    <a:pt x="6285415" y="2833370"/>
                    <a:pt x="6282875" y="2832100"/>
                    <a:pt x="6281605" y="2832100"/>
                  </a:cubicBezTo>
                  <a:cubicBezTo>
                    <a:pt x="6280335" y="2829560"/>
                    <a:pt x="6279065" y="2823210"/>
                    <a:pt x="6279065" y="2806700"/>
                  </a:cubicBezTo>
                  <a:cubicBezTo>
                    <a:pt x="6280335" y="2806700"/>
                    <a:pt x="6281605" y="2806700"/>
                    <a:pt x="6284145" y="2805430"/>
                  </a:cubicBezTo>
                  <a:cubicBezTo>
                    <a:pt x="6289225" y="2802890"/>
                    <a:pt x="6290495" y="2796540"/>
                    <a:pt x="6290495" y="2769870"/>
                  </a:cubicBezTo>
                  <a:cubicBezTo>
                    <a:pt x="6291765" y="2759710"/>
                    <a:pt x="6290495" y="2734310"/>
                    <a:pt x="6287955" y="2702560"/>
                  </a:cubicBezTo>
                  <a:cubicBezTo>
                    <a:pt x="6286685" y="2682240"/>
                    <a:pt x="6285415" y="2659380"/>
                    <a:pt x="6284145" y="2636520"/>
                  </a:cubicBezTo>
                  <a:lnTo>
                    <a:pt x="6284145" y="2613660"/>
                  </a:lnTo>
                  <a:cubicBezTo>
                    <a:pt x="6289225" y="2608580"/>
                    <a:pt x="6290495" y="2592070"/>
                    <a:pt x="6289225" y="2543810"/>
                  </a:cubicBezTo>
                  <a:lnTo>
                    <a:pt x="6285415" y="2543810"/>
                  </a:lnTo>
                  <a:lnTo>
                    <a:pt x="6285415" y="2537460"/>
                  </a:lnTo>
                  <a:lnTo>
                    <a:pt x="6276525" y="2536190"/>
                  </a:lnTo>
                  <a:lnTo>
                    <a:pt x="6276525" y="2518410"/>
                  </a:lnTo>
                  <a:lnTo>
                    <a:pt x="6282875" y="2518410"/>
                  </a:lnTo>
                  <a:lnTo>
                    <a:pt x="6279065" y="2467610"/>
                  </a:lnTo>
                  <a:lnTo>
                    <a:pt x="6279065" y="2459990"/>
                  </a:lnTo>
                  <a:cubicBezTo>
                    <a:pt x="6281605" y="2413000"/>
                    <a:pt x="6285415" y="2364740"/>
                    <a:pt x="6279065" y="2331720"/>
                  </a:cubicBezTo>
                  <a:cubicBezTo>
                    <a:pt x="6279065" y="2329180"/>
                    <a:pt x="6279065" y="2327910"/>
                    <a:pt x="6280335" y="2326640"/>
                  </a:cubicBezTo>
                  <a:lnTo>
                    <a:pt x="6282875" y="2325370"/>
                  </a:lnTo>
                  <a:lnTo>
                    <a:pt x="6282875" y="2320290"/>
                  </a:lnTo>
                  <a:cubicBezTo>
                    <a:pt x="6281605" y="2307590"/>
                    <a:pt x="6281605" y="2288540"/>
                    <a:pt x="6280335" y="2268220"/>
                  </a:cubicBezTo>
                  <a:cubicBezTo>
                    <a:pt x="6279065" y="2227580"/>
                    <a:pt x="6276525" y="2181860"/>
                    <a:pt x="6273985" y="2160270"/>
                  </a:cubicBezTo>
                  <a:cubicBezTo>
                    <a:pt x="6273985" y="2157730"/>
                    <a:pt x="6275255" y="2155190"/>
                    <a:pt x="6275255" y="2153920"/>
                  </a:cubicBezTo>
                  <a:cubicBezTo>
                    <a:pt x="6275255" y="2152650"/>
                    <a:pt x="6275255" y="2151380"/>
                    <a:pt x="6276525" y="2151380"/>
                  </a:cubicBezTo>
                  <a:lnTo>
                    <a:pt x="6271445" y="2148840"/>
                  </a:lnTo>
                  <a:lnTo>
                    <a:pt x="6277795" y="2150110"/>
                  </a:lnTo>
                  <a:lnTo>
                    <a:pt x="6279065" y="2148840"/>
                  </a:lnTo>
                  <a:lnTo>
                    <a:pt x="6279065" y="2147570"/>
                  </a:lnTo>
                  <a:cubicBezTo>
                    <a:pt x="6285415" y="2118360"/>
                    <a:pt x="6282875" y="2057400"/>
                    <a:pt x="6280335" y="2002790"/>
                  </a:cubicBezTo>
                  <a:cubicBezTo>
                    <a:pt x="6279065" y="1962150"/>
                    <a:pt x="6276525" y="1911350"/>
                    <a:pt x="6280335" y="1901190"/>
                  </a:cubicBezTo>
                  <a:lnTo>
                    <a:pt x="6284145" y="1901190"/>
                  </a:lnTo>
                  <a:lnTo>
                    <a:pt x="6282875" y="1803400"/>
                  </a:lnTo>
                  <a:lnTo>
                    <a:pt x="6289225" y="1803400"/>
                  </a:lnTo>
                  <a:cubicBezTo>
                    <a:pt x="6289225" y="1793240"/>
                    <a:pt x="6290495" y="1781810"/>
                    <a:pt x="6290495" y="1771650"/>
                  </a:cubicBezTo>
                  <a:lnTo>
                    <a:pt x="6291765" y="1774190"/>
                  </a:lnTo>
                  <a:lnTo>
                    <a:pt x="6290495" y="1757680"/>
                  </a:lnTo>
                  <a:lnTo>
                    <a:pt x="6290495" y="1755140"/>
                  </a:lnTo>
                  <a:lnTo>
                    <a:pt x="6286685" y="1659890"/>
                  </a:lnTo>
                  <a:lnTo>
                    <a:pt x="6279065" y="1659890"/>
                  </a:lnTo>
                  <a:cubicBezTo>
                    <a:pt x="6277795" y="1653540"/>
                    <a:pt x="6277795" y="1647190"/>
                    <a:pt x="6276525" y="1642110"/>
                  </a:cubicBezTo>
                  <a:lnTo>
                    <a:pt x="6277795" y="1643380"/>
                  </a:lnTo>
                  <a:lnTo>
                    <a:pt x="6279065" y="1623060"/>
                  </a:lnTo>
                  <a:cubicBezTo>
                    <a:pt x="6280335" y="1602740"/>
                    <a:pt x="6280335" y="1586230"/>
                    <a:pt x="6280335" y="1570990"/>
                  </a:cubicBezTo>
                  <a:cubicBezTo>
                    <a:pt x="6282875" y="1563370"/>
                    <a:pt x="6285415" y="1555750"/>
                    <a:pt x="6286685" y="1546860"/>
                  </a:cubicBezTo>
                  <a:lnTo>
                    <a:pt x="6287955" y="1543050"/>
                  </a:lnTo>
                  <a:lnTo>
                    <a:pt x="6284145" y="1540510"/>
                  </a:lnTo>
                  <a:cubicBezTo>
                    <a:pt x="6284145" y="1539240"/>
                    <a:pt x="6281605" y="1534160"/>
                    <a:pt x="6280335" y="1511300"/>
                  </a:cubicBezTo>
                  <a:cubicBezTo>
                    <a:pt x="6280335" y="1480820"/>
                    <a:pt x="6277795" y="1456690"/>
                    <a:pt x="6273985" y="1416050"/>
                  </a:cubicBezTo>
                  <a:lnTo>
                    <a:pt x="6284145" y="1379220"/>
                  </a:lnTo>
                  <a:cubicBezTo>
                    <a:pt x="6287955" y="1365250"/>
                    <a:pt x="6287955" y="1361440"/>
                    <a:pt x="6287955" y="1355090"/>
                  </a:cubicBezTo>
                  <a:cubicBezTo>
                    <a:pt x="6287955" y="1350010"/>
                    <a:pt x="6287955" y="1342390"/>
                    <a:pt x="6291765" y="1320800"/>
                  </a:cubicBezTo>
                  <a:lnTo>
                    <a:pt x="6287955" y="1319530"/>
                  </a:lnTo>
                  <a:cubicBezTo>
                    <a:pt x="6286685" y="1311910"/>
                    <a:pt x="6286685" y="1282700"/>
                    <a:pt x="6286685" y="1263650"/>
                  </a:cubicBezTo>
                  <a:cubicBezTo>
                    <a:pt x="6286685" y="1225550"/>
                    <a:pt x="6286685" y="1211580"/>
                    <a:pt x="6284145" y="1207770"/>
                  </a:cubicBezTo>
                  <a:cubicBezTo>
                    <a:pt x="6286685" y="1189990"/>
                    <a:pt x="6287955" y="1173480"/>
                    <a:pt x="6287955" y="1155700"/>
                  </a:cubicBezTo>
                  <a:cubicBezTo>
                    <a:pt x="6287955" y="1135380"/>
                    <a:pt x="6287955" y="1113790"/>
                    <a:pt x="6293035" y="1087120"/>
                  </a:cubicBezTo>
                  <a:close/>
                  <a:moveTo>
                    <a:pt x="27940" y="495300"/>
                  </a:moveTo>
                  <a:lnTo>
                    <a:pt x="27940" y="488950"/>
                  </a:lnTo>
                  <a:lnTo>
                    <a:pt x="29210" y="488950"/>
                  </a:lnTo>
                  <a:cubicBezTo>
                    <a:pt x="27940" y="491490"/>
                    <a:pt x="27940" y="492760"/>
                    <a:pt x="27940" y="495300"/>
                  </a:cubicBezTo>
                  <a:close/>
                  <a:moveTo>
                    <a:pt x="38100" y="2854960"/>
                  </a:moveTo>
                  <a:cubicBezTo>
                    <a:pt x="38100" y="2851150"/>
                    <a:pt x="36830" y="2848610"/>
                    <a:pt x="36830" y="2846070"/>
                  </a:cubicBezTo>
                  <a:lnTo>
                    <a:pt x="38100" y="2846070"/>
                  </a:lnTo>
                  <a:lnTo>
                    <a:pt x="38100" y="2854960"/>
                  </a:lnTo>
                  <a:close/>
                  <a:moveTo>
                    <a:pt x="6218105" y="546100"/>
                  </a:moveTo>
                  <a:lnTo>
                    <a:pt x="6219375" y="577850"/>
                  </a:lnTo>
                  <a:lnTo>
                    <a:pt x="6210485" y="563880"/>
                  </a:lnTo>
                  <a:lnTo>
                    <a:pt x="6213025" y="591820"/>
                  </a:lnTo>
                  <a:cubicBezTo>
                    <a:pt x="6218105" y="647700"/>
                    <a:pt x="6216835" y="669290"/>
                    <a:pt x="6215565" y="718820"/>
                  </a:cubicBezTo>
                  <a:lnTo>
                    <a:pt x="6214295" y="741680"/>
                  </a:lnTo>
                  <a:lnTo>
                    <a:pt x="6211755" y="762000"/>
                  </a:lnTo>
                  <a:cubicBezTo>
                    <a:pt x="6209215" y="786130"/>
                    <a:pt x="6209215" y="817880"/>
                    <a:pt x="6210485" y="843280"/>
                  </a:cubicBezTo>
                  <a:lnTo>
                    <a:pt x="6206675" y="843280"/>
                  </a:lnTo>
                  <a:lnTo>
                    <a:pt x="6206675" y="885190"/>
                  </a:lnTo>
                  <a:lnTo>
                    <a:pt x="6210485" y="885190"/>
                  </a:lnTo>
                  <a:lnTo>
                    <a:pt x="6215565" y="956310"/>
                  </a:lnTo>
                  <a:lnTo>
                    <a:pt x="6210485" y="956310"/>
                  </a:lnTo>
                  <a:cubicBezTo>
                    <a:pt x="6210485" y="962660"/>
                    <a:pt x="6210485" y="967740"/>
                    <a:pt x="6211755" y="974090"/>
                  </a:cubicBezTo>
                  <a:lnTo>
                    <a:pt x="6202865" y="974090"/>
                  </a:lnTo>
                  <a:lnTo>
                    <a:pt x="6202865" y="976630"/>
                  </a:lnTo>
                  <a:lnTo>
                    <a:pt x="6207945" y="1078230"/>
                  </a:lnTo>
                  <a:cubicBezTo>
                    <a:pt x="6206675" y="1082040"/>
                    <a:pt x="6206675" y="1088390"/>
                    <a:pt x="6205405" y="1097280"/>
                  </a:cubicBezTo>
                  <a:cubicBezTo>
                    <a:pt x="6204135" y="1104900"/>
                    <a:pt x="6202865" y="1116330"/>
                    <a:pt x="6201595" y="1118870"/>
                  </a:cubicBezTo>
                  <a:lnTo>
                    <a:pt x="6200325" y="1118870"/>
                  </a:lnTo>
                  <a:cubicBezTo>
                    <a:pt x="6199055" y="1146810"/>
                    <a:pt x="6200325" y="1179830"/>
                    <a:pt x="6202865" y="1215390"/>
                  </a:cubicBezTo>
                  <a:cubicBezTo>
                    <a:pt x="6205405" y="1256030"/>
                    <a:pt x="6207945" y="1299210"/>
                    <a:pt x="6205405" y="1339850"/>
                  </a:cubicBezTo>
                  <a:lnTo>
                    <a:pt x="6205405" y="1342390"/>
                  </a:lnTo>
                  <a:cubicBezTo>
                    <a:pt x="6206675" y="1346200"/>
                    <a:pt x="6206675" y="1356360"/>
                    <a:pt x="6207945" y="1369060"/>
                  </a:cubicBezTo>
                  <a:cubicBezTo>
                    <a:pt x="6207945" y="1389380"/>
                    <a:pt x="6206675" y="1408430"/>
                    <a:pt x="6206675" y="1428750"/>
                  </a:cubicBezTo>
                  <a:cubicBezTo>
                    <a:pt x="6205405" y="1478280"/>
                    <a:pt x="6202865" y="1530350"/>
                    <a:pt x="6207945" y="1592580"/>
                  </a:cubicBezTo>
                  <a:lnTo>
                    <a:pt x="6199055" y="1642110"/>
                  </a:lnTo>
                  <a:lnTo>
                    <a:pt x="6199055" y="1643380"/>
                  </a:lnTo>
                  <a:cubicBezTo>
                    <a:pt x="6199055" y="1662430"/>
                    <a:pt x="6200325" y="1668780"/>
                    <a:pt x="6206675" y="1670050"/>
                  </a:cubicBezTo>
                  <a:cubicBezTo>
                    <a:pt x="6209215" y="1670050"/>
                    <a:pt x="6210485" y="1670050"/>
                    <a:pt x="6213025" y="1667510"/>
                  </a:cubicBezTo>
                  <a:cubicBezTo>
                    <a:pt x="6213025" y="1673860"/>
                    <a:pt x="6213025" y="1680210"/>
                    <a:pt x="6214295" y="1690370"/>
                  </a:cubicBezTo>
                  <a:cubicBezTo>
                    <a:pt x="6215565" y="1717040"/>
                    <a:pt x="6214295" y="1727200"/>
                    <a:pt x="6214295" y="1732280"/>
                  </a:cubicBezTo>
                  <a:cubicBezTo>
                    <a:pt x="6213025" y="1732280"/>
                    <a:pt x="6211755" y="1732280"/>
                    <a:pt x="6209215" y="1733550"/>
                  </a:cubicBezTo>
                  <a:cubicBezTo>
                    <a:pt x="6205405" y="1736090"/>
                    <a:pt x="6204135" y="1741170"/>
                    <a:pt x="6204135" y="1747520"/>
                  </a:cubicBezTo>
                  <a:lnTo>
                    <a:pt x="6205405" y="1756410"/>
                  </a:lnTo>
                  <a:cubicBezTo>
                    <a:pt x="6209215" y="1784350"/>
                    <a:pt x="6213025" y="1821180"/>
                    <a:pt x="6213025" y="1863090"/>
                  </a:cubicBezTo>
                  <a:lnTo>
                    <a:pt x="6211755" y="1863090"/>
                  </a:lnTo>
                  <a:lnTo>
                    <a:pt x="6211755" y="1856740"/>
                  </a:lnTo>
                  <a:cubicBezTo>
                    <a:pt x="6210485" y="1830070"/>
                    <a:pt x="6209215" y="1827530"/>
                    <a:pt x="6202865" y="1827530"/>
                  </a:cubicBezTo>
                  <a:cubicBezTo>
                    <a:pt x="6195245" y="1827530"/>
                    <a:pt x="6195245" y="1832610"/>
                    <a:pt x="6192705" y="1855470"/>
                  </a:cubicBezTo>
                  <a:lnTo>
                    <a:pt x="6191435" y="1859280"/>
                  </a:lnTo>
                  <a:lnTo>
                    <a:pt x="6195245" y="1861820"/>
                  </a:lnTo>
                  <a:cubicBezTo>
                    <a:pt x="6201595" y="1869440"/>
                    <a:pt x="6201595" y="1926590"/>
                    <a:pt x="6201595" y="1969770"/>
                  </a:cubicBezTo>
                  <a:cubicBezTo>
                    <a:pt x="6201595" y="2044700"/>
                    <a:pt x="6204135" y="2075180"/>
                    <a:pt x="6210485" y="2084070"/>
                  </a:cubicBezTo>
                  <a:lnTo>
                    <a:pt x="6209215" y="2095500"/>
                  </a:lnTo>
                  <a:lnTo>
                    <a:pt x="6206675" y="2095500"/>
                  </a:lnTo>
                  <a:cubicBezTo>
                    <a:pt x="6202865" y="2132330"/>
                    <a:pt x="6205405" y="2146300"/>
                    <a:pt x="6209215" y="2162810"/>
                  </a:cubicBezTo>
                  <a:cubicBezTo>
                    <a:pt x="6213025" y="2178050"/>
                    <a:pt x="6216835" y="2195830"/>
                    <a:pt x="6215565" y="2241550"/>
                  </a:cubicBezTo>
                  <a:cubicBezTo>
                    <a:pt x="6214295" y="2258060"/>
                    <a:pt x="6214295" y="2269490"/>
                    <a:pt x="6213025" y="2274570"/>
                  </a:cubicBezTo>
                  <a:lnTo>
                    <a:pt x="6209215" y="2274570"/>
                  </a:lnTo>
                  <a:lnTo>
                    <a:pt x="6213025" y="2345690"/>
                  </a:lnTo>
                  <a:lnTo>
                    <a:pt x="6213025" y="2349500"/>
                  </a:lnTo>
                  <a:lnTo>
                    <a:pt x="6210485" y="2349500"/>
                  </a:lnTo>
                  <a:lnTo>
                    <a:pt x="6211755" y="2426970"/>
                  </a:lnTo>
                  <a:lnTo>
                    <a:pt x="6206675" y="2418080"/>
                  </a:lnTo>
                  <a:lnTo>
                    <a:pt x="6211755" y="2449830"/>
                  </a:lnTo>
                  <a:cubicBezTo>
                    <a:pt x="6213025" y="2458720"/>
                    <a:pt x="6215565" y="2473960"/>
                    <a:pt x="6216835" y="2487930"/>
                  </a:cubicBezTo>
                  <a:lnTo>
                    <a:pt x="6213025" y="2501900"/>
                  </a:lnTo>
                  <a:cubicBezTo>
                    <a:pt x="6204135" y="2531110"/>
                    <a:pt x="6205405" y="2545080"/>
                    <a:pt x="6206675" y="2566670"/>
                  </a:cubicBezTo>
                  <a:cubicBezTo>
                    <a:pt x="6207945" y="2575560"/>
                    <a:pt x="6207945" y="2585720"/>
                    <a:pt x="6209215" y="2599690"/>
                  </a:cubicBezTo>
                  <a:lnTo>
                    <a:pt x="6204135" y="2616200"/>
                  </a:lnTo>
                  <a:cubicBezTo>
                    <a:pt x="6202865" y="2620010"/>
                    <a:pt x="6202865" y="2622550"/>
                    <a:pt x="6201595" y="2626360"/>
                  </a:cubicBezTo>
                  <a:lnTo>
                    <a:pt x="6209215" y="2626360"/>
                  </a:lnTo>
                  <a:lnTo>
                    <a:pt x="6209215" y="2636520"/>
                  </a:lnTo>
                  <a:lnTo>
                    <a:pt x="6204135" y="2636520"/>
                  </a:lnTo>
                  <a:cubicBezTo>
                    <a:pt x="6201595" y="2649220"/>
                    <a:pt x="6200325" y="2670810"/>
                    <a:pt x="6199055" y="2698750"/>
                  </a:cubicBezTo>
                  <a:cubicBezTo>
                    <a:pt x="6197785" y="2719070"/>
                    <a:pt x="6197785" y="2740660"/>
                    <a:pt x="6195245" y="2766060"/>
                  </a:cubicBezTo>
                  <a:lnTo>
                    <a:pt x="6207945" y="2767330"/>
                  </a:lnTo>
                  <a:cubicBezTo>
                    <a:pt x="6209215" y="2764790"/>
                    <a:pt x="6209215" y="2758440"/>
                    <a:pt x="6210485" y="2752090"/>
                  </a:cubicBezTo>
                  <a:lnTo>
                    <a:pt x="6214295" y="2752090"/>
                  </a:lnTo>
                  <a:cubicBezTo>
                    <a:pt x="6214295" y="2759710"/>
                    <a:pt x="6215565" y="2768600"/>
                    <a:pt x="6216835" y="2777490"/>
                  </a:cubicBezTo>
                  <a:cubicBezTo>
                    <a:pt x="6211755" y="2783840"/>
                    <a:pt x="6211755" y="2801620"/>
                    <a:pt x="6213025" y="2839720"/>
                  </a:cubicBezTo>
                  <a:lnTo>
                    <a:pt x="6213025" y="2849880"/>
                  </a:lnTo>
                  <a:lnTo>
                    <a:pt x="6204135" y="2847340"/>
                  </a:lnTo>
                  <a:lnTo>
                    <a:pt x="6204135" y="2857500"/>
                  </a:lnTo>
                  <a:cubicBezTo>
                    <a:pt x="6205405" y="2887980"/>
                    <a:pt x="6207945" y="2896870"/>
                    <a:pt x="6210485" y="2908300"/>
                  </a:cubicBezTo>
                  <a:cubicBezTo>
                    <a:pt x="6211755" y="2913380"/>
                    <a:pt x="6213025" y="2919730"/>
                    <a:pt x="6214295" y="2928620"/>
                  </a:cubicBezTo>
                  <a:cubicBezTo>
                    <a:pt x="6213025" y="2975610"/>
                    <a:pt x="6207945" y="2988310"/>
                    <a:pt x="6202865" y="2998470"/>
                  </a:cubicBezTo>
                  <a:lnTo>
                    <a:pt x="6201595" y="3001010"/>
                  </a:lnTo>
                  <a:lnTo>
                    <a:pt x="6201595" y="3003550"/>
                  </a:lnTo>
                  <a:cubicBezTo>
                    <a:pt x="6201595" y="3032760"/>
                    <a:pt x="6201595" y="3036570"/>
                    <a:pt x="6207945" y="3037840"/>
                  </a:cubicBezTo>
                  <a:cubicBezTo>
                    <a:pt x="6210485" y="3037840"/>
                    <a:pt x="6211755" y="3037840"/>
                    <a:pt x="6213025" y="3036570"/>
                  </a:cubicBezTo>
                  <a:lnTo>
                    <a:pt x="6213025" y="3044190"/>
                  </a:lnTo>
                  <a:cubicBezTo>
                    <a:pt x="6210485" y="3110230"/>
                    <a:pt x="6213025" y="3158490"/>
                    <a:pt x="6216835" y="3232150"/>
                  </a:cubicBezTo>
                  <a:lnTo>
                    <a:pt x="6218105" y="3244850"/>
                  </a:lnTo>
                  <a:cubicBezTo>
                    <a:pt x="6211755" y="3244850"/>
                    <a:pt x="6211755" y="3251200"/>
                    <a:pt x="6210485" y="3253740"/>
                  </a:cubicBezTo>
                  <a:lnTo>
                    <a:pt x="6210485" y="3255010"/>
                  </a:lnTo>
                  <a:lnTo>
                    <a:pt x="6214295" y="3280410"/>
                  </a:lnTo>
                  <a:lnTo>
                    <a:pt x="6211755" y="3276600"/>
                  </a:lnTo>
                  <a:lnTo>
                    <a:pt x="6213025" y="3304540"/>
                  </a:lnTo>
                  <a:cubicBezTo>
                    <a:pt x="6214295" y="3321050"/>
                    <a:pt x="6215565" y="3324860"/>
                    <a:pt x="6218105" y="3328670"/>
                  </a:cubicBezTo>
                  <a:cubicBezTo>
                    <a:pt x="6219375" y="3331210"/>
                    <a:pt x="6221915" y="3333750"/>
                    <a:pt x="6223185" y="3364230"/>
                  </a:cubicBezTo>
                  <a:lnTo>
                    <a:pt x="6223185" y="3366770"/>
                  </a:lnTo>
                  <a:cubicBezTo>
                    <a:pt x="6225725" y="3373120"/>
                    <a:pt x="6224455" y="3388360"/>
                    <a:pt x="6223185" y="3398520"/>
                  </a:cubicBezTo>
                  <a:lnTo>
                    <a:pt x="6209215" y="3397250"/>
                  </a:lnTo>
                  <a:lnTo>
                    <a:pt x="6183815" y="3394710"/>
                  </a:lnTo>
                  <a:cubicBezTo>
                    <a:pt x="6163495" y="3393440"/>
                    <a:pt x="6144445" y="3394710"/>
                    <a:pt x="6129205" y="3395980"/>
                  </a:cubicBezTo>
                  <a:lnTo>
                    <a:pt x="6129205" y="3392170"/>
                  </a:lnTo>
                  <a:lnTo>
                    <a:pt x="6124125" y="3389630"/>
                  </a:lnTo>
                  <a:lnTo>
                    <a:pt x="6077135" y="3393440"/>
                  </a:lnTo>
                  <a:cubicBezTo>
                    <a:pt x="6032685" y="3395980"/>
                    <a:pt x="6025065" y="3397250"/>
                    <a:pt x="5979345" y="3402330"/>
                  </a:cubicBezTo>
                  <a:cubicBezTo>
                    <a:pt x="5952675" y="3399790"/>
                    <a:pt x="5926005" y="3398520"/>
                    <a:pt x="5899335" y="3398520"/>
                  </a:cubicBezTo>
                  <a:lnTo>
                    <a:pt x="5885365" y="3398520"/>
                  </a:lnTo>
                  <a:cubicBezTo>
                    <a:pt x="5875205" y="3397250"/>
                    <a:pt x="5862505" y="3395980"/>
                    <a:pt x="5845995" y="3395980"/>
                  </a:cubicBezTo>
                  <a:lnTo>
                    <a:pt x="5845995" y="3398520"/>
                  </a:lnTo>
                  <a:lnTo>
                    <a:pt x="5843455" y="3398520"/>
                  </a:lnTo>
                  <a:cubicBezTo>
                    <a:pt x="5842185" y="3397250"/>
                    <a:pt x="5840915" y="3397250"/>
                    <a:pt x="5839645" y="3395980"/>
                  </a:cubicBezTo>
                  <a:lnTo>
                    <a:pt x="5837105" y="3395980"/>
                  </a:lnTo>
                  <a:cubicBezTo>
                    <a:pt x="5825675" y="3398520"/>
                    <a:pt x="5812975" y="3399790"/>
                    <a:pt x="5797735" y="3401060"/>
                  </a:cubicBezTo>
                  <a:lnTo>
                    <a:pt x="5779955" y="3393440"/>
                  </a:lnTo>
                  <a:lnTo>
                    <a:pt x="5773605" y="3398520"/>
                  </a:lnTo>
                  <a:lnTo>
                    <a:pt x="5658035" y="3393440"/>
                  </a:lnTo>
                  <a:cubicBezTo>
                    <a:pt x="5640255" y="3395980"/>
                    <a:pt x="5622475" y="3397250"/>
                    <a:pt x="5605965" y="3399790"/>
                  </a:cubicBezTo>
                  <a:cubicBezTo>
                    <a:pt x="5580565" y="3399790"/>
                    <a:pt x="5556435" y="3398520"/>
                    <a:pt x="5531035" y="3398520"/>
                  </a:cubicBezTo>
                  <a:lnTo>
                    <a:pt x="5531035" y="3393440"/>
                  </a:lnTo>
                  <a:lnTo>
                    <a:pt x="5480235" y="3397250"/>
                  </a:lnTo>
                  <a:cubicBezTo>
                    <a:pt x="5471345" y="3397250"/>
                    <a:pt x="5463725" y="3397250"/>
                    <a:pt x="5453565" y="3395980"/>
                  </a:cubicBezTo>
                  <a:lnTo>
                    <a:pt x="5453565" y="3394710"/>
                  </a:lnTo>
                  <a:cubicBezTo>
                    <a:pt x="5395370" y="3390900"/>
                    <a:pt x="5302369" y="3389630"/>
                    <a:pt x="5192761" y="3389630"/>
                  </a:cubicBezTo>
                  <a:lnTo>
                    <a:pt x="5116368" y="3389630"/>
                  </a:lnTo>
                  <a:lnTo>
                    <a:pt x="5146260" y="3394710"/>
                  </a:lnTo>
                  <a:cubicBezTo>
                    <a:pt x="5126332" y="3394710"/>
                    <a:pt x="5113046" y="3393440"/>
                    <a:pt x="5096439" y="3393440"/>
                  </a:cubicBezTo>
                  <a:cubicBezTo>
                    <a:pt x="5086475" y="3393440"/>
                    <a:pt x="5076510" y="3392170"/>
                    <a:pt x="5066546" y="3392170"/>
                  </a:cubicBezTo>
                  <a:lnTo>
                    <a:pt x="5059903" y="3392170"/>
                  </a:lnTo>
                  <a:cubicBezTo>
                    <a:pt x="5049938" y="3393440"/>
                    <a:pt x="5036653" y="3394710"/>
                    <a:pt x="5030009" y="3397250"/>
                  </a:cubicBezTo>
                  <a:lnTo>
                    <a:pt x="5030009" y="3395980"/>
                  </a:lnTo>
                  <a:cubicBezTo>
                    <a:pt x="4953616" y="3392170"/>
                    <a:pt x="4900473" y="3393440"/>
                    <a:pt x="4857293" y="3397250"/>
                  </a:cubicBezTo>
                  <a:lnTo>
                    <a:pt x="4850651" y="3397250"/>
                  </a:lnTo>
                  <a:cubicBezTo>
                    <a:pt x="4691221" y="3397250"/>
                    <a:pt x="4511862" y="3397250"/>
                    <a:pt x="4472005" y="3389630"/>
                  </a:cubicBezTo>
                  <a:lnTo>
                    <a:pt x="4465361" y="3389630"/>
                  </a:lnTo>
                  <a:cubicBezTo>
                    <a:pt x="4408896" y="3389630"/>
                    <a:pt x="4392289" y="3389630"/>
                    <a:pt x="4388968" y="3395980"/>
                  </a:cubicBezTo>
                  <a:lnTo>
                    <a:pt x="4362396" y="3395980"/>
                  </a:lnTo>
                  <a:lnTo>
                    <a:pt x="4319217" y="3392170"/>
                  </a:lnTo>
                  <a:lnTo>
                    <a:pt x="4279360" y="3397250"/>
                  </a:lnTo>
                  <a:cubicBezTo>
                    <a:pt x="4259431" y="3397250"/>
                    <a:pt x="4239502" y="3397250"/>
                    <a:pt x="4226216" y="3395980"/>
                  </a:cubicBezTo>
                  <a:lnTo>
                    <a:pt x="4226216" y="3387090"/>
                  </a:lnTo>
                  <a:cubicBezTo>
                    <a:pt x="4143180" y="3384550"/>
                    <a:pt x="4020286" y="3385820"/>
                    <a:pt x="3930606" y="3387090"/>
                  </a:cubicBezTo>
                  <a:cubicBezTo>
                    <a:pt x="3890749" y="3387090"/>
                    <a:pt x="3854213" y="3388360"/>
                    <a:pt x="3834284" y="3388360"/>
                  </a:cubicBezTo>
                  <a:lnTo>
                    <a:pt x="3834284" y="3390900"/>
                  </a:lnTo>
                  <a:lnTo>
                    <a:pt x="3561924" y="3390900"/>
                  </a:lnTo>
                  <a:lnTo>
                    <a:pt x="3561924" y="3388360"/>
                  </a:lnTo>
                  <a:cubicBezTo>
                    <a:pt x="3551960" y="3389630"/>
                    <a:pt x="3541996" y="3389630"/>
                    <a:pt x="3535353" y="3390900"/>
                  </a:cubicBezTo>
                  <a:lnTo>
                    <a:pt x="3445673" y="3390900"/>
                  </a:lnTo>
                  <a:cubicBezTo>
                    <a:pt x="3209850" y="3390900"/>
                    <a:pt x="2964061" y="3390900"/>
                    <a:pt x="2748167" y="3394710"/>
                  </a:cubicBezTo>
                  <a:lnTo>
                    <a:pt x="2734881" y="3394710"/>
                  </a:lnTo>
                  <a:cubicBezTo>
                    <a:pt x="2711630" y="3394710"/>
                    <a:pt x="2691702" y="3395980"/>
                    <a:pt x="2668451" y="3395980"/>
                  </a:cubicBezTo>
                  <a:lnTo>
                    <a:pt x="2555522" y="3398520"/>
                  </a:lnTo>
                  <a:lnTo>
                    <a:pt x="2578772" y="3401060"/>
                  </a:lnTo>
                  <a:lnTo>
                    <a:pt x="2528950" y="3401060"/>
                  </a:lnTo>
                  <a:cubicBezTo>
                    <a:pt x="2512343" y="3397250"/>
                    <a:pt x="2482450" y="3394710"/>
                    <a:pt x="2462521" y="3392170"/>
                  </a:cubicBezTo>
                  <a:lnTo>
                    <a:pt x="2459200" y="3398520"/>
                  </a:lnTo>
                  <a:lnTo>
                    <a:pt x="2455878" y="3393440"/>
                  </a:lnTo>
                  <a:cubicBezTo>
                    <a:pt x="2445913" y="3394710"/>
                    <a:pt x="2382806" y="3393440"/>
                    <a:pt x="2329662" y="3393440"/>
                  </a:cubicBezTo>
                  <a:lnTo>
                    <a:pt x="2176875" y="3393440"/>
                  </a:lnTo>
                  <a:lnTo>
                    <a:pt x="2176875" y="3397250"/>
                  </a:lnTo>
                  <a:cubicBezTo>
                    <a:pt x="2163589" y="3397250"/>
                    <a:pt x="2153625" y="3397250"/>
                    <a:pt x="2140339" y="3398520"/>
                  </a:cubicBezTo>
                  <a:lnTo>
                    <a:pt x="2137018" y="3398520"/>
                  </a:lnTo>
                  <a:cubicBezTo>
                    <a:pt x="2100482" y="3399790"/>
                    <a:pt x="2060624" y="3401060"/>
                    <a:pt x="2014124" y="3402330"/>
                  </a:cubicBezTo>
                  <a:cubicBezTo>
                    <a:pt x="2017445" y="3401060"/>
                    <a:pt x="2017445" y="3399790"/>
                    <a:pt x="2020767" y="3398520"/>
                  </a:cubicBezTo>
                  <a:cubicBezTo>
                    <a:pt x="2024088" y="3392170"/>
                    <a:pt x="2004159" y="3388360"/>
                    <a:pt x="1994195" y="3387090"/>
                  </a:cubicBezTo>
                  <a:lnTo>
                    <a:pt x="1987552" y="3387090"/>
                  </a:lnTo>
                  <a:cubicBezTo>
                    <a:pt x="1897873" y="3385820"/>
                    <a:pt x="1881265" y="3387090"/>
                    <a:pt x="1867980" y="3390900"/>
                  </a:cubicBezTo>
                  <a:cubicBezTo>
                    <a:pt x="1864658" y="3392170"/>
                    <a:pt x="1854694" y="3393440"/>
                    <a:pt x="1781621" y="3392170"/>
                  </a:cubicBezTo>
                  <a:lnTo>
                    <a:pt x="1774979" y="3392170"/>
                  </a:lnTo>
                  <a:cubicBezTo>
                    <a:pt x="1765014" y="3393440"/>
                    <a:pt x="1758371" y="3394710"/>
                    <a:pt x="1755050" y="3395980"/>
                  </a:cubicBezTo>
                  <a:cubicBezTo>
                    <a:pt x="1668692" y="3397250"/>
                    <a:pt x="1638799" y="3398520"/>
                    <a:pt x="1615548" y="3399790"/>
                  </a:cubicBezTo>
                  <a:lnTo>
                    <a:pt x="1532512" y="3397250"/>
                  </a:lnTo>
                  <a:cubicBezTo>
                    <a:pt x="1502619" y="3395980"/>
                    <a:pt x="1486012" y="3395980"/>
                    <a:pt x="1476047" y="3394710"/>
                  </a:cubicBezTo>
                  <a:lnTo>
                    <a:pt x="1476047" y="3385820"/>
                  </a:lnTo>
                  <a:lnTo>
                    <a:pt x="1080793" y="3383280"/>
                  </a:lnTo>
                  <a:lnTo>
                    <a:pt x="1090758" y="3388360"/>
                  </a:lnTo>
                  <a:cubicBezTo>
                    <a:pt x="1064186" y="3389630"/>
                    <a:pt x="1011043" y="3392170"/>
                    <a:pt x="974507" y="3392170"/>
                  </a:cubicBezTo>
                  <a:cubicBezTo>
                    <a:pt x="957900" y="3392170"/>
                    <a:pt x="941292" y="3393440"/>
                    <a:pt x="928006" y="3393440"/>
                  </a:cubicBezTo>
                  <a:lnTo>
                    <a:pt x="840740" y="3393440"/>
                  </a:lnTo>
                  <a:lnTo>
                    <a:pt x="840740" y="3389630"/>
                  </a:lnTo>
                  <a:lnTo>
                    <a:pt x="836930" y="3390900"/>
                  </a:lnTo>
                  <a:cubicBezTo>
                    <a:pt x="830580" y="3392170"/>
                    <a:pt x="805180" y="3393440"/>
                    <a:pt x="778510" y="3394710"/>
                  </a:cubicBezTo>
                  <a:lnTo>
                    <a:pt x="778510" y="3389630"/>
                  </a:lnTo>
                  <a:cubicBezTo>
                    <a:pt x="754380" y="3388360"/>
                    <a:pt x="734060" y="3389630"/>
                    <a:pt x="713740" y="3392170"/>
                  </a:cubicBezTo>
                  <a:cubicBezTo>
                    <a:pt x="687070" y="3394710"/>
                    <a:pt x="660400" y="3397250"/>
                    <a:pt x="623570" y="3392170"/>
                  </a:cubicBezTo>
                  <a:cubicBezTo>
                    <a:pt x="614680" y="3392170"/>
                    <a:pt x="601980" y="3389630"/>
                    <a:pt x="589280" y="3388360"/>
                  </a:cubicBezTo>
                  <a:cubicBezTo>
                    <a:pt x="561340" y="3384550"/>
                    <a:pt x="551180" y="3383280"/>
                    <a:pt x="546100" y="3388360"/>
                  </a:cubicBezTo>
                  <a:lnTo>
                    <a:pt x="544830" y="3389630"/>
                  </a:lnTo>
                  <a:cubicBezTo>
                    <a:pt x="537210" y="3389630"/>
                    <a:pt x="529590" y="3389630"/>
                    <a:pt x="520700" y="3390900"/>
                  </a:cubicBezTo>
                  <a:cubicBezTo>
                    <a:pt x="497840" y="3392170"/>
                    <a:pt x="474980" y="3393440"/>
                    <a:pt x="448310" y="3389630"/>
                  </a:cubicBezTo>
                  <a:lnTo>
                    <a:pt x="445770" y="3389630"/>
                  </a:lnTo>
                  <a:cubicBezTo>
                    <a:pt x="444500" y="3389630"/>
                    <a:pt x="443230" y="3389630"/>
                    <a:pt x="443230" y="3390900"/>
                  </a:cubicBezTo>
                  <a:lnTo>
                    <a:pt x="429260" y="3388360"/>
                  </a:lnTo>
                  <a:cubicBezTo>
                    <a:pt x="416560" y="3385820"/>
                    <a:pt x="393700" y="3387090"/>
                    <a:pt x="373380" y="3388360"/>
                  </a:cubicBezTo>
                  <a:cubicBezTo>
                    <a:pt x="363220" y="3388360"/>
                    <a:pt x="351790" y="3389630"/>
                    <a:pt x="346710" y="3389630"/>
                  </a:cubicBezTo>
                  <a:lnTo>
                    <a:pt x="345440" y="3384550"/>
                  </a:lnTo>
                  <a:cubicBezTo>
                    <a:pt x="323850" y="3390900"/>
                    <a:pt x="297180" y="3390900"/>
                    <a:pt x="266700" y="3389630"/>
                  </a:cubicBezTo>
                  <a:cubicBezTo>
                    <a:pt x="242570" y="3388360"/>
                    <a:pt x="214630" y="3388360"/>
                    <a:pt x="185420" y="3390900"/>
                  </a:cubicBezTo>
                  <a:lnTo>
                    <a:pt x="189230" y="3385820"/>
                  </a:lnTo>
                  <a:lnTo>
                    <a:pt x="166370" y="3388360"/>
                  </a:lnTo>
                  <a:cubicBezTo>
                    <a:pt x="163830" y="3388360"/>
                    <a:pt x="161290" y="3388360"/>
                    <a:pt x="157480" y="3389630"/>
                  </a:cubicBezTo>
                  <a:lnTo>
                    <a:pt x="156210" y="3383280"/>
                  </a:lnTo>
                  <a:cubicBezTo>
                    <a:pt x="139700" y="3384550"/>
                    <a:pt x="123190" y="3385820"/>
                    <a:pt x="101600" y="3384550"/>
                  </a:cubicBezTo>
                  <a:lnTo>
                    <a:pt x="97790" y="3384550"/>
                  </a:lnTo>
                  <a:lnTo>
                    <a:pt x="87630" y="3383280"/>
                  </a:lnTo>
                  <a:lnTo>
                    <a:pt x="87630" y="3362960"/>
                  </a:lnTo>
                  <a:lnTo>
                    <a:pt x="74930" y="3362960"/>
                  </a:lnTo>
                  <a:lnTo>
                    <a:pt x="74930" y="3356610"/>
                  </a:lnTo>
                  <a:cubicBezTo>
                    <a:pt x="76200" y="3342640"/>
                    <a:pt x="77470" y="3333750"/>
                    <a:pt x="80010" y="3323590"/>
                  </a:cubicBezTo>
                  <a:lnTo>
                    <a:pt x="80010" y="3321050"/>
                  </a:lnTo>
                  <a:cubicBezTo>
                    <a:pt x="85090" y="3296920"/>
                    <a:pt x="88900" y="3270250"/>
                    <a:pt x="87630" y="3200400"/>
                  </a:cubicBezTo>
                  <a:lnTo>
                    <a:pt x="83820" y="3200400"/>
                  </a:lnTo>
                  <a:cubicBezTo>
                    <a:pt x="85090" y="3178810"/>
                    <a:pt x="86360" y="3161030"/>
                    <a:pt x="88900" y="3150870"/>
                  </a:cubicBezTo>
                  <a:cubicBezTo>
                    <a:pt x="88900" y="3102610"/>
                    <a:pt x="87630" y="3100070"/>
                    <a:pt x="81280" y="3100070"/>
                  </a:cubicBezTo>
                  <a:cubicBezTo>
                    <a:pt x="81280" y="3087370"/>
                    <a:pt x="80010" y="3077210"/>
                    <a:pt x="77470" y="3064510"/>
                  </a:cubicBezTo>
                  <a:cubicBezTo>
                    <a:pt x="76200" y="3054350"/>
                    <a:pt x="73660" y="3042920"/>
                    <a:pt x="73660" y="3028950"/>
                  </a:cubicBezTo>
                  <a:lnTo>
                    <a:pt x="78740" y="3028950"/>
                  </a:lnTo>
                  <a:lnTo>
                    <a:pt x="78740" y="3022600"/>
                  </a:lnTo>
                  <a:cubicBezTo>
                    <a:pt x="81280" y="2959100"/>
                    <a:pt x="77470" y="2951480"/>
                    <a:pt x="73660" y="2943860"/>
                  </a:cubicBezTo>
                  <a:cubicBezTo>
                    <a:pt x="72390" y="2941320"/>
                    <a:pt x="71120" y="2937510"/>
                    <a:pt x="69850" y="2927350"/>
                  </a:cubicBezTo>
                  <a:lnTo>
                    <a:pt x="78740" y="2926080"/>
                  </a:lnTo>
                  <a:lnTo>
                    <a:pt x="77470" y="2894330"/>
                  </a:lnTo>
                  <a:lnTo>
                    <a:pt x="86360" y="2908300"/>
                  </a:lnTo>
                  <a:lnTo>
                    <a:pt x="83820" y="2880360"/>
                  </a:lnTo>
                  <a:cubicBezTo>
                    <a:pt x="78740" y="2824480"/>
                    <a:pt x="80010" y="2802890"/>
                    <a:pt x="81280" y="2753360"/>
                  </a:cubicBezTo>
                  <a:lnTo>
                    <a:pt x="82550" y="2730500"/>
                  </a:lnTo>
                  <a:lnTo>
                    <a:pt x="85090" y="2710180"/>
                  </a:lnTo>
                  <a:cubicBezTo>
                    <a:pt x="87630" y="2686050"/>
                    <a:pt x="87630" y="2655570"/>
                    <a:pt x="86360" y="2630170"/>
                  </a:cubicBezTo>
                  <a:lnTo>
                    <a:pt x="88900" y="2630170"/>
                  </a:lnTo>
                  <a:cubicBezTo>
                    <a:pt x="87630" y="2623820"/>
                    <a:pt x="87630" y="2618740"/>
                    <a:pt x="87630" y="2613660"/>
                  </a:cubicBezTo>
                  <a:lnTo>
                    <a:pt x="87630" y="2586990"/>
                  </a:lnTo>
                  <a:lnTo>
                    <a:pt x="83820" y="2586990"/>
                  </a:lnTo>
                  <a:lnTo>
                    <a:pt x="78740" y="2515870"/>
                  </a:lnTo>
                  <a:lnTo>
                    <a:pt x="83820" y="2515870"/>
                  </a:lnTo>
                  <a:cubicBezTo>
                    <a:pt x="83820" y="2509520"/>
                    <a:pt x="83820" y="2504440"/>
                    <a:pt x="82550" y="2498090"/>
                  </a:cubicBezTo>
                  <a:lnTo>
                    <a:pt x="91440" y="2498090"/>
                  </a:lnTo>
                  <a:lnTo>
                    <a:pt x="91440" y="2495550"/>
                  </a:lnTo>
                  <a:lnTo>
                    <a:pt x="86360" y="2393950"/>
                  </a:lnTo>
                  <a:cubicBezTo>
                    <a:pt x="87630" y="2390140"/>
                    <a:pt x="87630" y="2383790"/>
                    <a:pt x="88900" y="2374900"/>
                  </a:cubicBezTo>
                  <a:cubicBezTo>
                    <a:pt x="90170" y="2367280"/>
                    <a:pt x="91440" y="2355850"/>
                    <a:pt x="92710" y="2353310"/>
                  </a:cubicBezTo>
                  <a:lnTo>
                    <a:pt x="93980" y="2353310"/>
                  </a:lnTo>
                  <a:cubicBezTo>
                    <a:pt x="95250" y="2325370"/>
                    <a:pt x="92710" y="2292350"/>
                    <a:pt x="91440" y="2256790"/>
                  </a:cubicBezTo>
                  <a:cubicBezTo>
                    <a:pt x="88900" y="2216150"/>
                    <a:pt x="86360" y="2172970"/>
                    <a:pt x="88900" y="2131060"/>
                  </a:cubicBezTo>
                  <a:lnTo>
                    <a:pt x="88900" y="2128520"/>
                  </a:lnTo>
                  <a:cubicBezTo>
                    <a:pt x="87630" y="2124710"/>
                    <a:pt x="87630" y="2114550"/>
                    <a:pt x="86360" y="2101850"/>
                  </a:cubicBezTo>
                  <a:cubicBezTo>
                    <a:pt x="86360" y="2081530"/>
                    <a:pt x="87630" y="2062480"/>
                    <a:pt x="87630" y="2042160"/>
                  </a:cubicBezTo>
                  <a:cubicBezTo>
                    <a:pt x="88900" y="1992630"/>
                    <a:pt x="91440" y="1940560"/>
                    <a:pt x="86360" y="1877060"/>
                  </a:cubicBezTo>
                  <a:lnTo>
                    <a:pt x="95250" y="1827530"/>
                  </a:lnTo>
                  <a:lnTo>
                    <a:pt x="95250" y="1826260"/>
                  </a:lnTo>
                  <a:cubicBezTo>
                    <a:pt x="95250" y="1807210"/>
                    <a:pt x="93980" y="1800860"/>
                    <a:pt x="87630" y="1799590"/>
                  </a:cubicBezTo>
                  <a:cubicBezTo>
                    <a:pt x="85090" y="1799590"/>
                    <a:pt x="83820" y="1799590"/>
                    <a:pt x="81280" y="1802130"/>
                  </a:cubicBezTo>
                  <a:cubicBezTo>
                    <a:pt x="81280" y="1795780"/>
                    <a:pt x="81280" y="1789430"/>
                    <a:pt x="80010" y="1779270"/>
                  </a:cubicBezTo>
                  <a:cubicBezTo>
                    <a:pt x="78740" y="1752600"/>
                    <a:pt x="80010" y="1742440"/>
                    <a:pt x="80010" y="1737360"/>
                  </a:cubicBezTo>
                  <a:cubicBezTo>
                    <a:pt x="81280" y="1737360"/>
                    <a:pt x="82550" y="1737360"/>
                    <a:pt x="85090" y="1736090"/>
                  </a:cubicBezTo>
                  <a:cubicBezTo>
                    <a:pt x="88900" y="1733550"/>
                    <a:pt x="90170" y="1728470"/>
                    <a:pt x="90170" y="1722120"/>
                  </a:cubicBezTo>
                  <a:lnTo>
                    <a:pt x="90170" y="1720850"/>
                  </a:lnTo>
                  <a:lnTo>
                    <a:pt x="88900" y="1714500"/>
                  </a:lnTo>
                  <a:cubicBezTo>
                    <a:pt x="85090" y="1686560"/>
                    <a:pt x="81280" y="1649730"/>
                    <a:pt x="81280" y="1607820"/>
                  </a:cubicBezTo>
                  <a:lnTo>
                    <a:pt x="82550" y="1607820"/>
                  </a:lnTo>
                  <a:lnTo>
                    <a:pt x="82550" y="1614170"/>
                  </a:lnTo>
                  <a:cubicBezTo>
                    <a:pt x="83820" y="1640840"/>
                    <a:pt x="85090" y="1643380"/>
                    <a:pt x="91440" y="1643380"/>
                  </a:cubicBezTo>
                  <a:cubicBezTo>
                    <a:pt x="99060" y="1643380"/>
                    <a:pt x="99060" y="1638300"/>
                    <a:pt x="101600" y="1615440"/>
                  </a:cubicBezTo>
                  <a:lnTo>
                    <a:pt x="102870" y="1611630"/>
                  </a:lnTo>
                  <a:lnTo>
                    <a:pt x="99060" y="1609090"/>
                  </a:lnTo>
                  <a:cubicBezTo>
                    <a:pt x="92710" y="1601470"/>
                    <a:pt x="92710" y="1544320"/>
                    <a:pt x="92710" y="1501140"/>
                  </a:cubicBezTo>
                  <a:cubicBezTo>
                    <a:pt x="92710" y="1426210"/>
                    <a:pt x="90170" y="1395730"/>
                    <a:pt x="83820" y="1386840"/>
                  </a:cubicBezTo>
                  <a:lnTo>
                    <a:pt x="85090" y="1375410"/>
                  </a:lnTo>
                  <a:lnTo>
                    <a:pt x="87630" y="1375410"/>
                  </a:lnTo>
                  <a:cubicBezTo>
                    <a:pt x="91440" y="1338580"/>
                    <a:pt x="88900" y="1324610"/>
                    <a:pt x="85090" y="1308100"/>
                  </a:cubicBezTo>
                  <a:cubicBezTo>
                    <a:pt x="81280" y="1292860"/>
                    <a:pt x="77470" y="1275080"/>
                    <a:pt x="78740" y="1229360"/>
                  </a:cubicBezTo>
                  <a:cubicBezTo>
                    <a:pt x="80010" y="1212850"/>
                    <a:pt x="80010" y="1201420"/>
                    <a:pt x="81280" y="1196340"/>
                  </a:cubicBezTo>
                  <a:lnTo>
                    <a:pt x="85090" y="1196340"/>
                  </a:lnTo>
                  <a:lnTo>
                    <a:pt x="81280" y="1125220"/>
                  </a:lnTo>
                  <a:lnTo>
                    <a:pt x="81280" y="1121410"/>
                  </a:lnTo>
                  <a:lnTo>
                    <a:pt x="83820" y="1121410"/>
                  </a:lnTo>
                  <a:lnTo>
                    <a:pt x="82550" y="1043940"/>
                  </a:lnTo>
                  <a:lnTo>
                    <a:pt x="87630" y="1052830"/>
                  </a:lnTo>
                  <a:lnTo>
                    <a:pt x="82550" y="1021080"/>
                  </a:lnTo>
                  <a:cubicBezTo>
                    <a:pt x="81280" y="1012190"/>
                    <a:pt x="78740" y="998220"/>
                    <a:pt x="77470" y="982980"/>
                  </a:cubicBezTo>
                  <a:lnTo>
                    <a:pt x="81280" y="969010"/>
                  </a:lnTo>
                  <a:cubicBezTo>
                    <a:pt x="90170" y="939800"/>
                    <a:pt x="88900" y="925830"/>
                    <a:pt x="87630" y="904240"/>
                  </a:cubicBezTo>
                  <a:cubicBezTo>
                    <a:pt x="86360" y="895350"/>
                    <a:pt x="86360" y="885190"/>
                    <a:pt x="85090" y="871220"/>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98113" y="83820"/>
                    <a:pt x="991114" y="85090"/>
                    <a:pt x="1100722" y="85090"/>
                  </a:cubicBezTo>
                  <a:lnTo>
                    <a:pt x="1177115" y="85090"/>
                  </a:lnTo>
                  <a:lnTo>
                    <a:pt x="1147222" y="80010"/>
                  </a:lnTo>
                  <a:cubicBezTo>
                    <a:pt x="1167151" y="80010"/>
                    <a:pt x="1180437" y="81280"/>
                    <a:pt x="1197044" y="81280"/>
                  </a:cubicBezTo>
                  <a:cubicBezTo>
                    <a:pt x="1207008" y="81280"/>
                    <a:pt x="1216973" y="82550"/>
                    <a:pt x="1226937" y="82550"/>
                  </a:cubicBezTo>
                  <a:lnTo>
                    <a:pt x="1233580" y="82550"/>
                  </a:lnTo>
                  <a:cubicBezTo>
                    <a:pt x="1243545" y="81280"/>
                    <a:pt x="1256830" y="80010"/>
                    <a:pt x="1263473" y="77470"/>
                  </a:cubicBezTo>
                  <a:lnTo>
                    <a:pt x="1263473" y="78740"/>
                  </a:lnTo>
                  <a:cubicBezTo>
                    <a:pt x="1339867" y="83820"/>
                    <a:pt x="1393010" y="82550"/>
                    <a:pt x="1436189" y="78740"/>
                  </a:cubicBezTo>
                  <a:lnTo>
                    <a:pt x="1442832" y="78740"/>
                  </a:lnTo>
                  <a:cubicBezTo>
                    <a:pt x="1602262" y="78740"/>
                    <a:pt x="1781621" y="78740"/>
                    <a:pt x="1821479" y="86360"/>
                  </a:cubicBezTo>
                  <a:lnTo>
                    <a:pt x="1828122" y="86360"/>
                  </a:lnTo>
                  <a:cubicBezTo>
                    <a:pt x="1887908" y="86360"/>
                    <a:pt x="1901194" y="86360"/>
                    <a:pt x="1904515" y="80010"/>
                  </a:cubicBezTo>
                  <a:lnTo>
                    <a:pt x="1931087" y="80010"/>
                  </a:lnTo>
                  <a:lnTo>
                    <a:pt x="1974266" y="83820"/>
                  </a:lnTo>
                  <a:lnTo>
                    <a:pt x="2014123" y="78740"/>
                  </a:lnTo>
                  <a:cubicBezTo>
                    <a:pt x="2034052" y="78740"/>
                    <a:pt x="2053981" y="78740"/>
                    <a:pt x="2067267" y="80010"/>
                  </a:cubicBezTo>
                  <a:lnTo>
                    <a:pt x="2067267" y="88900"/>
                  </a:lnTo>
                  <a:cubicBezTo>
                    <a:pt x="2150303" y="91440"/>
                    <a:pt x="2273197" y="90170"/>
                    <a:pt x="2362877" y="88900"/>
                  </a:cubicBezTo>
                  <a:cubicBezTo>
                    <a:pt x="2402734" y="88900"/>
                    <a:pt x="2439270" y="87630"/>
                    <a:pt x="2459199" y="87630"/>
                  </a:cubicBezTo>
                  <a:lnTo>
                    <a:pt x="2459199" y="85090"/>
                  </a:lnTo>
                  <a:lnTo>
                    <a:pt x="2731559" y="85090"/>
                  </a:lnTo>
                  <a:lnTo>
                    <a:pt x="2731559" y="87630"/>
                  </a:lnTo>
                  <a:cubicBezTo>
                    <a:pt x="2741523" y="86360"/>
                    <a:pt x="2751487" y="86360"/>
                    <a:pt x="2758130" y="85090"/>
                  </a:cubicBezTo>
                  <a:lnTo>
                    <a:pt x="2847810" y="85090"/>
                  </a:lnTo>
                  <a:cubicBezTo>
                    <a:pt x="3083633" y="85090"/>
                    <a:pt x="3329421" y="85090"/>
                    <a:pt x="3545316" y="81280"/>
                  </a:cubicBezTo>
                  <a:lnTo>
                    <a:pt x="3558603" y="81280"/>
                  </a:lnTo>
                  <a:cubicBezTo>
                    <a:pt x="3581853" y="81280"/>
                    <a:pt x="3601782" y="80010"/>
                    <a:pt x="3625031" y="80010"/>
                  </a:cubicBezTo>
                  <a:lnTo>
                    <a:pt x="3737961" y="77470"/>
                  </a:lnTo>
                  <a:lnTo>
                    <a:pt x="3714711" y="74930"/>
                  </a:lnTo>
                  <a:lnTo>
                    <a:pt x="3764533" y="74930"/>
                  </a:lnTo>
                  <a:cubicBezTo>
                    <a:pt x="3781140" y="78740"/>
                    <a:pt x="3811033" y="81280"/>
                    <a:pt x="3830962" y="83820"/>
                  </a:cubicBezTo>
                  <a:lnTo>
                    <a:pt x="3834284" y="77470"/>
                  </a:lnTo>
                  <a:lnTo>
                    <a:pt x="3837605" y="82550"/>
                  </a:lnTo>
                  <a:cubicBezTo>
                    <a:pt x="3847569" y="81280"/>
                    <a:pt x="3910677" y="82550"/>
                    <a:pt x="3963820" y="82550"/>
                  </a:cubicBezTo>
                  <a:lnTo>
                    <a:pt x="4116608" y="82550"/>
                  </a:lnTo>
                  <a:lnTo>
                    <a:pt x="4116608" y="78740"/>
                  </a:lnTo>
                  <a:cubicBezTo>
                    <a:pt x="4129894" y="78740"/>
                    <a:pt x="4139858" y="78740"/>
                    <a:pt x="4153144" y="77470"/>
                  </a:cubicBezTo>
                  <a:lnTo>
                    <a:pt x="4156465" y="77470"/>
                  </a:lnTo>
                  <a:cubicBezTo>
                    <a:pt x="4193001" y="76200"/>
                    <a:pt x="4232859" y="74930"/>
                    <a:pt x="4279359" y="73660"/>
                  </a:cubicBezTo>
                  <a:cubicBezTo>
                    <a:pt x="4276037" y="74930"/>
                    <a:pt x="4276037" y="76200"/>
                    <a:pt x="4272716" y="77470"/>
                  </a:cubicBezTo>
                  <a:cubicBezTo>
                    <a:pt x="4269395" y="83820"/>
                    <a:pt x="4289324" y="87630"/>
                    <a:pt x="4299288" y="88900"/>
                  </a:cubicBezTo>
                  <a:lnTo>
                    <a:pt x="4305931" y="88900"/>
                  </a:lnTo>
                  <a:cubicBezTo>
                    <a:pt x="4395610" y="90170"/>
                    <a:pt x="4412218" y="88900"/>
                    <a:pt x="4425503" y="85090"/>
                  </a:cubicBezTo>
                  <a:cubicBezTo>
                    <a:pt x="4428825" y="83820"/>
                    <a:pt x="4435468" y="82550"/>
                    <a:pt x="4511861" y="83820"/>
                  </a:cubicBezTo>
                  <a:lnTo>
                    <a:pt x="4518504" y="83820"/>
                  </a:lnTo>
                  <a:cubicBezTo>
                    <a:pt x="4528469" y="82550"/>
                    <a:pt x="4535112" y="81280"/>
                    <a:pt x="4538433" y="80010"/>
                  </a:cubicBezTo>
                  <a:cubicBezTo>
                    <a:pt x="4624791" y="78740"/>
                    <a:pt x="4654684" y="77470"/>
                    <a:pt x="4677934" y="76200"/>
                  </a:cubicBezTo>
                  <a:lnTo>
                    <a:pt x="4760971" y="78740"/>
                  </a:lnTo>
                  <a:cubicBezTo>
                    <a:pt x="4790864" y="80010"/>
                    <a:pt x="4807471" y="80010"/>
                    <a:pt x="4817436" y="81280"/>
                  </a:cubicBezTo>
                  <a:lnTo>
                    <a:pt x="4817436" y="90170"/>
                  </a:lnTo>
                  <a:lnTo>
                    <a:pt x="5212690" y="92710"/>
                  </a:lnTo>
                  <a:lnTo>
                    <a:pt x="5199404" y="91440"/>
                  </a:lnTo>
                  <a:cubicBezTo>
                    <a:pt x="5225975" y="90170"/>
                    <a:pt x="5279119" y="87630"/>
                    <a:pt x="5315655" y="87630"/>
                  </a:cubicBezTo>
                  <a:cubicBezTo>
                    <a:pt x="5395370" y="85090"/>
                    <a:pt x="5428585" y="83820"/>
                    <a:pt x="5440865" y="81280"/>
                  </a:cubicBezTo>
                  <a:lnTo>
                    <a:pt x="5451025" y="81280"/>
                  </a:lnTo>
                  <a:lnTo>
                    <a:pt x="5453565" y="85090"/>
                  </a:lnTo>
                  <a:lnTo>
                    <a:pt x="5453565" y="63500"/>
                  </a:lnTo>
                  <a:lnTo>
                    <a:pt x="5456105" y="63500"/>
                  </a:lnTo>
                  <a:lnTo>
                    <a:pt x="5454835" y="85090"/>
                  </a:lnTo>
                  <a:lnTo>
                    <a:pt x="5458645" y="83820"/>
                  </a:lnTo>
                  <a:cubicBezTo>
                    <a:pt x="5464995" y="82550"/>
                    <a:pt x="5490395" y="81280"/>
                    <a:pt x="5517065" y="80010"/>
                  </a:cubicBezTo>
                  <a:lnTo>
                    <a:pt x="5517065" y="85090"/>
                  </a:lnTo>
                  <a:cubicBezTo>
                    <a:pt x="5541195" y="86360"/>
                    <a:pt x="5561515" y="85090"/>
                    <a:pt x="5581835" y="82550"/>
                  </a:cubicBezTo>
                  <a:cubicBezTo>
                    <a:pt x="5608505" y="80010"/>
                    <a:pt x="5635175" y="77470"/>
                    <a:pt x="5672005" y="82550"/>
                  </a:cubicBezTo>
                  <a:cubicBezTo>
                    <a:pt x="5680895" y="82550"/>
                    <a:pt x="5693595" y="85090"/>
                    <a:pt x="5706295" y="86360"/>
                  </a:cubicBezTo>
                  <a:cubicBezTo>
                    <a:pt x="5734235" y="90170"/>
                    <a:pt x="5744395" y="91440"/>
                    <a:pt x="5749475" y="86360"/>
                  </a:cubicBezTo>
                  <a:lnTo>
                    <a:pt x="5750745" y="85090"/>
                  </a:lnTo>
                  <a:cubicBezTo>
                    <a:pt x="5758365" y="85090"/>
                    <a:pt x="5765985" y="85090"/>
                    <a:pt x="5774875" y="83820"/>
                  </a:cubicBezTo>
                  <a:cubicBezTo>
                    <a:pt x="5797735" y="82550"/>
                    <a:pt x="5820595" y="81280"/>
                    <a:pt x="5847265" y="85090"/>
                  </a:cubicBezTo>
                  <a:lnTo>
                    <a:pt x="5849805" y="85090"/>
                  </a:lnTo>
                  <a:cubicBezTo>
                    <a:pt x="5851075" y="85090"/>
                    <a:pt x="5852345" y="85090"/>
                    <a:pt x="5852345" y="83820"/>
                  </a:cubicBezTo>
                  <a:lnTo>
                    <a:pt x="5866315" y="86360"/>
                  </a:lnTo>
                  <a:cubicBezTo>
                    <a:pt x="5879015" y="88900"/>
                    <a:pt x="5901875" y="87630"/>
                    <a:pt x="5922195" y="86360"/>
                  </a:cubicBezTo>
                  <a:cubicBezTo>
                    <a:pt x="5932355" y="86360"/>
                    <a:pt x="5943785" y="85090"/>
                    <a:pt x="5950135" y="85090"/>
                  </a:cubicBezTo>
                  <a:lnTo>
                    <a:pt x="5951405" y="90170"/>
                  </a:lnTo>
                  <a:cubicBezTo>
                    <a:pt x="5972995" y="83820"/>
                    <a:pt x="5999665" y="83820"/>
                    <a:pt x="6030145" y="85090"/>
                  </a:cubicBezTo>
                  <a:cubicBezTo>
                    <a:pt x="6054275" y="86360"/>
                    <a:pt x="6082215" y="86360"/>
                    <a:pt x="6111425" y="83820"/>
                  </a:cubicBezTo>
                  <a:lnTo>
                    <a:pt x="6107615" y="87630"/>
                  </a:lnTo>
                  <a:lnTo>
                    <a:pt x="6130475" y="85090"/>
                  </a:lnTo>
                  <a:cubicBezTo>
                    <a:pt x="6133015" y="85090"/>
                    <a:pt x="6135555" y="85090"/>
                    <a:pt x="6139365" y="83820"/>
                  </a:cubicBezTo>
                  <a:lnTo>
                    <a:pt x="6140635" y="90170"/>
                  </a:lnTo>
                  <a:cubicBezTo>
                    <a:pt x="6157145" y="88900"/>
                    <a:pt x="6173655" y="87630"/>
                    <a:pt x="6195245" y="88900"/>
                  </a:cubicBezTo>
                  <a:lnTo>
                    <a:pt x="6199055" y="88900"/>
                  </a:lnTo>
                  <a:lnTo>
                    <a:pt x="6209215" y="90170"/>
                  </a:lnTo>
                  <a:lnTo>
                    <a:pt x="6209215" y="109220"/>
                  </a:lnTo>
                  <a:lnTo>
                    <a:pt x="6221915" y="109220"/>
                  </a:lnTo>
                  <a:lnTo>
                    <a:pt x="6221915" y="115570"/>
                  </a:lnTo>
                  <a:cubicBezTo>
                    <a:pt x="6220645" y="129540"/>
                    <a:pt x="6219375" y="138430"/>
                    <a:pt x="6216835" y="148590"/>
                  </a:cubicBezTo>
                  <a:lnTo>
                    <a:pt x="6216835" y="151130"/>
                  </a:lnTo>
                  <a:cubicBezTo>
                    <a:pt x="6211755" y="176530"/>
                    <a:pt x="6207945" y="201930"/>
                    <a:pt x="6209215" y="271780"/>
                  </a:cubicBezTo>
                  <a:lnTo>
                    <a:pt x="6213025" y="271780"/>
                  </a:lnTo>
                  <a:cubicBezTo>
                    <a:pt x="6211755" y="293370"/>
                    <a:pt x="6210485" y="311150"/>
                    <a:pt x="6207945" y="321310"/>
                  </a:cubicBezTo>
                  <a:cubicBezTo>
                    <a:pt x="6207945" y="369570"/>
                    <a:pt x="6209215" y="372110"/>
                    <a:pt x="6215565" y="372110"/>
                  </a:cubicBezTo>
                  <a:cubicBezTo>
                    <a:pt x="6215565" y="384810"/>
                    <a:pt x="6216835" y="394970"/>
                    <a:pt x="6219375" y="407670"/>
                  </a:cubicBezTo>
                  <a:cubicBezTo>
                    <a:pt x="6220645" y="417830"/>
                    <a:pt x="6223185" y="429260"/>
                    <a:pt x="6223185" y="443230"/>
                  </a:cubicBezTo>
                  <a:lnTo>
                    <a:pt x="6218105" y="443230"/>
                  </a:lnTo>
                  <a:lnTo>
                    <a:pt x="6218105" y="449580"/>
                  </a:lnTo>
                  <a:cubicBezTo>
                    <a:pt x="6215565" y="513080"/>
                    <a:pt x="6219375" y="520700"/>
                    <a:pt x="6223185" y="528320"/>
                  </a:cubicBezTo>
                  <a:cubicBezTo>
                    <a:pt x="6224455" y="530860"/>
                    <a:pt x="6225725" y="534670"/>
                    <a:pt x="6226995" y="544830"/>
                  </a:cubicBezTo>
                  <a:lnTo>
                    <a:pt x="6218105" y="546100"/>
                  </a:lnTo>
                  <a:close/>
                  <a:moveTo>
                    <a:pt x="6221915" y="756920"/>
                  </a:moveTo>
                  <a:lnTo>
                    <a:pt x="6219375" y="751840"/>
                  </a:lnTo>
                  <a:lnTo>
                    <a:pt x="6220645" y="745490"/>
                  </a:lnTo>
                  <a:cubicBezTo>
                    <a:pt x="6221915" y="750570"/>
                    <a:pt x="6221915" y="754380"/>
                    <a:pt x="6221915" y="756920"/>
                  </a:cubicBezTo>
                  <a:close/>
                  <a:moveTo>
                    <a:pt x="73660" y="2716530"/>
                  </a:moveTo>
                  <a:lnTo>
                    <a:pt x="76200" y="2721610"/>
                  </a:lnTo>
                  <a:lnTo>
                    <a:pt x="74930" y="2727960"/>
                  </a:lnTo>
                  <a:cubicBezTo>
                    <a:pt x="73660" y="2724150"/>
                    <a:pt x="73660" y="2720340"/>
                    <a:pt x="73660" y="2716530"/>
                  </a:cubicBezTo>
                  <a:close/>
                  <a:moveTo>
                    <a:pt x="6257475" y="628650"/>
                  </a:moveTo>
                  <a:lnTo>
                    <a:pt x="6257475" y="619760"/>
                  </a:lnTo>
                  <a:cubicBezTo>
                    <a:pt x="6257475" y="623570"/>
                    <a:pt x="6258745" y="626110"/>
                    <a:pt x="6258745" y="628650"/>
                  </a:cubicBezTo>
                  <a:lnTo>
                    <a:pt x="6257475" y="628650"/>
                  </a:lnTo>
                  <a:close/>
                  <a:moveTo>
                    <a:pt x="6286685" y="1320800"/>
                  </a:moveTo>
                  <a:lnTo>
                    <a:pt x="6282875" y="1319530"/>
                  </a:lnTo>
                  <a:cubicBezTo>
                    <a:pt x="6284145" y="1319530"/>
                    <a:pt x="6285415" y="1320800"/>
                    <a:pt x="6286685" y="1320800"/>
                  </a:cubicBezTo>
                  <a:close/>
                </a:path>
              </a:pathLst>
            </a:custGeom>
            <a:solidFill>
              <a:srgbClr val="D8849E"/>
            </a:solidFill>
          </p:spPr>
        </p:sp>
      </p:grpSp>
      <p:pic>
        <p:nvPicPr>
          <p:cNvPr id="8"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900000">
            <a:off x="14793939" y="-187288"/>
            <a:ext cx="3765550" cy="2530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组合 1"/>
          <p:cNvGrpSpPr>
            <a:grpSpLocks/>
          </p:cNvGrpSpPr>
          <p:nvPr/>
        </p:nvGrpSpPr>
        <p:grpSpPr bwMode="auto">
          <a:xfrm rot="5239797">
            <a:off x="288096" y="-825598"/>
            <a:ext cx="3162300" cy="3886200"/>
            <a:chOff x="3668724" y="1507724"/>
            <a:chExt cx="4868459" cy="5272906"/>
          </a:xfrm>
        </p:grpSpPr>
        <p:pic>
          <p:nvPicPr>
            <p:cNvPr id="10" name="图片 14"/>
            <p:cNvPicPr>
              <a:picLocks noChangeAspect="1"/>
            </p:cNvPicPr>
            <p:nvPr/>
          </p:nvPicPr>
          <p:blipFill>
            <a:blip r:embed="rId4">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5"/>
            <p:cNvPicPr>
              <a:picLocks noChangeAspect="1"/>
            </p:cNvPicPr>
            <p:nvPr/>
          </p:nvPicPr>
          <p:blipFill>
            <a:blip r:embed="rId4">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6"/>
            <p:cNvPicPr>
              <a:picLocks noChangeAspect="1"/>
            </p:cNvPicPr>
            <p:nvPr/>
          </p:nvPicPr>
          <p:blipFill>
            <a:blip r:embed="rId4">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30785" y="72148"/>
            <a:ext cx="998538"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4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824023" y="8801100"/>
            <a:ext cx="4578631" cy="5131405"/>
          </a:xfrm>
          <a:prstGeom prst="rect">
            <a:avLst/>
          </a:prstGeom>
        </p:spPr>
      </p:pic>
      <p:grpSp>
        <p:nvGrpSpPr>
          <p:cNvPr id="41" name="Group 40"/>
          <p:cNvGrpSpPr/>
          <p:nvPr/>
        </p:nvGrpSpPr>
        <p:grpSpPr>
          <a:xfrm>
            <a:off x="1026946" y="3267415"/>
            <a:ext cx="3502435" cy="4547442"/>
            <a:chOff x="689317" y="2256183"/>
            <a:chExt cx="3854548" cy="3031960"/>
          </a:xfrm>
        </p:grpSpPr>
        <p:sp>
          <p:nvSpPr>
            <p:cNvPr id="42" name="Rectangle 41"/>
            <p:cNvSpPr/>
            <p:nvPr/>
          </p:nvSpPr>
          <p:spPr>
            <a:xfrm>
              <a:off x="689317" y="2256183"/>
              <a:ext cx="3854548" cy="30319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1350" dirty="0">
                <a:solidFill>
                  <a:prstClr val="white">
                    <a:lumMod val="65000"/>
                  </a:prstClr>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45" name="Rectangle 44"/>
            <p:cNvSpPr/>
            <p:nvPr/>
          </p:nvSpPr>
          <p:spPr>
            <a:xfrm>
              <a:off x="1272592" y="2756389"/>
              <a:ext cx="3004396" cy="2134023"/>
            </a:xfrm>
            <a:prstGeom prst="rect">
              <a:avLst/>
            </a:prstGeom>
          </p:spPr>
          <p:txBody>
            <a:bodyPr wrap="square">
              <a:spAutoFit/>
            </a:bodyPr>
            <a:lstStyle/>
            <a:p>
              <a:pPr algn="ctr">
                <a:lnSpc>
                  <a:spcPct val="120000"/>
                </a:lnSpc>
              </a:pPr>
              <a:r>
                <a:rPr lang="vi-VN" sz="8800" b="1">
                  <a:latin typeface="Times New Roman" panose="02020603050405020304" pitchFamily="18" charset="0"/>
                  <a:cs typeface="Times New Roman" panose="02020603050405020304" pitchFamily="18" charset="0"/>
                </a:rPr>
                <a:t>Vận dụng</a:t>
              </a:r>
              <a:endParaRPr lang="en-GB" altLang="zh-CN" sz="8800" dirty="0">
                <a:solidFill>
                  <a:prstClr val="white">
                    <a:lumMod val="65000"/>
                  </a:prstClr>
                </a:solidFill>
                <a:latin typeface="Times New Roman" panose="02020603050405020304" pitchFamily="18" charset="0"/>
                <a:ea typeface="印品黑体" panose="00000500000000000000" pitchFamily="2" charset="-122"/>
                <a:cs typeface="Times New Roman" panose="02020603050405020304" pitchFamily="18" charset="0"/>
                <a:sym typeface="Arial" panose="020B0604020202020204" pitchFamily="34" charset="0"/>
              </a:endParaRPr>
            </a:p>
          </p:txBody>
        </p:sp>
      </p:grpSp>
      <p:grpSp>
        <p:nvGrpSpPr>
          <p:cNvPr id="48" name="组合 38"/>
          <p:cNvGrpSpPr/>
          <p:nvPr/>
        </p:nvGrpSpPr>
        <p:grpSpPr>
          <a:xfrm>
            <a:off x="1260555" y="842222"/>
            <a:ext cx="15766893" cy="0"/>
            <a:chOff x="1028775" y="591989"/>
            <a:chExt cx="11086097" cy="0"/>
          </a:xfrm>
        </p:grpSpPr>
        <p:cxnSp>
          <p:nvCxnSpPr>
            <p:cNvPr id="49" name="直接连接符 39"/>
            <p:cNvCxnSpPr/>
            <p:nvPr/>
          </p:nvCxnSpPr>
          <p:spPr>
            <a:xfrm>
              <a:off x="1028775" y="591989"/>
              <a:ext cx="350419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0"/>
            <p:cNvCxnSpPr/>
            <p:nvPr/>
          </p:nvCxnSpPr>
          <p:spPr>
            <a:xfrm>
              <a:off x="8610675" y="591989"/>
              <a:ext cx="350419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51" name="Rectangle 50"/>
          <p:cNvSpPr/>
          <p:nvPr/>
        </p:nvSpPr>
        <p:spPr>
          <a:xfrm>
            <a:off x="5059374" y="2174159"/>
            <a:ext cx="12152978" cy="6555641"/>
          </a:xfrm>
          <a:prstGeom prst="rect">
            <a:avLst/>
          </a:prstGeom>
        </p:spPr>
        <p:txBody>
          <a:bodyPr wrap="square">
            <a:spAutoFit/>
          </a:bodyPr>
          <a:lstStyle/>
          <a:p>
            <a:pPr algn="just"/>
            <a:r>
              <a:rPr lang="vi-VN" sz="6000">
                <a:latin typeface="Times New Roman" panose="02020603050405020304" pitchFamily="18" charset="0"/>
                <a:cs typeface="Times New Roman" panose="02020603050405020304" pitchFamily="18" charset="0"/>
              </a:rPr>
              <a:t>- Nêu được ý nghĩa hay tác động của bài thơ đối với quan niệm, cách nhìn của cá nhân về những vấn đề văn học hoặc cuộc sống. </a:t>
            </a:r>
            <a:endParaRPr lang="en-GB" sz="6000">
              <a:latin typeface="Times New Roman" panose="02020603050405020304" pitchFamily="18" charset="0"/>
              <a:cs typeface="Times New Roman" panose="02020603050405020304" pitchFamily="18" charset="0"/>
            </a:endParaRPr>
          </a:p>
          <a:p>
            <a:pPr algn="just"/>
            <a:r>
              <a:rPr lang="vi-VN" sz="6000">
                <a:latin typeface="Times New Roman" panose="02020603050405020304" pitchFamily="18" charset="0"/>
                <a:cs typeface="Times New Roman" panose="02020603050405020304" pitchFamily="18" charset="0"/>
              </a:rPr>
              <a:t>- Thể hiện thái độ đồng tình hoặc không đồng tình với các vấn đề đặt ra từ bài thơ.</a:t>
            </a:r>
            <a:endParaRPr lang="en-GB" sz="6000">
              <a:latin typeface="Times New Roman" panose="02020603050405020304" pitchFamily="18" charset="0"/>
              <a:cs typeface="Times New Roman" panose="02020603050405020304" pitchFamily="18" charset="0"/>
            </a:endParaRPr>
          </a:p>
        </p:txBody>
      </p:sp>
      <p:pic>
        <p:nvPicPr>
          <p:cNvPr id="36" name="图片 4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319" y="6402512"/>
            <a:ext cx="2770638" cy="3456440"/>
          </a:xfrm>
          <a:prstGeom prst="rect">
            <a:avLst/>
          </a:prstGeom>
        </p:spPr>
      </p:pic>
    </p:spTree>
    <p:custDataLst>
      <p:tags r:id="rId1"/>
    </p:custDataLst>
    <p:extLst>
      <p:ext uri="{BB962C8B-B14F-4D97-AF65-F5344CB8AC3E}">
        <p14:creationId xmlns:p14="http://schemas.microsoft.com/office/powerpoint/2010/main" val="210820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circle(in)">
                                      <p:cBhvr>
                                        <p:cTn id="14" dur="2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95722" y="435402"/>
            <a:ext cx="17096555" cy="9422315"/>
            <a:chOff x="0" y="0"/>
            <a:chExt cx="6295575" cy="3469640"/>
          </a:xfrm>
        </p:grpSpPr>
        <p:sp>
          <p:nvSpPr>
            <p:cNvPr id="3" name="Freeform 3"/>
            <p:cNvSpPr/>
            <p:nvPr/>
          </p:nvSpPr>
          <p:spPr>
            <a:xfrm>
              <a:off x="0" y="-2540"/>
              <a:ext cx="6295575" cy="3472180"/>
            </a:xfrm>
            <a:custGeom>
              <a:avLst/>
              <a:gdLst/>
              <a:ahLst/>
              <a:cxnLst/>
              <a:rect l="l" t="t" r="r" b="b"/>
              <a:pathLst>
                <a:path w="6295575" h="3472180">
                  <a:moveTo>
                    <a:pt x="6293035" y="1087120"/>
                  </a:moveTo>
                  <a:lnTo>
                    <a:pt x="6295575" y="1071880"/>
                  </a:lnTo>
                  <a:lnTo>
                    <a:pt x="6289225" y="1075690"/>
                  </a:lnTo>
                  <a:lnTo>
                    <a:pt x="6289225" y="1051560"/>
                  </a:lnTo>
                  <a:cubicBezTo>
                    <a:pt x="6289225" y="1050290"/>
                    <a:pt x="6287955" y="1046480"/>
                    <a:pt x="6286685" y="1041400"/>
                  </a:cubicBezTo>
                  <a:lnTo>
                    <a:pt x="6286685" y="1038860"/>
                  </a:lnTo>
                  <a:lnTo>
                    <a:pt x="6285415" y="1038860"/>
                  </a:lnTo>
                  <a:cubicBezTo>
                    <a:pt x="6284145" y="1033780"/>
                    <a:pt x="6280335" y="1033780"/>
                    <a:pt x="6279065" y="1033780"/>
                  </a:cubicBezTo>
                  <a:cubicBezTo>
                    <a:pt x="6279065" y="993140"/>
                    <a:pt x="6280335" y="951230"/>
                    <a:pt x="6281605" y="910590"/>
                  </a:cubicBezTo>
                  <a:cubicBezTo>
                    <a:pt x="6281605" y="899160"/>
                    <a:pt x="6282875" y="889000"/>
                    <a:pt x="6282875" y="877570"/>
                  </a:cubicBezTo>
                  <a:lnTo>
                    <a:pt x="6286685" y="877570"/>
                  </a:lnTo>
                  <a:lnTo>
                    <a:pt x="6286685" y="847090"/>
                  </a:lnTo>
                  <a:lnTo>
                    <a:pt x="6290495" y="847090"/>
                  </a:lnTo>
                  <a:lnTo>
                    <a:pt x="6290495" y="816610"/>
                  </a:lnTo>
                  <a:cubicBezTo>
                    <a:pt x="6293035" y="781050"/>
                    <a:pt x="6295575" y="726440"/>
                    <a:pt x="6293035" y="692150"/>
                  </a:cubicBezTo>
                  <a:cubicBezTo>
                    <a:pt x="6294305" y="674370"/>
                    <a:pt x="6291765" y="652780"/>
                    <a:pt x="6290495" y="641350"/>
                  </a:cubicBezTo>
                  <a:lnTo>
                    <a:pt x="6291765" y="641350"/>
                  </a:lnTo>
                  <a:lnTo>
                    <a:pt x="6287955" y="542290"/>
                  </a:lnTo>
                  <a:lnTo>
                    <a:pt x="6289225" y="541020"/>
                  </a:lnTo>
                  <a:lnTo>
                    <a:pt x="6289225" y="537210"/>
                  </a:lnTo>
                  <a:cubicBezTo>
                    <a:pt x="6289225" y="502920"/>
                    <a:pt x="6287955" y="468630"/>
                    <a:pt x="6287955" y="431800"/>
                  </a:cubicBezTo>
                  <a:cubicBezTo>
                    <a:pt x="6285415" y="361950"/>
                    <a:pt x="6284145" y="290830"/>
                    <a:pt x="6290495" y="213360"/>
                  </a:cubicBezTo>
                  <a:lnTo>
                    <a:pt x="6290495" y="207010"/>
                  </a:lnTo>
                  <a:cubicBezTo>
                    <a:pt x="6289225" y="191770"/>
                    <a:pt x="6289225" y="176530"/>
                    <a:pt x="6289225" y="158750"/>
                  </a:cubicBezTo>
                  <a:lnTo>
                    <a:pt x="6289225" y="80010"/>
                  </a:lnTo>
                  <a:lnTo>
                    <a:pt x="6294305" y="59690"/>
                  </a:lnTo>
                  <a:lnTo>
                    <a:pt x="6294305" y="8890"/>
                  </a:lnTo>
                  <a:lnTo>
                    <a:pt x="6287955" y="8890"/>
                  </a:lnTo>
                  <a:cubicBezTo>
                    <a:pt x="6249855" y="8890"/>
                    <a:pt x="6193975" y="7620"/>
                    <a:pt x="6178735" y="7620"/>
                  </a:cubicBezTo>
                  <a:cubicBezTo>
                    <a:pt x="6150795" y="7620"/>
                    <a:pt x="6135555" y="7620"/>
                    <a:pt x="6127935" y="8890"/>
                  </a:cubicBezTo>
                  <a:cubicBezTo>
                    <a:pt x="6094915" y="0"/>
                    <a:pt x="6016175" y="1270"/>
                    <a:pt x="5939975" y="3810"/>
                  </a:cubicBezTo>
                  <a:cubicBezTo>
                    <a:pt x="5901875" y="5080"/>
                    <a:pt x="5865045" y="5080"/>
                    <a:pt x="5839645" y="3810"/>
                  </a:cubicBezTo>
                  <a:lnTo>
                    <a:pt x="5835835" y="3810"/>
                  </a:lnTo>
                  <a:lnTo>
                    <a:pt x="5833295" y="10160"/>
                  </a:lnTo>
                  <a:cubicBezTo>
                    <a:pt x="5782495" y="10160"/>
                    <a:pt x="5732965" y="11430"/>
                    <a:pt x="5668195" y="13970"/>
                  </a:cubicBezTo>
                  <a:lnTo>
                    <a:pt x="5656765" y="13970"/>
                  </a:lnTo>
                  <a:lnTo>
                    <a:pt x="5658035" y="16510"/>
                  </a:lnTo>
                  <a:lnTo>
                    <a:pt x="5625015" y="16510"/>
                  </a:lnTo>
                  <a:lnTo>
                    <a:pt x="5625015" y="21590"/>
                  </a:lnTo>
                  <a:cubicBezTo>
                    <a:pt x="5602155" y="21590"/>
                    <a:pt x="5578025" y="20320"/>
                    <a:pt x="5551355" y="19050"/>
                  </a:cubicBezTo>
                  <a:cubicBezTo>
                    <a:pt x="5528495" y="17780"/>
                    <a:pt x="5505635" y="17780"/>
                    <a:pt x="5482775" y="16510"/>
                  </a:cubicBezTo>
                  <a:lnTo>
                    <a:pt x="5482775" y="15240"/>
                  </a:lnTo>
                  <a:cubicBezTo>
                    <a:pt x="5475155" y="13970"/>
                    <a:pt x="5466265" y="13970"/>
                    <a:pt x="5458645" y="12700"/>
                  </a:cubicBezTo>
                  <a:lnTo>
                    <a:pt x="5457375" y="44450"/>
                  </a:lnTo>
                  <a:lnTo>
                    <a:pt x="5453565" y="44450"/>
                  </a:lnTo>
                  <a:lnTo>
                    <a:pt x="5453565" y="13970"/>
                  </a:lnTo>
                  <a:cubicBezTo>
                    <a:pt x="5345548" y="10160"/>
                    <a:pt x="5209368" y="12700"/>
                    <a:pt x="5076510" y="15240"/>
                  </a:cubicBezTo>
                  <a:cubicBezTo>
                    <a:pt x="4940329" y="17780"/>
                    <a:pt x="4810793" y="20320"/>
                    <a:pt x="4691220" y="16510"/>
                  </a:cubicBezTo>
                  <a:cubicBezTo>
                    <a:pt x="4634755" y="17780"/>
                    <a:pt x="4591576" y="17780"/>
                    <a:pt x="4555041" y="16510"/>
                  </a:cubicBezTo>
                  <a:lnTo>
                    <a:pt x="4555041" y="15240"/>
                  </a:lnTo>
                  <a:lnTo>
                    <a:pt x="4442111" y="12700"/>
                  </a:lnTo>
                  <a:lnTo>
                    <a:pt x="4442111" y="16510"/>
                  </a:lnTo>
                  <a:cubicBezTo>
                    <a:pt x="4405575" y="16510"/>
                    <a:pt x="4365717" y="17780"/>
                    <a:pt x="4322538" y="17780"/>
                  </a:cubicBezTo>
                  <a:lnTo>
                    <a:pt x="4295966" y="12700"/>
                  </a:lnTo>
                  <a:lnTo>
                    <a:pt x="4279359" y="12700"/>
                  </a:lnTo>
                  <a:cubicBezTo>
                    <a:pt x="4236180" y="11430"/>
                    <a:pt x="4216252" y="11430"/>
                    <a:pt x="4209608" y="19050"/>
                  </a:cubicBezTo>
                  <a:lnTo>
                    <a:pt x="4209608" y="21590"/>
                  </a:lnTo>
                  <a:cubicBezTo>
                    <a:pt x="4193001" y="22860"/>
                    <a:pt x="4176394" y="22860"/>
                    <a:pt x="4163108" y="24130"/>
                  </a:cubicBezTo>
                  <a:cubicBezTo>
                    <a:pt x="4129894" y="19050"/>
                    <a:pt x="4086715" y="20320"/>
                    <a:pt x="4036892" y="20320"/>
                  </a:cubicBezTo>
                  <a:cubicBezTo>
                    <a:pt x="3987071" y="21590"/>
                    <a:pt x="3933928" y="21590"/>
                    <a:pt x="3897391" y="16510"/>
                  </a:cubicBezTo>
                  <a:lnTo>
                    <a:pt x="3894070" y="15240"/>
                  </a:lnTo>
                  <a:lnTo>
                    <a:pt x="3887427" y="15240"/>
                  </a:lnTo>
                  <a:cubicBezTo>
                    <a:pt x="3870820" y="16510"/>
                    <a:pt x="3804390" y="17780"/>
                    <a:pt x="3741283" y="19050"/>
                  </a:cubicBezTo>
                  <a:cubicBezTo>
                    <a:pt x="3681496" y="20320"/>
                    <a:pt x="3615067" y="21590"/>
                    <a:pt x="3561924" y="22860"/>
                  </a:cubicBezTo>
                  <a:cubicBezTo>
                    <a:pt x="3551960" y="20320"/>
                    <a:pt x="3532031" y="19050"/>
                    <a:pt x="3508780" y="19050"/>
                  </a:cubicBezTo>
                  <a:cubicBezTo>
                    <a:pt x="3432387" y="20320"/>
                    <a:pt x="3346029" y="21590"/>
                    <a:pt x="3239742" y="21590"/>
                  </a:cubicBezTo>
                  <a:lnTo>
                    <a:pt x="3236421" y="20320"/>
                  </a:lnTo>
                  <a:lnTo>
                    <a:pt x="3219814" y="21590"/>
                  </a:lnTo>
                  <a:cubicBezTo>
                    <a:pt x="3150063" y="21590"/>
                    <a:pt x="3080312" y="20320"/>
                    <a:pt x="3010562" y="20320"/>
                  </a:cubicBezTo>
                  <a:lnTo>
                    <a:pt x="3010562" y="17780"/>
                  </a:lnTo>
                  <a:cubicBezTo>
                    <a:pt x="2990633" y="19050"/>
                    <a:pt x="2970704" y="19050"/>
                    <a:pt x="2954097" y="20320"/>
                  </a:cubicBezTo>
                  <a:lnTo>
                    <a:pt x="2927525" y="20320"/>
                  </a:lnTo>
                  <a:cubicBezTo>
                    <a:pt x="2764773" y="19050"/>
                    <a:pt x="2595379" y="17780"/>
                    <a:pt x="2422663" y="17780"/>
                  </a:cubicBezTo>
                  <a:lnTo>
                    <a:pt x="2416020" y="17780"/>
                  </a:lnTo>
                  <a:lnTo>
                    <a:pt x="2406056" y="22860"/>
                  </a:lnTo>
                  <a:lnTo>
                    <a:pt x="2406056" y="27940"/>
                  </a:lnTo>
                  <a:lnTo>
                    <a:pt x="2399413" y="27940"/>
                  </a:lnTo>
                  <a:lnTo>
                    <a:pt x="2193482" y="16510"/>
                  </a:lnTo>
                  <a:cubicBezTo>
                    <a:pt x="2163589" y="16510"/>
                    <a:pt x="2146982" y="19050"/>
                    <a:pt x="2127053" y="20320"/>
                  </a:cubicBezTo>
                  <a:cubicBezTo>
                    <a:pt x="2097160" y="22860"/>
                    <a:pt x="2070588" y="26670"/>
                    <a:pt x="1984230" y="21590"/>
                  </a:cubicBezTo>
                  <a:lnTo>
                    <a:pt x="1984230" y="24130"/>
                  </a:lnTo>
                  <a:lnTo>
                    <a:pt x="1774978" y="24130"/>
                  </a:lnTo>
                  <a:cubicBezTo>
                    <a:pt x="1532511" y="24130"/>
                    <a:pt x="1253509" y="24130"/>
                    <a:pt x="1037614" y="19050"/>
                  </a:cubicBezTo>
                  <a:lnTo>
                    <a:pt x="947935" y="17780"/>
                  </a:lnTo>
                  <a:lnTo>
                    <a:pt x="984471" y="24130"/>
                  </a:lnTo>
                  <a:lnTo>
                    <a:pt x="964542" y="24130"/>
                  </a:lnTo>
                  <a:cubicBezTo>
                    <a:pt x="878184"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060"/>
                    <a:pt x="6350" y="873760"/>
                    <a:pt x="6350" y="929640"/>
                  </a:cubicBezTo>
                  <a:lnTo>
                    <a:pt x="10160" y="929640"/>
                  </a:lnTo>
                  <a:lnTo>
                    <a:pt x="10160" y="935990"/>
                  </a:lnTo>
                  <a:lnTo>
                    <a:pt x="19050" y="937260"/>
                  </a:lnTo>
                  <a:lnTo>
                    <a:pt x="19050" y="955040"/>
                  </a:lnTo>
                  <a:lnTo>
                    <a:pt x="12700" y="955040"/>
                  </a:lnTo>
                  <a:lnTo>
                    <a:pt x="16510" y="1005840"/>
                  </a:lnTo>
                  <a:lnTo>
                    <a:pt x="16510" y="1013460"/>
                  </a:lnTo>
                  <a:cubicBezTo>
                    <a:pt x="13970" y="1060450"/>
                    <a:pt x="10160" y="1108710"/>
                    <a:pt x="16510" y="1141730"/>
                  </a:cubicBezTo>
                  <a:cubicBezTo>
                    <a:pt x="16510" y="1144270"/>
                    <a:pt x="16510" y="1145540"/>
                    <a:pt x="15240" y="1146810"/>
                  </a:cubicBezTo>
                  <a:lnTo>
                    <a:pt x="12700" y="1148080"/>
                  </a:lnTo>
                  <a:lnTo>
                    <a:pt x="12700" y="1153160"/>
                  </a:lnTo>
                  <a:cubicBezTo>
                    <a:pt x="13970" y="1165860"/>
                    <a:pt x="13970" y="1184910"/>
                    <a:pt x="15240" y="1205230"/>
                  </a:cubicBezTo>
                  <a:cubicBezTo>
                    <a:pt x="16510" y="1245870"/>
                    <a:pt x="19050" y="1291590"/>
                    <a:pt x="21590" y="1313180"/>
                  </a:cubicBezTo>
                  <a:cubicBezTo>
                    <a:pt x="21590" y="1315720"/>
                    <a:pt x="20320" y="1318260"/>
                    <a:pt x="20320" y="1319530"/>
                  </a:cubicBezTo>
                  <a:cubicBezTo>
                    <a:pt x="20320" y="1320800"/>
                    <a:pt x="19050" y="1322070"/>
                    <a:pt x="19050" y="1323340"/>
                  </a:cubicBezTo>
                  <a:lnTo>
                    <a:pt x="21590" y="1323340"/>
                  </a:lnTo>
                  <a:lnTo>
                    <a:pt x="21590" y="1324610"/>
                  </a:lnTo>
                  <a:cubicBezTo>
                    <a:pt x="15240" y="1353820"/>
                    <a:pt x="17780" y="1414780"/>
                    <a:pt x="20320" y="1469390"/>
                  </a:cubicBezTo>
                  <a:cubicBezTo>
                    <a:pt x="21590" y="1510030"/>
                    <a:pt x="24130" y="1560830"/>
                    <a:pt x="20320" y="1570990"/>
                  </a:cubicBezTo>
                  <a:lnTo>
                    <a:pt x="16510" y="1570990"/>
                  </a:lnTo>
                  <a:lnTo>
                    <a:pt x="17780" y="1668780"/>
                  </a:lnTo>
                  <a:lnTo>
                    <a:pt x="11430" y="1668780"/>
                  </a:lnTo>
                  <a:cubicBezTo>
                    <a:pt x="11430" y="1680210"/>
                    <a:pt x="10160" y="1690370"/>
                    <a:pt x="10160" y="1700530"/>
                  </a:cubicBezTo>
                  <a:lnTo>
                    <a:pt x="8890" y="1699260"/>
                  </a:lnTo>
                  <a:lnTo>
                    <a:pt x="10160" y="1714500"/>
                  </a:lnTo>
                  <a:lnTo>
                    <a:pt x="10160" y="1718310"/>
                  </a:lnTo>
                  <a:lnTo>
                    <a:pt x="13970" y="1813560"/>
                  </a:lnTo>
                  <a:lnTo>
                    <a:pt x="21590" y="1813560"/>
                  </a:lnTo>
                  <a:cubicBezTo>
                    <a:pt x="22860" y="1819910"/>
                    <a:pt x="22860" y="1826260"/>
                    <a:pt x="24130" y="1831340"/>
                  </a:cubicBezTo>
                  <a:lnTo>
                    <a:pt x="22860" y="1830070"/>
                  </a:lnTo>
                  <a:lnTo>
                    <a:pt x="21590" y="1850390"/>
                  </a:lnTo>
                  <a:cubicBezTo>
                    <a:pt x="20320" y="1870710"/>
                    <a:pt x="20320" y="1887220"/>
                    <a:pt x="20320" y="1902460"/>
                  </a:cubicBezTo>
                  <a:cubicBezTo>
                    <a:pt x="17780" y="1910080"/>
                    <a:pt x="15240" y="1917700"/>
                    <a:pt x="13970" y="1926590"/>
                  </a:cubicBezTo>
                  <a:lnTo>
                    <a:pt x="12700" y="1930400"/>
                  </a:lnTo>
                  <a:lnTo>
                    <a:pt x="12700" y="1932940"/>
                  </a:lnTo>
                  <a:cubicBezTo>
                    <a:pt x="13970" y="1934210"/>
                    <a:pt x="15240" y="1939290"/>
                    <a:pt x="16510" y="1962150"/>
                  </a:cubicBezTo>
                  <a:cubicBezTo>
                    <a:pt x="16510" y="1992630"/>
                    <a:pt x="19050" y="2018030"/>
                    <a:pt x="22860" y="2057400"/>
                  </a:cubicBezTo>
                  <a:lnTo>
                    <a:pt x="12700" y="2094230"/>
                  </a:lnTo>
                  <a:cubicBezTo>
                    <a:pt x="8890" y="2108200"/>
                    <a:pt x="8890" y="2112010"/>
                    <a:pt x="8890" y="2118360"/>
                  </a:cubicBezTo>
                  <a:cubicBezTo>
                    <a:pt x="8890" y="2123440"/>
                    <a:pt x="8890" y="2131060"/>
                    <a:pt x="5080" y="2152650"/>
                  </a:cubicBezTo>
                  <a:lnTo>
                    <a:pt x="8890" y="2153920"/>
                  </a:lnTo>
                  <a:cubicBezTo>
                    <a:pt x="10160" y="2161540"/>
                    <a:pt x="10160" y="2190750"/>
                    <a:pt x="10160" y="2209800"/>
                  </a:cubicBezTo>
                  <a:cubicBezTo>
                    <a:pt x="10160" y="2247900"/>
                    <a:pt x="10160" y="2261870"/>
                    <a:pt x="12700" y="2265680"/>
                  </a:cubicBezTo>
                  <a:cubicBezTo>
                    <a:pt x="10160" y="2283460"/>
                    <a:pt x="8890" y="2299970"/>
                    <a:pt x="8890" y="2317750"/>
                  </a:cubicBezTo>
                  <a:cubicBezTo>
                    <a:pt x="7620" y="2338070"/>
                    <a:pt x="7620" y="2359660"/>
                    <a:pt x="2540" y="2386330"/>
                  </a:cubicBezTo>
                  <a:lnTo>
                    <a:pt x="0" y="2401570"/>
                  </a:lnTo>
                  <a:lnTo>
                    <a:pt x="6350" y="2397760"/>
                  </a:lnTo>
                  <a:lnTo>
                    <a:pt x="6350" y="2421890"/>
                  </a:lnTo>
                  <a:cubicBezTo>
                    <a:pt x="6350" y="2423160"/>
                    <a:pt x="7620" y="2426970"/>
                    <a:pt x="8890" y="2432050"/>
                  </a:cubicBezTo>
                  <a:lnTo>
                    <a:pt x="8890" y="2434590"/>
                  </a:lnTo>
                  <a:lnTo>
                    <a:pt x="10160" y="2434590"/>
                  </a:lnTo>
                  <a:cubicBezTo>
                    <a:pt x="11430" y="2439670"/>
                    <a:pt x="15240" y="2439670"/>
                    <a:pt x="16510" y="2439670"/>
                  </a:cubicBezTo>
                  <a:cubicBezTo>
                    <a:pt x="16510" y="2480310"/>
                    <a:pt x="15240" y="2522220"/>
                    <a:pt x="13970" y="2562860"/>
                  </a:cubicBezTo>
                  <a:cubicBezTo>
                    <a:pt x="13970" y="2574290"/>
                    <a:pt x="12700" y="2584450"/>
                    <a:pt x="12700" y="2595880"/>
                  </a:cubicBezTo>
                  <a:lnTo>
                    <a:pt x="8890" y="2595880"/>
                  </a:lnTo>
                  <a:lnTo>
                    <a:pt x="8890" y="2625090"/>
                  </a:lnTo>
                  <a:lnTo>
                    <a:pt x="6350" y="2625090"/>
                  </a:lnTo>
                  <a:lnTo>
                    <a:pt x="6350" y="2655570"/>
                  </a:lnTo>
                  <a:cubicBezTo>
                    <a:pt x="3810" y="2691130"/>
                    <a:pt x="1270" y="2745740"/>
                    <a:pt x="3810" y="2780030"/>
                  </a:cubicBezTo>
                  <a:cubicBezTo>
                    <a:pt x="2540" y="2797810"/>
                    <a:pt x="5080" y="2819400"/>
                    <a:pt x="6350" y="2830830"/>
                  </a:cubicBezTo>
                  <a:lnTo>
                    <a:pt x="5080" y="2830830"/>
                  </a:lnTo>
                  <a:lnTo>
                    <a:pt x="8890" y="2929890"/>
                  </a:lnTo>
                  <a:lnTo>
                    <a:pt x="7620" y="2931160"/>
                  </a:lnTo>
                  <a:lnTo>
                    <a:pt x="7620" y="2934970"/>
                  </a:lnTo>
                  <a:cubicBezTo>
                    <a:pt x="7620" y="2969260"/>
                    <a:pt x="8890" y="3003550"/>
                    <a:pt x="8890" y="3040380"/>
                  </a:cubicBezTo>
                  <a:cubicBezTo>
                    <a:pt x="11430" y="3110230"/>
                    <a:pt x="12700" y="3181350"/>
                    <a:pt x="6350" y="3258820"/>
                  </a:cubicBezTo>
                  <a:lnTo>
                    <a:pt x="6350" y="3265170"/>
                  </a:lnTo>
                  <a:cubicBezTo>
                    <a:pt x="7620" y="3280410"/>
                    <a:pt x="7620" y="3295650"/>
                    <a:pt x="7620" y="3313430"/>
                  </a:cubicBezTo>
                  <a:lnTo>
                    <a:pt x="7620" y="3392170"/>
                  </a:lnTo>
                  <a:lnTo>
                    <a:pt x="2540" y="3412490"/>
                  </a:lnTo>
                  <a:lnTo>
                    <a:pt x="2540" y="3463290"/>
                  </a:lnTo>
                  <a:lnTo>
                    <a:pt x="8890" y="3463290"/>
                  </a:lnTo>
                  <a:cubicBezTo>
                    <a:pt x="46990" y="3463290"/>
                    <a:pt x="102870" y="3464560"/>
                    <a:pt x="118110" y="3464560"/>
                  </a:cubicBezTo>
                  <a:cubicBezTo>
                    <a:pt x="146050" y="3464560"/>
                    <a:pt x="161290" y="3464560"/>
                    <a:pt x="168910" y="3463290"/>
                  </a:cubicBezTo>
                  <a:cubicBezTo>
                    <a:pt x="189230" y="3468370"/>
                    <a:pt x="227330" y="3469640"/>
                    <a:pt x="271780" y="3469640"/>
                  </a:cubicBezTo>
                  <a:cubicBezTo>
                    <a:pt x="298450" y="3469640"/>
                    <a:pt x="327660" y="3469640"/>
                    <a:pt x="356870" y="3468370"/>
                  </a:cubicBezTo>
                  <a:cubicBezTo>
                    <a:pt x="394970" y="3467100"/>
                    <a:pt x="431800" y="3467100"/>
                    <a:pt x="457200" y="3468370"/>
                  </a:cubicBezTo>
                  <a:lnTo>
                    <a:pt x="461010" y="3468370"/>
                  </a:lnTo>
                  <a:lnTo>
                    <a:pt x="463550" y="3462020"/>
                  </a:lnTo>
                  <a:cubicBezTo>
                    <a:pt x="514350" y="3462020"/>
                    <a:pt x="563880" y="3460750"/>
                    <a:pt x="628650" y="3458210"/>
                  </a:cubicBezTo>
                  <a:lnTo>
                    <a:pt x="640080" y="3458210"/>
                  </a:lnTo>
                  <a:lnTo>
                    <a:pt x="638810" y="3455670"/>
                  </a:lnTo>
                  <a:lnTo>
                    <a:pt x="671830" y="3455670"/>
                  </a:lnTo>
                  <a:lnTo>
                    <a:pt x="671830" y="3450590"/>
                  </a:lnTo>
                  <a:cubicBezTo>
                    <a:pt x="694690" y="3450590"/>
                    <a:pt x="718820" y="3451860"/>
                    <a:pt x="745490" y="3453130"/>
                  </a:cubicBezTo>
                  <a:cubicBezTo>
                    <a:pt x="763270" y="3454400"/>
                    <a:pt x="781050" y="3454400"/>
                    <a:pt x="798830" y="3455670"/>
                  </a:cubicBezTo>
                  <a:lnTo>
                    <a:pt x="798830" y="3467100"/>
                  </a:lnTo>
                  <a:lnTo>
                    <a:pt x="1030971" y="3467100"/>
                  </a:lnTo>
                  <a:cubicBezTo>
                    <a:pt x="1094079" y="3467100"/>
                    <a:pt x="1153865" y="3465830"/>
                    <a:pt x="1216973" y="3464560"/>
                  </a:cubicBezTo>
                  <a:cubicBezTo>
                    <a:pt x="1353153" y="3462020"/>
                    <a:pt x="1482690" y="3459480"/>
                    <a:pt x="1602262" y="3463290"/>
                  </a:cubicBezTo>
                  <a:cubicBezTo>
                    <a:pt x="1658727" y="3462020"/>
                    <a:pt x="1701906" y="3462020"/>
                    <a:pt x="1738442" y="3463290"/>
                  </a:cubicBezTo>
                  <a:lnTo>
                    <a:pt x="1738442" y="3464560"/>
                  </a:lnTo>
                  <a:lnTo>
                    <a:pt x="1761692" y="3464560"/>
                  </a:lnTo>
                  <a:lnTo>
                    <a:pt x="1848050" y="3467100"/>
                  </a:lnTo>
                  <a:lnTo>
                    <a:pt x="1848050" y="3463290"/>
                  </a:lnTo>
                  <a:cubicBezTo>
                    <a:pt x="1884586" y="3463290"/>
                    <a:pt x="1924444" y="3462020"/>
                    <a:pt x="1967623" y="3462020"/>
                  </a:cubicBezTo>
                  <a:lnTo>
                    <a:pt x="1997516" y="3468370"/>
                  </a:lnTo>
                  <a:lnTo>
                    <a:pt x="2017445" y="3468370"/>
                  </a:lnTo>
                  <a:cubicBezTo>
                    <a:pt x="2060624" y="3469640"/>
                    <a:pt x="2080552" y="3469640"/>
                    <a:pt x="2087195" y="3462020"/>
                  </a:cubicBezTo>
                  <a:lnTo>
                    <a:pt x="2087195" y="3459480"/>
                  </a:lnTo>
                  <a:cubicBezTo>
                    <a:pt x="2103803" y="3458210"/>
                    <a:pt x="2120410" y="3458210"/>
                    <a:pt x="2133696" y="3456940"/>
                  </a:cubicBezTo>
                  <a:cubicBezTo>
                    <a:pt x="2166910" y="3462020"/>
                    <a:pt x="2210089" y="3460750"/>
                    <a:pt x="2259911" y="3460750"/>
                  </a:cubicBezTo>
                  <a:cubicBezTo>
                    <a:pt x="2309733" y="3459480"/>
                    <a:pt x="2362877" y="3459480"/>
                    <a:pt x="2399412" y="3464560"/>
                  </a:cubicBezTo>
                  <a:lnTo>
                    <a:pt x="2402734" y="3465830"/>
                  </a:lnTo>
                  <a:lnTo>
                    <a:pt x="2409377" y="3465830"/>
                  </a:lnTo>
                  <a:cubicBezTo>
                    <a:pt x="2425984" y="3464560"/>
                    <a:pt x="2492414" y="3463290"/>
                    <a:pt x="2555521" y="3462020"/>
                  </a:cubicBezTo>
                  <a:cubicBezTo>
                    <a:pt x="2615307" y="3460750"/>
                    <a:pt x="2681737" y="3459480"/>
                    <a:pt x="2734880" y="3458210"/>
                  </a:cubicBezTo>
                  <a:cubicBezTo>
                    <a:pt x="2744844" y="3460750"/>
                    <a:pt x="2768095" y="3462020"/>
                    <a:pt x="2788023" y="3462020"/>
                  </a:cubicBezTo>
                  <a:cubicBezTo>
                    <a:pt x="2864417" y="3460750"/>
                    <a:pt x="2950775" y="3459480"/>
                    <a:pt x="3057062" y="3459480"/>
                  </a:cubicBezTo>
                  <a:lnTo>
                    <a:pt x="3060383" y="3460750"/>
                  </a:lnTo>
                  <a:lnTo>
                    <a:pt x="3076991" y="3459480"/>
                  </a:lnTo>
                  <a:cubicBezTo>
                    <a:pt x="3146741" y="3459480"/>
                    <a:pt x="3216492" y="3460750"/>
                    <a:pt x="3286242" y="3460750"/>
                  </a:cubicBezTo>
                  <a:lnTo>
                    <a:pt x="3286242" y="3463290"/>
                  </a:lnTo>
                  <a:lnTo>
                    <a:pt x="3342708" y="3460750"/>
                  </a:lnTo>
                  <a:lnTo>
                    <a:pt x="3369279" y="3460750"/>
                  </a:lnTo>
                  <a:cubicBezTo>
                    <a:pt x="3532031" y="3462020"/>
                    <a:pt x="3701425" y="3463290"/>
                    <a:pt x="3874141" y="3463290"/>
                  </a:cubicBezTo>
                  <a:lnTo>
                    <a:pt x="3880784" y="3463290"/>
                  </a:lnTo>
                  <a:lnTo>
                    <a:pt x="3890749" y="3458210"/>
                  </a:lnTo>
                  <a:lnTo>
                    <a:pt x="3890749" y="3453130"/>
                  </a:lnTo>
                  <a:lnTo>
                    <a:pt x="3897391" y="3453130"/>
                  </a:lnTo>
                  <a:lnTo>
                    <a:pt x="4103322" y="3464560"/>
                  </a:lnTo>
                  <a:cubicBezTo>
                    <a:pt x="4133215" y="3464560"/>
                    <a:pt x="4149822" y="3462020"/>
                    <a:pt x="4169751" y="3460750"/>
                  </a:cubicBezTo>
                  <a:cubicBezTo>
                    <a:pt x="4199644" y="3458210"/>
                    <a:pt x="4226216" y="3454400"/>
                    <a:pt x="4312574" y="3459480"/>
                  </a:cubicBezTo>
                  <a:lnTo>
                    <a:pt x="4312574" y="3456940"/>
                  </a:lnTo>
                  <a:lnTo>
                    <a:pt x="4518504" y="3456940"/>
                  </a:lnTo>
                  <a:cubicBezTo>
                    <a:pt x="4760971" y="3456940"/>
                    <a:pt x="5039973" y="3456940"/>
                    <a:pt x="5255868" y="3462020"/>
                  </a:cubicBezTo>
                  <a:lnTo>
                    <a:pt x="5345548" y="3463290"/>
                  </a:lnTo>
                  <a:lnTo>
                    <a:pt x="5309012" y="3456940"/>
                  </a:lnTo>
                  <a:lnTo>
                    <a:pt x="5328940" y="3456940"/>
                  </a:lnTo>
                  <a:cubicBezTo>
                    <a:pt x="5411977" y="3459480"/>
                    <a:pt x="5445945" y="3460750"/>
                    <a:pt x="5453565" y="3456940"/>
                  </a:cubicBezTo>
                  <a:lnTo>
                    <a:pt x="5453565" y="3458210"/>
                  </a:lnTo>
                  <a:cubicBezTo>
                    <a:pt x="5454835" y="3458210"/>
                    <a:pt x="5454835" y="3458210"/>
                    <a:pt x="5456105" y="3456940"/>
                  </a:cubicBezTo>
                  <a:cubicBezTo>
                    <a:pt x="5457375" y="3456940"/>
                    <a:pt x="5458645" y="3458210"/>
                    <a:pt x="5461185" y="3458210"/>
                  </a:cubicBezTo>
                  <a:lnTo>
                    <a:pt x="5461185" y="3464560"/>
                  </a:lnTo>
                  <a:cubicBezTo>
                    <a:pt x="5496745" y="3463290"/>
                    <a:pt x="5525955" y="3463290"/>
                    <a:pt x="5551355" y="3464560"/>
                  </a:cubicBezTo>
                  <a:cubicBezTo>
                    <a:pt x="5580565" y="3465830"/>
                    <a:pt x="5607235" y="3465830"/>
                    <a:pt x="5635175" y="3463290"/>
                  </a:cubicBezTo>
                  <a:cubicBezTo>
                    <a:pt x="5636445" y="3464560"/>
                    <a:pt x="5637715" y="3467100"/>
                    <a:pt x="5641525" y="3468370"/>
                  </a:cubicBezTo>
                  <a:lnTo>
                    <a:pt x="5644065" y="3468370"/>
                  </a:lnTo>
                  <a:cubicBezTo>
                    <a:pt x="5647875" y="3468370"/>
                    <a:pt x="5650415" y="3467100"/>
                    <a:pt x="5652955" y="3467100"/>
                  </a:cubicBezTo>
                  <a:lnTo>
                    <a:pt x="5652955" y="3472180"/>
                  </a:lnTo>
                  <a:cubicBezTo>
                    <a:pt x="5721535" y="3472180"/>
                    <a:pt x="5743125" y="3464560"/>
                    <a:pt x="5753285" y="3458210"/>
                  </a:cubicBezTo>
                  <a:cubicBezTo>
                    <a:pt x="5807895" y="3459480"/>
                    <a:pt x="5856155" y="3462020"/>
                    <a:pt x="5903145" y="3465830"/>
                  </a:cubicBezTo>
                  <a:lnTo>
                    <a:pt x="5903145" y="3460750"/>
                  </a:lnTo>
                  <a:lnTo>
                    <a:pt x="5920925" y="3460750"/>
                  </a:lnTo>
                  <a:lnTo>
                    <a:pt x="5920925" y="3456940"/>
                  </a:lnTo>
                  <a:lnTo>
                    <a:pt x="5995855" y="3456940"/>
                  </a:lnTo>
                  <a:lnTo>
                    <a:pt x="6042845" y="3459480"/>
                  </a:lnTo>
                  <a:lnTo>
                    <a:pt x="6044115" y="3459480"/>
                  </a:lnTo>
                  <a:cubicBezTo>
                    <a:pt x="6054275" y="3455670"/>
                    <a:pt x="6088565" y="3455670"/>
                    <a:pt x="6120315" y="3455670"/>
                  </a:cubicBezTo>
                  <a:cubicBezTo>
                    <a:pt x="6148255" y="3455670"/>
                    <a:pt x="6173655" y="3455670"/>
                    <a:pt x="6185085" y="3453130"/>
                  </a:cubicBezTo>
                  <a:lnTo>
                    <a:pt x="6248585" y="3453130"/>
                  </a:lnTo>
                  <a:lnTo>
                    <a:pt x="6248585" y="3446780"/>
                  </a:lnTo>
                  <a:lnTo>
                    <a:pt x="6265095" y="3446780"/>
                  </a:lnTo>
                  <a:lnTo>
                    <a:pt x="6265095" y="3440430"/>
                  </a:lnTo>
                  <a:cubicBezTo>
                    <a:pt x="6265095" y="3430270"/>
                    <a:pt x="6265095" y="3418840"/>
                    <a:pt x="6266365" y="3406140"/>
                  </a:cubicBezTo>
                  <a:lnTo>
                    <a:pt x="6266365" y="3393440"/>
                  </a:lnTo>
                  <a:cubicBezTo>
                    <a:pt x="6266365" y="3383280"/>
                    <a:pt x="6266365" y="3375660"/>
                    <a:pt x="6267635" y="3366770"/>
                  </a:cubicBezTo>
                  <a:lnTo>
                    <a:pt x="6268905" y="3350260"/>
                  </a:lnTo>
                  <a:cubicBezTo>
                    <a:pt x="6272715" y="3286760"/>
                    <a:pt x="6271445" y="3272790"/>
                    <a:pt x="6271445" y="3258820"/>
                  </a:cubicBezTo>
                  <a:cubicBezTo>
                    <a:pt x="6270175" y="3244850"/>
                    <a:pt x="6270175" y="3232150"/>
                    <a:pt x="6273985" y="3169920"/>
                  </a:cubicBezTo>
                  <a:lnTo>
                    <a:pt x="6275255" y="3152140"/>
                  </a:lnTo>
                  <a:lnTo>
                    <a:pt x="6263825" y="3164840"/>
                  </a:lnTo>
                  <a:cubicBezTo>
                    <a:pt x="6262555" y="3152140"/>
                    <a:pt x="6265095" y="3124200"/>
                    <a:pt x="6266365" y="3102610"/>
                  </a:cubicBezTo>
                  <a:cubicBezTo>
                    <a:pt x="6268905" y="3069590"/>
                    <a:pt x="6272715" y="3031490"/>
                    <a:pt x="6270175" y="2997200"/>
                  </a:cubicBezTo>
                  <a:lnTo>
                    <a:pt x="6279065" y="3025140"/>
                  </a:lnTo>
                  <a:lnTo>
                    <a:pt x="6277795" y="2978150"/>
                  </a:lnTo>
                  <a:cubicBezTo>
                    <a:pt x="6277795" y="2962910"/>
                    <a:pt x="6276525" y="2946400"/>
                    <a:pt x="6276525" y="2929890"/>
                  </a:cubicBezTo>
                  <a:cubicBezTo>
                    <a:pt x="6279065" y="2917190"/>
                    <a:pt x="6281605" y="2904490"/>
                    <a:pt x="6282875" y="2894330"/>
                  </a:cubicBezTo>
                  <a:lnTo>
                    <a:pt x="6287955" y="2894330"/>
                  </a:lnTo>
                  <a:cubicBezTo>
                    <a:pt x="6291765" y="2842260"/>
                    <a:pt x="6290495" y="2838450"/>
                    <a:pt x="6286685" y="2834640"/>
                  </a:cubicBezTo>
                  <a:cubicBezTo>
                    <a:pt x="6285415" y="2833370"/>
                    <a:pt x="6282875" y="2832100"/>
                    <a:pt x="6281605" y="2832100"/>
                  </a:cubicBezTo>
                  <a:cubicBezTo>
                    <a:pt x="6280335" y="2829560"/>
                    <a:pt x="6279065" y="2823210"/>
                    <a:pt x="6279065" y="2806700"/>
                  </a:cubicBezTo>
                  <a:cubicBezTo>
                    <a:pt x="6280335" y="2806700"/>
                    <a:pt x="6281605" y="2806700"/>
                    <a:pt x="6284145" y="2805430"/>
                  </a:cubicBezTo>
                  <a:cubicBezTo>
                    <a:pt x="6289225" y="2802890"/>
                    <a:pt x="6290495" y="2796540"/>
                    <a:pt x="6290495" y="2769870"/>
                  </a:cubicBezTo>
                  <a:cubicBezTo>
                    <a:pt x="6291765" y="2759710"/>
                    <a:pt x="6290495" y="2734310"/>
                    <a:pt x="6287955" y="2702560"/>
                  </a:cubicBezTo>
                  <a:cubicBezTo>
                    <a:pt x="6286685" y="2682240"/>
                    <a:pt x="6285415" y="2659380"/>
                    <a:pt x="6284145" y="2636520"/>
                  </a:cubicBezTo>
                  <a:lnTo>
                    <a:pt x="6284145" y="2613660"/>
                  </a:lnTo>
                  <a:cubicBezTo>
                    <a:pt x="6289225" y="2608580"/>
                    <a:pt x="6290495" y="2592070"/>
                    <a:pt x="6289225" y="2543810"/>
                  </a:cubicBezTo>
                  <a:lnTo>
                    <a:pt x="6285415" y="2543810"/>
                  </a:lnTo>
                  <a:lnTo>
                    <a:pt x="6285415" y="2537460"/>
                  </a:lnTo>
                  <a:lnTo>
                    <a:pt x="6276525" y="2536190"/>
                  </a:lnTo>
                  <a:lnTo>
                    <a:pt x="6276525" y="2518410"/>
                  </a:lnTo>
                  <a:lnTo>
                    <a:pt x="6282875" y="2518410"/>
                  </a:lnTo>
                  <a:lnTo>
                    <a:pt x="6279065" y="2467610"/>
                  </a:lnTo>
                  <a:lnTo>
                    <a:pt x="6279065" y="2459990"/>
                  </a:lnTo>
                  <a:cubicBezTo>
                    <a:pt x="6281605" y="2413000"/>
                    <a:pt x="6285415" y="2364740"/>
                    <a:pt x="6279065" y="2331720"/>
                  </a:cubicBezTo>
                  <a:cubicBezTo>
                    <a:pt x="6279065" y="2329180"/>
                    <a:pt x="6279065" y="2327910"/>
                    <a:pt x="6280335" y="2326640"/>
                  </a:cubicBezTo>
                  <a:lnTo>
                    <a:pt x="6282875" y="2325370"/>
                  </a:lnTo>
                  <a:lnTo>
                    <a:pt x="6282875" y="2320290"/>
                  </a:lnTo>
                  <a:cubicBezTo>
                    <a:pt x="6281605" y="2307590"/>
                    <a:pt x="6281605" y="2288540"/>
                    <a:pt x="6280335" y="2268220"/>
                  </a:cubicBezTo>
                  <a:cubicBezTo>
                    <a:pt x="6279065" y="2227580"/>
                    <a:pt x="6276525" y="2181860"/>
                    <a:pt x="6273985" y="2160270"/>
                  </a:cubicBezTo>
                  <a:cubicBezTo>
                    <a:pt x="6273985" y="2157730"/>
                    <a:pt x="6275255" y="2155190"/>
                    <a:pt x="6275255" y="2153920"/>
                  </a:cubicBezTo>
                  <a:cubicBezTo>
                    <a:pt x="6275255" y="2152650"/>
                    <a:pt x="6275255" y="2151380"/>
                    <a:pt x="6276525" y="2151380"/>
                  </a:cubicBezTo>
                  <a:lnTo>
                    <a:pt x="6271445" y="2148840"/>
                  </a:lnTo>
                  <a:lnTo>
                    <a:pt x="6277795" y="2150110"/>
                  </a:lnTo>
                  <a:lnTo>
                    <a:pt x="6279065" y="2148840"/>
                  </a:lnTo>
                  <a:lnTo>
                    <a:pt x="6279065" y="2147570"/>
                  </a:lnTo>
                  <a:cubicBezTo>
                    <a:pt x="6285415" y="2118360"/>
                    <a:pt x="6282875" y="2057400"/>
                    <a:pt x="6280335" y="2002790"/>
                  </a:cubicBezTo>
                  <a:cubicBezTo>
                    <a:pt x="6279065" y="1962150"/>
                    <a:pt x="6276525" y="1911350"/>
                    <a:pt x="6280335" y="1901190"/>
                  </a:cubicBezTo>
                  <a:lnTo>
                    <a:pt x="6284145" y="1901190"/>
                  </a:lnTo>
                  <a:lnTo>
                    <a:pt x="6282875" y="1803400"/>
                  </a:lnTo>
                  <a:lnTo>
                    <a:pt x="6289225" y="1803400"/>
                  </a:lnTo>
                  <a:cubicBezTo>
                    <a:pt x="6289225" y="1793240"/>
                    <a:pt x="6290495" y="1781810"/>
                    <a:pt x="6290495" y="1771650"/>
                  </a:cubicBezTo>
                  <a:lnTo>
                    <a:pt x="6291765" y="1774190"/>
                  </a:lnTo>
                  <a:lnTo>
                    <a:pt x="6290495" y="1757680"/>
                  </a:lnTo>
                  <a:lnTo>
                    <a:pt x="6290495" y="1755140"/>
                  </a:lnTo>
                  <a:lnTo>
                    <a:pt x="6286685" y="1659890"/>
                  </a:lnTo>
                  <a:lnTo>
                    <a:pt x="6279065" y="1659890"/>
                  </a:lnTo>
                  <a:cubicBezTo>
                    <a:pt x="6277795" y="1653540"/>
                    <a:pt x="6277795" y="1647190"/>
                    <a:pt x="6276525" y="1642110"/>
                  </a:cubicBezTo>
                  <a:lnTo>
                    <a:pt x="6277795" y="1643380"/>
                  </a:lnTo>
                  <a:lnTo>
                    <a:pt x="6279065" y="1623060"/>
                  </a:lnTo>
                  <a:cubicBezTo>
                    <a:pt x="6280335" y="1602740"/>
                    <a:pt x="6280335" y="1586230"/>
                    <a:pt x="6280335" y="1570990"/>
                  </a:cubicBezTo>
                  <a:cubicBezTo>
                    <a:pt x="6282875" y="1563370"/>
                    <a:pt x="6285415" y="1555750"/>
                    <a:pt x="6286685" y="1546860"/>
                  </a:cubicBezTo>
                  <a:lnTo>
                    <a:pt x="6287955" y="1543050"/>
                  </a:lnTo>
                  <a:lnTo>
                    <a:pt x="6284145" y="1540510"/>
                  </a:lnTo>
                  <a:cubicBezTo>
                    <a:pt x="6284145" y="1539240"/>
                    <a:pt x="6281605" y="1534160"/>
                    <a:pt x="6280335" y="1511300"/>
                  </a:cubicBezTo>
                  <a:cubicBezTo>
                    <a:pt x="6280335" y="1480820"/>
                    <a:pt x="6277795" y="1456690"/>
                    <a:pt x="6273985" y="1416050"/>
                  </a:cubicBezTo>
                  <a:lnTo>
                    <a:pt x="6284145" y="1379220"/>
                  </a:lnTo>
                  <a:cubicBezTo>
                    <a:pt x="6287955" y="1365250"/>
                    <a:pt x="6287955" y="1361440"/>
                    <a:pt x="6287955" y="1355090"/>
                  </a:cubicBezTo>
                  <a:cubicBezTo>
                    <a:pt x="6287955" y="1350010"/>
                    <a:pt x="6287955" y="1342390"/>
                    <a:pt x="6291765" y="1320800"/>
                  </a:cubicBezTo>
                  <a:lnTo>
                    <a:pt x="6287955" y="1319530"/>
                  </a:lnTo>
                  <a:cubicBezTo>
                    <a:pt x="6286685" y="1311910"/>
                    <a:pt x="6286685" y="1282700"/>
                    <a:pt x="6286685" y="1263650"/>
                  </a:cubicBezTo>
                  <a:cubicBezTo>
                    <a:pt x="6286685" y="1225550"/>
                    <a:pt x="6286685" y="1211580"/>
                    <a:pt x="6284145" y="1207770"/>
                  </a:cubicBezTo>
                  <a:cubicBezTo>
                    <a:pt x="6286685" y="1189990"/>
                    <a:pt x="6287955" y="1173480"/>
                    <a:pt x="6287955" y="1155700"/>
                  </a:cubicBezTo>
                  <a:cubicBezTo>
                    <a:pt x="6287955" y="1135380"/>
                    <a:pt x="6287955" y="1113790"/>
                    <a:pt x="6293035" y="1087120"/>
                  </a:cubicBezTo>
                  <a:close/>
                  <a:moveTo>
                    <a:pt x="27940" y="495300"/>
                  </a:moveTo>
                  <a:lnTo>
                    <a:pt x="27940" y="488950"/>
                  </a:lnTo>
                  <a:lnTo>
                    <a:pt x="29210" y="488950"/>
                  </a:lnTo>
                  <a:cubicBezTo>
                    <a:pt x="27940" y="491490"/>
                    <a:pt x="27940" y="492760"/>
                    <a:pt x="27940" y="495300"/>
                  </a:cubicBezTo>
                  <a:close/>
                  <a:moveTo>
                    <a:pt x="38100" y="2854960"/>
                  </a:moveTo>
                  <a:cubicBezTo>
                    <a:pt x="38100" y="2851150"/>
                    <a:pt x="36830" y="2848610"/>
                    <a:pt x="36830" y="2846070"/>
                  </a:cubicBezTo>
                  <a:lnTo>
                    <a:pt x="38100" y="2846070"/>
                  </a:lnTo>
                  <a:lnTo>
                    <a:pt x="38100" y="2854960"/>
                  </a:lnTo>
                  <a:close/>
                  <a:moveTo>
                    <a:pt x="6218105" y="546100"/>
                  </a:moveTo>
                  <a:lnTo>
                    <a:pt x="6219375" y="577850"/>
                  </a:lnTo>
                  <a:lnTo>
                    <a:pt x="6210485" y="563880"/>
                  </a:lnTo>
                  <a:lnTo>
                    <a:pt x="6213025" y="591820"/>
                  </a:lnTo>
                  <a:cubicBezTo>
                    <a:pt x="6218105" y="647700"/>
                    <a:pt x="6216835" y="669290"/>
                    <a:pt x="6215565" y="718820"/>
                  </a:cubicBezTo>
                  <a:lnTo>
                    <a:pt x="6214295" y="741680"/>
                  </a:lnTo>
                  <a:lnTo>
                    <a:pt x="6211755" y="762000"/>
                  </a:lnTo>
                  <a:cubicBezTo>
                    <a:pt x="6209215" y="786130"/>
                    <a:pt x="6209215" y="817880"/>
                    <a:pt x="6210485" y="843280"/>
                  </a:cubicBezTo>
                  <a:lnTo>
                    <a:pt x="6206675" y="843280"/>
                  </a:lnTo>
                  <a:lnTo>
                    <a:pt x="6206675" y="885190"/>
                  </a:lnTo>
                  <a:lnTo>
                    <a:pt x="6210485" y="885190"/>
                  </a:lnTo>
                  <a:lnTo>
                    <a:pt x="6215565" y="956310"/>
                  </a:lnTo>
                  <a:lnTo>
                    <a:pt x="6210485" y="956310"/>
                  </a:lnTo>
                  <a:cubicBezTo>
                    <a:pt x="6210485" y="962660"/>
                    <a:pt x="6210485" y="967740"/>
                    <a:pt x="6211755" y="974090"/>
                  </a:cubicBezTo>
                  <a:lnTo>
                    <a:pt x="6202865" y="974090"/>
                  </a:lnTo>
                  <a:lnTo>
                    <a:pt x="6202865" y="976630"/>
                  </a:lnTo>
                  <a:lnTo>
                    <a:pt x="6207945" y="1078230"/>
                  </a:lnTo>
                  <a:cubicBezTo>
                    <a:pt x="6206675" y="1082040"/>
                    <a:pt x="6206675" y="1088390"/>
                    <a:pt x="6205405" y="1097280"/>
                  </a:cubicBezTo>
                  <a:cubicBezTo>
                    <a:pt x="6204135" y="1104900"/>
                    <a:pt x="6202865" y="1116330"/>
                    <a:pt x="6201595" y="1118870"/>
                  </a:cubicBezTo>
                  <a:lnTo>
                    <a:pt x="6200325" y="1118870"/>
                  </a:lnTo>
                  <a:cubicBezTo>
                    <a:pt x="6199055" y="1146810"/>
                    <a:pt x="6200325" y="1179830"/>
                    <a:pt x="6202865" y="1215390"/>
                  </a:cubicBezTo>
                  <a:cubicBezTo>
                    <a:pt x="6205405" y="1256030"/>
                    <a:pt x="6207945" y="1299210"/>
                    <a:pt x="6205405" y="1339850"/>
                  </a:cubicBezTo>
                  <a:lnTo>
                    <a:pt x="6205405" y="1342390"/>
                  </a:lnTo>
                  <a:cubicBezTo>
                    <a:pt x="6206675" y="1346200"/>
                    <a:pt x="6206675" y="1356360"/>
                    <a:pt x="6207945" y="1369060"/>
                  </a:cubicBezTo>
                  <a:cubicBezTo>
                    <a:pt x="6207945" y="1389380"/>
                    <a:pt x="6206675" y="1408430"/>
                    <a:pt x="6206675" y="1428750"/>
                  </a:cubicBezTo>
                  <a:cubicBezTo>
                    <a:pt x="6205405" y="1478280"/>
                    <a:pt x="6202865" y="1530350"/>
                    <a:pt x="6207945" y="1592580"/>
                  </a:cubicBezTo>
                  <a:lnTo>
                    <a:pt x="6199055" y="1642110"/>
                  </a:lnTo>
                  <a:lnTo>
                    <a:pt x="6199055" y="1643380"/>
                  </a:lnTo>
                  <a:cubicBezTo>
                    <a:pt x="6199055" y="1662430"/>
                    <a:pt x="6200325" y="1668780"/>
                    <a:pt x="6206675" y="1670050"/>
                  </a:cubicBezTo>
                  <a:cubicBezTo>
                    <a:pt x="6209215" y="1670050"/>
                    <a:pt x="6210485" y="1670050"/>
                    <a:pt x="6213025" y="1667510"/>
                  </a:cubicBezTo>
                  <a:cubicBezTo>
                    <a:pt x="6213025" y="1673860"/>
                    <a:pt x="6213025" y="1680210"/>
                    <a:pt x="6214295" y="1690370"/>
                  </a:cubicBezTo>
                  <a:cubicBezTo>
                    <a:pt x="6215565" y="1717040"/>
                    <a:pt x="6214295" y="1727200"/>
                    <a:pt x="6214295" y="1732280"/>
                  </a:cubicBezTo>
                  <a:cubicBezTo>
                    <a:pt x="6213025" y="1732280"/>
                    <a:pt x="6211755" y="1732280"/>
                    <a:pt x="6209215" y="1733550"/>
                  </a:cubicBezTo>
                  <a:cubicBezTo>
                    <a:pt x="6205405" y="1736090"/>
                    <a:pt x="6204135" y="1741170"/>
                    <a:pt x="6204135" y="1747520"/>
                  </a:cubicBezTo>
                  <a:lnTo>
                    <a:pt x="6205405" y="1756410"/>
                  </a:lnTo>
                  <a:cubicBezTo>
                    <a:pt x="6209215" y="1784350"/>
                    <a:pt x="6213025" y="1821180"/>
                    <a:pt x="6213025" y="1863090"/>
                  </a:cubicBezTo>
                  <a:lnTo>
                    <a:pt x="6211755" y="1863090"/>
                  </a:lnTo>
                  <a:lnTo>
                    <a:pt x="6211755" y="1856740"/>
                  </a:lnTo>
                  <a:cubicBezTo>
                    <a:pt x="6210485" y="1830070"/>
                    <a:pt x="6209215" y="1827530"/>
                    <a:pt x="6202865" y="1827530"/>
                  </a:cubicBezTo>
                  <a:cubicBezTo>
                    <a:pt x="6195245" y="1827530"/>
                    <a:pt x="6195245" y="1832610"/>
                    <a:pt x="6192705" y="1855470"/>
                  </a:cubicBezTo>
                  <a:lnTo>
                    <a:pt x="6191435" y="1859280"/>
                  </a:lnTo>
                  <a:lnTo>
                    <a:pt x="6195245" y="1861820"/>
                  </a:lnTo>
                  <a:cubicBezTo>
                    <a:pt x="6201595" y="1869440"/>
                    <a:pt x="6201595" y="1926590"/>
                    <a:pt x="6201595" y="1969770"/>
                  </a:cubicBezTo>
                  <a:cubicBezTo>
                    <a:pt x="6201595" y="2044700"/>
                    <a:pt x="6204135" y="2075180"/>
                    <a:pt x="6210485" y="2084070"/>
                  </a:cubicBezTo>
                  <a:lnTo>
                    <a:pt x="6209215" y="2095500"/>
                  </a:lnTo>
                  <a:lnTo>
                    <a:pt x="6206675" y="2095500"/>
                  </a:lnTo>
                  <a:cubicBezTo>
                    <a:pt x="6202865" y="2132330"/>
                    <a:pt x="6205405" y="2146300"/>
                    <a:pt x="6209215" y="2162810"/>
                  </a:cubicBezTo>
                  <a:cubicBezTo>
                    <a:pt x="6213025" y="2178050"/>
                    <a:pt x="6216835" y="2195830"/>
                    <a:pt x="6215565" y="2241550"/>
                  </a:cubicBezTo>
                  <a:cubicBezTo>
                    <a:pt x="6214295" y="2258060"/>
                    <a:pt x="6214295" y="2269490"/>
                    <a:pt x="6213025" y="2274570"/>
                  </a:cubicBezTo>
                  <a:lnTo>
                    <a:pt x="6209215" y="2274570"/>
                  </a:lnTo>
                  <a:lnTo>
                    <a:pt x="6213025" y="2345690"/>
                  </a:lnTo>
                  <a:lnTo>
                    <a:pt x="6213025" y="2349500"/>
                  </a:lnTo>
                  <a:lnTo>
                    <a:pt x="6210485" y="2349500"/>
                  </a:lnTo>
                  <a:lnTo>
                    <a:pt x="6211755" y="2426970"/>
                  </a:lnTo>
                  <a:lnTo>
                    <a:pt x="6206675" y="2418080"/>
                  </a:lnTo>
                  <a:lnTo>
                    <a:pt x="6211755" y="2449830"/>
                  </a:lnTo>
                  <a:cubicBezTo>
                    <a:pt x="6213025" y="2458720"/>
                    <a:pt x="6215565" y="2473960"/>
                    <a:pt x="6216835" y="2487930"/>
                  </a:cubicBezTo>
                  <a:lnTo>
                    <a:pt x="6213025" y="2501900"/>
                  </a:lnTo>
                  <a:cubicBezTo>
                    <a:pt x="6204135" y="2531110"/>
                    <a:pt x="6205405" y="2545080"/>
                    <a:pt x="6206675" y="2566670"/>
                  </a:cubicBezTo>
                  <a:cubicBezTo>
                    <a:pt x="6207945" y="2575560"/>
                    <a:pt x="6207945" y="2585720"/>
                    <a:pt x="6209215" y="2599690"/>
                  </a:cubicBezTo>
                  <a:lnTo>
                    <a:pt x="6204135" y="2616200"/>
                  </a:lnTo>
                  <a:cubicBezTo>
                    <a:pt x="6202865" y="2620010"/>
                    <a:pt x="6202865" y="2622550"/>
                    <a:pt x="6201595" y="2626360"/>
                  </a:cubicBezTo>
                  <a:lnTo>
                    <a:pt x="6209215" y="2626360"/>
                  </a:lnTo>
                  <a:lnTo>
                    <a:pt x="6209215" y="2636520"/>
                  </a:lnTo>
                  <a:lnTo>
                    <a:pt x="6204135" y="2636520"/>
                  </a:lnTo>
                  <a:cubicBezTo>
                    <a:pt x="6201595" y="2649220"/>
                    <a:pt x="6200325" y="2670810"/>
                    <a:pt x="6199055" y="2698750"/>
                  </a:cubicBezTo>
                  <a:cubicBezTo>
                    <a:pt x="6197785" y="2719070"/>
                    <a:pt x="6197785" y="2740660"/>
                    <a:pt x="6195245" y="2766060"/>
                  </a:cubicBezTo>
                  <a:lnTo>
                    <a:pt x="6207945" y="2767330"/>
                  </a:lnTo>
                  <a:cubicBezTo>
                    <a:pt x="6209215" y="2764790"/>
                    <a:pt x="6209215" y="2758440"/>
                    <a:pt x="6210485" y="2752090"/>
                  </a:cubicBezTo>
                  <a:lnTo>
                    <a:pt x="6214295" y="2752090"/>
                  </a:lnTo>
                  <a:cubicBezTo>
                    <a:pt x="6214295" y="2759710"/>
                    <a:pt x="6215565" y="2768600"/>
                    <a:pt x="6216835" y="2777490"/>
                  </a:cubicBezTo>
                  <a:cubicBezTo>
                    <a:pt x="6211755" y="2783840"/>
                    <a:pt x="6211755" y="2801620"/>
                    <a:pt x="6213025" y="2839720"/>
                  </a:cubicBezTo>
                  <a:lnTo>
                    <a:pt x="6213025" y="2849880"/>
                  </a:lnTo>
                  <a:lnTo>
                    <a:pt x="6204135" y="2847340"/>
                  </a:lnTo>
                  <a:lnTo>
                    <a:pt x="6204135" y="2857500"/>
                  </a:lnTo>
                  <a:cubicBezTo>
                    <a:pt x="6205405" y="2887980"/>
                    <a:pt x="6207945" y="2896870"/>
                    <a:pt x="6210485" y="2908300"/>
                  </a:cubicBezTo>
                  <a:cubicBezTo>
                    <a:pt x="6211755" y="2913380"/>
                    <a:pt x="6213025" y="2919730"/>
                    <a:pt x="6214295" y="2928620"/>
                  </a:cubicBezTo>
                  <a:cubicBezTo>
                    <a:pt x="6213025" y="2975610"/>
                    <a:pt x="6207945" y="2988310"/>
                    <a:pt x="6202865" y="2998470"/>
                  </a:cubicBezTo>
                  <a:lnTo>
                    <a:pt x="6201595" y="3001010"/>
                  </a:lnTo>
                  <a:lnTo>
                    <a:pt x="6201595" y="3003550"/>
                  </a:lnTo>
                  <a:cubicBezTo>
                    <a:pt x="6201595" y="3032760"/>
                    <a:pt x="6201595" y="3036570"/>
                    <a:pt x="6207945" y="3037840"/>
                  </a:cubicBezTo>
                  <a:cubicBezTo>
                    <a:pt x="6210485" y="3037840"/>
                    <a:pt x="6211755" y="3037840"/>
                    <a:pt x="6213025" y="3036570"/>
                  </a:cubicBezTo>
                  <a:lnTo>
                    <a:pt x="6213025" y="3044190"/>
                  </a:lnTo>
                  <a:cubicBezTo>
                    <a:pt x="6210485" y="3110230"/>
                    <a:pt x="6213025" y="3158490"/>
                    <a:pt x="6216835" y="3232150"/>
                  </a:cubicBezTo>
                  <a:lnTo>
                    <a:pt x="6218105" y="3244850"/>
                  </a:lnTo>
                  <a:cubicBezTo>
                    <a:pt x="6211755" y="3244850"/>
                    <a:pt x="6211755" y="3251200"/>
                    <a:pt x="6210485" y="3253740"/>
                  </a:cubicBezTo>
                  <a:lnTo>
                    <a:pt x="6210485" y="3255010"/>
                  </a:lnTo>
                  <a:lnTo>
                    <a:pt x="6214295" y="3280410"/>
                  </a:lnTo>
                  <a:lnTo>
                    <a:pt x="6211755" y="3276600"/>
                  </a:lnTo>
                  <a:lnTo>
                    <a:pt x="6213025" y="3304540"/>
                  </a:lnTo>
                  <a:cubicBezTo>
                    <a:pt x="6214295" y="3321050"/>
                    <a:pt x="6215565" y="3324860"/>
                    <a:pt x="6218105" y="3328670"/>
                  </a:cubicBezTo>
                  <a:cubicBezTo>
                    <a:pt x="6219375" y="3331210"/>
                    <a:pt x="6221915" y="3333750"/>
                    <a:pt x="6223185" y="3364230"/>
                  </a:cubicBezTo>
                  <a:lnTo>
                    <a:pt x="6223185" y="3366770"/>
                  </a:lnTo>
                  <a:cubicBezTo>
                    <a:pt x="6225725" y="3373120"/>
                    <a:pt x="6224455" y="3388360"/>
                    <a:pt x="6223185" y="3398520"/>
                  </a:cubicBezTo>
                  <a:lnTo>
                    <a:pt x="6209215" y="3397250"/>
                  </a:lnTo>
                  <a:lnTo>
                    <a:pt x="6183815" y="3394710"/>
                  </a:lnTo>
                  <a:cubicBezTo>
                    <a:pt x="6163495" y="3393440"/>
                    <a:pt x="6144445" y="3394710"/>
                    <a:pt x="6129205" y="3395980"/>
                  </a:cubicBezTo>
                  <a:lnTo>
                    <a:pt x="6129205" y="3392170"/>
                  </a:lnTo>
                  <a:lnTo>
                    <a:pt x="6124125" y="3389630"/>
                  </a:lnTo>
                  <a:lnTo>
                    <a:pt x="6077135" y="3393440"/>
                  </a:lnTo>
                  <a:cubicBezTo>
                    <a:pt x="6032685" y="3395980"/>
                    <a:pt x="6025065" y="3397250"/>
                    <a:pt x="5979345" y="3402330"/>
                  </a:cubicBezTo>
                  <a:cubicBezTo>
                    <a:pt x="5952675" y="3399790"/>
                    <a:pt x="5926005" y="3398520"/>
                    <a:pt x="5899335" y="3398520"/>
                  </a:cubicBezTo>
                  <a:lnTo>
                    <a:pt x="5885365" y="3398520"/>
                  </a:lnTo>
                  <a:cubicBezTo>
                    <a:pt x="5875205" y="3397250"/>
                    <a:pt x="5862505" y="3395980"/>
                    <a:pt x="5845995" y="3395980"/>
                  </a:cubicBezTo>
                  <a:lnTo>
                    <a:pt x="5845995" y="3398520"/>
                  </a:lnTo>
                  <a:lnTo>
                    <a:pt x="5843455" y="3398520"/>
                  </a:lnTo>
                  <a:cubicBezTo>
                    <a:pt x="5842185" y="3397250"/>
                    <a:pt x="5840915" y="3397250"/>
                    <a:pt x="5839645" y="3395980"/>
                  </a:cubicBezTo>
                  <a:lnTo>
                    <a:pt x="5837105" y="3395980"/>
                  </a:lnTo>
                  <a:cubicBezTo>
                    <a:pt x="5825675" y="3398520"/>
                    <a:pt x="5812975" y="3399790"/>
                    <a:pt x="5797735" y="3401060"/>
                  </a:cubicBezTo>
                  <a:lnTo>
                    <a:pt x="5779955" y="3393440"/>
                  </a:lnTo>
                  <a:lnTo>
                    <a:pt x="5773605" y="3398520"/>
                  </a:lnTo>
                  <a:lnTo>
                    <a:pt x="5658035" y="3393440"/>
                  </a:lnTo>
                  <a:cubicBezTo>
                    <a:pt x="5640255" y="3395980"/>
                    <a:pt x="5622475" y="3397250"/>
                    <a:pt x="5605965" y="3399790"/>
                  </a:cubicBezTo>
                  <a:cubicBezTo>
                    <a:pt x="5580565" y="3399790"/>
                    <a:pt x="5556435" y="3398520"/>
                    <a:pt x="5531035" y="3398520"/>
                  </a:cubicBezTo>
                  <a:lnTo>
                    <a:pt x="5531035" y="3393440"/>
                  </a:lnTo>
                  <a:lnTo>
                    <a:pt x="5480235" y="3397250"/>
                  </a:lnTo>
                  <a:cubicBezTo>
                    <a:pt x="5471345" y="3397250"/>
                    <a:pt x="5463725" y="3397250"/>
                    <a:pt x="5453565" y="3395980"/>
                  </a:cubicBezTo>
                  <a:lnTo>
                    <a:pt x="5453565" y="3394710"/>
                  </a:lnTo>
                  <a:cubicBezTo>
                    <a:pt x="5395370" y="3390900"/>
                    <a:pt x="5302369" y="3389630"/>
                    <a:pt x="5192761" y="3389630"/>
                  </a:cubicBezTo>
                  <a:lnTo>
                    <a:pt x="5116368" y="3389630"/>
                  </a:lnTo>
                  <a:lnTo>
                    <a:pt x="5146260" y="3394710"/>
                  </a:lnTo>
                  <a:cubicBezTo>
                    <a:pt x="5126332" y="3394710"/>
                    <a:pt x="5113046" y="3393440"/>
                    <a:pt x="5096439" y="3393440"/>
                  </a:cubicBezTo>
                  <a:cubicBezTo>
                    <a:pt x="5086475" y="3393440"/>
                    <a:pt x="5076510" y="3392170"/>
                    <a:pt x="5066546" y="3392170"/>
                  </a:cubicBezTo>
                  <a:lnTo>
                    <a:pt x="5059903" y="3392170"/>
                  </a:lnTo>
                  <a:cubicBezTo>
                    <a:pt x="5049938" y="3393440"/>
                    <a:pt x="5036653" y="3394710"/>
                    <a:pt x="5030009" y="3397250"/>
                  </a:cubicBezTo>
                  <a:lnTo>
                    <a:pt x="5030009" y="3395980"/>
                  </a:lnTo>
                  <a:cubicBezTo>
                    <a:pt x="4953616" y="3392170"/>
                    <a:pt x="4900473" y="3393440"/>
                    <a:pt x="4857293" y="3397250"/>
                  </a:cubicBezTo>
                  <a:lnTo>
                    <a:pt x="4850651" y="3397250"/>
                  </a:lnTo>
                  <a:cubicBezTo>
                    <a:pt x="4691221" y="3397250"/>
                    <a:pt x="4511862" y="3397250"/>
                    <a:pt x="4472005" y="3389630"/>
                  </a:cubicBezTo>
                  <a:lnTo>
                    <a:pt x="4465361" y="3389630"/>
                  </a:lnTo>
                  <a:cubicBezTo>
                    <a:pt x="4408896" y="3389630"/>
                    <a:pt x="4392289" y="3389630"/>
                    <a:pt x="4388968" y="3395980"/>
                  </a:cubicBezTo>
                  <a:lnTo>
                    <a:pt x="4362396" y="3395980"/>
                  </a:lnTo>
                  <a:lnTo>
                    <a:pt x="4319217" y="3392170"/>
                  </a:lnTo>
                  <a:lnTo>
                    <a:pt x="4279360" y="3397250"/>
                  </a:lnTo>
                  <a:cubicBezTo>
                    <a:pt x="4259431" y="3397250"/>
                    <a:pt x="4239502" y="3397250"/>
                    <a:pt x="4226216" y="3395980"/>
                  </a:cubicBezTo>
                  <a:lnTo>
                    <a:pt x="4226216" y="3387090"/>
                  </a:lnTo>
                  <a:cubicBezTo>
                    <a:pt x="4143180" y="3384550"/>
                    <a:pt x="4020286" y="3385820"/>
                    <a:pt x="3930606" y="3387090"/>
                  </a:cubicBezTo>
                  <a:cubicBezTo>
                    <a:pt x="3890749" y="3387090"/>
                    <a:pt x="3854213" y="3388360"/>
                    <a:pt x="3834284" y="3388360"/>
                  </a:cubicBezTo>
                  <a:lnTo>
                    <a:pt x="3834284" y="3390900"/>
                  </a:lnTo>
                  <a:lnTo>
                    <a:pt x="3561924" y="3390900"/>
                  </a:lnTo>
                  <a:lnTo>
                    <a:pt x="3561924" y="3388360"/>
                  </a:lnTo>
                  <a:cubicBezTo>
                    <a:pt x="3551960" y="3389630"/>
                    <a:pt x="3541996" y="3389630"/>
                    <a:pt x="3535353" y="3390900"/>
                  </a:cubicBezTo>
                  <a:lnTo>
                    <a:pt x="3445673" y="3390900"/>
                  </a:lnTo>
                  <a:cubicBezTo>
                    <a:pt x="3209850" y="3390900"/>
                    <a:pt x="2964061" y="3390900"/>
                    <a:pt x="2748167" y="3394710"/>
                  </a:cubicBezTo>
                  <a:lnTo>
                    <a:pt x="2734881" y="3394710"/>
                  </a:lnTo>
                  <a:cubicBezTo>
                    <a:pt x="2711630" y="3394710"/>
                    <a:pt x="2691702" y="3395980"/>
                    <a:pt x="2668451" y="3395980"/>
                  </a:cubicBezTo>
                  <a:lnTo>
                    <a:pt x="2555522" y="3398520"/>
                  </a:lnTo>
                  <a:lnTo>
                    <a:pt x="2578772" y="3401060"/>
                  </a:lnTo>
                  <a:lnTo>
                    <a:pt x="2528950" y="3401060"/>
                  </a:lnTo>
                  <a:cubicBezTo>
                    <a:pt x="2512343" y="3397250"/>
                    <a:pt x="2482450" y="3394710"/>
                    <a:pt x="2462521" y="3392170"/>
                  </a:cubicBezTo>
                  <a:lnTo>
                    <a:pt x="2459200" y="3398520"/>
                  </a:lnTo>
                  <a:lnTo>
                    <a:pt x="2455878" y="3393440"/>
                  </a:lnTo>
                  <a:cubicBezTo>
                    <a:pt x="2445913" y="3394710"/>
                    <a:pt x="2382806" y="3393440"/>
                    <a:pt x="2329662" y="3393440"/>
                  </a:cubicBezTo>
                  <a:lnTo>
                    <a:pt x="2176875" y="3393440"/>
                  </a:lnTo>
                  <a:lnTo>
                    <a:pt x="2176875" y="3397250"/>
                  </a:lnTo>
                  <a:cubicBezTo>
                    <a:pt x="2163589" y="3397250"/>
                    <a:pt x="2153625" y="3397250"/>
                    <a:pt x="2140339" y="3398520"/>
                  </a:cubicBezTo>
                  <a:lnTo>
                    <a:pt x="2137018" y="3398520"/>
                  </a:lnTo>
                  <a:cubicBezTo>
                    <a:pt x="2100482" y="3399790"/>
                    <a:pt x="2060624" y="3401060"/>
                    <a:pt x="2014124" y="3402330"/>
                  </a:cubicBezTo>
                  <a:cubicBezTo>
                    <a:pt x="2017445" y="3401060"/>
                    <a:pt x="2017445" y="3399790"/>
                    <a:pt x="2020767" y="3398520"/>
                  </a:cubicBezTo>
                  <a:cubicBezTo>
                    <a:pt x="2024088" y="3392170"/>
                    <a:pt x="2004159" y="3388360"/>
                    <a:pt x="1994195" y="3387090"/>
                  </a:cubicBezTo>
                  <a:lnTo>
                    <a:pt x="1987552" y="3387090"/>
                  </a:lnTo>
                  <a:cubicBezTo>
                    <a:pt x="1897873" y="3385820"/>
                    <a:pt x="1881265" y="3387090"/>
                    <a:pt x="1867980" y="3390900"/>
                  </a:cubicBezTo>
                  <a:cubicBezTo>
                    <a:pt x="1864658" y="3392170"/>
                    <a:pt x="1854694" y="3393440"/>
                    <a:pt x="1781621" y="3392170"/>
                  </a:cubicBezTo>
                  <a:lnTo>
                    <a:pt x="1774979" y="3392170"/>
                  </a:lnTo>
                  <a:cubicBezTo>
                    <a:pt x="1765014" y="3393440"/>
                    <a:pt x="1758371" y="3394710"/>
                    <a:pt x="1755050" y="3395980"/>
                  </a:cubicBezTo>
                  <a:cubicBezTo>
                    <a:pt x="1668692" y="3397250"/>
                    <a:pt x="1638799" y="3398520"/>
                    <a:pt x="1615548" y="3399790"/>
                  </a:cubicBezTo>
                  <a:lnTo>
                    <a:pt x="1532512" y="3397250"/>
                  </a:lnTo>
                  <a:cubicBezTo>
                    <a:pt x="1502619" y="3395980"/>
                    <a:pt x="1486012" y="3395980"/>
                    <a:pt x="1476047" y="3394710"/>
                  </a:cubicBezTo>
                  <a:lnTo>
                    <a:pt x="1476047" y="3385820"/>
                  </a:lnTo>
                  <a:lnTo>
                    <a:pt x="1080793" y="3383280"/>
                  </a:lnTo>
                  <a:lnTo>
                    <a:pt x="1090758" y="3388360"/>
                  </a:lnTo>
                  <a:cubicBezTo>
                    <a:pt x="1064186" y="3389630"/>
                    <a:pt x="1011043" y="3392170"/>
                    <a:pt x="974507" y="3392170"/>
                  </a:cubicBezTo>
                  <a:cubicBezTo>
                    <a:pt x="957900" y="3392170"/>
                    <a:pt x="941292" y="3393440"/>
                    <a:pt x="928006" y="3393440"/>
                  </a:cubicBezTo>
                  <a:lnTo>
                    <a:pt x="840740" y="3393440"/>
                  </a:lnTo>
                  <a:lnTo>
                    <a:pt x="840740" y="3389630"/>
                  </a:lnTo>
                  <a:lnTo>
                    <a:pt x="836930" y="3390900"/>
                  </a:lnTo>
                  <a:cubicBezTo>
                    <a:pt x="830580" y="3392170"/>
                    <a:pt x="805180" y="3393440"/>
                    <a:pt x="778510" y="3394710"/>
                  </a:cubicBezTo>
                  <a:lnTo>
                    <a:pt x="778510" y="3389630"/>
                  </a:lnTo>
                  <a:cubicBezTo>
                    <a:pt x="754380" y="3388360"/>
                    <a:pt x="734060" y="3389630"/>
                    <a:pt x="713740" y="3392170"/>
                  </a:cubicBezTo>
                  <a:cubicBezTo>
                    <a:pt x="687070" y="3394710"/>
                    <a:pt x="660400" y="3397250"/>
                    <a:pt x="623570" y="3392170"/>
                  </a:cubicBezTo>
                  <a:cubicBezTo>
                    <a:pt x="614680" y="3392170"/>
                    <a:pt x="601980" y="3389630"/>
                    <a:pt x="589280" y="3388360"/>
                  </a:cubicBezTo>
                  <a:cubicBezTo>
                    <a:pt x="561340" y="3384550"/>
                    <a:pt x="551180" y="3383280"/>
                    <a:pt x="546100" y="3388360"/>
                  </a:cubicBezTo>
                  <a:lnTo>
                    <a:pt x="544830" y="3389630"/>
                  </a:lnTo>
                  <a:cubicBezTo>
                    <a:pt x="537210" y="3389630"/>
                    <a:pt x="529590" y="3389630"/>
                    <a:pt x="520700" y="3390900"/>
                  </a:cubicBezTo>
                  <a:cubicBezTo>
                    <a:pt x="497840" y="3392170"/>
                    <a:pt x="474980" y="3393440"/>
                    <a:pt x="448310" y="3389630"/>
                  </a:cubicBezTo>
                  <a:lnTo>
                    <a:pt x="445770" y="3389630"/>
                  </a:lnTo>
                  <a:cubicBezTo>
                    <a:pt x="444500" y="3389630"/>
                    <a:pt x="443230" y="3389630"/>
                    <a:pt x="443230" y="3390900"/>
                  </a:cubicBezTo>
                  <a:lnTo>
                    <a:pt x="429260" y="3388360"/>
                  </a:lnTo>
                  <a:cubicBezTo>
                    <a:pt x="416560" y="3385820"/>
                    <a:pt x="393700" y="3387090"/>
                    <a:pt x="373380" y="3388360"/>
                  </a:cubicBezTo>
                  <a:cubicBezTo>
                    <a:pt x="363220" y="3388360"/>
                    <a:pt x="351790" y="3389630"/>
                    <a:pt x="346710" y="3389630"/>
                  </a:cubicBezTo>
                  <a:lnTo>
                    <a:pt x="345440" y="3384550"/>
                  </a:lnTo>
                  <a:cubicBezTo>
                    <a:pt x="323850" y="3390900"/>
                    <a:pt x="297180" y="3390900"/>
                    <a:pt x="266700" y="3389630"/>
                  </a:cubicBezTo>
                  <a:cubicBezTo>
                    <a:pt x="242570" y="3388360"/>
                    <a:pt x="214630" y="3388360"/>
                    <a:pt x="185420" y="3390900"/>
                  </a:cubicBezTo>
                  <a:lnTo>
                    <a:pt x="189230" y="3385820"/>
                  </a:lnTo>
                  <a:lnTo>
                    <a:pt x="166370" y="3388360"/>
                  </a:lnTo>
                  <a:cubicBezTo>
                    <a:pt x="163830" y="3388360"/>
                    <a:pt x="161290" y="3388360"/>
                    <a:pt x="157480" y="3389630"/>
                  </a:cubicBezTo>
                  <a:lnTo>
                    <a:pt x="156210" y="3383280"/>
                  </a:lnTo>
                  <a:cubicBezTo>
                    <a:pt x="139700" y="3384550"/>
                    <a:pt x="123190" y="3385820"/>
                    <a:pt x="101600" y="3384550"/>
                  </a:cubicBezTo>
                  <a:lnTo>
                    <a:pt x="97790" y="3384550"/>
                  </a:lnTo>
                  <a:lnTo>
                    <a:pt x="87630" y="3383280"/>
                  </a:lnTo>
                  <a:lnTo>
                    <a:pt x="87630" y="3362960"/>
                  </a:lnTo>
                  <a:lnTo>
                    <a:pt x="74930" y="3362960"/>
                  </a:lnTo>
                  <a:lnTo>
                    <a:pt x="74930" y="3356610"/>
                  </a:lnTo>
                  <a:cubicBezTo>
                    <a:pt x="76200" y="3342640"/>
                    <a:pt x="77470" y="3333750"/>
                    <a:pt x="80010" y="3323590"/>
                  </a:cubicBezTo>
                  <a:lnTo>
                    <a:pt x="80010" y="3321050"/>
                  </a:lnTo>
                  <a:cubicBezTo>
                    <a:pt x="85090" y="3296920"/>
                    <a:pt x="88900" y="3270250"/>
                    <a:pt x="87630" y="3200400"/>
                  </a:cubicBezTo>
                  <a:lnTo>
                    <a:pt x="83820" y="3200400"/>
                  </a:lnTo>
                  <a:cubicBezTo>
                    <a:pt x="85090" y="3178810"/>
                    <a:pt x="86360" y="3161030"/>
                    <a:pt x="88900" y="3150870"/>
                  </a:cubicBezTo>
                  <a:cubicBezTo>
                    <a:pt x="88900" y="3102610"/>
                    <a:pt x="87630" y="3100070"/>
                    <a:pt x="81280" y="3100070"/>
                  </a:cubicBezTo>
                  <a:cubicBezTo>
                    <a:pt x="81280" y="3087370"/>
                    <a:pt x="80010" y="3077210"/>
                    <a:pt x="77470" y="3064510"/>
                  </a:cubicBezTo>
                  <a:cubicBezTo>
                    <a:pt x="76200" y="3054350"/>
                    <a:pt x="73660" y="3042920"/>
                    <a:pt x="73660" y="3028950"/>
                  </a:cubicBezTo>
                  <a:lnTo>
                    <a:pt x="78740" y="3028950"/>
                  </a:lnTo>
                  <a:lnTo>
                    <a:pt x="78740" y="3022600"/>
                  </a:lnTo>
                  <a:cubicBezTo>
                    <a:pt x="81280" y="2959100"/>
                    <a:pt x="77470" y="2951480"/>
                    <a:pt x="73660" y="2943860"/>
                  </a:cubicBezTo>
                  <a:cubicBezTo>
                    <a:pt x="72390" y="2941320"/>
                    <a:pt x="71120" y="2937510"/>
                    <a:pt x="69850" y="2927350"/>
                  </a:cubicBezTo>
                  <a:lnTo>
                    <a:pt x="78740" y="2926080"/>
                  </a:lnTo>
                  <a:lnTo>
                    <a:pt x="77470" y="2894330"/>
                  </a:lnTo>
                  <a:lnTo>
                    <a:pt x="86360" y="2908300"/>
                  </a:lnTo>
                  <a:lnTo>
                    <a:pt x="83820" y="2880360"/>
                  </a:lnTo>
                  <a:cubicBezTo>
                    <a:pt x="78740" y="2824480"/>
                    <a:pt x="80010" y="2802890"/>
                    <a:pt x="81280" y="2753360"/>
                  </a:cubicBezTo>
                  <a:lnTo>
                    <a:pt x="82550" y="2730500"/>
                  </a:lnTo>
                  <a:lnTo>
                    <a:pt x="85090" y="2710180"/>
                  </a:lnTo>
                  <a:cubicBezTo>
                    <a:pt x="87630" y="2686050"/>
                    <a:pt x="87630" y="2655570"/>
                    <a:pt x="86360" y="2630170"/>
                  </a:cubicBezTo>
                  <a:lnTo>
                    <a:pt x="88900" y="2630170"/>
                  </a:lnTo>
                  <a:cubicBezTo>
                    <a:pt x="87630" y="2623820"/>
                    <a:pt x="87630" y="2618740"/>
                    <a:pt x="87630" y="2613660"/>
                  </a:cubicBezTo>
                  <a:lnTo>
                    <a:pt x="87630" y="2586990"/>
                  </a:lnTo>
                  <a:lnTo>
                    <a:pt x="83820" y="2586990"/>
                  </a:lnTo>
                  <a:lnTo>
                    <a:pt x="78740" y="2515870"/>
                  </a:lnTo>
                  <a:lnTo>
                    <a:pt x="83820" y="2515870"/>
                  </a:lnTo>
                  <a:cubicBezTo>
                    <a:pt x="83820" y="2509520"/>
                    <a:pt x="83820" y="2504440"/>
                    <a:pt x="82550" y="2498090"/>
                  </a:cubicBezTo>
                  <a:lnTo>
                    <a:pt x="91440" y="2498090"/>
                  </a:lnTo>
                  <a:lnTo>
                    <a:pt x="91440" y="2495550"/>
                  </a:lnTo>
                  <a:lnTo>
                    <a:pt x="86360" y="2393950"/>
                  </a:lnTo>
                  <a:cubicBezTo>
                    <a:pt x="87630" y="2390140"/>
                    <a:pt x="87630" y="2383790"/>
                    <a:pt x="88900" y="2374900"/>
                  </a:cubicBezTo>
                  <a:cubicBezTo>
                    <a:pt x="90170" y="2367280"/>
                    <a:pt x="91440" y="2355850"/>
                    <a:pt x="92710" y="2353310"/>
                  </a:cubicBezTo>
                  <a:lnTo>
                    <a:pt x="93980" y="2353310"/>
                  </a:lnTo>
                  <a:cubicBezTo>
                    <a:pt x="95250" y="2325370"/>
                    <a:pt x="92710" y="2292350"/>
                    <a:pt x="91440" y="2256790"/>
                  </a:cubicBezTo>
                  <a:cubicBezTo>
                    <a:pt x="88900" y="2216150"/>
                    <a:pt x="86360" y="2172970"/>
                    <a:pt x="88900" y="2131060"/>
                  </a:cubicBezTo>
                  <a:lnTo>
                    <a:pt x="88900" y="2128520"/>
                  </a:lnTo>
                  <a:cubicBezTo>
                    <a:pt x="87630" y="2124710"/>
                    <a:pt x="87630" y="2114550"/>
                    <a:pt x="86360" y="2101850"/>
                  </a:cubicBezTo>
                  <a:cubicBezTo>
                    <a:pt x="86360" y="2081530"/>
                    <a:pt x="87630" y="2062480"/>
                    <a:pt x="87630" y="2042160"/>
                  </a:cubicBezTo>
                  <a:cubicBezTo>
                    <a:pt x="88900" y="1992630"/>
                    <a:pt x="91440" y="1940560"/>
                    <a:pt x="86360" y="1877060"/>
                  </a:cubicBezTo>
                  <a:lnTo>
                    <a:pt x="95250" y="1827530"/>
                  </a:lnTo>
                  <a:lnTo>
                    <a:pt x="95250" y="1826260"/>
                  </a:lnTo>
                  <a:cubicBezTo>
                    <a:pt x="95250" y="1807210"/>
                    <a:pt x="93980" y="1800860"/>
                    <a:pt x="87630" y="1799590"/>
                  </a:cubicBezTo>
                  <a:cubicBezTo>
                    <a:pt x="85090" y="1799590"/>
                    <a:pt x="83820" y="1799590"/>
                    <a:pt x="81280" y="1802130"/>
                  </a:cubicBezTo>
                  <a:cubicBezTo>
                    <a:pt x="81280" y="1795780"/>
                    <a:pt x="81280" y="1789430"/>
                    <a:pt x="80010" y="1779270"/>
                  </a:cubicBezTo>
                  <a:cubicBezTo>
                    <a:pt x="78740" y="1752600"/>
                    <a:pt x="80010" y="1742440"/>
                    <a:pt x="80010" y="1737360"/>
                  </a:cubicBezTo>
                  <a:cubicBezTo>
                    <a:pt x="81280" y="1737360"/>
                    <a:pt x="82550" y="1737360"/>
                    <a:pt x="85090" y="1736090"/>
                  </a:cubicBezTo>
                  <a:cubicBezTo>
                    <a:pt x="88900" y="1733550"/>
                    <a:pt x="90170" y="1728470"/>
                    <a:pt x="90170" y="1722120"/>
                  </a:cubicBezTo>
                  <a:lnTo>
                    <a:pt x="90170" y="1720850"/>
                  </a:lnTo>
                  <a:lnTo>
                    <a:pt x="88900" y="1714500"/>
                  </a:lnTo>
                  <a:cubicBezTo>
                    <a:pt x="85090" y="1686560"/>
                    <a:pt x="81280" y="1649730"/>
                    <a:pt x="81280" y="1607820"/>
                  </a:cubicBezTo>
                  <a:lnTo>
                    <a:pt x="82550" y="1607820"/>
                  </a:lnTo>
                  <a:lnTo>
                    <a:pt x="82550" y="1614170"/>
                  </a:lnTo>
                  <a:cubicBezTo>
                    <a:pt x="83820" y="1640840"/>
                    <a:pt x="85090" y="1643380"/>
                    <a:pt x="91440" y="1643380"/>
                  </a:cubicBezTo>
                  <a:cubicBezTo>
                    <a:pt x="99060" y="1643380"/>
                    <a:pt x="99060" y="1638300"/>
                    <a:pt x="101600" y="1615440"/>
                  </a:cubicBezTo>
                  <a:lnTo>
                    <a:pt x="102870" y="1611630"/>
                  </a:lnTo>
                  <a:lnTo>
                    <a:pt x="99060" y="1609090"/>
                  </a:lnTo>
                  <a:cubicBezTo>
                    <a:pt x="92710" y="1601470"/>
                    <a:pt x="92710" y="1544320"/>
                    <a:pt x="92710" y="1501140"/>
                  </a:cubicBezTo>
                  <a:cubicBezTo>
                    <a:pt x="92710" y="1426210"/>
                    <a:pt x="90170" y="1395730"/>
                    <a:pt x="83820" y="1386840"/>
                  </a:cubicBezTo>
                  <a:lnTo>
                    <a:pt x="85090" y="1375410"/>
                  </a:lnTo>
                  <a:lnTo>
                    <a:pt x="87630" y="1375410"/>
                  </a:lnTo>
                  <a:cubicBezTo>
                    <a:pt x="91440" y="1338580"/>
                    <a:pt x="88900" y="1324610"/>
                    <a:pt x="85090" y="1308100"/>
                  </a:cubicBezTo>
                  <a:cubicBezTo>
                    <a:pt x="81280" y="1292860"/>
                    <a:pt x="77470" y="1275080"/>
                    <a:pt x="78740" y="1229360"/>
                  </a:cubicBezTo>
                  <a:cubicBezTo>
                    <a:pt x="80010" y="1212850"/>
                    <a:pt x="80010" y="1201420"/>
                    <a:pt x="81280" y="1196340"/>
                  </a:cubicBezTo>
                  <a:lnTo>
                    <a:pt x="85090" y="1196340"/>
                  </a:lnTo>
                  <a:lnTo>
                    <a:pt x="81280" y="1125220"/>
                  </a:lnTo>
                  <a:lnTo>
                    <a:pt x="81280" y="1121410"/>
                  </a:lnTo>
                  <a:lnTo>
                    <a:pt x="83820" y="1121410"/>
                  </a:lnTo>
                  <a:lnTo>
                    <a:pt x="82550" y="1043940"/>
                  </a:lnTo>
                  <a:lnTo>
                    <a:pt x="87630" y="1052830"/>
                  </a:lnTo>
                  <a:lnTo>
                    <a:pt x="82550" y="1021080"/>
                  </a:lnTo>
                  <a:cubicBezTo>
                    <a:pt x="81280" y="1012190"/>
                    <a:pt x="78740" y="998220"/>
                    <a:pt x="77470" y="982980"/>
                  </a:cubicBezTo>
                  <a:lnTo>
                    <a:pt x="81280" y="969010"/>
                  </a:lnTo>
                  <a:cubicBezTo>
                    <a:pt x="90170" y="939800"/>
                    <a:pt x="88900" y="925830"/>
                    <a:pt x="87630" y="904240"/>
                  </a:cubicBezTo>
                  <a:cubicBezTo>
                    <a:pt x="86360" y="895350"/>
                    <a:pt x="86360" y="885190"/>
                    <a:pt x="85090" y="871220"/>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98113" y="83820"/>
                    <a:pt x="991114" y="85090"/>
                    <a:pt x="1100722" y="85090"/>
                  </a:cubicBezTo>
                  <a:lnTo>
                    <a:pt x="1177115" y="85090"/>
                  </a:lnTo>
                  <a:lnTo>
                    <a:pt x="1147222" y="80010"/>
                  </a:lnTo>
                  <a:cubicBezTo>
                    <a:pt x="1167151" y="80010"/>
                    <a:pt x="1180437" y="81280"/>
                    <a:pt x="1197044" y="81280"/>
                  </a:cubicBezTo>
                  <a:cubicBezTo>
                    <a:pt x="1207008" y="81280"/>
                    <a:pt x="1216973" y="82550"/>
                    <a:pt x="1226937" y="82550"/>
                  </a:cubicBezTo>
                  <a:lnTo>
                    <a:pt x="1233580" y="82550"/>
                  </a:lnTo>
                  <a:cubicBezTo>
                    <a:pt x="1243545" y="81280"/>
                    <a:pt x="1256830" y="80010"/>
                    <a:pt x="1263473" y="77470"/>
                  </a:cubicBezTo>
                  <a:lnTo>
                    <a:pt x="1263473" y="78740"/>
                  </a:lnTo>
                  <a:cubicBezTo>
                    <a:pt x="1339867" y="83820"/>
                    <a:pt x="1393010" y="82550"/>
                    <a:pt x="1436189" y="78740"/>
                  </a:cubicBezTo>
                  <a:lnTo>
                    <a:pt x="1442832" y="78740"/>
                  </a:lnTo>
                  <a:cubicBezTo>
                    <a:pt x="1602262" y="78740"/>
                    <a:pt x="1781621" y="78740"/>
                    <a:pt x="1821479" y="86360"/>
                  </a:cubicBezTo>
                  <a:lnTo>
                    <a:pt x="1828122" y="86360"/>
                  </a:lnTo>
                  <a:cubicBezTo>
                    <a:pt x="1887908" y="86360"/>
                    <a:pt x="1901194" y="86360"/>
                    <a:pt x="1904515" y="80010"/>
                  </a:cubicBezTo>
                  <a:lnTo>
                    <a:pt x="1931087" y="80010"/>
                  </a:lnTo>
                  <a:lnTo>
                    <a:pt x="1974266" y="83820"/>
                  </a:lnTo>
                  <a:lnTo>
                    <a:pt x="2014123" y="78740"/>
                  </a:lnTo>
                  <a:cubicBezTo>
                    <a:pt x="2034052" y="78740"/>
                    <a:pt x="2053981" y="78740"/>
                    <a:pt x="2067267" y="80010"/>
                  </a:cubicBezTo>
                  <a:lnTo>
                    <a:pt x="2067267" y="88900"/>
                  </a:lnTo>
                  <a:cubicBezTo>
                    <a:pt x="2150303" y="91440"/>
                    <a:pt x="2273197" y="90170"/>
                    <a:pt x="2362877" y="88900"/>
                  </a:cubicBezTo>
                  <a:cubicBezTo>
                    <a:pt x="2402734" y="88900"/>
                    <a:pt x="2439270" y="87630"/>
                    <a:pt x="2459199" y="87630"/>
                  </a:cubicBezTo>
                  <a:lnTo>
                    <a:pt x="2459199" y="85090"/>
                  </a:lnTo>
                  <a:lnTo>
                    <a:pt x="2731559" y="85090"/>
                  </a:lnTo>
                  <a:lnTo>
                    <a:pt x="2731559" y="87630"/>
                  </a:lnTo>
                  <a:cubicBezTo>
                    <a:pt x="2741523" y="86360"/>
                    <a:pt x="2751487" y="86360"/>
                    <a:pt x="2758130" y="85090"/>
                  </a:cubicBezTo>
                  <a:lnTo>
                    <a:pt x="2847810" y="85090"/>
                  </a:lnTo>
                  <a:cubicBezTo>
                    <a:pt x="3083633" y="85090"/>
                    <a:pt x="3329421" y="85090"/>
                    <a:pt x="3545316" y="81280"/>
                  </a:cubicBezTo>
                  <a:lnTo>
                    <a:pt x="3558603" y="81280"/>
                  </a:lnTo>
                  <a:cubicBezTo>
                    <a:pt x="3581853" y="81280"/>
                    <a:pt x="3601782" y="80010"/>
                    <a:pt x="3625031" y="80010"/>
                  </a:cubicBezTo>
                  <a:lnTo>
                    <a:pt x="3737961" y="77470"/>
                  </a:lnTo>
                  <a:lnTo>
                    <a:pt x="3714711" y="74930"/>
                  </a:lnTo>
                  <a:lnTo>
                    <a:pt x="3764533" y="74930"/>
                  </a:lnTo>
                  <a:cubicBezTo>
                    <a:pt x="3781140" y="78740"/>
                    <a:pt x="3811033" y="81280"/>
                    <a:pt x="3830962" y="83820"/>
                  </a:cubicBezTo>
                  <a:lnTo>
                    <a:pt x="3834284" y="77470"/>
                  </a:lnTo>
                  <a:lnTo>
                    <a:pt x="3837605" y="82550"/>
                  </a:lnTo>
                  <a:cubicBezTo>
                    <a:pt x="3847569" y="81280"/>
                    <a:pt x="3910677" y="82550"/>
                    <a:pt x="3963820" y="82550"/>
                  </a:cubicBezTo>
                  <a:lnTo>
                    <a:pt x="4116608" y="82550"/>
                  </a:lnTo>
                  <a:lnTo>
                    <a:pt x="4116608" y="78740"/>
                  </a:lnTo>
                  <a:cubicBezTo>
                    <a:pt x="4129894" y="78740"/>
                    <a:pt x="4139858" y="78740"/>
                    <a:pt x="4153144" y="77470"/>
                  </a:cubicBezTo>
                  <a:lnTo>
                    <a:pt x="4156465" y="77470"/>
                  </a:lnTo>
                  <a:cubicBezTo>
                    <a:pt x="4193001" y="76200"/>
                    <a:pt x="4232859" y="74930"/>
                    <a:pt x="4279359" y="73660"/>
                  </a:cubicBezTo>
                  <a:cubicBezTo>
                    <a:pt x="4276037" y="74930"/>
                    <a:pt x="4276037" y="76200"/>
                    <a:pt x="4272716" y="77470"/>
                  </a:cubicBezTo>
                  <a:cubicBezTo>
                    <a:pt x="4269395" y="83820"/>
                    <a:pt x="4289324" y="87630"/>
                    <a:pt x="4299288" y="88900"/>
                  </a:cubicBezTo>
                  <a:lnTo>
                    <a:pt x="4305931" y="88900"/>
                  </a:lnTo>
                  <a:cubicBezTo>
                    <a:pt x="4395610" y="90170"/>
                    <a:pt x="4412218" y="88900"/>
                    <a:pt x="4425503" y="85090"/>
                  </a:cubicBezTo>
                  <a:cubicBezTo>
                    <a:pt x="4428825" y="83820"/>
                    <a:pt x="4435468" y="82550"/>
                    <a:pt x="4511861" y="83820"/>
                  </a:cubicBezTo>
                  <a:lnTo>
                    <a:pt x="4518504" y="83820"/>
                  </a:lnTo>
                  <a:cubicBezTo>
                    <a:pt x="4528469" y="82550"/>
                    <a:pt x="4535112" y="81280"/>
                    <a:pt x="4538433" y="80010"/>
                  </a:cubicBezTo>
                  <a:cubicBezTo>
                    <a:pt x="4624791" y="78740"/>
                    <a:pt x="4654684" y="77470"/>
                    <a:pt x="4677934" y="76200"/>
                  </a:cubicBezTo>
                  <a:lnTo>
                    <a:pt x="4760971" y="78740"/>
                  </a:lnTo>
                  <a:cubicBezTo>
                    <a:pt x="4790864" y="80010"/>
                    <a:pt x="4807471" y="80010"/>
                    <a:pt x="4817436" y="81280"/>
                  </a:cubicBezTo>
                  <a:lnTo>
                    <a:pt x="4817436" y="90170"/>
                  </a:lnTo>
                  <a:lnTo>
                    <a:pt x="5212690" y="92710"/>
                  </a:lnTo>
                  <a:lnTo>
                    <a:pt x="5199404" y="91440"/>
                  </a:lnTo>
                  <a:cubicBezTo>
                    <a:pt x="5225975" y="90170"/>
                    <a:pt x="5279119" y="87630"/>
                    <a:pt x="5315655" y="87630"/>
                  </a:cubicBezTo>
                  <a:cubicBezTo>
                    <a:pt x="5395370" y="85090"/>
                    <a:pt x="5428585" y="83820"/>
                    <a:pt x="5440865" y="81280"/>
                  </a:cubicBezTo>
                  <a:lnTo>
                    <a:pt x="5451025" y="81280"/>
                  </a:lnTo>
                  <a:lnTo>
                    <a:pt x="5453565" y="85090"/>
                  </a:lnTo>
                  <a:lnTo>
                    <a:pt x="5453565" y="63500"/>
                  </a:lnTo>
                  <a:lnTo>
                    <a:pt x="5456105" y="63500"/>
                  </a:lnTo>
                  <a:lnTo>
                    <a:pt x="5454835" y="85090"/>
                  </a:lnTo>
                  <a:lnTo>
                    <a:pt x="5458645" y="83820"/>
                  </a:lnTo>
                  <a:cubicBezTo>
                    <a:pt x="5464995" y="82550"/>
                    <a:pt x="5490395" y="81280"/>
                    <a:pt x="5517065" y="80010"/>
                  </a:cubicBezTo>
                  <a:lnTo>
                    <a:pt x="5517065" y="85090"/>
                  </a:lnTo>
                  <a:cubicBezTo>
                    <a:pt x="5541195" y="86360"/>
                    <a:pt x="5561515" y="85090"/>
                    <a:pt x="5581835" y="82550"/>
                  </a:cubicBezTo>
                  <a:cubicBezTo>
                    <a:pt x="5608505" y="80010"/>
                    <a:pt x="5635175" y="77470"/>
                    <a:pt x="5672005" y="82550"/>
                  </a:cubicBezTo>
                  <a:cubicBezTo>
                    <a:pt x="5680895" y="82550"/>
                    <a:pt x="5693595" y="85090"/>
                    <a:pt x="5706295" y="86360"/>
                  </a:cubicBezTo>
                  <a:cubicBezTo>
                    <a:pt x="5734235" y="90170"/>
                    <a:pt x="5744395" y="91440"/>
                    <a:pt x="5749475" y="86360"/>
                  </a:cubicBezTo>
                  <a:lnTo>
                    <a:pt x="5750745" y="85090"/>
                  </a:lnTo>
                  <a:cubicBezTo>
                    <a:pt x="5758365" y="85090"/>
                    <a:pt x="5765985" y="85090"/>
                    <a:pt x="5774875" y="83820"/>
                  </a:cubicBezTo>
                  <a:cubicBezTo>
                    <a:pt x="5797735" y="82550"/>
                    <a:pt x="5820595" y="81280"/>
                    <a:pt x="5847265" y="85090"/>
                  </a:cubicBezTo>
                  <a:lnTo>
                    <a:pt x="5849805" y="85090"/>
                  </a:lnTo>
                  <a:cubicBezTo>
                    <a:pt x="5851075" y="85090"/>
                    <a:pt x="5852345" y="85090"/>
                    <a:pt x="5852345" y="83820"/>
                  </a:cubicBezTo>
                  <a:lnTo>
                    <a:pt x="5866315" y="86360"/>
                  </a:lnTo>
                  <a:cubicBezTo>
                    <a:pt x="5879015" y="88900"/>
                    <a:pt x="5901875" y="87630"/>
                    <a:pt x="5922195" y="86360"/>
                  </a:cubicBezTo>
                  <a:cubicBezTo>
                    <a:pt x="5932355" y="86360"/>
                    <a:pt x="5943785" y="85090"/>
                    <a:pt x="5950135" y="85090"/>
                  </a:cubicBezTo>
                  <a:lnTo>
                    <a:pt x="5951405" y="90170"/>
                  </a:lnTo>
                  <a:cubicBezTo>
                    <a:pt x="5972995" y="83820"/>
                    <a:pt x="5999665" y="83820"/>
                    <a:pt x="6030145" y="85090"/>
                  </a:cubicBezTo>
                  <a:cubicBezTo>
                    <a:pt x="6054275" y="86360"/>
                    <a:pt x="6082215" y="86360"/>
                    <a:pt x="6111425" y="83820"/>
                  </a:cubicBezTo>
                  <a:lnTo>
                    <a:pt x="6107615" y="87630"/>
                  </a:lnTo>
                  <a:lnTo>
                    <a:pt x="6130475" y="85090"/>
                  </a:lnTo>
                  <a:cubicBezTo>
                    <a:pt x="6133015" y="85090"/>
                    <a:pt x="6135555" y="85090"/>
                    <a:pt x="6139365" y="83820"/>
                  </a:cubicBezTo>
                  <a:lnTo>
                    <a:pt x="6140635" y="90170"/>
                  </a:lnTo>
                  <a:cubicBezTo>
                    <a:pt x="6157145" y="88900"/>
                    <a:pt x="6173655" y="87630"/>
                    <a:pt x="6195245" y="88900"/>
                  </a:cubicBezTo>
                  <a:lnTo>
                    <a:pt x="6199055" y="88900"/>
                  </a:lnTo>
                  <a:lnTo>
                    <a:pt x="6209215" y="90170"/>
                  </a:lnTo>
                  <a:lnTo>
                    <a:pt x="6209215" y="109220"/>
                  </a:lnTo>
                  <a:lnTo>
                    <a:pt x="6221915" y="109220"/>
                  </a:lnTo>
                  <a:lnTo>
                    <a:pt x="6221915" y="115570"/>
                  </a:lnTo>
                  <a:cubicBezTo>
                    <a:pt x="6220645" y="129540"/>
                    <a:pt x="6219375" y="138430"/>
                    <a:pt x="6216835" y="148590"/>
                  </a:cubicBezTo>
                  <a:lnTo>
                    <a:pt x="6216835" y="151130"/>
                  </a:lnTo>
                  <a:cubicBezTo>
                    <a:pt x="6211755" y="176530"/>
                    <a:pt x="6207945" y="201930"/>
                    <a:pt x="6209215" y="271780"/>
                  </a:cubicBezTo>
                  <a:lnTo>
                    <a:pt x="6213025" y="271780"/>
                  </a:lnTo>
                  <a:cubicBezTo>
                    <a:pt x="6211755" y="293370"/>
                    <a:pt x="6210485" y="311150"/>
                    <a:pt x="6207945" y="321310"/>
                  </a:cubicBezTo>
                  <a:cubicBezTo>
                    <a:pt x="6207945" y="369570"/>
                    <a:pt x="6209215" y="372110"/>
                    <a:pt x="6215565" y="372110"/>
                  </a:cubicBezTo>
                  <a:cubicBezTo>
                    <a:pt x="6215565" y="384810"/>
                    <a:pt x="6216835" y="394970"/>
                    <a:pt x="6219375" y="407670"/>
                  </a:cubicBezTo>
                  <a:cubicBezTo>
                    <a:pt x="6220645" y="417830"/>
                    <a:pt x="6223185" y="429260"/>
                    <a:pt x="6223185" y="443230"/>
                  </a:cubicBezTo>
                  <a:lnTo>
                    <a:pt x="6218105" y="443230"/>
                  </a:lnTo>
                  <a:lnTo>
                    <a:pt x="6218105" y="449580"/>
                  </a:lnTo>
                  <a:cubicBezTo>
                    <a:pt x="6215565" y="513080"/>
                    <a:pt x="6219375" y="520700"/>
                    <a:pt x="6223185" y="528320"/>
                  </a:cubicBezTo>
                  <a:cubicBezTo>
                    <a:pt x="6224455" y="530860"/>
                    <a:pt x="6225725" y="534670"/>
                    <a:pt x="6226995" y="544830"/>
                  </a:cubicBezTo>
                  <a:lnTo>
                    <a:pt x="6218105" y="546100"/>
                  </a:lnTo>
                  <a:close/>
                  <a:moveTo>
                    <a:pt x="6221915" y="756920"/>
                  </a:moveTo>
                  <a:lnTo>
                    <a:pt x="6219375" y="751840"/>
                  </a:lnTo>
                  <a:lnTo>
                    <a:pt x="6220645" y="745490"/>
                  </a:lnTo>
                  <a:cubicBezTo>
                    <a:pt x="6221915" y="750570"/>
                    <a:pt x="6221915" y="754380"/>
                    <a:pt x="6221915" y="756920"/>
                  </a:cubicBezTo>
                  <a:close/>
                  <a:moveTo>
                    <a:pt x="73660" y="2716530"/>
                  </a:moveTo>
                  <a:lnTo>
                    <a:pt x="76200" y="2721610"/>
                  </a:lnTo>
                  <a:lnTo>
                    <a:pt x="74930" y="2727960"/>
                  </a:lnTo>
                  <a:cubicBezTo>
                    <a:pt x="73660" y="2724150"/>
                    <a:pt x="73660" y="2720340"/>
                    <a:pt x="73660" y="2716530"/>
                  </a:cubicBezTo>
                  <a:close/>
                  <a:moveTo>
                    <a:pt x="6257475" y="628650"/>
                  </a:moveTo>
                  <a:lnTo>
                    <a:pt x="6257475" y="619760"/>
                  </a:lnTo>
                  <a:cubicBezTo>
                    <a:pt x="6257475" y="623570"/>
                    <a:pt x="6258745" y="626110"/>
                    <a:pt x="6258745" y="628650"/>
                  </a:cubicBezTo>
                  <a:lnTo>
                    <a:pt x="6257475" y="628650"/>
                  </a:lnTo>
                  <a:close/>
                  <a:moveTo>
                    <a:pt x="6286685" y="1320800"/>
                  </a:moveTo>
                  <a:lnTo>
                    <a:pt x="6282875" y="1319530"/>
                  </a:lnTo>
                  <a:cubicBezTo>
                    <a:pt x="6284145" y="1319530"/>
                    <a:pt x="6285415" y="1320800"/>
                    <a:pt x="6286685" y="1320800"/>
                  </a:cubicBezTo>
                  <a:close/>
                </a:path>
              </a:pathLst>
            </a:custGeom>
            <a:solidFill>
              <a:srgbClr val="D8849E"/>
            </a:solidFill>
          </p:spPr>
        </p:sp>
      </p:grpSp>
      <p:pic>
        <p:nvPicPr>
          <p:cNvPr id="8"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900000">
            <a:off x="14793939" y="-187288"/>
            <a:ext cx="3765550" cy="2530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组合 1"/>
          <p:cNvGrpSpPr>
            <a:grpSpLocks/>
          </p:cNvGrpSpPr>
          <p:nvPr/>
        </p:nvGrpSpPr>
        <p:grpSpPr bwMode="auto">
          <a:xfrm rot="5239797">
            <a:off x="288096" y="-825598"/>
            <a:ext cx="3162300" cy="3886200"/>
            <a:chOff x="3668724" y="1507724"/>
            <a:chExt cx="4868459" cy="5272906"/>
          </a:xfrm>
        </p:grpSpPr>
        <p:pic>
          <p:nvPicPr>
            <p:cNvPr id="10" name="图片 14"/>
            <p:cNvPicPr>
              <a:picLocks noChangeAspect="1"/>
            </p:cNvPicPr>
            <p:nvPr/>
          </p:nvPicPr>
          <p:blipFill>
            <a:blip r:embed="rId4">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5"/>
            <p:cNvPicPr>
              <a:picLocks noChangeAspect="1"/>
            </p:cNvPicPr>
            <p:nvPr/>
          </p:nvPicPr>
          <p:blipFill>
            <a:blip r:embed="rId4">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6"/>
            <p:cNvPicPr>
              <a:picLocks noChangeAspect="1"/>
            </p:cNvPicPr>
            <p:nvPr/>
          </p:nvPicPr>
          <p:blipFill>
            <a:blip r:embed="rId4">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30785" y="72148"/>
            <a:ext cx="998538"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4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824023" y="8801100"/>
            <a:ext cx="4578631" cy="5131405"/>
          </a:xfrm>
          <a:prstGeom prst="rect">
            <a:avLst/>
          </a:prstGeom>
        </p:spPr>
      </p:pic>
      <p:grpSp>
        <p:nvGrpSpPr>
          <p:cNvPr id="41" name="Group 40"/>
          <p:cNvGrpSpPr/>
          <p:nvPr/>
        </p:nvGrpSpPr>
        <p:grpSpPr>
          <a:xfrm>
            <a:off x="1026946" y="3267415"/>
            <a:ext cx="3502435" cy="4547442"/>
            <a:chOff x="689317" y="2256183"/>
            <a:chExt cx="3854548" cy="3031960"/>
          </a:xfrm>
        </p:grpSpPr>
        <p:sp>
          <p:nvSpPr>
            <p:cNvPr id="42" name="Rectangle 41"/>
            <p:cNvSpPr/>
            <p:nvPr/>
          </p:nvSpPr>
          <p:spPr>
            <a:xfrm>
              <a:off x="689317" y="2256183"/>
              <a:ext cx="3854548" cy="30319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1350" dirty="0">
                <a:solidFill>
                  <a:prstClr val="white">
                    <a:lumMod val="65000"/>
                  </a:prstClr>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45" name="Rectangle 44"/>
            <p:cNvSpPr/>
            <p:nvPr/>
          </p:nvSpPr>
          <p:spPr>
            <a:xfrm>
              <a:off x="1241499" y="2513130"/>
              <a:ext cx="3004396" cy="2428537"/>
            </a:xfrm>
            <a:prstGeom prst="rect">
              <a:avLst/>
            </a:prstGeom>
          </p:spPr>
          <p:txBody>
            <a:bodyPr wrap="square">
              <a:spAutoFit/>
            </a:bodyPr>
            <a:lstStyle/>
            <a:p>
              <a:pPr algn="ctr">
                <a:lnSpc>
                  <a:spcPct val="120000"/>
                </a:lnSpc>
              </a:pPr>
              <a:r>
                <a:rPr lang="vi-VN" sz="6600" b="1">
                  <a:latin typeface="Times New Roman" panose="02020603050405020304" pitchFamily="18" charset="0"/>
                  <a:cs typeface="Times New Roman" panose="02020603050405020304" pitchFamily="18" charset="0"/>
                </a:rPr>
                <a:t>Vận dụng cao</a:t>
              </a:r>
              <a:endParaRPr lang="en-GB" altLang="zh-CN" sz="6600" dirty="0">
                <a:solidFill>
                  <a:prstClr val="white">
                    <a:lumMod val="65000"/>
                  </a:prstClr>
                </a:solidFill>
                <a:latin typeface="Times New Roman" panose="02020603050405020304" pitchFamily="18" charset="0"/>
                <a:ea typeface="印品黑体" panose="00000500000000000000" pitchFamily="2" charset="-122"/>
                <a:cs typeface="Times New Roman" panose="02020603050405020304" pitchFamily="18" charset="0"/>
                <a:sym typeface="Arial" panose="020B0604020202020204" pitchFamily="34" charset="0"/>
              </a:endParaRPr>
            </a:p>
          </p:txBody>
        </p:sp>
      </p:grpSp>
      <p:grpSp>
        <p:nvGrpSpPr>
          <p:cNvPr id="48" name="组合 38"/>
          <p:cNvGrpSpPr/>
          <p:nvPr/>
        </p:nvGrpSpPr>
        <p:grpSpPr>
          <a:xfrm>
            <a:off x="1260555" y="842222"/>
            <a:ext cx="15766893" cy="0"/>
            <a:chOff x="1028775" y="591989"/>
            <a:chExt cx="11086097" cy="0"/>
          </a:xfrm>
        </p:grpSpPr>
        <p:cxnSp>
          <p:nvCxnSpPr>
            <p:cNvPr id="49" name="直接连接符 39"/>
            <p:cNvCxnSpPr/>
            <p:nvPr/>
          </p:nvCxnSpPr>
          <p:spPr>
            <a:xfrm>
              <a:off x="1028775" y="591989"/>
              <a:ext cx="350419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0"/>
            <p:cNvCxnSpPr/>
            <p:nvPr/>
          </p:nvCxnSpPr>
          <p:spPr>
            <a:xfrm>
              <a:off x="8610675" y="591989"/>
              <a:ext cx="350419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51" name="Rectangle 50"/>
          <p:cNvSpPr/>
          <p:nvPr/>
        </p:nvSpPr>
        <p:spPr>
          <a:xfrm>
            <a:off x="4881727" y="2132093"/>
            <a:ext cx="12152978" cy="6740307"/>
          </a:xfrm>
          <a:prstGeom prst="rect">
            <a:avLst/>
          </a:prstGeom>
        </p:spPr>
        <p:txBody>
          <a:bodyPr wrap="square">
            <a:spAutoFit/>
          </a:bodyPr>
          <a:lstStyle/>
          <a:p>
            <a:pPr algn="just"/>
            <a:r>
              <a:rPr lang="vi-VN" sz="4800">
                <a:latin typeface="Times New Roman" panose="02020603050405020304" pitchFamily="18" charset="0"/>
                <a:cs typeface="Times New Roman" panose="02020603050405020304" pitchFamily="18" charset="0"/>
              </a:rPr>
              <a:t>- Đánh giá được giá trị thẩm mĩ của một số yếu tố trong thơ như ngôn từ, cấu tứ, hình thức bài thơ. </a:t>
            </a:r>
            <a:endParaRPr lang="en-GB" sz="4800">
              <a:latin typeface="Times New Roman" panose="02020603050405020304" pitchFamily="18" charset="0"/>
              <a:cs typeface="Times New Roman" panose="02020603050405020304" pitchFamily="18" charset="0"/>
            </a:endParaRPr>
          </a:p>
          <a:p>
            <a:pPr algn="just"/>
            <a:r>
              <a:rPr lang="vi-VN" sz="4800">
                <a:latin typeface="Times New Roman" panose="02020603050405020304" pitchFamily="18" charset="0"/>
                <a:cs typeface="Times New Roman" panose="02020603050405020304" pitchFamily="18" charset="0"/>
              </a:rPr>
              <a:t>- Đánh giá được ý nghĩa, tác dụng của yếu tố tương trưng (nếu có) trong bài thơ.</a:t>
            </a:r>
            <a:endParaRPr lang="en-GB" sz="4800">
              <a:latin typeface="Times New Roman" panose="02020603050405020304" pitchFamily="18" charset="0"/>
              <a:cs typeface="Times New Roman" panose="02020603050405020304" pitchFamily="18" charset="0"/>
            </a:endParaRPr>
          </a:p>
          <a:p>
            <a:pPr algn="just"/>
            <a:r>
              <a:rPr lang="vi-VN" sz="4800">
                <a:latin typeface="Times New Roman" panose="02020603050405020304" pitchFamily="18" charset="0"/>
                <a:cs typeface="Times New Roman" panose="02020603050405020304" pitchFamily="18" charset="0"/>
              </a:rPr>
              <a:t>- So sánh được hai văn bản thơ cùng đề tài ở các giai đoạn khác nhau.</a:t>
            </a:r>
            <a:endParaRPr lang="en-GB" sz="4800">
              <a:latin typeface="Times New Roman" panose="02020603050405020304" pitchFamily="18" charset="0"/>
              <a:cs typeface="Times New Roman" panose="02020603050405020304" pitchFamily="18" charset="0"/>
            </a:endParaRPr>
          </a:p>
          <a:p>
            <a:pPr algn="just"/>
            <a:r>
              <a:rPr lang="vi-VN" sz="4800">
                <a:latin typeface="Times New Roman" panose="02020603050405020304" pitchFamily="18" charset="0"/>
                <a:cs typeface="Times New Roman" panose="02020603050405020304" pitchFamily="18" charset="0"/>
              </a:rPr>
              <a:t>- Mở rộng liên tưởng về vấn đề đặt ra trong bài thơ để hiểu sâu hơn bài thơ.</a:t>
            </a:r>
            <a:endParaRPr lang="en-GB" sz="4800">
              <a:solidFill>
                <a:prstClr val="black"/>
              </a:solidFill>
              <a:latin typeface="Times New Roman" panose="02020603050405020304" pitchFamily="18" charset="0"/>
              <a:cs typeface="Times New Roman" panose="02020603050405020304" pitchFamily="18" charset="0"/>
            </a:endParaRPr>
          </a:p>
        </p:txBody>
      </p:sp>
      <p:pic>
        <p:nvPicPr>
          <p:cNvPr id="36" name="图片 4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319" y="6402512"/>
            <a:ext cx="2770638" cy="3456440"/>
          </a:xfrm>
          <a:prstGeom prst="rect">
            <a:avLst/>
          </a:prstGeom>
        </p:spPr>
      </p:pic>
    </p:spTree>
    <p:custDataLst>
      <p:tags r:id="rId1"/>
    </p:custDataLst>
    <p:extLst>
      <p:ext uri="{BB962C8B-B14F-4D97-AF65-F5344CB8AC3E}">
        <p14:creationId xmlns:p14="http://schemas.microsoft.com/office/powerpoint/2010/main" val="3800996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circle(in)">
                                      <p:cBhvr>
                                        <p:cTn id="14" dur="2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286000" y="2781300"/>
            <a:ext cx="12001500" cy="7046283"/>
          </a:xfrm>
          <a:custGeom>
            <a:avLst/>
            <a:gdLst/>
            <a:ahLst/>
            <a:cxnLst/>
            <a:rect l="l" t="t" r="r" b="b"/>
            <a:pathLst>
              <a:path w="16230600" h="8646483">
                <a:moveTo>
                  <a:pt x="0" y="0"/>
                </a:moveTo>
                <a:lnTo>
                  <a:pt x="16230600" y="0"/>
                </a:lnTo>
                <a:lnTo>
                  <a:pt x="16230600" y="8646483"/>
                </a:lnTo>
                <a:lnTo>
                  <a:pt x="0" y="86464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3"/>
          <p:cNvSpPr txBox="1"/>
          <p:nvPr/>
        </p:nvSpPr>
        <p:spPr>
          <a:xfrm>
            <a:off x="3245303" y="4762500"/>
            <a:ext cx="10082893" cy="2743200"/>
          </a:xfrm>
          <a:prstGeom prst="rect">
            <a:avLst/>
          </a:prstGeom>
          <a:noFill/>
        </p:spPr>
        <p:txBody>
          <a:bodyPr wrap="square" rtlCol="0">
            <a:prstTxWarp prst="textStop">
              <a:avLst/>
            </a:prstTxWarp>
            <a:spAutoFit/>
          </a:bodyPr>
          <a:lstStyle/>
          <a:p>
            <a:pPr algn="ctr"/>
            <a:r>
              <a:rPr lang="vi-VN" sz="9600" b="1">
                <a:effectLst>
                  <a:glow rad="139700">
                    <a:schemeClr val="accent2">
                      <a:satMod val="175000"/>
                      <a:alpha val="40000"/>
                    </a:schemeClr>
                  </a:glow>
                </a:effectLst>
                <a:latin typeface="Times New Roman" panose="02020603050405020304" pitchFamily="18" charset="0"/>
                <a:cs typeface="Times New Roman" panose="02020603050405020304" pitchFamily="18" charset="0"/>
              </a:rPr>
              <a:t>HOẠT ĐỘNG 3 LUYỆN TẬP</a:t>
            </a:r>
            <a:endParaRPr lang="en-GB" sz="9600">
              <a:solidFill>
                <a:prstClr val="black"/>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8965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Hình hiệu Rung chuông vàng (2007 - 2010)">
            <a:hlinkClick r:id="" action="ppaction://media"/>
          </p:cNvPr>
          <p:cNvPicPr>
            <a:picLocks noGrp="1" noChangeAspect="1"/>
          </p:cNvPicPr>
          <p:nvPr>
            <p:ph idx="1"/>
            <a:audioFile r:link="rId2"/>
            <p:extLst>
              <p:ext uri="{DAA4B4D4-6D71-4841-9C94-3DE7FCFB9230}">
                <p14:media xmlns:p14="http://schemas.microsoft.com/office/powerpoint/2010/main" r:embed="rId3">
                  <p14:trim st="3080"/>
                </p14:media>
              </p:ext>
            </p:extLst>
          </p:nvPr>
        </p:nvPicPr>
        <p:blipFill>
          <a:blip r:embed="rId5"/>
          <a:stretch>
            <a:fillRect/>
          </a:stretch>
        </p:blipFill>
        <p:spPr>
          <a:xfrm>
            <a:off x="20116800" y="4914900"/>
            <a:ext cx="914400" cy="914400"/>
          </a:xfr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8291134" cy="10287000"/>
          </a:xfrm>
          <a:prstGeom prst="rect">
            <a:avLst/>
          </a:prstGeom>
        </p:spPr>
      </p:pic>
      <p:sp>
        <p:nvSpPr>
          <p:cNvPr id="6" name="Rectangle 5"/>
          <p:cNvSpPr/>
          <p:nvPr/>
        </p:nvSpPr>
        <p:spPr>
          <a:xfrm>
            <a:off x="5601101" y="3913391"/>
            <a:ext cx="11988538" cy="3831818"/>
          </a:xfrm>
          <a:prstGeom prst="rect">
            <a:avLst/>
          </a:prstGeom>
          <a:noFill/>
        </p:spPr>
        <p:txBody>
          <a:bodyPr wrap="none" lIns="137160" tIns="68580" rIns="137160" bIns="68580">
            <a:spAutoFit/>
            <a:scene3d>
              <a:camera prst="orthographicFront"/>
              <a:lightRig rig="threePt" dir="t"/>
            </a:scene3d>
            <a:sp3d extrusionH="57150">
              <a:bevelT w="82550" h="38100" prst="coolSlant"/>
            </a:sp3d>
          </a:bodyPr>
          <a:lstStyle/>
          <a:p>
            <a:pPr algn="ctr"/>
            <a:r>
              <a:rPr lang="en-US" sz="12000" b="1" dirty="0">
                <a:ln w="0"/>
                <a:solidFill>
                  <a:srgbClr val="FF0000"/>
                </a:solidFill>
                <a:effectLst>
                  <a:outerShdw blurRad="50800" dist="38100" dir="16200000" rotWithShape="0">
                    <a:prstClr val="black">
                      <a:alpha val="40000"/>
                    </a:prstClr>
                  </a:outerShdw>
                </a:effectLst>
                <a:latin typeface="Arial" panose="020B0604020202020204" pitchFamily="34" charset="0"/>
                <a:cs typeface="Arial" panose="020B0604020202020204" pitchFamily="34" charset="0"/>
              </a:rPr>
              <a:t>RUNG</a:t>
            </a:r>
          </a:p>
          <a:p>
            <a:pPr algn="ctr"/>
            <a:r>
              <a:rPr lang="en-US" sz="12000" b="1" dirty="0">
                <a:ln w="0"/>
                <a:solidFill>
                  <a:srgbClr val="FF0000"/>
                </a:solidFill>
                <a:effectLst>
                  <a:outerShdw blurRad="50800" dist="38100" dir="16200000" rotWithShape="0">
                    <a:prstClr val="black">
                      <a:alpha val="40000"/>
                    </a:prstClr>
                  </a:outerShdw>
                </a:effectLst>
                <a:latin typeface="Arial" panose="020B0604020202020204" pitchFamily="34" charset="0"/>
                <a:cs typeface="Arial" panose="020B0604020202020204" pitchFamily="34" charset="0"/>
              </a:rPr>
              <a:t>CHUÔNG VÀNG</a:t>
            </a:r>
          </a:p>
        </p:txBody>
      </p:sp>
    </p:spTree>
    <p:custDataLst>
      <p:tags r:id="rId1"/>
    </p:custDataLst>
    <p:extLst>
      <p:ext uri="{BB962C8B-B14F-4D97-AF65-F5344CB8AC3E}">
        <p14:creationId xmlns:p14="http://schemas.microsoft.com/office/powerpoint/2010/main" val="2298740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77f4cba6bafe59c40b88d9b4e9136596">
            <a:extLst>
              <a:ext uri="{FF2B5EF4-FFF2-40B4-BE49-F238E27FC236}">
                <a16:creationId xmlns:a16="http://schemas.microsoft.com/office/drawing/2014/main" id="{AF4F355A-35DE-4B9E-A867-48AB9A249F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9227" name="Line 11">
            <a:extLst>
              <a:ext uri="{FF2B5EF4-FFF2-40B4-BE49-F238E27FC236}">
                <a16:creationId xmlns:a16="http://schemas.microsoft.com/office/drawing/2014/main" id="{C8074461-BA0D-4A80-A9AA-8CD8D14EF8D6}"/>
              </a:ext>
            </a:extLst>
          </p:cNvPr>
          <p:cNvSpPr>
            <a:spLocks noChangeShapeType="1"/>
          </p:cNvSpPr>
          <p:nvPr/>
        </p:nvSpPr>
        <p:spPr bwMode="auto">
          <a:xfrm>
            <a:off x="4572000" y="2400300"/>
            <a:ext cx="9029700" cy="0"/>
          </a:xfrm>
          <a:prstGeom prst="line">
            <a:avLst/>
          </a:prstGeom>
          <a:noFill/>
          <a:ln w="7620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700">
              <a:solidFill>
                <a:srgbClr val="000000"/>
              </a:solidFill>
            </a:endParaRPr>
          </a:p>
        </p:txBody>
      </p:sp>
      <p:sp>
        <p:nvSpPr>
          <p:cNvPr id="9228" name="WordArt 12">
            <a:extLst>
              <a:ext uri="{FF2B5EF4-FFF2-40B4-BE49-F238E27FC236}">
                <a16:creationId xmlns:a16="http://schemas.microsoft.com/office/drawing/2014/main" id="{1D4DEAE3-7F37-4602-8814-8FB6ECB8E7F9}"/>
              </a:ext>
            </a:extLst>
          </p:cNvPr>
          <p:cNvSpPr>
            <a:spLocks noChangeArrowheads="1" noChangeShapeType="1" noTextEdit="1"/>
          </p:cNvSpPr>
          <p:nvPr/>
        </p:nvSpPr>
        <p:spPr bwMode="auto">
          <a:xfrm>
            <a:off x="4572000" y="714375"/>
            <a:ext cx="9029700" cy="13716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54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panose="020B0A04020102020204" pitchFamily="34" charset="0"/>
              </a:rPr>
              <a:t>Rung </a:t>
            </a:r>
            <a:r>
              <a:rPr lang="en-US" sz="5400" kern="10" dirty="0" err="1">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panose="020B0A04020102020204" pitchFamily="34" charset="0"/>
              </a:rPr>
              <a:t>Chuông</a:t>
            </a:r>
            <a:r>
              <a:rPr lang="en-US" sz="54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panose="020B0A04020102020204" pitchFamily="34" charset="0"/>
              </a:rPr>
              <a:t> </a:t>
            </a:r>
            <a:r>
              <a:rPr lang="en-US" sz="5400" kern="10" dirty="0" err="1">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panose="020B0A04020102020204" pitchFamily="34" charset="0"/>
              </a:rPr>
              <a:t>Vàng</a:t>
            </a:r>
            <a:endParaRPr lang="en-US" sz="54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panose="020B0A04020102020204" pitchFamily="34" charset="0"/>
            </a:endParaRPr>
          </a:p>
        </p:txBody>
      </p:sp>
      <p:sp>
        <p:nvSpPr>
          <p:cNvPr id="9229" name="AutoShape 13">
            <a:hlinkClick r:id="rId6" action="ppaction://hlinksldjump"/>
            <a:extLst>
              <a:ext uri="{FF2B5EF4-FFF2-40B4-BE49-F238E27FC236}">
                <a16:creationId xmlns:a16="http://schemas.microsoft.com/office/drawing/2014/main" id="{3DABE97B-47C4-4BBE-85B4-921DFF485427}"/>
              </a:ext>
            </a:extLst>
          </p:cNvPr>
          <p:cNvSpPr>
            <a:spLocks noChangeArrowheads="1"/>
          </p:cNvSpPr>
          <p:nvPr/>
        </p:nvSpPr>
        <p:spPr bwMode="auto">
          <a:xfrm>
            <a:off x="2032636" y="3107531"/>
            <a:ext cx="2539364" cy="1166813"/>
          </a:xfrm>
          <a:prstGeom prst="flowChartAlternateProcess">
            <a:avLst/>
          </a:prstGeom>
          <a:solidFill>
            <a:srgbClr val="FFFF00"/>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altLang="en-US" sz="3000" b="1" dirty="0" err="1">
                <a:solidFill>
                  <a:srgbClr val="000000"/>
                </a:solidFill>
              </a:rPr>
              <a:t>Câu</a:t>
            </a:r>
            <a:r>
              <a:rPr lang="en-US" altLang="en-US" sz="3000" b="1" dirty="0">
                <a:solidFill>
                  <a:srgbClr val="000000"/>
                </a:solidFill>
              </a:rPr>
              <a:t> </a:t>
            </a:r>
            <a:r>
              <a:rPr lang="en-US" altLang="en-US" sz="3000" b="1" dirty="0" err="1">
                <a:solidFill>
                  <a:srgbClr val="000000"/>
                </a:solidFill>
              </a:rPr>
              <a:t>hỏi</a:t>
            </a:r>
            <a:r>
              <a:rPr lang="en-US" altLang="en-US" sz="3000" b="1" dirty="0">
                <a:solidFill>
                  <a:srgbClr val="000000"/>
                </a:solidFill>
              </a:rPr>
              <a:t> 1</a:t>
            </a:r>
          </a:p>
        </p:txBody>
      </p:sp>
      <p:sp>
        <p:nvSpPr>
          <p:cNvPr id="9230" name="AutoShape 14">
            <a:hlinkClick r:id="rId7" action="ppaction://hlinksldjump"/>
            <a:extLst>
              <a:ext uri="{FF2B5EF4-FFF2-40B4-BE49-F238E27FC236}">
                <a16:creationId xmlns:a16="http://schemas.microsoft.com/office/drawing/2014/main" id="{EE973BA5-80A1-4284-8DFC-DFF917E65790}"/>
              </a:ext>
            </a:extLst>
          </p:cNvPr>
          <p:cNvSpPr>
            <a:spLocks noChangeArrowheads="1"/>
          </p:cNvSpPr>
          <p:nvPr/>
        </p:nvSpPr>
        <p:spPr bwMode="auto">
          <a:xfrm>
            <a:off x="6351270" y="3124200"/>
            <a:ext cx="2792730" cy="1150143"/>
          </a:xfrm>
          <a:prstGeom prst="flowChartAlternateProcess">
            <a:avLst/>
          </a:prstGeom>
          <a:solidFill>
            <a:srgbClr val="FFFF00"/>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altLang="en-US" sz="3000" b="1" dirty="0" err="1">
                <a:solidFill>
                  <a:srgbClr val="000000"/>
                </a:solidFill>
              </a:rPr>
              <a:t>Câu</a:t>
            </a:r>
            <a:r>
              <a:rPr lang="en-US" altLang="en-US" sz="3000" b="1" dirty="0">
                <a:solidFill>
                  <a:srgbClr val="000000"/>
                </a:solidFill>
              </a:rPr>
              <a:t> </a:t>
            </a:r>
            <a:r>
              <a:rPr lang="en-US" altLang="en-US" sz="3000" b="1" dirty="0" err="1">
                <a:solidFill>
                  <a:srgbClr val="000000"/>
                </a:solidFill>
              </a:rPr>
              <a:t>hỏi</a:t>
            </a:r>
            <a:r>
              <a:rPr lang="en-US" altLang="en-US" sz="3000" b="1" dirty="0">
                <a:solidFill>
                  <a:srgbClr val="000000"/>
                </a:solidFill>
              </a:rPr>
              <a:t> 2</a:t>
            </a:r>
          </a:p>
        </p:txBody>
      </p:sp>
      <p:sp>
        <p:nvSpPr>
          <p:cNvPr id="9231" name="AutoShape 15">
            <a:hlinkClick r:id="rId8" action="ppaction://hlinksldjump"/>
            <a:extLst>
              <a:ext uri="{FF2B5EF4-FFF2-40B4-BE49-F238E27FC236}">
                <a16:creationId xmlns:a16="http://schemas.microsoft.com/office/drawing/2014/main" id="{037ED7DC-0C22-4224-9D22-8987B46F444C}"/>
              </a:ext>
            </a:extLst>
          </p:cNvPr>
          <p:cNvSpPr>
            <a:spLocks noChangeArrowheads="1"/>
          </p:cNvSpPr>
          <p:nvPr/>
        </p:nvSpPr>
        <p:spPr bwMode="auto">
          <a:xfrm>
            <a:off x="10503694" y="3124200"/>
            <a:ext cx="2640806" cy="1082040"/>
          </a:xfrm>
          <a:prstGeom prst="flowChartAlternateProcess">
            <a:avLst/>
          </a:prstGeom>
          <a:solidFill>
            <a:srgbClr val="FFFF00"/>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altLang="en-US" sz="3000" b="1" dirty="0" err="1">
                <a:solidFill>
                  <a:srgbClr val="000000"/>
                </a:solidFill>
              </a:rPr>
              <a:t>Câu</a:t>
            </a:r>
            <a:r>
              <a:rPr lang="en-US" altLang="en-US" sz="3000" b="1" dirty="0">
                <a:solidFill>
                  <a:srgbClr val="000000"/>
                </a:solidFill>
              </a:rPr>
              <a:t> </a:t>
            </a:r>
            <a:r>
              <a:rPr lang="en-US" altLang="en-US" sz="3000" b="1" dirty="0" err="1">
                <a:solidFill>
                  <a:srgbClr val="000000"/>
                </a:solidFill>
              </a:rPr>
              <a:t>hỏi</a:t>
            </a:r>
            <a:r>
              <a:rPr lang="en-US" altLang="en-US" sz="3000" b="1" dirty="0">
                <a:solidFill>
                  <a:srgbClr val="000000"/>
                </a:solidFill>
              </a:rPr>
              <a:t> 3</a:t>
            </a:r>
          </a:p>
        </p:txBody>
      </p:sp>
      <p:sp>
        <p:nvSpPr>
          <p:cNvPr id="9232" name="AutoShape 16">
            <a:hlinkClick r:id="rId9" action="ppaction://hlinksldjump"/>
            <a:extLst>
              <a:ext uri="{FF2B5EF4-FFF2-40B4-BE49-F238E27FC236}">
                <a16:creationId xmlns:a16="http://schemas.microsoft.com/office/drawing/2014/main" id="{DA49431A-5902-42B3-A9C0-6B5E3F035E55}"/>
              </a:ext>
            </a:extLst>
          </p:cNvPr>
          <p:cNvSpPr>
            <a:spLocks noChangeArrowheads="1"/>
          </p:cNvSpPr>
          <p:nvPr/>
        </p:nvSpPr>
        <p:spPr bwMode="auto">
          <a:xfrm>
            <a:off x="14454354" y="3124200"/>
            <a:ext cx="2576346" cy="1150143"/>
          </a:xfrm>
          <a:prstGeom prst="flowChartAlternateProcess">
            <a:avLst/>
          </a:prstGeom>
          <a:solidFill>
            <a:srgbClr val="FFFF00"/>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altLang="en-US" sz="3000" b="1" dirty="0" err="1">
                <a:solidFill>
                  <a:srgbClr val="000000"/>
                </a:solidFill>
              </a:rPr>
              <a:t>Câu</a:t>
            </a:r>
            <a:r>
              <a:rPr lang="en-US" altLang="en-US" sz="3000" b="1" dirty="0">
                <a:solidFill>
                  <a:srgbClr val="000000"/>
                </a:solidFill>
              </a:rPr>
              <a:t> </a:t>
            </a:r>
            <a:r>
              <a:rPr lang="en-US" altLang="en-US" sz="3000" b="1" dirty="0" err="1">
                <a:solidFill>
                  <a:srgbClr val="000000"/>
                </a:solidFill>
              </a:rPr>
              <a:t>hỏi</a:t>
            </a:r>
            <a:r>
              <a:rPr lang="en-US" altLang="en-US" sz="3000" b="1" dirty="0">
                <a:solidFill>
                  <a:srgbClr val="000000"/>
                </a:solidFill>
              </a:rPr>
              <a:t> 4</a:t>
            </a:r>
          </a:p>
        </p:txBody>
      </p:sp>
      <p:sp>
        <p:nvSpPr>
          <p:cNvPr id="9233" name="AutoShape 17">
            <a:hlinkClick r:id="rId10" action="ppaction://hlinksldjump"/>
            <a:extLst>
              <a:ext uri="{FF2B5EF4-FFF2-40B4-BE49-F238E27FC236}">
                <a16:creationId xmlns:a16="http://schemas.microsoft.com/office/drawing/2014/main" id="{020BD677-E69F-4562-A131-BC92A66F4867}"/>
              </a:ext>
            </a:extLst>
          </p:cNvPr>
          <p:cNvSpPr>
            <a:spLocks noChangeArrowheads="1"/>
          </p:cNvSpPr>
          <p:nvPr/>
        </p:nvSpPr>
        <p:spPr bwMode="auto">
          <a:xfrm>
            <a:off x="14454354" y="5356380"/>
            <a:ext cx="2576346" cy="1044420"/>
          </a:xfrm>
          <a:prstGeom prst="flowChartAlternateProcess">
            <a:avLst/>
          </a:prstGeom>
          <a:solidFill>
            <a:srgbClr val="FFFF00"/>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altLang="en-US" sz="3000" b="1" dirty="0" err="1">
                <a:solidFill>
                  <a:srgbClr val="000000"/>
                </a:solidFill>
              </a:rPr>
              <a:t>Câu</a:t>
            </a:r>
            <a:r>
              <a:rPr lang="en-US" altLang="en-US" sz="3000" b="1" dirty="0">
                <a:solidFill>
                  <a:srgbClr val="000000"/>
                </a:solidFill>
              </a:rPr>
              <a:t> </a:t>
            </a:r>
            <a:r>
              <a:rPr lang="en-US" altLang="en-US" sz="3000" b="1" dirty="0" err="1">
                <a:solidFill>
                  <a:srgbClr val="000000"/>
                </a:solidFill>
              </a:rPr>
              <a:t>hỏi</a:t>
            </a:r>
            <a:r>
              <a:rPr lang="en-US" altLang="en-US" sz="3000" b="1" dirty="0">
                <a:solidFill>
                  <a:srgbClr val="000000"/>
                </a:solidFill>
              </a:rPr>
              <a:t> 8</a:t>
            </a:r>
          </a:p>
        </p:txBody>
      </p:sp>
      <p:sp>
        <p:nvSpPr>
          <p:cNvPr id="9238" name="AutoShape 22">
            <a:hlinkClick r:id="rId11" action="ppaction://hlinksldjump"/>
            <a:extLst>
              <a:ext uri="{FF2B5EF4-FFF2-40B4-BE49-F238E27FC236}">
                <a16:creationId xmlns:a16="http://schemas.microsoft.com/office/drawing/2014/main" id="{99A0C104-D672-414D-B46E-90810428D9D5}"/>
              </a:ext>
            </a:extLst>
          </p:cNvPr>
          <p:cNvSpPr>
            <a:spLocks noChangeArrowheads="1"/>
          </p:cNvSpPr>
          <p:nvPr/>
        </p:nvSpPr>
        <p:spPr bwMode="auto">
          <a:xfrm>
            <a:off x="10503695" y="5371623"/>
            <a:ext cx="2640804" cy="1029177"/>
          </a:xfrm>
          <a:prstGeom prst="flowChartAlternateProcess">
            <a:avLst/>
          </a:prstGeom>
          <a:solidFill>
            <a:srgbClr val="FFFF00"/>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altLang="en-US" sz="3000" b="1" dirty="0" err="1">
                <a:solidFill>
                  <a:srgbClr val="000000"/>
                </a:solidFill>
              </a:rPr>
              <a:t>Câu</a:t>
            </a:r>
            <a:r>
              <a:rPr lang="en-US" altLang="en-US" sz="3000" b="1" dirty="0">
                <a:solidFill>
                  <a:srgbClr val="000000"/>
                </a:solidFill>
              </a:rPr>
              <a:t> </a:t>
            </a:r>
            <a:r>
              <a:rPr lang="en-US" altLang="en-US" sz="3000" b="1" dirty="0" err="1">
                <a:solidFill>
                  <a:srgbClr val="000000"/>
                </a:solidFill>
              </a:rPr>
              <a:t>hỏi</a:t>
            </a:r>
            <a:r>
              <a:rPr lang="en-US" altLang="en-US" sz="3000" b="1" dirty="0">
                <a:solidFill>
                  <a:srgbClr val="000000"/>
                </a:solidFill>
              </a:rPr>
              <a:t> 7</a:t>
            </a:r>
          </a:p>
        </p:txBody>
      </p:sp>
      <p:sp>
        <p:nvSpPr>
          <p:cNvPr id="9239" name="AutoShape 23">
            <a:hlinkClick r:id="rId12" action="ppaction://hlinksldjump"/>
            <a:extLst>
              <a:ext uri="{FF2B5EF4-FFF2-40B4-BE49-F238E27FC236}">
                <a16:creationId xmlns:a16="http://schemas.microsoft.com/office/drawing/2014/main" id="{9815FF82-981E-476A-8366-8EF69C309317}"/>
              </a:ext>
            </a:extLst>
          </p:cNvPr>
          <p:cNvSpPr>
            <a:spLocks noChangeArrowheads="1"/>
          </p:cNvSpPr>
          <p:nvPr/>
        </p:nvSpPr>
        <p:spPr bwMode="auto">
          <a:xfrm>
            <a:off x="6351270" y="5326380"/>
            <a:ext cx="2769870" cy="1074420"/>
          </a:xfrm>
          <a:prstGeom prst="flowChartAlternateProcess">
            <a:avLst/>
          </a:prstGeom>
          <a:solidFill>
            <a:srgbClr val="FFFF00"/>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altLang="en-US" sz="3000" b="1" dirty="0" err="1">
                <a:solidFill>
                  <a:srgbClr val="000000"/>
                </a:solidFill>
              </a:rPr>
              <a:t>Câu</a:t>
            </a:r>
            <a:r>
              <a:rPr lang="en-US" altLang="en-US" sz="3000" b="1" dirty="0">
                <a:solidFill>
                  <a:srgbClr val="000000"/>
                </a:solidFill>
              </a:rPr>
              <a:t> </a:t>
            </a:r>
            <a:r>
              <a:rPr lang="en-US" altLang="en-US" sz="3000" b="1" dirty="0" err="1">
                <a:solidFill>
                  <a:srgbClr val="000000"/>
                </a:solidFill>
              </a:rPr>
              <a:t>hỏi</a:t>
            </a:r>
            <a:r>
              <a:rPr lang="en-US" altLang="en-US" sz="3000" b="1" dirty="0">
                <a:solidFill>
                  <a:srgbClr val="000000"/>
                </a:solidFill>
              </a:rPr>
              <a:t> 6</a:t>
            </a:r>
          </a:p>
        </p:txBody>
      </p:sp>
      <p:sp>
        <p:nvSpPr>
          <p:cNvPr id="9240" name="AutoShape 24">
            <a:hlinkClick r:id="rId13" action="ppaction://hlinksldjump"/>
            <a:extLst>
              <a:ext uri="{FF2B5EF4-FFF2-40B4-BE49-F238E27FC236}">
                <a16:creationId xmlns:a16="http://schemas.microsoft.com/office/drawing/2014/main" id="{CB6774CD-C394-43D6-96C8-84B9333894BE}"/>
              </a:ext>
            </a:extLst>
          </p:cNvPr>
          <p:cNvSpPr>
            <a:spLocks noChangeArrowheads="1"/>
          </p:cNvSpPr>
          <p:nvPr/>
        </p:nvSpPr>
        <p:spPr bwMode="auto">
          <a:xfrm>
            <a:off x="1943102" y="5295899"/>
            <a:ext cx="2628897" cy="1104902"/>
          </a:xfrm>
          <a:prstGeom prst="flowChartAlternateProcess">
            <a:avLst/>
          </a:prstGeom>
          <a:solidFill>
            <a:srgbClr val="FFFF00"/>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altLang="en-US" sz="3000" b="1" dirty="0" err="1">
                <a:solidFill>
                  <a:srgbClr val="000000"/>
                </a:solidFill>
              </a:rPr>
              <a:t>Câu</a:t>
            </a:r>
            <a:r>
              <a:rPr lang="en-US" altLang="en-US" sz="3000" b="1" dirty="0">
                <a:solidFill>
                  <a:srgbClr val="000000"/>
                </a:solidFill>
              </a:rPr>
              <a:t> </a:t>
            </a:r>
            <a:r>
              <a:rPr lang="en-US" altLang="en-US" sz="3000" b="1" dirty="0" err="1">
                <a:solidFill>
                  <a:srgbClr val="000000"/>
                </a:solidFill>
              </a:rPr>
              <a:t>hỏi</a:t>
            </a:r>
            <a:r>
              <a:rPr lang="en-US" altLang="en-US" sz="3000" b="1" dirty="0">
                <a:solidFill>
                  <a:srgbClr val="000000"/>
                </a:solidFill>
              </a:rPr>
              <a:t> 5</a:t>
            </a:r>
          </a:p>
        </p:txBody>
      </p:sp>
      <p:sp>
        <p:nvSpPr>
          <p:cNvPr id="9241" name="AutoShape 25">
            <a:hlinkClick r:id="rId14" action="ppaction://hlinksldjump"/>
            <a:extLst>
              <a:ext uri="{FF2B5EF4-FFF2-40B4-BE49-F238E27FC236}">
                <a16:creationId xmlns:a16="http://schemas.microsoft.com/office/drawing/2014/main" id="{35E3B989-10F1-4F05-9E2B-7F4C2C72E128}"/>
              </a:ext>
            </a:extLst>
          </p:cNvPr>
          <p:cNvSpPr>
            <a:spLocks noChangeArrowheads="1"/>
          </p:cNvSpPr>
          <p:nvPr/>
        </p:nvSpPr>
        <p:spPr bwMode="auto">
          <a:xfrm>
            <a:off x="1943102" y="7680960"/>
            <a:ext cx="2628896" cy="1120140"/>
          </a:xfrm>
          <a:prstGeom prst="flowChartAlternateProcess">
            <a:avLst/>
          </a:prstGeom>
          <a:solidFill>
            <a:srgbClr val="FFFF00"/>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altLang="en-US" sz="3000" b="1" dirty="0" err="1">
                <a:solidFill>
                  <a:srgbClr val="000000"/>
                </a:solidFill>
              </a:rPr>
              <a:t>Câu</a:t>
            </a:r>
            <a:r>
              <a:rPr lang="en-US" altLang="en-US" sz="3000" b="1" dirty="0">
                <a:solidFill>
                  <a:srgbClr val="000000"/>
                </a:solidFill>
              </a:rPr>
              <a:t> </a:t>
            </a:r>
            <a:r>
              <a:rPr lang="en-US" altLang="en-US" sz="3000" b="1" dirty="0" err="1">
                <a:solidFill>
                  <a:srgbClr val="000000"/>
                </a:solidFill>
              </a:rPr>
              <a:t>hỏi</a:t>
            </a:r>
            <a:r>
              <a:rPr lang="en-US" altLang="en-US" sz="3000" b="1" dirty="0">
                <a:solidFill>
                  <a:srgbClr val="000000"/>
                </a:solidFill>
              </a:rPr>
              <a:t> 9</a:t>
            </a:r>
          </a:p>
        </p:txBody>
      </p:sp>
      <p:pic>
        <p:nvPicPr>
          <p:cNvPr id="16"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6869893" y="9029700"/>
            <a:ext cx="914400" cy="914400"/>
          </a:xfrm>
          <a:prstGeom prst="rect">
            <a:avLst/>
          </a:prstGeom>
        </p:spPr>
      </p:pic>
      <p:pic>
        <p:nvPicPr>
          <p:cNvPr id="2" name="Picture 1"/>
          <p:cNvPicPr>
            <a:picLocks noChangeAspect="1"/>
          </p:cNvPicPr>
          <p:nvPr/>
        </p:nvPicPr>
        <p:blipFill>
          <a:blip r:embed="rId16"/>
          <a:stretch>
            <a:fillRect/>
          </a:stretch>
        </p:blipFill>
        <p:spPr>
          <a:xfrm>
            <a:off x="0" y="22860"/>
            <a:ext cx="2569686" cy="2560542"/>
          </a:xfrm>
          <a:prstGeom prst="rect">
            <a:avLst/>
          </a:prstGeom>
        </p:spPr>
      </p:pic>
      <p:pic>
        <p:nvPicPr>
          <p:cNvPr id="3" name="Picture 2"/>
          <p:cNvPicPr>
            <a:picLocks noChangeAspect="1"/>
          </p:cNvPicPr>
          <p:nvPr/>
        </p:nvPicPr>
        <p:blipFill>
          <a:blip r:embed="rId17"/>
          <a:stretch>
            <a:fillRect/>
          </a:stretch>
        </p:blipFill>
        <p:spPr>
          <a:xfrm>
            <a:off x="16006484" y="22861"/>
            <a:ext cx="2048433" cy="2478239"/>
          </a:xfrm>
          <a:prstGeom prst="rect">
            <a:avLst/>
          </a:prstGeom>
        </p:spPr>
      </p:pic>
    </p:spTree>
    <p:custDataLst>
      <p:tags r:id="rId1"/>
    </p:custDataLst>
    <p:extLst>
      <p:ext uri="{BB962C8B-B14F-4D97-AF65-F5344CB8AC3E}">
        <p14:creationId xmlns:p14="http://schemas.microsoft.com/office/powerpoint/2010/main" val="2095608810"/>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23"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229"/>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6" presetClass="exit" presetSubtype="26" fill="hold" grpId="0" nodeType="clickEffect">
                                  <p:stCondLst>
                                    <p:cond delay="0"/>
                                  </p:stCondLst>
                                  <p:childTnLst>
                                    <p:animEffect transition="out" filter="barn(inHorizontal)">
                                      <p:cBhvr>
                                        <p:cTn id="11" dur="500"/>
                                        <p:tgtEl>
                                          <p:spTgt spid="9229"/>
                                        </p:tgtEl>
                                      </p:cBhvr>
                                    </p:animEffect>
                                    <p:set>
                                      <p:cBhvr>
                                        <p:cTn id="12" dur="1" fill="hold">
                                          <p:stCondLst>
                                            <p:cond delay="499"/>
                                          </p:stCondLst>
                                        </p:cTn>
                                        <p:tgtEl>
                                          <p:spTgt spid="9229"/>
                                        </p:tgtEl>
                                        <p:attrNameLst>
                                          <p:attrName>style.visibility</p:attrName>
                                        </p:attrNameLst>
                                      </p:cBhvr>
                                      <p:to>
                                        <p:strVal val="hidden"/>
                                      </p:to>
                                    </p:set>
                                  </p:childTnLst>
                                </p:cTn>
                              </p:par>
                            </p:childTnLst>
                          </p:cTn>
                        </p:par>
                      </p:childTnLst>
                    </p:cTn>
                  </p:par>
                </p:childTnLst>
              </p:cTn>
              <p:nextCondLst>
                <p:cond evt="onClick" delay="0">
                  <p:tgtEl>
                    <p:spTgt spid="9229"/>
                  </p:tgtEl>
                </p:cond>
              </p:nextCondLst>
            </p:seq>
            <p:seq concurrent="1" nextAc="seek">
              <p:cTn id="13" restart="whenNotActive" fill="hold" evtFilter="cancelBubble" nodeType="interactiveSeq">
                <p:stCondLst>
                  <p:cond evt="onClick" delay="0">
                    <p:tgtEl>
                      <p:spTgt spid="9230"/>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6" presetClass="exit" presetSubtype="26" fill="hold" grpId="0" nodeType="clickEffect">
                                  <p:stCondLst>
                                    <p:cond delay="0"/>
                                  </p:stCondLst>
                                  <p:childTnLst>
                                    <p:animEffect transition="out" filter="barn(inHorizontal)">
                                      <p:cBhvr>
                                        <p:cTn id="17" dur="500"/>
                                        <p:tgtEl>
                                          <p:spTgt spid="9230"/>
                                        </p:tgtEl>
                                      </p:cBhvr>
                                    </p:animEffect>
                                    <p:set>
                                      <p:cBhvr>
                                        <p:cTn id="18" dur="1" fill="hold">
                                          <p:stCondLst>
                                            <p:cond delay="499"/>
                                          </p:stCondLst>
                                        </p:cTn>
                                        <p:tgtEl>
                                          <p:spTgt spid="9230"/>
                                        </p:tgtEl>
                                        <p:attrNameLst>
                                          <p:attrName>style.visibility</p:attrName>
                                        </p:attrNameLst>
                                      </p:cBhvr>
                                      <p:to>
                                        <p:strVal val="hidden"/>
                                      </p:to>
                                    </p:set>
                                  </p:childTnLst>
                                </p:cTn>
                              </p:par>
                            </p:childTnLst>
                          </p:cTn>
                        </p:par>
                      </p:childTnLst>
                    </p:cTn>
                  </p:par>
                </p:childTnLst>
              </p:cTn>
              <p:nextCondLst>
                <p:cond evt="onClick" delay="0">
                  <p:tgtEl>
                    <p:spTgt spid="9230"/>
                  </p:tgtEl>
                </p:cond>
              </p:nextCondLst>
            </p:seq>
            <p:seq concurrent="1" nextAc="seek">
              <p:cTn id="19" restart="whenNotActive" fill="hold" evtFilter="cancelBubble" nodeType="interactiveSeq">
                <p:stCondLst>
                  <p:cond evt="onClick" delay="0">
                    <p:tgtEl>
                      <p:spTgt spid="9231"/>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16" presetClass="exit" presetSubtype="26" fill="hold" grpId="0" nodeType="clickEffect">
                                  <p:stCondLst>
                                    <p:cond delay="0"/>
                                  </p:stCondLst>
                                  <p:childTnLst>
                                    <p:animEffect transition="out" filter="barn(inHorizontal)">
                                      <p:cBhvr>
                                        <p:cTn id="23" dur="500"/>
                                        <p:tgtEl>
                                          <p:spTgt spid="9231"/>
                                        </p:tgtEl>
                                      </p:cBhvr>
                                    </p:animEffect>
                                    <p:set>
                                      <p:cBhvr>
                                        <p:cTn id="24" dur="1" fill="hold">
                                          <p:stCondLst>
                                            <p:cond delay="499"/>
                                          </p:stCondLst>
                                        </p:cTn>
                                        <p:tgtEl>
                                          <p:spTgt spid="9231"/>
                                        </p:tgtEl>
                                        <p:attrNameLst>
                                          <p:attrName>style.visibility</p:attrName>
                                        </p:attrNameLst>
                                      </p:cBhvr>
                                      <p:to>
                                        <p:strVal val="hidden"/>
                                      </p:to>
                                    </p:set>
                                  </p:childTnLst>
                                </p:cTn>
                              </p:par>
                            </p:childTnLst>
                          </p:cTn>
                        </p:par>
                      </p:childTnLst>
                    </p:cTn>
                  </p:par>
                </p:childTnLst>
              </p:cTn>
              <p:nextCondLst>
                <p:cond evt="onClick" delay="0">
                  <p:tgtEl>
                    <p:spTgt spid="9231"/>
                  </p:tgtEl>
                </p:cond>
              </p:nextCondLst>
            </p:seq>
            <p:seq concurrent="1" nextAc="seek">
              <p:cTn id="25" restart="whenNotActive" fill="hold" evtFilter="cancelBubble" nodeType="interactiveSeq">
                <p:stCondLst>
                  <p:cond evt="onClick" delay="0">
                    <p:tgtEl>
                      <p:spTgt spid="9232"/>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6" presetClass="exit" presetSubtype="26" fill="hold" grpId="0" nodeType="clickEffect">
                                  <p:stCondLst>
                                    <p:cond delay="0"/>
                                  </p:stCondLst>
                                  <p:childTnLst>
                                    <p:animEffect transition="out" filter="barn(inHorizontal)">
                                      <p:cBhvr>
                                        <p:cTn id="29" dur="500"/>
                                        <p:tgtEl>
                                          <p:spTgt spid="9232"/>
                                        </p:tgtEl>
                                      </p:cBhvr>
                                    </p:animEffect>
                                    <p:set>
                                      <p:cBhvr>
                                        <p:cTn id="30" dur="1" fill="hold">
                                          <p:stCondLst>
                                            <p:cond delay="499"/>
                                          </p:stCondLst>
                                        </p:cTn>
                                        <p:tgtEl>
                                          <p:spTgt spid="9232"/>
                                        </p:tgtEl>
                                        <p:attrNameLst>
                                          <p:attrName>style.visibility</p:attrName>
                                        </p:attrNameLst>
                                      </p:cBhvr>
                                      <p:to>
                                        <p:strVal val="hidden"/>
                                      </p:to>
                                    </p:set>
                                  </p:childTnLst>
                                </p:cTn>
                              </p:par>
                            </p:childTnLst>
                          </p:cTn>
                        </p:par>
                      </p:childTnLst>
                    </p:cTn>
                  </p:par>
                </p:childTnLst>
              </p:cTn>
              <p:nextCondLst>
                <p:cond evt="onClick" delay="0">
                  <p:tgtEl>
                    <p:spTgt spid="9232"/>
                  </p:tgtEl>
                </p:cond>
              </p:nextCondLst>
            </p:seq>
            <p:seq concurrent="1" nextAc="seek">
              <p:cTn id="31" restart="whenNotActive" fill="hold" evtFilter="cancelBubble" nodeType="interactiveSeq">
                <p:stCondLst>
                  <p:cond evt="onClick" delay="0">
                    <p:tgtEl>
                      <p:spTgt spid="9240"/>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16" presetClass="exit" presetSubtype="26" fill="hold" grpId="0" nodeType="clickEffect">
                                  <p:stCondLst>
                                    <p:cond delay="0"/>
                                  </p:stCondLst>
                                  <p:childTnLst>
                                    <p:animEffect transition="out" filter="barn(inHorizontal)">
                                      <p:cBhvr>
                                        <p:cTn id="35" dur="500"/>
                                        <p:tgtEl>
                                          <p:spTgt spid="9240"/>
                                        </p:tgtEl>
                                      </p:cBhvr>
                                    </p:animEffect>
                                    <p:set>
                                      <p:cBhvr>
                                        <p:cTn id="36" dur="1" fill="hold">
                                          <p:stCondLst>
                                            <p:cond delay="499"/>
                                          </p:stCondLst>
                                        </p:cTn>
                                        <p:tgtEl>
                                          <p:spTgt spid="9240"/>
                                        </p:tgtEl>
                                        <p:attrNameLst>
                                          <p:attrName>style.visibility</p:attrName>
                                        </p:attrNameLst>
                                      </p:cBhvr>
                                      <p:to>
                                        <p:strVal val="hidden"/>
                                      </p:to>
                                    </p:set>
                                  </p:childTnLst>
                                </p:cTn>
                              </p:par>
                            </p:childTnLst>
                          </p:cTn>
                        </p:par>
                      </p:childTnLst>
                    </p:cTn>
                  </p:par>
                </p:childTnLst>
              </p:cTn>
              <p:nextCondLst>
                <p:cond evt="onClick" delay="0">
                  <p:tgtEl>
                    <p:spTgt spid="9240"/>
                  </p:tgtEl>
                </p:cond>
              </p:nextCondLst>
            </p:seq>
            <p:seq concurrent="1" nextAc="seek">
              <p:cTn id="37" restart="whenNotActive" fill="hold" evtFilter="cancelBubble" nodeType="interactiveSeq">
                <p:stCondLst>
                  <p:cond evt="onClick" delay="0">
                    <p:tgtEl>
                      <p:spTgt spid="9239"/>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6" presetClass="exit" presetSubtype="26" fill="hold" grpId="0" nodeType="clickEffect">
                                  <p:stCondLst>
                                    <p:cond delay="0"/>
                                  </p:stCondLst>
                                  <p:childTnLst>
                                    <p:animEffect transition="out" filter="barn(inHorizontal)">
                                      <p:cBhvr>
                                        <p:cTn id="41" dur="500"/>
                                        <p:tgtEl>
                                          <p:spTgt spid="9239"/>
                                        </p:tgtEl>
                                      </p:cBhvr>
                                    </p:animEffect>
                                    <p:set>
                                      <p:cBhvr>
                                        <p:cTn id="42" dur="1" fill="hold">
                                          <p:stCondLst>
                                            <p:cond delay="499"/>
                                          </p:stCondLst>
                                        </p:cTn>
                                        <p:tgtEl>
                                          <p:spTgt spid="9239"/>
                                        </p:tgtEl>
                                        <p:attrNameLst>
                                          <p:attrName>style.visibility</p:attrName>
                                        </p:attrNameLst>
                                      </p:cBhvr>
                                      <p:to>
                                        <p:strVal val="hidden"/>
                                      </p:to>
                                    </p:set>
                                  </p:childTnLst>
                                </p:cTn>
                              </p:par>
                            </p:childTnLst>
                          </p:cTn>
                        </p:par>
                      </p:childTnLst>
                    </p:cTn>
                  </p:par>
                </p:childTnLst>
              </p:cTn>
              <p:nextCondLst>
                <p:cond evt="onClick" delay="0">
                  <p:tgtEl>
                    <p:spTgt spid="9239"/>
                  </p:tgtEl>
                </p:cond>
              </p:nextCondLst>
            </p:seq>
            <p:seq concurrent="1" nextAc="seek">
              <p:cTn id="43" restart="whenNotActive" fill="hold" evtFilter="cancelBubble" nodeType="interactiveSeq">
                <p:stCondLst>
                  <p:cond evt="onClick" delay="0">
                    <p:tgtEl>
                      <p:spTgt spid="9238"/>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16" presetClass="exit" presetSubtype="26" fill="hold" grpId="0" nodeType="clickEffect">
                                  <p:stCondLst>
                                    <p:cond delay="0"/>
                                  </p:stCondLst>
                                  <p:childTnLst>
                                    <p:animEffect transition="out" filter="barn(inHorizontal)">
                                      <p:cBhvr>
                                        <p:cTn id="47" dur="500"/>
                                        <p:tgtEl>
                                          <p:spTgt spid="9238"/>
                                        </p:tgtEl>
                                      </p:cBhvr>
                                    </p:animEffect>
                                    <p:set>
                                      <p:cBhvr>
                                        <p:cTn id="48" dur="1" fill="hold">
                                          <p:stCondLst>
                                            <p:cond delay="499"/>
                                          </p:stCondLst>
                                        </p:cTn>
                                        <p:tgtEl>
                                          <p:spTgt spid="9238"/>
                                        </p:tgtEl>
                                        <p:attrNameLst>
                                          <p:attrName>style.visibility</p:attrName>
                                        </p:attrNameLst>
                                      </p:cBhvr>
                                      <p:to>
                                        <p:strVal val="hidden"/>
                                      </p:to>
                                    </p:set>
                                  </p:childTnLst>
                                </p:cTn>
                              </p:par>
                            </p:childTnLst>
                          </p:cTn>
                        </p:par>
                      </p:childTnLst>
                    </p:cTn>
                  </p:par>
                </p:childTnLst>
              </p:cTn>
              <p:nextCondLst>
                <p:cond evt="onClick" delay="0">
                  <p:tgtEl>
                    <p:spTgt spid="9238"/>
                  </p:tgtEl>
                </p:cond>
              </p:nextCondLst>
            </p:seq>
            <p:seq concurrent="1" nextAc="seek">
              <p:cTn id="49" restart="whenNotActive" fill="hold" evtFilter="cancelBubble" nodeType="interactiveSeq">
                <p:stCondLst>
                  <p:cond evt="onClick" delay="0">
                    <p:tgtEl>
                      <p:spTgt spid="9233"/>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16" presetClass="exit" presetSubtype="26" fill="hold" grpId="0" nodeType="clickEffect">
                                  <p:stCondLst>
                                    <p:cond delay="0"/>
                                  </p:stCondLst>
                                  <p:childTnLst>
                                    <p:animEffect transition="out" filter="barn(inHorizontal)">
                                      <p:cBhvr>
                                        <p:cTn id="53" dur="500"/>
                                        <p:tgtEl>
                                          <p:spTgt spid="9233"/>
                                        </p:tgtEl>
                                      </p:cBhvr>
                                    </p:animEffect>
                                    <p:set>
                                      <p:cBhvr>
                                        <p:cTn id="54" dur="1" fill="hold">
                                          <p:stCondLst>
                                            <p:cond delay="499"/>
                                          </p:stCondLst>
                                        </p:cTn>
                                        <p:tgtEl>
                                          <p:spTgt spid="9233"/>
                                        </p:tgtEl>
                                        <p:attrNameLst>
                                          <p:attrName>style.visibility</p:attrName>
                                        </p:attrNameLst>
                                      </p:cBhvr>
                                      <p:to>
                                        <p:strVal val="hidden"/>
                                      </p:to>
                                    </p:set>
                                  </p:childTnLst>
                                </p:cTn>
                              </p:par>
                            </p:childTnLst>
                          </p:cTn>
                        </p:par>
                      </p:childTnLst>
                    </p:cTn>
                  </p:par>
                </p:childTnLst>
              </p:cTn>
              <p:nextCondLst>
                <p:cond evt="onClick" delay="0">
                  <p:tgtEl>
                    <p:spTgt spid="9233"/>
                  </p:tgtEl>
                </p:cond>
              </p:nextCondLst>
            </p:seq>
            <p:seq concurrent="1" nextAc="seek">
              <p:cTn id="55" restart="whenNotActive" fill="hold" evtFilter="cancelBubble" nodeType="interactiveSeq">
                <p:stCondLst>
                  <p:cond evt="onClick" delay="0">
                    <p:tgtEl>
                      <p:spTgt spid="9241"/>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16" presetClass="exit" presetSubtype="26" fill="hold" grpId="0" nodeType="clickEffect">
                                  <p:stCondLst>
                                    <p:cond delay="0"/>
                                  </p:stCondLst>
                                  <p:childTnLst>
                                    <p:animEffect transition="out" filter="barn(inHorizontal)">
                                      <p:cBhvr>
                                        <p:cTn id="59" dur="500"/>
                                        <p:tgtEl>
                                          <p:spTgt spid="9241"/>
                                        </p:tgtEl>
                                      </p:cBhvr>
                                    </p:animEffect>
                                    <p:set>
                                      <p:cBhvr>
                                        <p:cTn id="60" dur="1" fill="hold">
                                          <p:stCondLst>
                                            <p:cond delay="499"/>
                                          </p:stCondLst>
                                        </p:cTn>
                                        <p:tgtEl>
                                          <p:spTgt spid="9241"/>
                                        </p:tgtEl>
                                        <p:attrNameLst>
                                          <p:attrName>style.visibility</p:attrName>
                                        </p:attrNameLst>
                                      </p:cBhvr>
                                      <p:to>
                                        <p:strVal val="hidden"/>
                                      </p:to>
                                    </p:set>
                                  </p:childTnLst>
                                </p:cTn>
                              </p:par>
                            </p:childTnLst>
                          </p:cTn>
                        </p:par>
                      </p:childTnLst>
                    </p:cTn>
                  </p:par>
                </p:childTnLst>
              </p:cTn>
              <p:nextCondLst>
                <p:cond evt="onClick" delay="0">
                  <p:tgtEl>
                    <p:spTgt spid="9241"/>
                  </p:tgtEl>
                </p:cond>
              </p:nextCondLst>
            </p:seq>
            <p:audio>
              <p:cMediaNode vol="100000" showWhenStopped="0">
                <p:cTn id="61" fill="hold" display="0">
                  <p:stCondLst>
                    <p:cond delay="indefinite"/>
                  </p:stCondLst>
                  <p:endCondLst>
                    <p:cond evt="onStopAudio" delay="0">
                      <p:tgtEl>
                        <p:sldTgt/>
                      </p:tgtEl>
                    </p:cond>
                  </p:endCondLst>
                </p:cTn>
                <p:tgtEl>
                  <p:spTgt spid="16"/>
                </p:tgtEl>
              </p:cMediaNode>
            </p:audio>
          </p:childTnLst>
        </p:cTn>
      </p:par>
    </p:tnLst>
    <p:bldLst>
      <p:bldP spid="9229" grpId="0" animBg="1"/>
      <p:bldP spid="9230" grpId="0" animBg="1"/>
      <p:bldP spid="9231" grpId="0" animBg="1"/>
      <p:bldP spid="9232" grpId="0" animBg="1"/>
      <p:bldP spid="9233" grpId="0" animBg="1"/>
      <p:bldP spid="9238" grpId="0" animBg="1"/>
      <p:bldP spid="9239" grpId="0" animBg="1"/>
      <p:bldP spid="9240" grpId="0" animBg="1"/>
      <p:bldP spid="924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6324600" y="529172"/>
            <a:ext cx="7086600" cy="1338828"/>
          </a:xfrm>
          <a:prstGeom prst="rect">
            <a:avLst/>
          </a:prstGeom>
          <a:noFill/>
        </p:spPr>
        <p:txBody>
          <a:bodyPr wrap="square" rtlCol="0">
            <a:spAutoFit/>
          </a:bodyPr>
          <a:lstStyle/>
          <a:p>
            <a:r>
              <a:rPr lang="en-US" sz="8100" dirty="0">
                <a:solidFill>
                  <a:srgbClr val="FFFF00"/>
                </a:solidFill>
                <a:latin typeface="Algerian" pitchFamily="82" charset="0"/>
              </a:rPr>
              <a:t>CÂU HỎI 1 </a:t>
            </a:r>
          </a:p>
        </p:txBody>
      </p:sp>
      <p:graphicFrame>
        <p:nvGraphicFramePr>
          <p:cNvPr id="34" name="Object 33"/>
          <p:cNvGraphicFramePr>
            <a:graphicFrameLocks noChangeAspect="1"/>
          </p:cNvGraphicFramePr>
          <p:nvPr/>
        </p:nvGraphicFramePr>
        <p:xfrm>
          <a:off x="9477375" y="3557588"/>
          <a:ext cx="171450" cy="266700"/>
        </p:xfrm>
        <a:graphic>
          <a:graphicData uri="http://schemas.openxmlformats.org/presentationml/2006/ole">
            <mc:AlternateContent xmlns:mc="http://schemas.openxmlformats.org/markup-compatibility/2006">
              <mc:Choice xmlns:v="urn:schemas-microsoft-com:vml" Requires="v">
                <p:oleObj name="Equation" r:id="rId11" imgW="114120" imgH="177480" progId="Equation.DSMT4">
                  <p:embed/>
                </p:oleObj>
              </mc:Choice>
              <mc:Fallback>
                <p:oleObj name="Equation" r:id="rId11" imgW="11412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7375"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4174677" y="5244048"/>
            <a:ext cx="9425129" cy="3785652"/>
          </a:xfrm>
          <a:prstGeom prst="rect">
            <a:avLst/>
          </a:prstGeom>
          <a:solidFill>
            <a:schemeClr val="tx1">
              <a:alpha val="47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vi-VN" sz="6000">
                <a:solidFill>
                  <a:schemeClr val="bg1"/>
                </a:solidFill>
                <a:latin typeface="Times New Roman" panose="02020603050405020304" pitchFamily="18" charset="0"/>
                <a:cs typeface="Times New Roman" panose="02020603050405020304" pitchFamily="18" charset="0"/>
              </a:rPr>
              <a:t>A. Thể thất ngôn bát cú </a:t>
            </a:r>
            <a:endParaRPr lang="en-GB" sz="6000">
              <a:solidFill>
                <a:schemeClr val="bg1"/>
              </a:solidFill>
              <a:latin typeface="Times New Roman" panose="02020603050405020304" pitchFamily="18" charset="0"/>
              <a:cs typeface="Times New Roman" panose="02020603050405020304" pitchFamily="18" charset="0"/>
            </a:endParaRPr>
          </a:p>
          <a:p>
            <a:r>
              <a:rPr lang="vi-VN" sz="6000">
                <a:solidFill>
                  <a:schemeClr val="bg1"/>
                </a:solidFill>
                <a:latin typeface="Times New Roman" panose="02020603050405020304" pitchFamily="18" charset="0"/>
                <a:cs typeface="Times New Roman" panose="02020603050405020304" pitchFamily="18" charset="0"/>
              </a:rPr>
              <a:t>B. Thất ngôn tứ tuyệt   </a:t>
            </a:r>
            <a:endParaRPr lang="en-GB" sz="6000">
              <a:solidFill>
                <a:schemeClr val="bg1"/>
              </a:solidFill>
              <a:latin typeface="Times New Roman" panose="02020603050405020304" pitchFamily="18" charset="0"/>
              <a:cs typeface="Times New Roman" panose="02020603050405020304" pitchFamily="18" charset="0"/>
            </a:endParaRPr>
          </a:p>
          <a:p>
            <a:r>
              <a:rPr lang="vi-VN" sz="6000">
                <a:solidFill>
                  <a:schemeClr val="bg1"/>
                </a:solidFill>
                <a:latin typeface="Times New Roman" panose="02020603050405020304" pitchFamily="18" charset="0"/>
                <a:cs typeface="Times New Roman" panose="02020603050405020304" pitchFamily="18" charset="0"/>
              </a:rPr>
              <a:t>C. Song thất lục bát</a:t>
            </a:r>
            <a:endParaRPr lang="en-GB" sz="6000">
              <a:solidFill>
                <a:schemeClr val="bg1"/>
              </a:solidFill>
              <a:latin typeface="Times New Roman" panose="02020603050405020304" pitchFamily="18" charset="0"/>
              <a:cs typeface="Times New Roman" panose="02020603050405020304" pitchFamily="18" charset="0"/>
            </a:endParaRPr>
          </a:p>
          <a:p>
            <a:r>
              <a:rPr lang="vi-VN" sz="6000">
                <a:solidFill>
                  <a:schemeClr val="bg1"/>
                </a:solidFill>
                <a:latin typeface="Times New Roman" panose="02020603050405020304" pitchFamily="18" charset="0"/>
                <a:cs typeface="Times New Roman" panose="02020603050405020304" pitchFamily="18" charset="0"/>
              </a:rPr>
              <a:t>D. Ngũ ngôn</a:t>
            </a:r>
            <a:endParaRPr lang="en-GB" sz="6000">
              <a:solidFill>
                <a:schemeClr val="bg1"/>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909495" y="2622069"/>
            <a:ext cx="15955494" cy="1200329"/>
          </a:xfrm>
          <a:prstGeom prst="rect">
            <a:avLst/>
          </a:prstGeom>
          <a:solidFill>
            <a:schemeClr val="tx1">
              <a:alpha val="47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vi-VN" sz="7200">
                <a:solidFill>
                  <a:schemeClr val="bg1"/>
                </a:solidFill>
                <a:latin typeface="Times New Roman" panose="02020603050405020304" pitchFamily="18" charset="0"/>
                <a:cs typeface="Times New Roman" panose="02020603050405020304" pitchFamily="18" charset="0"/>
              </a:rPr>
              <a:t>Bài thơ được viết theo thể nào?</a:t>
            </a:r>
            <a:endParaRPr lang="en-GB" sz="7200">
              <a:solidFill>
                <a:schemeClr val="bg1"/>
              </a:solidFill>
              <a:latin typeface="Times New Roman" panose="02020603050405020304" pitchFamily="18" charset="0"/>
              <a:cs typeface="Times New Roman" panose="02020603050405020304" pitchFamily="18" charset="0"/>
            </a:endParaRPr>
          </a:p>
        </p:txBody>
      </p:sp>
      <p:pic>
        <p:nvPicPr>
          <p:cNvPr id="33" name="Picture 4" descr="het gi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5946389"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6083251" y="755339"/>
            <a:ext cx="1671761" cy="1480205"/>
          </a:xfrm>
          <a:prstGeom prst="ellipse">
            <a:avLst/>
          </a:prstGeom>
          <a:ln>
            <a:noFill/>
          </a:ln>
          <a:effectLst>
            <a:softEdge rad="112500"/>
          </a:effectLst>
        </p:spPr>
      </p:pic>
      <p:sp>
        <p:nvSpPr>
          <p:cNvPr id="38" name="Hình chữ nhật 85"/>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5896597" y="255422"/>
            <a:ext cx="2045067"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6106781" y="899300"/>
            <a:ext cx="1624698" cy="1615301"/>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4679" y="26651"/>
            <a:ext cx="2561235" cy="2565177"/>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6869893" y="9029700"/>
            <a:ext cx="914400" cy="914400"/>
          </a:xfrm>
          <a:prstGeom prst="rect">
            <a:avLst/>
          </a:prstGeom>
        </p:spPr>
      </p:pic>
      <p:pic>
        <p:nvPicPr>
          <p:cNvPr id="22" name="Picture 19" descr="WHITME~1">
            <a:hlinkClick r:id="rId18" action="ppaction://hlinksldjump"/>
            <a:extLst>
              <a:ext uri="{FF2B5EF4-FFF2-40B4-BE49-F238E27FC236}">
                <a16:creationId xmlns:a16="http://schemas.microsoft.com/office/drawing/2014/main" id="{7E47B095-C243-4CA0-9F69-028CBB6D3FDB}"/>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13852346" y="9029700"/>
            <a:ext cx="3017547" cy="1204920"/>
          </a:xfrm>
          <a:prstGeom prst="rect">
            <a:avLst/>
          </a:prstGeom>
          <a:noFill/>
          <a:extLst>
            <a:ext uri="{909E8E84-426E-40DD-AFC4-6F175D3DCCD1}">
              <a14:hiddenFill xmlns:a14="http://schemas.microsoft.com/office/drawing/2010/main">
                <a:solidFill>
                  <a:srgbClr val="FFFFFF"/>
                </a:solidFill>
              </a14:hiddenFill>
            </a:ext>
          </a:extLst>
        </p:spPr>
      </p:pic>
      <p:sp>
        <p:nvSpPr>
          <p:cNvPr id="24" name="Oval 23">
            <a:extLst>
              <a:ext uri="{FF2B5EF4-FFF2-40B4-BE49-F238E27FC236}">
                <a16:creationId xmlns:a16="http://schemas.microsoft.com/office/drawing/2014/main" id="{33B4A2A6-0773-4523-A223-61C12562CABB}"/>
              </a:ext>
            </a:extLst>
          </p:cNvPr>
          <p:cNvSpPr/>
          <p:nvPr/>
        </p:nvSpPr>
        <p:spPr>
          <a:xfrm>
            <a:off x="3505200" y="5242158"/>
            <a:ext cx="1662254" cy="1028702"/>
          </a:xfrm>
          <a:prstGeom prst="ellipse">
            <a:avLst/>
          </a:prstGeom>
          <a:blipFill>
            <a:blip r:embed="rId20"/>
            <a:stretch>
              <a:fillRect/>
            </a:stretch>
          </a:blipFill>
          <a:ln w="12700" cap="flat" cmpd="sng" algn="ctr">
            <a:solidFill>
              <a:srgbClr val="BBE0E3">
                <a:shade val="50000"/>
              </a:srgbClr>
            </a:solidFill>
            <a:prstDash val="solid"/>
            <a:miter lim="800000"/>
          </a:ln>
          <a:effectLst/>
        </p:spPr>
        <p:txBody>
          <a:bodyPr anchor="ctr"/>
          <a:lstStyle/>
          <a:p>
            <a:pPr algn="ctr">
              <a:defRPr/>
            </a:pPr>
            <a:endParaRPr lang="en-US" sz="2700" kern="0" dirty="0">
              <a:solidFill>
                <a:srgbClr val="0000CC"/>
              </a:solidFill>
              <a:latin typeface="Arial"/>
              <a:cs typeface="Arial"/>
            </a:endParaRPr>
          </a:p>
        </p:txBody>
      </p:sp>
    </p:spTree>
    <p:custDataLst>
      <p:tags r:id="rId1"/>
    </p:custDataLst>
    <p:extLst>
      <p:ext uri="{BB962C8B-B14F-4D97-AF65-F5344CB8AC3E}">
        <p14:creationId xmlns:p14="http://schemas.microsoft.com/office/powerpoint/2010/main" val="79814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8" name="nen.wav"/>
                                        </p:tgtEl>
                                      </p:cMediaNode>
                                    </p:audio>
                                  </p:sub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box(out)">
                                      <p:cBhvr>
                                        <p:cTn id="20" dur="500"/>
                                        <p:tgtEl>
                                          <p:spTgt spid="33"/>
                                        </p:tgtEl>
                                      </p:cBhvr>
                                    </p:animEffect>
                                  </p:childTnLst>
                                </p:cTn>
                              </p:par>
                              <p:par>
                                <p:cTn id="21" presetID="4" presetClass="entr" presetSubtype="32"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ox(out)">
                                      <p:cBhvr>
                                        <p:cTn id="23" dur="500"/>
                                        <p:tgtEl>
                                          <p:spTgt spid="37"/>
                                        </p:tgtEl>
                                      </p:cBhvr>
                                    </p:animEffect>
                                  </p:childTnLst>
                                </p:cTn>
                              </p:par>
                              <p:par>
                                <p:cTn id="24" presetID="4" presetClass="entr" presetSubtype="32"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box(out)">
                                      <p:cBhvr>
                                        <p:cTn id="26" dur="500"/>
                                        <p:tgtEl>
                                          <p:spTgt spid="38"/>
                                        </p:tgtEl>
                                      </p:cBhvr>
                                    </p:animEffect>
                                  </p:childTnLst>
                                </p:cTn>
                              </p:par>
                              <p:par>
                                <p:cTn id="27" presetID="4" presetClass="entr" presetSubtype="32"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ox(out)">
                                      <p:cBhvr>
                                        <p:cTn id="29" dur="500"/>
                                        <p:tgtEl>
                                          <p:spTgt spid="39"/>
                                        </p:tgtEl>
                                      </p:cBhvr>
                                    </p:animEffect>
                                  </p:childTnLst>
                                </p:cTn>
                              </p:par>
                              <p:par>
                                <p:cTn id="30" presetID="4" presetClass="entr" presetSubtype="32"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ox(out)">
                                      <p:cBhvr>
                                        <p:cTn id="32" dur="500"/>
                                        <p:tgtEl>
                                          <p:spTgt spid="40"/>
                                        </p:tgtEl>
                                      </p:cBhvr>
                                    </p:animEffect>
                                  </p:childTnLst>
                                </p:cTn>
                              </p:par>
                              <p:par>
                                <p:cTn id="33" presetID="4" presetClass="entr" presetSubtype="32"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ox(out)">
                                      <p:cBhvr>
                                        <p:cTn id="35" dur="500"/>
                                        <p:tgtEl>
                                          <p:spTgt spid="41"/>
                                        </p:tgtEl>
                                      </p:cBhvr>
                                    </p:animEffect>
                                  </p:childTnLst>
                                </p:cTn>
                              </p:par>
                              <p:par>
                                <p:cTn id="36" presetID="4" presetClass="entr" presetSubtype="32"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box(out)">
                                      <p:cBhvr>
                                        <p:cTn id="38" dur="500"/>
                                        <p:tgtEl>
                                          <p:spTgt spid="42"/>
                                        </p:tgtEl>
                                      </p:cBhvr>
                                    </p:animEffect>
                                  </p:childTnLst>
                                </p:cTn>
                              </p:par>
                              <p:par>
                                <p:cTn id="39" presetID="4" presetClass="entr" presetSubtype="32"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box(out)">
                                      <p:cBhvr>
                                        <p:cTn id="41" dur="500"/>
                                        <p:tgtEl>
                                          <p:spTgt spid="43"/>
                                        </p:tgtEl>
                                      </p:cBhvr>
                                    </p:animEffect>
                                  </p:childTnLst>
                                </p:cTn>
                              </p:par>
                              <p:par>
                                <p:cTn id="42" presetID="4" presetClass="entr" presetSubtype="32" fill="hold" nodeType="with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box(out)">
                                      <p:cBhvr>
                                        <p:cTn id="44" dur="500"/>
                                        <p:tgtEl>
                                          <p:spTgt spid="44"/>
                                        </p:tgtEl>
                                      </p:cBhvr>
                                    </p:animEffect>
                                  </p:childTnLst>
                                </p:cTn>
                              </p:par>
                              <p:par>
                                <p:cTn id="45" presetID="4" presetClass="entr" presetSubtype="32"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box(out)">
                                      <p:cBhvr>
                                        <p:cTn id="47" dur="500"/>
                                        <p:tgtEl>
                                          <p:spTgt spid="45"/>
                                        </p:tgtEl>
                                      </p:cBhvr>
                                    </p:animEffect>
                                  </p:childTnLst>
                                </p:cTn>
                              </p:par>
                              <p:par>
                                <p:cTn id="48" presetID="4" presetClass="entr" presetSubtype="32" fill="hold" nodeType="with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box(out)">
                                      <p:cBhvr>
                                        <p:cTn id="50" dur="500"/>
                                        <p:tgtEl>
                                          <p:spTgt spid="46"/>
                                        </p:tgtEl>
                                      </p:cBhvr>
                                    </p:animEffect>
                                  </p:childTnLst>
                                </p:cTn>
                              </p:par>
                              <p:par>
                                <p:cTn id="51" presetID="4" presetClass="entr" presetSubtype="32" fill="hold" nodeType="with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box(out)">
                                      <p:cBhvr>
                                        <p:cTn id="53" dur="500"/>
                                        <p:tgtEl>
                                          <p:spTgt spid="47"/>
                                        </p:tgtEl>
                                      </p:cBhvr>
                                    </p:animEffect>
                                  </p:childTnLst>
                                </p:cTn>
                              </p:par>
                              <p:par>
                                <p:cTn id="54" presetID="4" presetClass="entr" presetSubtype="32" fill="hold" nodeType="with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box(out)">
                                      <p:cBhvr>
                                        <p:cTn id="56" dur="500"/>
                                        <p:tgtEl>
                                          <p:spTgt spid="48"/>
                                        </p:tgtEl>
                                      </p:cBhvr>
                                    </p:animEffect>
                                  </p:childTnLst>
                                </p:cTn>
                              </p:par>
                            </p:childTnLst>
                          </p:cTn>
                        </p:par>
                        <p:par>
                          <p:cTn id="57" fill="hold">
                            <p:stCondLst>
                              <p:cond delay="500"/>
                            </p:stCondLst>
                            <p:childTnLst>
                              <p:par>
                                <p:cTn id="58" presetID="10" presetClass="exit" presetSubtype="0" fill="hold" nodeType="afterEffect">
                                  <p:stCondLst>
                                    <p:cond delay="0"/>
                                  </p:stCondLst>
                                  <p:childTnLst>
                                    <p:animEffect transition="out" filter="fade">
                                      <p:cBhvr>
                                        <p:cTn id="59" dur="500"/>
                                        <p:tgtEl>
                                          <p:spTgt spid="48"/>
                                        </p:tgtEl>
                                      </p:cBhvr>
                                    </p:animEffect>
                                    <p:set>
                                      <p:cBhvr>
                                        <p:cTn id="60"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9" name="chuong suy nghi.wav"/>
                                        </p:tgtEl>
                                      </p:cMediaNode>
                                    </p:audio>
                                  </p:subTnLst>
                                </p:cTn>
                              </p:par>
                            </p:childTnLst>
                          </p:cTn>
                        </p:par>
                        <p:par>
                          <p:cTn id="61" fill="hold">
                            <p:stCondLst>
                              <p:cond delay="1000"/>
                            </p:stCondLst>
                            <p:childTnLst>
                              <p:par>
                                <p:cTn id="62" presetID="6" presetClass="exit" presetSubtype="32" fill="hold" nodeType="afterEffect">
                                  <p:stCondLst>
                                    <p:cond delay="0"/>
                                  </p:stCondLst>
                                  <p:childTnLst>
                                    <p:animEffect transition="out" filter="circle(out)">
                                      <p:cBhvr>
                                        <p:cTn id="63" dur="1000"/>
                                        <p:tgtEl>
                                          <p:spTgt spid="47"/>
                                        </p:tgtEl>
                                      </p:cBhvr>
                                    </p:animEffect>
                                    <p:set>
                                      <p:cBhvr>
                                        <p:cTn id="64" dur="1" fill="hold">
                                          <p:stCondLst>
                                            <p:cond delay="999"/>
                                          </p:stCondLst>
                                        </p:cTn>
                                        <p:tgtEl>
                                          <p:spTgt spid="47"/>
                                        </p:tgtEl>
                                        <p:attrNameLst>
                                          <p:attrName>style.visibility</p:attrName>
                                        </p:attrNameLst>
                                      </p:cBhvr>
                                      <p:to>
                                        <p:strVal val="hidden"/>
                                      </p:to>
                                    </p:set>
                                  </p:childTnLst>
                                </p:cTn>
                              </p:par>
                            </p:childTnLst>
                          </p:cTn>
                        </p:par>
                        <p:par>
                          <p:cTn id="65" fill="hold">
                            <p:stCondLst>
                              <p:cond delay="2000"/>
                            </p:stCondLst>
                            <p:childTnLst>
                              <p:par>
                                <p:cTn id="66" presetID="6" presetClass="exit" presetSubtype="32" fill="hold" nodeType="afterEffect">
                                  <p:stCondLst>
                                    <p:cond delay="0"/>
                                  </p:stCondLst>
                                  <p:childTnLst>
                                    <p:animEffect transition="out" filter="circle(out)">
                                      <p:cBhvr>
                                        <p:cTn id="67" dur="1000"/>
                                        <p:tgtEl>
                                          <p:spTgt spid="46"/>
                                        </p:tgtEl>
                                      </p:cBhvr>
                                    </p:animEffect>
                                    <p:set>
                                      <p:cBhvr>
                                        <p:cTn id="68" dur="1" fill="hold">
                                          <p:stCondLst>
                                            <p:cond delay="999"/>
                                          </p:stCondLst>
                                        </p:cTn>
                                        <p:tgtEl>
                                          <p:spTgt spid="46"/>
                                        </p:tgtEl>
                                        <p:attrNameLst>
                                          <p:attrName>style.visibility</p:attrName>
                                        </p:attrNameLst>
                                      </p:cBhvr>
                                      <p:to>
                                        <p:strVal val="hidden"/>
                                      </p:to>
                                    </p:set>
                                  </p:childTnLst>
                                </p:cTn>
                              </p:par>
                            </p:childTnLst>
                          </p:cTn>
                        </p:par>
                        <p:par>
                          <p:cTn id="69" fill="hold">
                            <p:stCondLst>
                              <p:cond delay="3000"/>
                            </p:stCondLst>
                            <p:childTnLst>
                              <p:par>
                                <p:cTn id="70" presetID="6" presetClass="exit" presetSubtype="32" fill="hold" nodeType="afterEffect">
                                  <p:stCondLst>
                                    <p:cond delay="0"/>
                                  </p:stCondLst>
                                  <p:childTnLst>
                                    <p:animEffect transition="out" filter="circle(out)">
                                      <p:cBhvr>
                                        <p:cTn id="71" dur="1000"/>
                                        <p:tgtEl>
                                          <p:spTgt spid="45"/>
                                        </p:tgtEl>
                                      </p:cBhvr>
                                    </p:animEffect>
                                    <p:set>
                                      <p:cBhvr>
                                        <p:cTn id="72" dur="1" fill="hold">
                                          <p:stCondLst>
                                            <p:cond delay="999"/>
                                          </p:stCondLst>
                                        </p:cTn>
                                        <p:tgtEl>
                                          <p:spTgt spid="45"/>
                                        </p:tgtEl>
                                        <p:attrNameLst>
                                          <p:attrName>style.visibility</p:attrName>
                                        </p:attrNameLst>
                                      </p:cBhvr>
                                      <p:to>
                                        <p:strVal val="hidden"/>
                                      </p:to>
                                    </p:set>
                                  </p:childTnLst>
                                </p:cTn>
                              </p:par>
                            </p:childTnLst>
                          </p:cTn>
                        </p:par>
                        <p:par>
                          <p:cTn id="73" fill="hold">
                            <p:stCondLst>
                              <p:cond delay="4000"/>
                            </p:stCondLst>
                            <p:childTnLst>
                              <p:par>
                                <p:cTn id="74" presetID="6" presetClass="exit" presetSubtype="32" fill="hold" nodeType="afterEffect">
                                  <p:stCondLst>
                                    <p:cond delay="0"/>
                                  </p:stCondLst>
                                  <p:childTnLst>
                                    <p:animEffect transition="out" filter="circle(out)">
                                      <p:cBhvr>
                                        <p:cTn id="75" dur="1000"/>
                                        <p:tgtEl>
                                          <p:spTgt spid="44"/>
                                        </p:tgtEl>
                                      </p:cBhvr>
                                    </p:animEffect>
                                    <p:set>
                                      <p:cBhvr>
                                        <p:cTn id="76" dur="1" fill="hold">
                                          <p:stCondLst>
                                            <p:cond delay="999"/>
                                          </p:stCondLst>
                                        </p:cTn>
                                        <p:tgtEl>
                                          <p:spTgt spid="44"/>
                                        </p:tgtEl>
                                        <p:attrNameLst>
                                          <p:attrName>style.visibility</p:attrName>
                                        </p:attrNameLst>
                                      </p:cBhvr>
                                      <p:to>
                                        <p:strVal val="hidden"/>
                                      </p:to>
                                    </p:set>
                                  </p:childTnLst>
                                </p:cTn>
                              </p:par>
                            </p:childTnLst>
                          </p:cTn>
                        </p:par>
                        <p:par>
                          <p:cTn id="77" fill="hold">
                            <p:stCondLst>
                              <p:cond delay="5000"/>
                            </p:stCondLst>
                            <p:childTnLst>
                              <p:par>
                                <p:cTn id="78" presetID="6" presetClass="exit" presetSubtype="32" fill="hold" nodeType="afterEffect">
                                  <p:stCondLst>
                                    <p:cond delay="0"/>
                                  </p:stCondLst>
                                  <p:childTnLst>
                                    <p:animEffect transition="out" filter="circle(out)">
                                      <p:cBhvr>
                                        <p:cTn id="79" dur="1000"/>
                                        <p:tgtEl>
                                          <p:spTgt spid="43"/>
                                        </p:tgtEl>
                                      </p:cBhvr>
                                    </p:animEffect>
                                    <p:set>
                                      <p:cBhvr>
                                        <p:cTn id="80" dur="1" fill="hold">
                                          <p:stCondLst>
                                            <p:cond delay="999"/>
                                          </p:stCondLst>
                                        </p:cTn>
                                        <p:tgtEl>
                                          <p:spTgt spid="43"/>
                                        </p:tgtEl>
                                        <p:attrNameLst>
                                          <p:attrName>style.visibility</p:attrName>
                                        </p:attrNameLst>
                                      </p:cBhvr>
                                      <p:to>
                                        <p:strVal val="hidden"/>
                                      </p:to>
                                    </p:set>
                                  </p:childTnLst>
                                </p:cTn>
                              </p:par>
                            </p:childTnLst>
                          </p:cTn>
                        </p:par>
                        <p:par>
                          <p:cTn id="81" fill="hold">
                            <p:stCondLst>
                              <p:cond delay="6000"/>
                            </p:stCondLst>
                            <p:childTnLst>
                              <p:par>
                                <p:cTn id="82" presetID="6" presetClass="exit" presetSubtype="32" fill="hold" nodeType="afterEffect">
                                  <p:stCondLst>
                                    <p:cond delay="0"/>
                                  </p:stCondLst>
                                  <p:childTnLst>
                                    <p:animEffect transition="out" filter="circle(out)">
                                      <p:cBhvr>
                                        <p:cTn id="83" dur="1000"/>
                                        <p:tgtEl>
                                          <p:spTgt spid="42"/>
                                        </p:tgtEl>
                                      </p:cBhvr>
                                    </p:animEffect>
                                    <p:set>
                                      <p:cBhvr>
                                        <p:cTn id="84" dur="1" fill="hold">
                                          <p:stCondLst>
                                            <p:cond delay="999"/>
                                          </p:stCondLst>
                                        </p:cTn>
                                        <p:tgtEl>
                                          <p:spTgt spid="42"/>
                                        </p:tgtEl>
                                        <p:attrNameLst>
                                          <p:attrName>style.visibility</p:attrName>
                                        </p:attrNameLst>
                                      </p:cBhvr>
                                      <p:to>
                                        <p:strVal val="hidden"/>
                                      </p:to>
                                    </p:set>
                                  </p:childTnLst>
                                </p:cTn>
                              </p:par>
                            </p:childTnLst>
                          </p:cTn>
                        </p:par>
                        <p:par>
                          <p:cTn id="85" fill="hold">
                            <p:stCondLst>
                              <p:cond delay="7000"/>
                            </p:stCondLst>
                            <p:childTnLst>
                              <p:par>
                                <p:cTn id="86" presetID="6" presetClass="exit" presetSubtype="32" fill="hold" nodeType="afterEffect">
                                  <p:stCondLst>
                                    <p:cond delay="0"/>
                                  </p:stCondLst>
                                  <p:childTnLst>
                                    <p:animEffect transition="out" filter="circle(out)">
                                      <p:cBhvr>
                                        <p:cTn id="87" dur="1000"/>
                                        <p:tgtEl>
                                          <p:spTgt spid="41"/>
                                        </p:tgtEl>
                                      </p:cBhvr>
                                    </p:animEffect>
                                    <p:set>
                                      <p:cBhvr>
                                        <p:cTn id="88" dur="1" fill="hold">
                                          <p:stCondLst>
                                            <p:cond delay="999"/>
                                          </p:stCondLst>
                                        </p:cTn>
                                        <p:tgtEl>
                                          <p:spTgt spid="41"/>
                                        </p:tgtEl>
                                        <p:attrNameLst>
                                          <p:attrName>style.visibility</p:attrName>
                                        </p:attrNameLst>
                                      </p:cBhvr>
                                      <p:to>
                                        <p:strVal val="hidden"/>
                                      </p:to>
                                    </p:set>
                                  </p:childTnLst>
                                </p:cTn>
                              </p:par>
                            </p:childTnLst>
                          </p:cTn>
                        </p:par>
                        <p:par>
                          <p:cTn id="89" fill="hold">
                            <p:stCondLst>
                              <p:cond delay="8000"/>
                            </p:stCondLst>
                            <p:childTnLst>
                              <p:par>
                                <p:cTn id="90" presetID="6" presetClass="exit" presetSubtype="32" fill="hold" nodeType="afterEffect">
                                  <p:stCondLst>
                                    <p:cond delay="0"/>
                                  </p:stCondLst>
                                  <p:childTnLst>
                                    <p:animEffect transition="out" filter="circle(out)">
                                      <p:cBhvr>
                                        <p:cTn id="91" dur="1000"/>
                                        <p:tgtEl>
                                          <p:spTgt spid="40"/>
                                        </p:tgtEl>
                                      </p:cBhvr>
                                    </p:animEffect>
                                    <p:set>
                                      <p:cBhvr>
                                        <p:cTn id="92" dur="1" fill="hold">
                                          <p:stCondLst>
                                            <p:cond delay="999"/>
                                          </p:stCondLst>
                                        </p:cTn>
                                        <p:tgtEl>
                                          <p:spTgt spid="40"/>
                                        </p:tgtEl>
                                        <p:attrNameLst>
                                          <p:attrName>style.visibility</p:attrName>
                                        </p:attrNameLst>
                                      </p:cBhvr>
                                      <p:to>
                                        <p:strVal val="hidden"/>
                                      </p:to>
                                    </p:set>
                                  </p:childTnLst>
                                </p:cTn>
                              </p:par>
                            </p:childTnLst>
                          </p:cTn>
                        </p:par>
                        <p:par>
                          <p:cTn id="93" fill="hold">
                            <p:stCondLst>
                              <p:cond delay="9000"/>
                            </p:stCondLst>
                            <p:childTnLst>
                              <p:par>
                                <p:cTn id="94" presetID="6" presetClass="exit" presetSubtype="32" fill="hold" nodeType="afterEffect">
                                  <p:stCondLst>
                                    <p:cond delay="0"/>
                                  </p:stCondLst>
                                  <p:childTnLst>
                                    <p:animEffect transition="out" filter="circle(out)">
                                      <p:cBhvr>
                                        <p:cTn id="95" dur="1000"/>
                                        <p:tgtEl>
                                          <p:spTgt spid="39"/>
                                        </p:tgtEl>
                                      </p:cBhvr>
                                    </p:animEffect>
                                    <p:set>
                                      <p:cBhvr>
                                        <p:cTn id="96" dur="1" fill="hold">
                                          <p:stCondLst>
                                            <p:cond delay="999"/>
                                          </p:stCondLst>
                                        </p:cTn>
                                        <p:tgtEl>
                                          <p:spTgt spid="39"/>
                                        </p:tgtEl>
                                        <p:attrNameLst>
                                          <p:attrName>style.visibility</p:attrName>
                                        </p:attrNameLst>
                                      </p:cBhvr>
                                      <p:to>
                                        <p:strVal val="hidden"/>
                                      </p:to>
                                    </p:set>
                                  </p:childTnLst>
                                </p:cTn>
                              </p:par>
                            </p:childTnLst>
                          </p:cTn>
                        </p:par>
                        <p:par>
                          <p:cTn id="97" fill="hold">
                            <p:stCondLst>
                              <p:cond delay="10000"/>
                            </p:stCondLst>
                            <p:childTnLst>
                              <p:par>
                                <p:cTn id="98" presetID="6" presetClass="exit" presetSubtype="32" fill="hold" nodeType="afterEffect">
                                  <p:stCondLst>
                                    <p:cond delay="0"/>
                                  </p:stCondLst>
                                  <p:childTnLst>
                                    <p:animEffect transition="out" filter="circle(out)">
                                      <p:cBhvr>
                                        <p:cTn id="99" dur="1000"/>
                                        <p:tgtEl>
                                          <p:spTgt spid="38"/>
                                        </p:tgtEl>
                                      </p:cBhvr>
                                    </p:animEffect>
                                    <p:set>
                                      <p:cBhvr>
                                        <p:cTn id="100" dur="1" fill="hold">
                                          <p:stCondLst>
                                            <p:cond delay="999"/>
                                          </p:stCondLst>
                                        </p:cTn>
                                        <p:tgtEl>
                                          <p:spTgt spid="38"/>
                                        </p:tgtEl>
                                        <p:attrNameLst>
                                          <p:attrName>style.visibility</p:attrName>
                                        </p:attrNameLst>
                                      </p:cBhvr>
                                      <p:to>
                                        <p:strVal val="hidden"/>
                                      </p:to>
                                    </p:set>
                                  </p:childTnLst>
                                </p:cTn>
                              </p:par>
                            </p:childTnLst>
                          </p:cTn>
                        </p:par>
                        <p:par>
                          <p:cTn id="101" fill="hold">
                            <p:stCondLst>
                              <p:cond delay="11000"/>
                            </p:stCondLst>
                            <p:childTnLst>
                              <p:par>
                                <p:cTn id="102" presetID="1" presetClass="entr" presetSubtype="0" fill="hold" nodeType="afterEffect">
                                  <p:stCondLst>
                                    <p:cond delay="0"/>
                                  </p:stCondLst>
                                  <p:childTnLst>
                                    <p:set>
                                      <p:cBhvr>
                                        <p:cTn id="103" dur="1" fill="hold">
                                          <p:stCondLst>
                                            <p:cond delay="0"/>
                                          </p:stCondLst>
                                        </p:cTn>
                                        <p:tgtEl>
                                          <p:spTgt spid="33"/>
                                        </p:tgtEl>
                                        <p:attrNameLst>
                                          <p:attrName>style.visibility</p:attrName>
                                        </p:attrNameLst>
                                      </p:cBhvr>
                                      <p:to>
                                        <p:strVal val="visible"/>
                                      </p:to>
                                    </p:set>
                                  </p:childTnLst>
                                </p:cTn>
                              </p:par>
                            </p:childTnLst>
                          </p:cTn>
                        </p:par>
                        <p:par>
                          <p:cTn id="104" fill="hold">
                            <p:stCondLst>
                              <p:cond delay="11000"/>
                            </p:stCondLst>
                            <p:childTnLst>
                              <p:par>
                                <p:cTn id="105" presetID="31" presetClass="exit" presetSubtype="0" fill="hold" nodeType="afterEffect">
                                  <p:stCondLst>
                                    <p:cond delay="0"/>
                                  </p:stCondLst>
                                  <p:childTnLst>
                                    <p:anim calcmode="lin" valueType="num">
                                      <p:cBhvr>
                                        <p:cTn id="106" dur="1000"/>
                                        <p:tgtEl>
                                          <p:spTgt spid="37"/>
                                        </p:tgtEl>
                                        <p:attrNameLst>
                                          <p:attrName>ppt_w</p:attrName>
                                        </p:attrNameLst>
                                      </p:cBhvr>
                                      <p:tavLst>
                                        <p:tav tm="0">
                                          <p:val>
                                            <p:strVal val="ppt_w"/>
                                          </p:val>
                                        </p:tav>
                                        <p:tav tm="100000">
                                          <p:val>
                                            <p:fltVal val="0"/>
                                          </p:val>
                                        </p:tav>
                                      </p:tavLst>
                                    </p:anim>
                                    <p:anim calcmode="lin" valueType="num">
                                      <p:cBhvr>
                                        <p:cTn id="107" dur="1000"/>
                                        <p:tgtEl>
                                          <p:spTgt spid="37"/>
                                        </p:tgtEl>
                                        <p:attrNameLst>
                                          <p:attrName>ppt_h</p:attrName>
                                        </p:attrNameLst>
                                      </p:cBhvr>
                                      <p:tavLst>
                                        <p:tav tm="0">
                                          <p:val>
                                            <p:strVal val="ppt_h"/>
                                          </p:val>
                                        </p:tav>
                                        <p:tav tm="100000">
                                          <p:val>
                                            <p:fltVal val="0"/>
                                          </p:val>
                                        </p:tav>
                                      </p:tavLst>
                                    </p:anim>
                                    <p:anim calcmode="lin" valueType="num">
                                      <p:cBhvr>
                                        <p:cTn id="108" dur="1000"/>
                                        <p:tgtEl>
                                          <p:spTgt spid="37"/>
                                        </p:tgtEl>
                                        <p:attrNameLst>
                                          <p:attrName>style.rotation</p:attrName>
                                        </p:attrNameLst>
                                      </p:cBhvr>
                                      <p:tavLst>
                                        <p:tav tm="0">
                                          <p:val>
                                            <p:fltVal val="0"/>
                                          </p:val>
                                        </p:tav>
                                        <p:tav tm="100000">
                                          <p:val>
                                            <p:fltVal val="90"/>
                                          </p:val>
                                        </p:tav>
                                      </p:tavLst>
                                    </p:anim>
                                    <p:animEffect transition="out" filter="fade">
                                      <p:cBhvr>
                                        <p:cTn id="109" dur="1000"/>
                                        <p:tgtEl>
                                          <p:spTgt spid="37"/>
                                        </p:tgtEl>
                                      </p:cBhvr>
                                    </p:animEffect>
                                    <p:set>
                                      <p:cBhvr>
                                        <p:cTn id="110"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10" name="ket-thuc-final.wav"/>
                                        </p:tgtEl>
                                      </p:cMediaNode>
                                    </p:audio>
                                  </p:subTnLst>
                                </p:cTn>
                              </p:par>
                            </p:childTnLst>
                          </p:cTn>
                        </p:par>
                      </p:childTnLst>
                    </p:cTn>
                  </p:par>
                  <p:par>
                    <p:cTn id="111" fill="hold">
                      <p:stCondLst>
                        <p:cond delay="indefinite"/>
                      </p:stCondLst>
                      <p:childTnLst>
                        <p:par>
                          <p:cTn id="112" fill="hold">
                            <p:stCondLst>
                              <p:cond delay="0"/>
                            </p:stCondLst>
                            <p:childTnLst>
                              <p:par>
                                <p:cTn id="113" presetID="1" presetClass="mediacall" presetSubtype="0" fill="hold" nodeType="clickEffect">
                                  <p:stCondLst>
                                    <p:cond delay="0"/>
                                  </p:stCondLst>
                                  <p:childTnLst>
                                    <p:cmd type="call" cmd="playFrom(0.0)">
                                      <p:cBhvr>
                                        <p:cTn id="114" dur="7523" fill="hold"/>
                                        <p:tgtEl>
                                          <p:spTgt spid="23"/>
                                        </p:tgtEl>
                                      </p:cBhvr>
                                    </p:cmd>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24"/>
                                        </p:tgtEl>
                                        <p:attrNameLst>
                                          <p:attrName>style.visibility</p:attrName>
                                        </p:attrNameLst>
                                      </p:cBhvr>
                                      <p:to>
                                        <p:strVal val="visible"/>
                                      </p:to>
                                    </p:set>
                                    <p:anim calcmode="lin" valueType="num">
                                      <p:cBhvr additive="base">
                                        <p:cTn id="119" dur="500" fill="hold"/>
                                        <p:tgtEl>
                                          <p:spTgt spid="24"/>
                                        </p:tgtEl>
                                        <p:attrNameLst>
                                          <p:attrName>ppt_x</p:attrName>
                                        </p:attrNameLst>
                                      </p:cBhvr>
                                      <p:tavLst>
                                        <p:tav tm="0">
                                          <p:val>
                                            <p:strVal val="#ppt_x"/>
                                          </p:val>
                                        </p:tav>
                                        <p:tav tm="100000">
                                          <p:val>
                                            <p:strVal val="#ppt_x"/>
                                          </p:val>
                                        </p:tav>
                                      </p:tavLst>
                                    </p:anim>
                                    <p:anim calcmode="lin" valueType="num">
                                      <p:cBhvr additive="base">
                                        <p:cTn id="1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21"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5842955" y="401833"/>
            <a:ext cx="7086600" cy="1338828"/>
          </a:xfrm>
          <a:prstGeom prst="rect">
            <a:avLst/>
          </a:prstGeom>
          <a:noFill/>
        </p:spPr>
        <p:txBody>
          <a:bodyPr wrap="square" rtlCol="0">
            <a:spAutoFit/>
          </a:bodyPr>
          <a:lstStyle/>
          <a:p>
            <a:r>
              <a:rPr lang="en-US" sz="8100" dirty="0">
                <a:solidFill>
                  <a:srgbClr val="FFFF00"/>
                </a:solidFill>
                <a:latin typeface="Algerian" pitchFamily="82" charset="0"/>
              </a:rPr>
              <a:t>CÂU HỎI 2</a:t>
            </a:r>
          </a:p>
        </p:txBody>
      </p:sp>
      <p:graphicFrame>
        <p:nvGraphicFramePr>
          <p:cNvPr id="34" name="Object 33"/>
          <p:cNvGraphicFramePr>
            <a:graphicFrameLocks noChangeAspect="1"/>
          </p:cNvGraphicFramePr>
          <p:nvPr/>
        </p:nvGraphicFramePr>
        <p:xfrm>
          <a:off x="9477375" y="3557588"/>
          <a:ext cx="171450" cy="266700"/>
        </p:xfrm>
        <a:graphic>
          <a:graphicData uri="http://schemas.openxmlformats.org/presentationml/2006/ole">
            <mc:AlternateContent xmlns:mc="http://schemas.openxmlformats.org/markup-compatibility/2006">
              <mc:Choice xmlns:v="urn:schemas-microsoft-com:vml" Requires="v">
                <p:oleObj name="Equation" r:id="rId11" imgW="114120" imgH="177480" progId="Equation.DSMT4">
                  <p:embed/>
                </p:oleObj>
              </mc:Choice>
              <mc:Fallback>
                <p:oleObj name="Equation" r:id="rId11" imgW="11412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7375"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1595295" y="4450296"/>
            <a:ext cx="14535018" cy="3416320"/>
          </a:xfrm>
          <a:prstGeom prst="rect">
            <a:avLst/>
          </a:prstGeom>
          <a:solidFill>
            <a:schemeClr val="tx1">
              <a:alpha val="47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just"/>
            <a:r>
              <a:rPr lang="vi-VN" sz="5400">
                <a:solidFill>
                  <a:schemeClr val="bg1"/>
                </a:solidFill>
                <a:latin typeface="Times New Roman" panose="02020603050405020304" pitchFamily="18" charset="0"/>
                <a:cs typeface="Times New Roman" panose="02020603050405020304" pitchFamily="18" charset="0"/>
              </a:rPr>
              <a:t>A. Xót thương cho người con gái tài hoa bạc mệnh.</a:t>
            </a:r>
            <a:endParaRPr lang="en-GB" sz="5400">
              <a:solidFill>
                <a:schemeClr val="bg1"/>
              </a:solidFill>
              <a:latin typeface="Times New Roman" panose="02020603050405020304" pitchFamily="18" charset="0"/>
              <a:cs typeface="Times New Roman" panose="02020603050405020304" pitchFamily="18" charset="0"/>
            </a:endParaRPr>
          </a:p>
          <a:p>
            <a:pPr algn="just"/>
            <a:r>
              <a:rPr lang="vi-VN" sz="5400">
                <a:solidFill>
                  <a:schemeClr val="bg1"/>
                </a:solidFill>
                <a:latin typeface="Times New Roman" panose="02020603050405020304" pitchFamily="18" charset="0"/>
                <a:cs typeface="Times New Roman" panose="02020603050405020304" pitchFamily="18" charset="0"/>
              </a:rPr>
              <a:t>B. Cảm thương cho những kiếp người đau khổ.</a:t>
            </a:r>
            <a:endParaRPr lang="en-GB" sz="5400">
              <a:solidFill>
                <a:schemeClr val="bg1"/>
              </a:solidFill>
              <a:latin typeface="Times New Roman" panose="02020603050405020304" pitchFamily="18" charset="0"/>
              <a:cs typeface="Times New Roman" panose="02020603050405020304" pitchFamily="18" charset="0"/>
            </a:endParaRPr>
          </a:p>
          <a:p>
            <a:pPr algn="just"/>
            <a:r>
              <a:rPr lang="vi-VN" sz="5400">
                <a:solidFill>
                  <a:schemeClr val="bg1"/>
                </a:solidFill>
                <a:latin typeface="Times New Roman" panose="02020603050405020304" pitchFamily="18" charset="0"/>
                <a:cs typeface="Times New Roman" panose="02020603050405020304" pitchFamily="18" charset="0"/>
              </a:rPr>
              <a:t>C. Gửi gắm tâm sự riêng của tác giả.</a:t>
            </a:r>
            <a:endParaRPr lang="en-GB" sz="5400">
              <a:solidFill>
                <a:schemeClr val="bg1"/>
              </a:solidFill>
              <a:latin typeface="Times New Roman" panose="02020603050405020304" pitchFamily="18" charset="0"/>
              <a:cs typeface="Times New Roman" panose="02020603050405020304" pitchFamily="18" charset="0"/>
            </a:endParaRPr>
          </a:p>
          <a:p>
            <a:pPr algn="just"/>
            <a:r>
              <a:rPr lang="vi-VN" sz="5400">
                <a:solidFill>
                  <a:schemeClr val="bg1"/>
                </a:solidFill>
                <a:latin typeface="Times New Roman" panose="02020603050405020304" pitchFamily="18" charset="0"/>
                <a:cs typeface="Times New Roman" panose="02020603050405020304" pitchFamily="18" charset="0"/>
              </a:rPr>
              <a:t>D. Tất cả các đáp án trên đều đúng.</a:t>
            </a:r>
            <a:endParaRPr lang="en-GB" sz="5400">
              <a:solidFill>
                <a:schemeClr val="bg1"/>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3429000" y="2130163"/>
            <a:ext cx="10387573" cy="923330"/>
          </a:xfrm>
          <a:prstGeom prst="rect">
            <a:avLst/>
          </a:prstGeom>
          <a:solidFill>
            <a:schemeClr val="tx1">
              <a:alpha val="47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vi-VN" sz="5400">
                <a:solidFill>
                  <a:schemeClr val="bg1"/>
                </a:solidFill>
                <a:latin typeface="Times New Roman" panose="02020603050405020304" pitchFamily="18" charset="0"/>
                <a:cs typeface="Times New Roman" panose="02020603050405020304" pitchFamily="18" charset="0"/>
              </a:rPr>
              <a:t>Nội dung chính của bài thơ là gì?</a:t>
            </a:r>
            <a:endParaRPr lang="en-GB" sz="5400">
              <a:solidFill>
                <a:schemeClr val="bg1"/>
              </a:solidFill>
              <a:latin typeface="Times New Roman" panose="02020603050405020304" pitchFamily="18" charset="0"/>
              <a:cs typeface="Times New Roman" panose="02020603050405020304" pitchFamily="18" charset="0"/>
            </a:endParaRPr>
          </a:p>
        </p:txBody>
      </p:sp>
      <p:pic>
        <p:nvPicPr>
          <p:cNvPr id="33" name="Picture 4" descr="het gi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5946389"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6083251" y="755339"/>
            <a:ext cx="1671761" cy="1480205"/>
          </a:xfrm>
          <a:prstGeom prst="ellipse">
            <a:avLst/>
          </a:prstGeom>
          <a:ln>
            <a:noFill/>
          </a:ln>
          <a:effectLst>
            <a:softEdge rad="112500"/>
          </a:effectLst>
        </p:spPr>
      </p:pic>
      <p:sp>
        <p:nvSpPr>
          <p:cNvPr id="38" name="Hình chữ nhật 85"/>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5896597" y="255422"/>
            <a:ext cx="2045067"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6130313" y="976528"/>
            <a:ext cx="1624698" cy="1615301"/>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6869893" y="9029700"/>
            <a:ext cx="914400" cy="914400"/>
          </a:xfrm>
          <a:prstGeom prst="rect">
            <a:avLst/>
          </a:prstGeom>
        </p:spPr>
      </p:pic>
      <p:pic>
        <p:nvPicPr>
          <p:cNvPr id="6" name="Picture 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14679" y="26651"/>
            <a:ext cx="2561235" cy="2565177"/>
          </a:xfrm>
          <a:prstGeom prst="rect">
            <a:avLst/>
          </a:prstGeom>
        </p:spPr>
      </p:pic>
      <p:pic>
        <p:nvPicPr>
          <p:cNvPr id="22" name="Picture 19" descr="WHITME~1">
            <a:hlinkClick r:id="rId18" action="ppaction://hlinksldjump"/>
            <a:extLst>
              <a:ext uri="{FF2B5EF4-FFF2-40B4-BE49-F238E27FC236}">
                <a16:creationId xmlns:a16="http://schemas.microsoft.com/office/drawing/2014/main" id="{7E47B095-C243-4CA0-9F69-028CBB6D3FDB}"/>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14387823" y="9144002"/>
            <a:ext cx="3017547" cy="1204920"/>
          </a:xfrm>
          <a:prstGeom prst="rect">
            <a:avLst/>
          </a:prstGeom>
          <a:noFill/>
          <a:extLst>
            <a:ext uri="{909E8E84-426E-40DD-AFC4-6F175D3DCCD1}">
              <a14:hiddenFill xmlns:a14="http://schemas.microsoft.com/office/drawing/2010/main">
                <a:solidFill>
                  <a:srgbClr val="FFFFFF"/>
                </a:solidFill>
              </a14:hiddenFill>
            </a:ext>
          </a:extLst>
        </p:spPr>
      </p:pic>
      <p:sp>
        <p:nvSpPr>
          <p:cNvPr id="23" name="Oval 22">
            <a:extLst>
              <a:ext uri="{FF2B5EF4-FFF2-40B4-BE49-F238E27FC236}">
                <a16:creationId xmlns:a16="http://schemas.microsoft.com/office/drawing/2014/main" id="{33B4A2A6-0773-4523-A223-61C12562CABB}"/>
              </a:ext>
            </a:extLst>
          </p:cNvPr>
          <p:cNvSpPr/>
          <p:nvPr/>
        </p:nvSpPr>
        <p:spPr>
          <a:xfrm>
            <a:off x="609600" y="6967699"/>
            <a:ext cx="1662254" cy="1028702"/>
          </a:xfrm>
          <a:prstGeom prst="ellipse">
            <a:avLst/>
          </a:prstGeom>
          <a:blipFill>
            <a:blip r:embed="rId20"/>
            <a:stretch>
              <a:fillRect/>
            </a:stretch>
          </a:blipFill>
          <a:ln w="12700" cap="flat" cmpd="sng" algn="ctr">
            <a:solidFill>
              <a:srgbClr val="BBE0E3">
                <a:shade val="50000"/>
              </a:srgbClr>
            </a:solidFill>
            <a:prstDash val="solid"/>
            <a:miter lim="800000"/>
          </a:ln>
          <a:effectLst/>
        </p:spPr>
        <p:txBody>
          <a:bodyPr anchor="ctr"/>
          <a:lstStyle/>
          <a:p>
            <a:pPr algn="ctr">
              <a:defRPr/>
            </a:pPr>
            <a:endParaRPr lang="en-US" sz="2700" kern="0" dirty="0">
              <a:solidFill>
                <a:srgbClr val="0000CC"/>
              </a:solidFill>
              <a:latin typeface="Arial"/>
              <a:cs typeface="Arial"/>
            </a:endParaRPr>
          </a:p>
        </p:txBody>
      </p:sp>
    </p:spTree>
    <p:custDataLst>
      <p:tags r:id="rId1"/>
    </p:custDataLst>
    <p:extLst>
      <p:ext uri="{BB962C8B-B14F-4D97-AF65-F5344CB8AC3E}">
        <p14:creationId xmlns:p14="http://schemas.microsoft.com/office/powerpoint/2010/main" val="114794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par>
                          <p:cTn id="108" fill="hold">
                            <p:stCondLst>
                              <p:cond delay="12000"/>
                            </p:stCondLst>
                            <p:childTnLst>
                              <p:par>
                                <p:cTn id="109" presetID="1" presetClass="entr" presetSubtype="0" fill="hold" grpId="0" nodeType="afterEffect">
                                  <p:stCondLst>
                                    <p:cond delay="0"/>
                                  </p:stCondLst>
                                  <p:childTnLst>
                                    <p:set>
                                      <p:cBhvr>
                                        <p:cTn id="11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10" name="nen.wav"/>
                                        </p:tgtEl>
                                      </p:cMediaNode>
                                    </p:audio>
                                  </p:subTnLst>
                                </p:cTn>
                              </p:par>
                            </p:childTnLst>
                          </p:cTn>
                        </p:par>
                      </p:childTnLst>
                    </p:cTn>
                  </p:par>
                  <p:par>
                    <p:cTn id="111" fill="hold">
                      <p:stCondLst>
                        <p:cond delay="indefinite"/>
                      </p:stCondLst>
                      <p:childTnLst>
                        <p:par>
                          <p:cTn id="112" fill="hold">
                            <p:stCondLst>
                              <p:cond delay="0"/>
                            </p:stCondLst>
                            <p:childTnLst>
                              <p:par>
                                <p:cTn id="113" presetID="1" presetClass="mediacall" presetSubtype="0" fill="hold" nodeType="clickEffect">
                                  <p:stCondLst>
                                    <p:cond delay="0"/>
                                  </p:stCondLst>
                                  <p:childTnLst>
                                    <p:cmd type="call" cmd="playFrom(0.0)">
                                      <p:cBhvr>
                                        <p:cTn id="114" dur="7523" fill="hold"/>
                                        <p:tgtEl>
                                          <p:spTgt spid="3"/>
                                        </p:tgtEl>
                                      </p:cBhvr>
                                    </p:cmd>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23"/>
                                        </p:tgtEl>
                                        <p:attrNameLst>
                                          <p:attrName>style.visibility</p:attrName>
                                        </p:attrNameLst>
                                      </p:cBhvr>
                                      <p:to>
                                        <p:strVal val="visible"/>
                                      </p:to>
                                    </p:set>
                                    <p:anim calcmode="lin" valueType="num">
                                      <p:cBhvr additive="base">
                                        <p:cTn id="119" dur="500" fill="hold"/>
                                        <p:tgtEl>
                                          <p:spTgt spid="23"/>
                                        </p:tgtEl>
                                        <p:attrNameLst>
                                          <p:attrName>ppt_x</p:attrName>
                                        </p:attrNameLst>
                                      </p:cBhvr>
                                      <p:tavLst>
                                        <p:tav tm="0">
                                          <p:val>
                                            <p:strVal val="#ppt_x"/>
                                          </p:val>
                                        </p:tav>
                                        <p:tav tm="100000">
                                          <p:val>
                                            <p:strVal val="#ppt_x"/>
                                          </p:val>
                                        </p:tav>
                                      </p:tavLst>
                                    </p:anim>
                                    <p:anim calcmode="lin" valueType="num">
                                      <p:cBhvr additive="base">
                                        <p:cTn id="1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1" fill="hold" display="0">
                  <p:stCondLst>
                    <p:cond delay="indefinite"/>
                  </p:stCondLst>
                  <p:endCondLst>
                    <p:cond evt="onStopAudio" delay="0">
                      <p:tgtEl>
                        <p:sldTgt/>
                      </p:tgtEl>
                    </p:cond>
                  </p:endCondLst>
                </p:cTn>
                <p:tgtEl>
                  <p:spTgt spid="3"/>
                </p:tgtEl>
              </p:cMediaNode>
            </p:audio>
          </p:childTnLst>
        </p:cTn>
      </p:par>
    </p:tnLst>
    <p:bldLst>
      <p:bldP spid="32" grpId="0"/>
      <p:bldP spid="35" grpId="0" animBg="1"/>
      <p:bldP spid="36"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665515" y="9808187"/>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5649685" y="9808187"/>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2964885" y="9808187"/>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2176597" y="150450"/>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5138603" y="173587"/>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12445685" y="173586"/>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12"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9900000">
            <a:off x="14793939" y="-187288"/>
            <a:ext cx="3765550" cy="2530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组合 1"/>
          <p:cNvGrpSpPr>
            <a:grpSpLocks/>
          </p:cNvGrpSpPr>
          <p:nvPr/>
        </p:nvGrpSpPr>
        <p:grpSpPr bwMode="auto">
          <a:xfrm rot="5239797">
            <a:off x="288096" y="-825598"/>
            <a:ext cx="3162300" cy="3886200"/>
            <a:chOff x="3668724" y="1507724"/>
            <a:chExt cx="4868459" cy="5272906"/>
          </a:xfrm>
        </p:grpSpPr>
        <p:pic>
          <p:nvPicPr>
            <p:cNvPr id="14" name="图片 14"/>
            <p:cNvPicPr>
              <a:picLocks noChangeAspect="1"/>
            </p:cNvPicPr>
            <p:nvPr/>
          </p:nvPicPr>
          <p:blipFill>
            <a:blip r:embed="rId6">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5"/>
            <p:cNvPicPr>
              <a:picLocks noChangeAspect="1"/>
            </p:cNvPicPr>
            <p:nvPr/>
          </p:nvPicPr>
          <p:blipFill>
            <a:blip r:embed="rId6">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6"/>
            <p:cNvPicPr>
              <a:picLocks noChangeAspect="1"/>
            </p:cNvPicPr>
            <p:nvPr/>
          </p:nvPicPr>
          <p:blipFill>
            <a:blip r:embed="rId6">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图片 2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330785" y="72148"/>
            <a:ext cx="998538"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6354175" y="808121"/>
            <a:ext cx="4333238" cy="755400"/>
          </a:xfrm>
          <a:prstGeom prst="rect">
            <a:avLst/>
          </a:prstGeom>
        </p:spPr>
        <p:txBody>
          <a:bodyPr wrap="none">
            <a:spAutoFit/>
          </a:bodyPr>
          <a:lstStyle/>
          <a:p>
            <a:pPr algn="just">
              <a:lnSpc>
                <a:spcPct val="115000"/>
              </a:lnSpc>
              <a:spcAft>
                <a:spcPts val="0"/>
              </a:spcAft>
            </a:pPr>
            <a:r>
              <a:rPr lang="vi-VN" sz="4000" b="1">
                <a:solidFill>
                  <a:srgbClr val="FF0000"/>
                </a:solidFill>
                <a:latin typeface="+mj-lt"/>
                <a:ea typeface="Times New Roman" panose="02020603050405020304" pitchFamily="18" charset="0"/>
                <a:cs typeface="Times New Roman" panose="02020603050405020304" pitchFamily="18" charset="0"/>
              </a:rPr>
              <a:t>* Hiểu "tri âm" là </a:t>
            </a:r>
            <a:endParaRPr lang="en-GB" sz="4000">
              <a:solidFill>
                <a:srgbClr val="FF0000"/>
              </a:solidFill>
              <a:effectLst/>
              <a:latin typeface="+mj-lt"/>
              <a:ea typeface="Times New Roman" panose="02020603050405020304" pitchFamily="18" charset="0"/>
              <a:cs typeface="Times New Roman" panose="02020603050405020304" pitchFamily="18" charset="0"/>
            </a:endParaRPr>
          </a:p>
        </p:txBody>
      </p:sp>
      <p:sp>
        <p:nvSpPr>
          <p:cNvPr id="10" name="Rectangle 9"/>
          <p:cNvSpPr/>
          <p:nvPr/>
        </p:nvSpPr>
        <p:spPr>
          <a:xfrm>
            <a:off x="2806658" y="1612825"/>
            <a:ext cx="13001254" cy="800219"/>
          </a:xfrm>
          <a:prstGeom prst="rect">
            <a:avLst/>
          </a:prstGeom>
        </p:spPr>
        <p:txBody>
          <a:bodyPr wrap="square">
            <a:spAutoFit/>
          </a:bodyPr>
          <a:lstStyle/>
          <a:p>
            <a:pPr algn="just">
              <a:lnSpc>
                <a:spcPct val="115000"/>
              </a:lnSpc>
              <a:spcAft>
                <a:spcPts val="0"/>
              </a:spcAft>
            </a:pPr>
            <a:r>
              <a:rPr lang="vi-VN" sz="4000">
                <a:latin typeface="+mj-lt"/>
                <a:ea typeface="Times New Roman" panose="02020603050405020304" pitchFamily="18" charset="0"/>
                <a:cs typeface="Times New Roman" panose="02020603050405020304" pitchFamily="18" charset="0"/>
              </a:rPr>
              <a:t>Từ  “tri” có nghĩa là biết, còn từ “âm” mang nghĩa là âm điệu.</a:t>
            </a:r>
            <a:endParaRPr lang="en-GB" sz="4000">
              <a:effectLst/>
              <a:latin typeface="+mj-lt"/>
              <a:ea typeface="Times New Roman" panose="02020603050405020304" pitchFamily="18" charset="0"/>
              <a:cs typeface="Times New Roman" panose="02020603050405020304" pitchFamily="18" charset="0"/>
            </a:endParaRPr>
          </a:p>
        </p:txBody>
      </p:sp>
      <p:sp>
        <p:nvSpPr>
          <p:cNvPr id="11" name="Rectangle 10"/>
          <p:cNvSpPr/>
          <p:nvPr/>
        </p:nvSpPr>
        <p:spPr>
          <a:xfrm>
            <a:off x="3175113" y="2365282"/>
            <a:ext cx="12640056" cy="5755422"/>
          </a:xfrm>
          <a:prstGeom prst="rect">
            <a:avLst/>
          </a:prstGeom>
        </p:spPr>
        <p:txBody>
          <a:bodyPr wrap="square">
            <a:spAutoFit/>
          </a:bodyPr>
          <a:lstStyle/>
          <a:p>
            <a:pPr algn="just">
              <a:lnSpc>
                <a:spcPct val="115000"/>
              </a:lnSpc>
              <a:spcAft>
                <a:spcPts val="0"/>
              </a:spcAft>
            </a:pPr>
            <a:r>
              <a:rPr lang="vi-VN" sz="4000" b="1">
                <a:solidFill>
                  <a:srgbClr val="FF0000"/>
                </a:solidFill>
                <a:latin typeface="+mj-lt"/>
                <a:ea typeface="Times New Roman" panose="02020603050405020304" pitchFamily="18" charset="0"/>
                <a:cs typeface="Times New Roman" panose="02020603050405020304" pitchFamily="18" charset="0"/>
              </a:rPr>
              <a:t>* Chuyện “Tri âm” cũng xuất hiện rất nhiều trong văn chương Việt Nam</a:t>
            </a:r>
            <a:endParaRPr lang="en-GB" sz="4000">
              <a:solidFill>
                <a:srgbClr val="FF0000"/>
              </a:solidFill>
              <a:latin typeface="+mj-lt"/>
              <a:ea typeface="Times New Roman" panose="02020603050405020304" pitchFamily="18" charset="0"/>
              <a:cs typeface="Times New Roman" panose="02020603050405020304" pitchFamily="18" charset="0"/>
            </a:endParaRPr>
          </a:p>
          <a:p>
            <a:pPr algn="just">
              <a:lnSpc>
                <a:spcPct val="115000"/>
              </a:lnSpc>
              <a:spcAft>
                <a:spcPts val="0"/>
              </a:spcAft>
            </a:pPr>
            <a:r>
              <a:rPr lang="vi-VN" sz="4000">
                <a:latin typeface="+mj-lt"/>
                <a:ea typeface="Times New Roman" panose="02020603050405020304" pitchFamily="18" charset="0"/>
                <a:cs typeface="Times New Roman" panose="02020603050405020304" pitchFamily="18" charset="0"/>
              </a:rPr>
              <a:t>+ “</a:t>
            </a:r>
            <a:r>
              <a:rPr lang="vi-VN" sz="4000" i="1">
                <a:latin typeface="+mj-lt"/>
                <a:ea typeface="Times New Roman" panose="02020603050405020304" pitchFamily="18" charset="0"/>
                <a:cs typeface="Times New Roman" panose="02020603050405020304" pitchFamily="18" charset="0"/>
              </a:rPr>
              <a:t>Có bạn tri kỷ, tri âm/ Là người hạnh phúc trăm năm cõi đời</a:t>
            </a:r>
            <a:r>
              <a:rPr lang="vi-VN" sz="4000">
                <a:latin typeface="+mj-lt"/>
                <a:ea typeface="Times New Roman" panose="02020603050405020304" pitchFamily="18" charset="0"/>
                <a:cs typeface="Times New Roman" panose="02020603050405020304" pitchFamily="18" charset="0"/>
              </a:rPr>
              <a:t>” (Huỳnh Thúc Kháng)</a:t>
            </a:r>
            <a:endParaRPr lang="en-GB" sz="4000">
              <a:latin typeface="+mj-lt"/>
              <a:ea typeface="Times New Roman" panose="02020603050405020304" pitchFamily="18" charset="0"/>
              <a:cs typeface="Times New Roman" panose="02020603050405020304" pitchFamily="18" charset="0"/>
            </a:endParaRPr>
          </a:p>
          <a:p>
            <a:pPr algn="just">
              <a:lnSpc>
                <a:spcPct val="115000"/>
              </a:lnSpc>
              <a:spcAft>
                <a:spcPts val="0"/>
              </a:spcAft>
            </a:pPr>
            <a:r>
              <a:rPr lang="vi-VN" sz="4000">
                <a:latin typeface="+mj-lt"/>
                <a:ea typeface="Times New Roman" panose="02020603050405020304" pitchFamily="18" charset="0"/>
                <a:cs typeface="Times New Roman" panose="02020603050405020304" pitchFamily="18" charset="0"/>
              </a:rPr>
              <a:t>+ “</a:t>
            </a:r>
            <a:r>
              <a:rPr lang="vi-VN" sz="4000" i="1">
                <a:latin typeface="+mj-lt"/>
                <a:ea typeface="Times New Roman" panose="02020603050405020304" pitchFamily="18" charset="0"/>
                <a:cs typeface="Times New Roman" panose="02020603050405020304" pitchFamily="18" charset="0"/>
              </a:rPr>
              <a:t>Ai tri âm đó, mặn mà với ai</a:t>
            </a:r>
            <a:r>
              <a:rPr lang="vi-VN" sz="4000">
                <a:latin typeface="+mj-lt"/>
                <a:ea typeface="Times New Roman" panose="02020603050405020304" pitchFamily="18" charset="0"/>
                <a:cs typeface="Times New Roman" panose="02020603050405020304" pitchFamily="18" charset="0"/>
              </a:rPr>
              <a:t>?”</a:t>
            </a:r>
            <a:endParaRPr lang="en-GB" sz="4000">
              <a:latin typeface="+mj-lt"/>
              <a:ea typeface="Times New Roman" panose="02020603050405020304" pitchFamily="18" charset="0"/>
              <a:cs typeface="Times New Roman" panose="02020603050405020304" pitchFamily="18" charset="0"/>
            </a:endParaRPr>
          </a:p>
          <a:p>
            <a:pPr algn="just">
              <a:lnSpc>
                <a:spcPct val="115000"/>
              </a:lnSpc>
              <a:spcAft>
                <a:spcPts val="0"/>
              </a:spcAft>
            </a:pPr>
            <a:r>
              <a:rPr lang="vi-VN" sz="4000">
                <a:latin typeface="+mj-lt"/>
                <a:ea typeface="Times New Roman" panose="02020603050405020304" pitchFamily="18" charset="0"/>
                <a:cs typeface="Times New Roman" panose="02020603050405020304" pitchFamily="18" charset="0"/>
              </a:rPr>
              <a:t> “Truyện Kiều” (Nguyễn Du)  </a:t>
            </a:r>
            <a:endParaRPr lang="en-GB" sz="4000">
              <a:latin typeface="+mj-lt"/>
              <a:ea typeface="Times New Roman" panose="02020603050405020304" pitchFamily="18" charset="0"/>
              <a:cs typeface="Times New Roman" panose="02020603050405020304" pitchFamily="18" charset="0"/>
            </a:endParaRPr>
          </a:p>
          <a:p>
            <a:pPr algn="just">
              <a:lnSpc>
                <a:spcPct val="115000"/>
              </a:lnSpc>
              <a:spcAft>
                <a:spcPts val="0"/>
              </a:spcAft>
            </a:pPr>
            <a:r>
              <a:rPr lang="vi-VN" sz="4000">
                <a:solidFill>
                  <a:srgbClr val="000000"/>
                </a:solidFill>
                <a:latin typeface="+mj-lt"/>
                <a:ea typeface="Times New Roman" panose="02020603050405020304" pitchFamily="18" charset="0"/>
                <a:cs typeface="Times New Roman" panose="02020603050405020304" pitchFamily="18" charset="0"/>
              </a:rPr>
              <a:t>+ “Chữ người tử tù” - Nguyễn Tuân.</a:t>
            </a:r>
            <a:endParaRPr lang="en-GB" sz="4000">
              <a:latin typeface="+mj-lt"/>
              <a:ea typeface="Times New Roman" panose="02020603050405020304" pitchFamily="18" charset="0"/>
              <a:cs typeface="Times New Roman" panose="02020603050405020304" pitchFamily="18" charset="0"/>
            </a:endParaRPr>
          </a:p>
          <a:p>
            <a:pPr algn="just">
              <a:lnSpc>
                <a:spcPct val="115000"/>
              </a:lnSpc>
              <a:spcAft>
                <a:spcPts val="0"/>
              </a:spcAft>
            </a:pPr>
            <a:r>
              <a:rPr lang="vi-VN" sz="4000">
                <a:solidFill>
                  <a:srgbClr val="000000"/>
                </a:solidFill>
                <a:latin typeface="+mj-lt"/>
                <a:ea typeface="Times New Roman" panose="02020603050405020304" pitchFamily="18" charset="0"/>
                <a:cs typeface="Times New Roman" panose="02020603050405020304" pitchFamily="18" charset="0"/>
              </a:rPr>
              <a:t>+ “Khóc Dương Khuê” - Nguyễn Khuyến.</a:t>
            </a:r>
            <a:endParaRPr lang="en-GB" sz="4000">
              <a:effectLst/>
              <a:latin typeface="+mj-lt"/>
              <a:ea typeface="Times New Roman" panose="02020603050405020304" pitchFamily="18" charset="0"/>
              <a:cs typeface="Times New Roman" panose="02020603050405020304" pitchFamily="18" charset="0"/>
            </a:endParaRPr>
          </a:p>
        </p:txBody>
      </p:sp>
      <p:sp>
        <p:nvSpPr>
          <p:cNvPr id="21" name="Rectangle 20"/>
          <p:cNvSpPr/>
          <p:nvPr/>
        </p:nvSpPr>
        <p:spPr>
          <a:xfrm>
            <a:off x="4114800" y="8165275"/>
            <a:ext cx="11513457" cy="1415772"/>
          </a:xfrm>
          <a:prstGeom prst="rect">
            <a:avLst/>
          </a:prstGeom>
        </p:spPr>
        <p:txBody>
          <a:bodyPr wrap="square">
            <a:spAutoFit/>
          </a:bodyPr>
          <a:lstStyle/>
          <a:p>
            <a:pPr algn="just">
              <a:lnSpc>
                <a:spcPct val="115000"/>
              </a:lnSpc>
              <a:spcAft>
                <a:spcPts val="0"/>
              </a:spcAft>
            </a:pPr>
            <a:r>
              <a:rPr lang="vi-VN" sz="4000" b="1">
                <a:solidFill>
                  <a:srgbClr val="FF0000"/>
                </a:solidFill>
                <a:latin typeface="+mj-lt"/>
                <a:ea typeface="Times New Roman" panose="02020603050405020304" pitchFamily="18" charset="0"/>
                <a:cs typeface="Times New Roman" panose="02020603050405020304" pitchFamily="18" charset="0"/>
              </a:rPr>
              <a:t>* Bản thân em đã tìm được người bạn tri âm</a:t>
            </a:r>
            <a:endParaRPr lang="en-GB" sz="4000">
              <a:solidFill>
                <a:srgbClr val="FF0000"/>
              </a:solidFill>
              <a:latin typeface="+mj-lt"/>
              <a:ea typeface="Times New Roman" panose="02020603050405020304" pitchFamily="18" charset="0"/>
              <a:cs typeface="Times New Roman" panose="02020603050405020304" pitchFamily="18" charset="0"/>
            </a:endParaRPr>
          </a:p>
          <a:p>
            <a:r>
              <a:rPr lang="vi-VN" sz="4000" kern="0">
                <a:latin typeface="+mj-lt"/>
                <a:ea typeface="Times New Roman" panose="02020603050405020304" pitchFamily="18" charset="0"/>
              </a:rPr>
              <a:t>+ Có hoặc không, chia sẻ hiện thực của bản thân.</a:t>
            </a:r>
            <a:endParaRPr lang="en-GB" sz="4000">
              <a:latin typeface="+mj-lt"/>
            </a:endParaRPr>
          </a:p>
        </p:txBody>
      </p:sp>
    </p:spTree>
    <p:custDataLst>
      <p:tags r:id="rId1"/>
    </p:custDataLst>
    <p:extLst>
      <p:ext uri="{BB962C8B-B14F-4D97-AF65-F5344CB8AC3E}">
        <p14:creationId xmlns:p14="http://schemas.microsoft.com/office/powerpoint/2010/main" val="69837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2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6477000" y="253608"/>
            <a:ext cx="7086600" cy="1338828"/>
          </a:xfrm>
          <a:prstGeom prst="rect">
            <a:avLst/>
          </a:prstGeom>
          <a:noFill/>
        </p:spPr>
        <p:txBody>
          <a:bodyPr wrap="square" rtlCol="0">
            <a:spAutoFit/>
          </a:bodyPr>
          <a:lstStyle/>
          <a:p>
            <a:r>
              <a:rPr lang="en-US" sz="8100" dirty="0">
                <a:solidFill>
                  <a:srgbClr val="FFFF00"/>
                </a:solidFill>
                <a:latin typeface="Algerian" pitchFamily="82" charset="0"/>
              </a:rPr>
              <a:t>CÂU HỎI 3 </a:t>
            </a:r>
          </a:p>
        </p:txBody>
      </p:sp>
      <p:graphicFrame>
        <p:nvGraphicFramePr>
          <p:cNvPr id="34" name="Object 33"/>
          <p:cNvGraphicFramePr>
            <a:graphicFrameLocks noChangeAspect="1"/>
          </p:cNvGraphicFramePr>
          <p:nvPr/>
        </p:nvGraphicFramePr>
        <p:xfrm>
          <a:off x="9477375" y="3557588"/>
          <a:ext cx="171450" cy="266700"/>
        </p:xfrm>
        <a:graphic>
          <a:graphicData uri="http://schemas.openxmlformats.org/presentationml/2006/ole">
            <mc:AlternateContent xmlns:mc="http://schemas.openxmlformats.org/markup-compatibility/2006">
              <mc:Choice xmlns:v="urn:schemas-microsoft-com:vml" Requires="v">
                <p:oleObj name="Equation" r:id="rId11" imgW="114120" imgH="177480" progId="Equation.DSMT4">
                  <p:embed/>
                </p:oleObj>
              </mc:Choice>
              <mc:Fallback>
                <p:oleObj name="Equation" r:id="rId11" imgW="11412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7375"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519423" y="4481453"/>
            <a:ext cx="15792714" cy="4247317"/>
          </a:xfrm>
          <a:prstGeom prst="rect">
            <a:avLst/>
          </a:prstGeom>
          <a:solidFill>
            <a:schemeClr val="tx1">
              <a:alpha val="47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just"/>
            <a:r>
              <a:rPr lang="vi-VN" sz="5400">
                <a:solidFill>
                  <a:schemeClr val="bg1"/>
                </a:solidFill>
                <a:latin typeface="Times New Roman" panose="02020603050405020304" pitchFamily="18" charset="0"/>
                <a:cs typeface="Times New Roman" panose="02020603050405020304" pitchFamily="18" charset="0"/>
              </a:rPr>
              <a:t>A. Vì Tiểu Thanh cô độc, không có ai đồng cảm.</a:t>
            </a:r>
            <a:endParaRPr lang="en-GB" sz="5400">
              <a:solidFill>
                <a:schemeClr val="bg1"/>
              </a:solidFill>
              <a:latin typeface="Times New Roman" panose="02020603050405020304" pitchFamily="18" charset="0"/>
              <a:cs typeface="Times New Roman" panose="02020603050405020304" pitchFamily="18" charset="0"/>
            </a:endParaRPr>
          </a:p>
          <a:p>
            <a:pPr algn="just"/>
            <a:r>
              <a:rPr lang="vi-VN" sz="5400">
                <a:solidFill>
                  <a:schemeClr val="bg1"/>
                </a:solidFill>
                <a:latin typeface="Times New Roman" panose="02020603050405020304" pitchFamily="18" charset="0"/>
                <a:cs typeface="Times New Roman" panose="02020603050405020304" pitchFamily="18" charset="0"/>
              </a:rPr>
              <a:t>B. Vì Tiểu Thanh đẹp và có tài.</a:t>
            </a:r>
            <a:endParaRPr lang="en-GB" sz="5400">
              <a:solidFill>
                <a:schemeClr val="bg1"/>
              </a:solidFill>
              <a:latin typeface="Times New Roman" panose="02020603050405020304" pitchFamily="18" charset="0"/>
              <a:cs typeface="Times New Roman" panose="02020603050405020304" pitchFamily="18" charset="0"/>
            </a:endParaRPr>
          </a:p>
          <a:p>
            <a:pPr algn="just"/>
            <a:r>
              <a:rPr lang="vi-VN" sz="5400">
                <a:solidFill>
                  <a:schemeClr val="bg1"/>
                </a:solidFill>
                <a:latin typeface="Times New Roman" panose="02020603050405020304" pitchFamily="18" charset="0"/>
                <a:cs typeface="Times New Roman" panose="02020603050405020304" pitchFamily="18" charset="0"/>
              </a:rPr>
              <a:t>C. Vì tác giả tự thấy mình cùng hội cùng thuyền với nàng Tiểu Thanh.</a:t>
            </a:r>
            <a:endParaRPr lang="en-GB" sz="5400">
              <a:solidFill>
                <a:schemeClr val="bg1"/>
              </a:solidFill>
              <a:latin typeface="Times New Roman" panose="02020603050405020304" pitchFamily="18" charset="0"/>
              <a:cs typeface="Times New Roman" panose="02020603050405020304" pitchFamily="18" charset="0"/>
            </a:endParaRPr>
          </a:p>
          <a:p>
            <a:pPr algn="just"/>
            <a:r>
              <a:rPr lang="vi-VN" sz="5400">
                <a:solidFill>
                  <a:schemeClr val="bg1"/>
                </a:solidFill>
                <a:latin typeface="Times New Roman" panose="02020603050405020304" pitchFamily="18" charset="0"/>
                <a:cs typeface="Times New Roman" panose="02020603050405020304" pitchFamily="18" charset="0"/>
              </a:rPr>
              <a:t>D. Vì Tiểu Thanh phải sống kiếp làm vợ lẽ.</a:t>
            </a:r>
            <a:endParaRPr lang="en-GB" sz="5400">
              <a:solidFill>
                <a:schemeClr val="bg1"/>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3200400" y="2074844"/>
            <a:ext cx="11380715" cy="1754326"/>
          </a:xfrm>
          <a:prstGeom prst="rect">
            <a:avLst/>
          </a:prstGeom>
          <a:solidFill>
            <a:schemeClr val="tx1">
              <a:alpha val="47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vi-VN" sz="5400">
                <a:solidFill>
                  <a:schemeClr val="bg1"/>
                </a:solidFill>
                <a:latin typeface="Times New Roman" panose="02020603050405020304" pitchFamily="18" charset="0"/>
                <a:cs typeface="Times New Roman" panose="02020603050405020304" pitchFamily="18" charset="0"/>
              </a:rPr>
              <a:t>Vì sao tác giả lại đồng cảm với nàng Tiểu Thanh?</a:t>
            </a:r>
            <a:endParaRPr lang="en-GB" sz="5400">
              <a:solidFill>
                <a:schemeClr val="bg1"/>
              </a:solidFill>
              <a:latin typeface="Times New Roman" panose="02020603050405020304" pitchFamily="18" charset="0"/>
              <a:cs typeface="Times New Roman" panose="02020603050405020304" pitchFamily="18" charset="0"/>
            </a:endParaRPr>
          </a:p>
        </p:txBody>
      </p:sp>
      <p:pic>
        <p:nvPicPr>
          <p:cNvPr id="33" name="Picture 4" descr="het gi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5946389"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6083251" y="755339"/>
            <a:ext cx="1671761" cy="1480205"/>
          </a:xfrm>
          <a:prstGeom prst="ellipse">
            <a:avLst/>
          </a:prstGeom>
          <a:ln>
            <a:noFill/>
          </a:ln>
          <a:effectLst>
            <a:softEdge rad="112500"/>
          </a:effectLst>
        </p:spPr>
      </p:pic>
      <p:sp>
        <p:nvSpPr>
          <p:cNvPr id="38" name="Hình chữ nhật 85"/>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5896597" y="255422"/>
            <a:ext cx="2045067"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6106781" y="930050"/>
            <a:ext cx="1624698" cy="1615301"/>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4679" y="26651"/>
            <a:ext cx="2561235" cy="2565177"/>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6869893" y="9029700"/>
            <a:ext cx="914400" cy="914400"/>
          </a:xfrm>
          <a:prstGeom prst="rect">
            <a:avLst/>
          </a:prstGeom>
        </p:spPr>
      </p:pic>
      <p:pic>
        <p:nvPicPr>
          <p:cNvPr id="22" name="Picture 19" descr="WHITME~1">
            <a:hlinkClick r:id="rId18" action="ppaction://hlinksldjump"/>
            <a:extLst>
              <a:ext uri="{FF2B5EF4-FFF2-40B4-BE49-F238E27FC236}">
                <a16:creationId xmlns:a16="http://schemas.microsoft.com/office/drawing/2014/main" id="{7E47B095-C243-4CA0-9F69-028CBB6D3FDB}"/>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14387823" y="9144002"/>
            <a:ext cx="3017547" cy="1204920"/>
          </a:xfrm>
          <a:prstGeom prst="rect">
            <a:avLst/>
          </a:prstGeom>
          <a:noFill/>
          <a:extLst>
            <a:ext uri="{909E8E84-426E-40DD-AFC4-6F175D3DCCD1}">
              <a14:hiddenFill xmlns:a14="http://schemas.microsoft.com/office/drawing/2010/main">
                <a:solidFill>
                  <a:srgbClr val="FFFFFF"/>
                </a:solidFill>
              </a14:hiddenFill>
            </a:ext>
          </a:extLst>
        </p:spPr>
      </p:pic>
      <p:sp>
        <p:nvSpPr>
          <p:cNvPr id="24" name="Oval 23">
            <a:extLst>
              <a:ext uri="{FF2B5EF4-FFF2-40B4-BE49-F238E27FC236}">
                <a16:creationId xmlns:a16="http://schemas.microsoft.com/office/drawing/2014/main" id="{33B4A2A6-0773-4523-A223-61C12562CABB}"/>
              </a:ext>
            </a:extLst>
          </p:cNvPr>
          <p:cNvSpPr/>
          <p:nvPr/>
        </p:nvSpPr>
        <p:spPr>
          <a:xfrm>
            <a:off x="-154044" y="6210300"/>
            <a:ext cx="1662254" cy="1028702"/>
          </a:xfrm>
          <a:prstGeom prst="ellipse">
            <a:avLst/>
          </a:prstGeom>
          <a:blipFill>
            <a:blip r:embed="rId20"/>
            <a:stretch>
              <a:fillRect/>
            </a:stretch>
          </a:blipFill>
          <a:ln w="12700" cap="flat" cmpd="sng" algn="ctr">
            <a:solidFill>
              <a:srgbClr val="BBE0E3">
                <a:shade val="50000"/>
              </a:srgbClr>
            </a:solidFill>
            <a:prstDash val="solid"/>
            <a:miter lim="800000"/>
          </a:ln>
          <a:effectLst/>
        </p:spPr>
        <p:txBody>
          <a:bodyPr anchor="ctr"/>
          <a:lstStyle/>
          <a:p>
            <a:pPr algn="ctr">
              <a:defRPr/>
            </a:pPr>
            <a:endParaRPr lang="en-US" sz="2700" kern="0" dirty="0">
              <a:solidFill>
                <a:srgbClr val="0000CC"/>
              </a:solidFill>
              <a:latin typeface="Arial"/>
              <a:cs typeface="Arial"/>
            </a:endParaRPr>
          </a:p>
        </p:txBody>
      </p:sp>
    </p:spTree>
    <p:custDataLst>
      <p:tags r:id="rId1"/>
    </p:custDataLst>
    <p:extLst>
      <p:ext uri="{BB962C8B-B14F-4D97-AF65-F5344CB8AC3E}">
        <p14:creationId xmlns:p14="http://schemas.microsoft.com/office/powerpoint/2010/main" val="398012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par>
                          <p:cTn id="108" fill="hold">
                            <p:stCondLst>
                              <p:cond delay="12000"/>
                            </p:stCondLst>
                            <p:childTnLst>
                              <p:par>
                                <p:cTn id="109" presetID="1" presetClass="entr" presetSubtype="0" fill="hold" grpId="0" nodeType="afterEffect">
                                  <p:stCondLst>
                                    <p:cond delay="0"/>
                                  </p:stCondLst>
                                  <p:childTnLst>
                                    <p:set>
                                      <p:cBhvr>
                                        <p:cTn id="11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10" name="nen.wav"/>
                                        </p:tgtEl>
                                      </p:cMediaNode>
                                    </p:audio>
                                  </p:subTnLst>
                                </p:cTn>
                              </p:par>
                            </p:childTnLst>
                          </p:cTn>
                        </p:par>
                      </p:childTnLst>
                    </p:cTn>
                  </p:par>
                  <p:par>
                    <p:cTn id="111" fill="hold">
                      <p:stCondLst>
                        <p:cond delay="indefinite"/>
                      </p:stCondLst>
                      <p:childTnLst>
                        <p:par>
                          <p:cTn id="112" fill="hold">
                            <p:stCondLst>
                              <p:cond delay="0"/>
                            </p:stCondLst>
                            <p:childTnLst>
                              <p:par>
                                <p:cTn id="113" presetID="1" presetClass="mediacall" presetSubtype="0" fill="hold" nodeType="clickEffect">
                                  <p:stCondLst>
                                    <p:cond delay="0"/>
                                  </p:stCondLst>
                                  <p:childTnLst>
                                    <p:cmd type="call" cmd="playFrom(0.0)">
                                      <p:cBhvr>
                                        <p:cTn id="114" dur="7523" fill="hold"/>
                                        <p:tgtEl>
                                          <p:spTgt spid="23"/>
                                        </p:tgtEl>
                                      </p:cBhvr>
                                    </p:cmd>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24"/>
                                        </p:tgtEl>
                                        <p:attrNameLst>
                                          <p:attrName>style.visibility</p:attrName>
                                        </p:attrNameLst>
                                      </p:cBhvr>
                                      <p:to>
                                        <p:strVal val="visible"/>
                                      </p:to>
                                    </p:set>
                                    <p:anim calcmode="lin" valueType="num">
                                      <p:cBhvr additive="base">
                                        <p:cTn id="119" dur="500" fill="hold"/>
                                        <p:tgtEl>
                                          <p:spTgt spid="24"/>
                                        </p:tgtEl>
                                        <p:attrNameLst>
                                          <p:attrName>ppt_x</p:attrName>
                                        </p:attrNameLst>
                                      </p:cBhvr>
                                      <p:tavLst>
                                        <p:tav tm="0">
                                          <p:val>
                                            <p:strVal val="#ppt_x"/>
                                          </p:val>
                                        </p:tav>
                                        <p:tav tm="100000">
                                          <p:val>
                                            <p:strVal val="#ppt_x"/>
                                          </p:val>
                                        </p:tav>
                                      </p:tavLst>
                                    </p:anim>
                                    <p:anim calcmode="lin" valueType="num">
                                      <p:cBhvr additive="base">
                                        <p:cTn id="1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1"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6400800" y="407146"/>
            <a:ext cx="7086600" cy="1338828"/>
          </a:xfrm>
          <a:prstGeom prst="rect">
            <a:avLst/>
          </a:prstGeom>
          <a:noFill/>
        </p:spPr>
        <p:txBody>
          <a:bodyPr wrap="square" rtlCol="0">
            <a:spAutoFit/>
          </a:bodyPr>
          <a:lstStyle/>
          <a:p>
            <a:r>
              <a:rPr lang="en-US" sz="8100" dirty="0">
                <a:solidFill>
                  <a:srgbClr val="FFFF00"/>
                </a:solidFill>
                <a:latin typeface="Algerian" pitchFamily="82" charset="0"/>
              </a:rPr>
              <a:t>CÂU HỎI 4 </a:t>
            </a:r>
          </a:p>
        </p:txBody>
      </p:sp>
      <p:graphicFrame>
        <p:nvGraphicFramePr>
          <p:cNvPr id="34" name="Object 33"/>
          <p:cNvGraphicFramePr>
            <a:graphicFrameLocks noChangeAspect="1"/>
          </p:cNvGraphicFramePr>
          <p:nvPr/>
        </p:nvGraphicFramePr>
        <p:xfrm>
          <a:off x="9477375" y="3557588"/>
          <a:ext cx="171450" cy="266700"/>
        </p:xfrm>
        <a:graphic>
          <a:graphicData uri="http://schemas.openxmlformats.org/presentationml/2006/ole">
            <mc:AlternateContent xmlns:mc="http://schemas.openxmlformats.org/markup-compatibility/2006">
              <mc:Choice xmlns:v="urn:schemas-microsoft-com:vml" Requires="v">
                <p:oleObj name="Equation" r:id="rId11" imgW="114120" imgH="177480" progId="Equation.DSMT4">
                  <p:embed/>
                </p:oleObj>
              </mc:Choice>
              <mc:Fallback>
                <p:oleObj name="Equation" r:id="rId11" imgW="11412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7375"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2906118" y="4800915"/>
            <a:ext cx="11785881" cy="3785652"/>
          </a:xfrm>
          <a:prstGeom prst="rect">
            <a:avLst/>
          </a:prstGeom>
          <a:solidFill>
            <a:schemeClr val="tx1">
              <a:alpha val="47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vi-VN" sz="6000">
                <a:solidFill>
                  <a:schemeClr val="bg1"/>
                </a:solidFill>
                <a:latin typeface="Times New Roman" panose="02020603050405020304" pitchFamily="18" charset="0"/>
                <a:cs typeface="Times New Roman" panose="02020603050405020304" pitchFamily="18" charset="0"/>
              </a:rPr>
              <a:t>A. </a:t>
            </a:r>
            <a:r>
              <a:rPr lang="vi-VN" sz="6000" i="1">
                <a:solidFill>
                  <a:schemeClr val="bg1"/>
                </a:solidFill>
                <a:latin typeface="Times New Roman" panose="02020603050405020304" pitchFamily="18" charset="0"/>
                <a:cs typeface="Times New Roman" panose="02020603050405020304" pitchFamily="18" charset="0"/>
              </a:rPr>
              <a:t>Tây hồ hoa uyển tẫn thành khư</a:t>
            </a:r>
            <a:endParaRPr lang="en-GB" sz="6000">
              <a:solidFill>
                <a:schemeClr val="bg1"/>
              </a:solidFill>
              <a:latin typeface="Times New Roman" panose="02020603050405020304" pitchFamily="18" charset="0"/>
              <a:cs typeface="Times New Roman" panose="02020603050405020304" pitchFamily="18" charset="0"/>
            </a:endParaRPr>
          </a:p>
          <a:p>
            <a:r>
              <a:rPr lang="vi-VN" sz="6000">
                <a:solidFill>
                  <a:schemeClr val="bg1"/>
                </a:solidFill>
                <a:latin typeface="Times New Roman" panose="02020603050405020304" pitchFamily="18" charset="0"/>
                <a:cs typeface="Times New Roman" panose="02020603050405020304" pitchFamily="18" charset="0"/>
              </a:rPr>
              <a:t>B. </a:t>
            </a:r>
            <a:r>
              <a:rPr lang="vi-VN" sz="6000" i="1">
                <a:solidFill>
                  <a:schemeClr val="bg1"/>
                </a:solidFill>
                <a:latin typeface="Times New Roman" panose="02020603050405020304" pitchFamily="18" charset="0"/>
                <a:cs typeface="Times New Roman" panose="02020603050405020304" pitchFamily="18" charset="0"/>
              </a:rPr>
              <a:t>Độc điếu song tiền nhất chỉ thư</a:t>
            </a:r>
            <a:endParaRPr lang="en-GB" sz="6000">
              <a:solidFill>
                <a:schemeClr val="bg1"/>
              </a:solidFill>
              <a:latin typeface="Times New Roman" panose="02020603050405020304" pitchFamily="18" charset="0"/>
              <a:cs typeface="Times New Roman" panose="02020603050405020304" pitchFamily="18" charset="0"/>
            </a:endParaRPr>
          </a:p>
          <a:p>
            <a:r>
              <a:rPr lang="vi-VN" sz="6000">
                <a:solidFill>
                  <a:schemeClr val="bg1"/>
                </a:solidFill>
                <a:latin typeface="Times New Roman" panose="02020603050405020304" pitchFamily="18" charset="0"/>
                <a:cs typeface="Times New Roman" panose="02020603050405020304" pitchFamily="18" charset="0"/>
              </a:rPr>
              <a:t>C. </a:t>
            </a:r>
            <a:r>
              <a:rPr lang="vi-VN" sz="6000" i="1">
                <a:solidFill>
                  <a:schemeClr val="bg1"/>
                </a:solidFill>
                <a:latin typeface="Times New Roman" panose="02020603050405020304" pitchFamily="18" charset="0"/>
                <a:cs typeface="Times New Roman" panose="02020603050405020304" pitchFamily="18" charset="0"/>
              </a:rPr>
              <a:t>Văn chương vô mệnh lụy phần dư</a:t>
            </a:r>
            <a:endParaRPr lang="en-GB" sz="6000">
              <a:solidFill>
                <a:schemeClr val="bg1"/>
              </a:solidFill>
              <a:latin typeface="Times New Roman" panose="02020603050405020304" pitchFamily="18" charset="0"/>
              <a:cs typeface="Times New Roman" panose="02020603050405020304" pitchFamily="18" charset="0"/>
            </a:endParaRPr>
          </a:p>
          <a:p>
            <a:r>
              <a:rPr lang="vi-VN" sz="6000">
                <a:solidFill>
                  <a:schemeClr val="bg1"/>
                </a:solidFill>
                <a:latin typeface="Times New Roman" panose="02020603050405020304" pitchFamily="18" charset="0"/>
                <a:cs typeface="Times New Roman" panose="02020603050405020304" pitchFamily="18" charset="0"/>
              </a:rPr>
              <a:t>D. </a:t>
            </a:r>
            <a:r>
              <a:rPr lang="vi-VN" sz="6000" i="1">
                <a:solidFill>
                  <a:schemeClr val="bg1"/>
                </a:solidFill>
                <a:latin typeface="Times New Roman" panose="02020603050405020304" pitchFamily="18" charset="0"/>
                <a:cs typeface="Times New Roman" panose="02020603050405020304" pitchFamily="18" charset="0"/>
              </a:rPr>
              <a:t>Chi phấn hữu thần liên tử hậu</a:t>
            </a:r>
            <a:endParaRPr lang="en-GB" sz="6000">
              <a:solidFill>
                <a:schemeClr val="bg1"/>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3563169" y="2441909"/>
            <a:ext cx="11128830" cy="1754326"/>
          </a:xfrm>
          <a:prstGeom prst="rect">
            <a:avLst/>
          </a:prstGeom>
          <a:solidFill>
            <a:schemeClr val="tx1">
              <a:alpha val="47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vi-VN" sz="5400">
                <a:solidFill>
                  <a:schemeClr val="bg1"/>
                </a:solidFill>
                <a:latin typeface="Times New Roman" panose="02020603050405020304" pitchFamily="18" charset="0"/>
                <a:cs typeface="Times New Roman" panose="02020603050405020304" pitchFamily="18" charset="0"/>
              </a:rPr>
              <a:t>Cái tài của nàng Tiểu Thanh được nói đến trong câu thơ nào?</a:t>
            </a:r>
            <a:endParaRPr lang="en-GB" sz="5400">
              <a:solidFill>
                <a:schemeClr val="bg1"/>
              </a:solidFill>
              <a:latin typeface="Times New Roman" panose="02020603050405020304" pitchFamily="18" charset="0"/>
              <a:cs typeface="Times New Roman" panose="02020603050405020304" pitchFamily="18" charset="0"/>
            </a:endParaRPr>
          </a:p>
        </p:txBody>
      </p:sp>
      <p:pic>
        <p:nvPicPr>
          <p:cNvPr id="33" name="Picture 4" descr="het gi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5946389"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6083251" y="755339"/>
            <a:ext cx="1671761" cy="1480205"/>
          </a:xfrm>
          <a:prstGeom prst="ellipse">
            <a:avLst/>
          </a:prstGeom>
          <a:ln>
            <a:noFill/>
          </a:ln>
          <a:effectLst>
            <a:softEdge rad="112500"/>
          </a:effectLst>
        </p:spPr>
      </p:pic>
      <p:sp>
        <p:nvSpPr>
          <p:cNvPr id="38" name="Hình chữ nhật 85"/>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5896597" y="255422"/>
            <a:ext cx="2045067"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6106781" y="914401"/>
            <a:ext cx="1624698" cy="1615301"/>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4679" y="26651"/>
            <a:ext cx="2561235" cy="2565177"/>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6869893" y="9029700"/>
            <a:ext cx="914400" cy="914400"/>
          </a:xfrm>
          <a:prstGeom prst="rect">
            <a:avLst/>
          </a:prstGeom>
        </p:spPr>
      </p:pic>
      <p:pic>
        <p:nvPicPr>
          <p:cNvPr id="22" name="Picture 19" descr="WHITME~1">
            <a:hlinkClick r:id="rId18" action="ppaction://hlinksldjump"/>
            <a:extLst>
              <a:ext uri="{FF2B5EF4-FFF2-40B4-BE49-F238E27FC236}">
                <a16:creationId xmlns:a16="http://schemas.microsoft.com/office/drawing/2014/main" id="{7E47B095-C243-4CA0-9F69-028CBB6D3FDB}"/>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14387823" y="9144002"/>
            <a:ext cx="3017547" cy="12049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20"/>
          <a:stretch>
            <a:fillRect/>
          </a:stretch>
        </p:blipFill>
        <p:spPr>
          <a:xfrm>
            <a:off x="2286000" y="6362700"/>
            <a:ext cx="1737510" cy="1390008"/>
          </a:xfrm>
          <a:prstGeom prst="rect">
            <a:avLst/>
          </a:prstGeom>
        </p:spPr>
      </p:pic>
    </p:spTree>
    <p:custDataLst>
      <p:tags r:id="rId1"/>
    </p:custDataLst>
    <p:extLst>
      <p:ext uri="{BB962C8B-B14F-4D97-AF65-F5344CB8AC3E}">
        <p14:creationId xmlns:p14="http://schemas.microsoft.com/office/powerpoint/2010/main" val="708735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8" name="nen.wav"/>
                                        </p:tgtEl>
                                      </p:cMediaNode>
                                    </p:audio>
                                  </p:sub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box(out)">
                                      <p:cBhvr>
                                        <p:cTn id="20" dur="500"/>
                                        <p:tgtEl>
                                          <p:spTgt spid="33"/>
                                        </p:tgtEl>
                                      </p:cBhvr>
                                    </p:animEffect>
                                  </p:childTnLst>
                                </p:cTn>
                              </p:par>
                              <p:par>
                                <p:cTn id="21" presetID="4" presetClass="entr" presetSubtype="32"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ox(out)">
                                      <p:cBhvr>
                                        <p:cTn id="23" dur="500"/>
                                        <p:tgtEl>
                                          <p:spTgt spid="37"/>
                                        </p:tgtEl>
                                      </p:cBhvr>
                                    </p:animEffect>
                                  </p:childTnLst>
                                </p:cTn>
                              </p:par>
                              <p:par>
                                <p:cTn id="24" presetID="4" presetClass="entr" presetSubtype="32"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box(out)">
                                      <p:cBhvr>
                                        <p:cTn id="26" dur="500"/>
                                        <p:tgtEl>
                                          <p:spTgt spid="38"/>
                                        </p:tgtEl>
                                      </p:cBhvr>
                                    </p:animEffect>
                                  </p:childTnLst>
                                </p:cTn>
                              </p:par>
                              <p:par>
                                <p:cTn id="27" presetID="4" presetClass="entr" presetSubtype="32"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ox(out)">
                                      <p:cBhvr>
                                        <p:cTn id="29" dur="500"/>
                                        <p:tgtEl>
                                          <p:spTgt spid="39"/>
                                        </p:tgtEl>
                                      </p:cBhvr>
                                    </p:animEffect>
                                  </p:childTnLst>
                                </p:cTn>
                              </p:par>
                              <p:par>
                                <p:cTn id="30" presetID="4" presetClass="entr" presetSubtype="32"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ox(out)">
                                      <p:cBhvr>
                                        <p:cTn id="32" dur="500"/>
                                        <p:tgtEl>
                                          <p:spTgt spid="40"/>
                                        </p:tgtEl>
                                      </p:cBhvr>
                                    </p:animEffect>
                                  </p:childTnLst>
                                </p:cTn>
                              </p:par>
                              <p:par>
                                <p:cTn id="33" presetID="4" presetClass="entr" presetSubtype="32"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ox(out)">
                                      <p:cBhvr>
                                        <p:cTn id="35" dur="500"/>
                                        <p:tgtEl>
                                          <p:spTgt spid="41"/>
                                        </p:tgtEl>
                                      </p:cBhvr>
                                    </p:animEffect>
                                  </p:childTnLst>
                                </p:cTn>
                              </p:par>
                              <p:par>
                                <p:cTn id="36" presetID="4" presetClass="entr" presetSubtype="32"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box(out)">
                                      <p:cBhvr>
                                        <p:cTn id="38" dur="500"/>
                                        <p:tgtEl>
                                          <p:spTgt spid="42"/>
                                        </p:tgtEl>
                                      </p:cBhvr>
                                    </p:animEffect>
                                  </p:childTnLst>
                                </p:cTn>
                              </p:par>
                              <p:par>
                                <p:cTn id="39" presetID="4" presetClass="entr" presetSubtype="32"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box(out)">
                                      <p:cBhvr>
                                        <p:cTn id="41" dur="500"/>
                                        <p:tgtEl>
                                          <p:spTgt spid="43"/>
                                        </p:tgtEl>
                                      </p:cBhvr>
                                    </p:animEffect>
                                  </p:childTnLst>
                                </p:cTn>
                              </p:par>
                              <p:par>
                                <p:cTn id="42" presetID="4" presetClass="entr" presetSubtype="32" fill="hold" nodeType="with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box(out)">
                                      <p:cBhvr>
                                        <p:cTn id="44" dur="500"/>
                                        <p:tgtEl>
                                          <p:spTgt spid="44"/>
                                        </p:tgtEl>
                                      </p:cBhvr>
                                    </p:animEffect>
                                  </p:childTnLst>
                                </p:cTn>
                              </p:par>
                              <p:par>
                                <p:cTn id="45" presetID="4" presetClass="entr" presetSubtype="32"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box(out)">
                                      <p:cBhvr>
                                        <p:cTn id="47" dur="500"/>
                                        <p:tgtEl>
                                          <p:spTgt spid="45"/>
                                        </p:tgtEl>
                                      </p:cBhvr>
                                    </p:animEffect>
                                  </p:childTnLst>
                                </p:cTn>
                              </p:par>
                              <p:par>
                                <p:cTn id="48" presetID="4" presetClass="entr" presetSubtype="32" fill="hold" nodeType="with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box(out)">
                                      <p:cBhvr>
                                        <p:cTn id="50" dur="500"/>
                                        <p:tgtEl>
                                          <p:spTgt spid="46"/>
                                        </p:tgtEl>
                                      </p:cBhvr>
                                    </p:animEffect>
                                  </p:childTnLst>
                                </p:cTn>
                              </p:par>
                              <p:par>
                                <p:cTn id="51" presetID="4" presetClass="entr" presetSubtype="32" fill="hold" nodeType="with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box(out)">
                                      <p:cBhvr>
                                        <p:cTn id="53" dur="500"/>
                                        <p:tgtEl>
                                          <p:spTgt spid="47"/>
                                        </p:tgtEl>
                                      </p:cBhvr>
                                    </p:animEffect>
                                  </p:childTnLst>
                                </p:cTn>
                              </p:par>
                              <p:par>
                                <p:cTn id="54" presetID="4" presetClass="entr" presetSubtype="32" fill="hold" nodeType="with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box(out)">
                                      <p:cBhvr>
                                        <p:cTn id="56" dur="500"/>
                                        <p:tgtEl>
                                          <p:spTgt spid="48"/>
                                        </p:tgtEl>
                                      </p:cBhvr>
                                    </p:animEffect>
                                  </p:childTnLst>
                                </p:cTn>
                              </p:par>
                            </p:childTnLst>
                          </p:cTn>
                        </p:par>
                        <p:par>
                          <p:cTn id="57" fill="hold">
                            <p:stCondLst>
                              <p:cond delay="500"/>
                            </p:stCondLst>
                            <p:childTnLst>
                              <p:par>
                                <p:cTn id="58" presetID="10" presetClass="exit" presetSubtype="0" fill="hold" nodeType="afterEffect">
                                  <p:stCondLst>
                                    <p:cond delay="0"/>
                                  </p:stCondLst>
                                  <p:childTnLst>
                                    <p:animEffect transition="out" filter="fade">
                                      <p:cBhvr>
                                        <p:cTn id="59" dur="500"/>
                                        <p:tgtEl>
                                          <p:spTgt spid="48"/>
                                        </p:tgtEl>
                                      </p:cBhvr>
                                    </p:animEffect>
                                    <p:set>
                                      <p:cBhvr>
                                        <p:cTn id="60"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9" name="chuong suy nghi.wav"/>
                                        </p:tgtEl>
                                      </p:cMediaNode>
                                    </p:audio>
                                  </p:subTnLst>
                                </p:cTn>
                              </p:par>
                            </p:childTnLst>
                          </p:cTn>
                        </p:par>
                        <p:par>
                          <p:cTn id="61" fill="hold">
                            <p:stCondLst>
                              <p:cond delay="1000"/>
                            </p:stCondLst>
                            <p:childTnLst>
                              <p:par>
                                <p:cTn id="62" presetID="6" presetClass="exit" presetSubtype="32" fill="hold" nodeType="afterEffect">
                                  <p:stCondLst>
                                    <p:cond delay="0"/>
                                  </p:stCondLst>
                                  <p:childTnLst>
                                    <p:animEffect transition="out" filter="circle(out)">
                                      <p:cBhvr>
                                        <p:cTn id="63" dur="1000"/>
                                        <p:tgtEl>
                                          <p:spTgt spid="47"/>
                                        </p:tgtEl>
                                      </p:cBhvr>
                                    </p:animEffect>
                                    <p:set>
                                      <p:cBhvr>
                                        <p:cTn id="64" dur="1" fill="hold">
                                          <p:stCondLst>
                                            <p:cond delay="999"/>
                                          </p:stCondLst>
                                        </p:cTn>
                                        <p:tgtEl>
                                          <p:spTgt spid="47"/>
                                        </p:tgtEl>
                                        <p:attrNameLst>
                                          <p:attrName>style.visibility</p:attrName>
                                        </p:attrNameLst>
                                      </p:cBhvr>
                                      <p:to>
                                        <p:strVal val="hidden"/>
                                      </p:to>
                                    </p:set>
                                  </p:childTnLst>
                                </p:cTn>
                              </p:par>
                            </p:childTnLst>
                          </p:cTn>
                        </p:par>
                        <p:par>
                          <p:cTn id="65" fill="hold">
                            <p:stCondLst>
                              <p:cond delay="2000"/>
                            </p:stCondLst>
                            <p:childTnLst>
                              <p:par>
                                <p:cTn id="66" presetID="6" presetClass="exit" presetSubtype="32" fill="hold" nodeType="afterEffect">
                                  <p:stCondLst>
                                    <p:cond delay="0"/>
                                  </p:stCondLst>
                                  <p:childTnLst>
                                    <p:animEffect transition="out" filter="circle(out)">
                                      <p:cBhvr>
                                        <p:cTn id="67" dur="1000"/>
                                        <p:tgtEl>
                                          <p:spTgt spid="46"/>
                                        </p:tgtEl>
                                      </p:cBhvr>
                                    </p:animEffect>
                                    <p:set>
                                      <p:cBhvr>
                                        <p:cTn id="68" dur="1" fill="hold">
                                          <p:stCondLst>
                                            <p:cond delay="999"/>
                                          </p:stCondLst>
                                        </p:cTn>
                                        <p:tgtEl>
                                          <p:spTgt spid="46"/>
                                        </p:tgtEl>
                                        <p:attrNameLst>
                                          <p:attrName>style.visibility</p:attrName>
                                        </p:attrNameLst>
                                      </p:cBhvr>
                                      <p:to>
                                        <p:strVal val="hidden"/>
                                      </p:to>
                                    </p:set>
                                  </p:childTnLst>
                                </p:cTn>
                              </p:par>
                            </p:childTnLst>
                          </p:cTn>
                        </p:par>
                        <p:par>
                          <p:cTn id="69" fill="hold">
                            <p:stCondLst>
                              <p:cond delay="3000"/>
                            </p:stCondLst>
                            <p:childTnLst>
                              <p:par>
                                <p:cTn id="70" presetID="6" presetClass="exit" presetSubtype="32" fill="hold" nodeType="afterEffect">
                                  <p:stCondLst>
                                    <p:cond delay="0"/>
                                  </p:stCondLst>
                                  <p:childTnLst>
                                    <p:animEffect transition="out" filter="circle(out)">
                                      <p:cBhvr>
                                        <p:cTn id="71" dur="1000"/>
                                        <p:tgtEl>
                                          <p:spTgt spid="45"/>
                                        </p:tgtEl>
                                      </p:cBhvr>
                                    </p:animEffect>
                                    <p:set>
                                      <p:cBhvr>
                                        <p:cTn id="72" dur="1" fill="hold">
                                          <p:stCondLst>
                                            <p:cond delay="999"/>
                                          </p:stCondLst>
                                        </p:cTn>
                                        <p:tgtEl>
                                          <p:spTgt spid="45"/>
                                        </p:tgtEl>
                                        <p:attrNameLst>
                                          <p:attrName>style.visibility</p:attrName>
                                        </p:attrNameLst>
                                      </p:cBhvr>
                                      <p:to>
                                        <p:strVal val="hidden"/>
                                      </p:to>
                                    </p:set>
                                  </p:childTnLst>
                                </p:cTn>
                              </p:par>
                            </p:childTnLst>
                          </p:cTn>
                        </p:par>
                        <p:par>
                          <p:cTn id="73" fill="hold">
                            <p:stCondLst>
                              <p:cond delay="4000"/>
                            </p:stCondLst>
                            <p:childTnLst>
                              <p:par>
                                <p:cTn id="74" presetID="6" presetClass="exit" presetSubtype="32" fill="hold" nodeType="afterEffect">
                                  <p:stCondLst>
                                    <p:cond delay="0"/>
                                  </p:stCondLst>
                                  <p:childTnLst>
                                    <p:animEffect transition="out" filter="circle(out)">
                                      <p:cBhvr>
                                        <p:cTn id="75" dur="1000"/>
                                        <p:tgtEl>
                                          <p:spTgt spid="44"/>
                                        </p:tgtEl>
                                      </p:cBhvr>
                                    </p:animEffect>
                                    <p:set>
                                      <p:cBhvr>
                                        <p:cTn id="76" dur="1" fill="hold">
                                          <p:stCondLst>
                                            <p:cond delay="999"/>
                                          </p:stCondLst>
                                        </p:cTn>
                                        <p:tgtEl>
                                          <p:spTgt spid="44"/>
                                        </p:tgtEl>
                                        <p:attrNameLst>
                                          <p:attrName>style.visibility</p:attrName>
                                        </p:attrNameLst>
                                      </p:cBhvr>
                                      <p:to>
                                        <p:strVal val="hidden"/>
                                      </p:to>
                                    </p:set>
                                  </p:childTnLst>
                                </p:cTn>
                              </p:par>
                            </p:childTnLst>
                          </p:cTn>
                        </p:par>
                        <p:par>
                          <p:cTn id="77" fill="hold">
                            <p:stCondLst>
                              <p:cond delay="5000"/>
                            </p:stCondLst>
                            <p:childTnLst>
                              <p:par>
                                <p:cTn id="78" presetID="6" presetClass="exit" presetSubtype="32" fill="hold" nodeType="afterEffect">
                                  <p:stCondLst>
                                    <p:cond delay="0"/>
                                  </p:stCondLst>
                                  <p:childTnLst>
                                    <p:animEffect transition="out" filter="circle(out)">
                                      <p:cBhvr>
                                        <p:cTn id="79" dur="1000"/>
                                        <p:tgtEl>
                                          <p:spTgt spid="43"/>
                                        </p:tgtEl>
                                      </p:cBhvr>
                                    </p:animEffect>
                                    <p:set>
                                      <p:cBhvr>
                                        <p:cTn id="80" dur="1" fill="hold">
                                          <p:stCondLst>
                                            <p:cond delay="999"/>
                                          </p:stCondLst>
                                        </p:cTn>
                                        <p:tgtEl>
                                          <p:spTgt spid="43"/>
                                        </p:tgtEl>
                                        <p:attrNameLst>
                                          <p:attrName>style.visibility</p:attrName>
                                        </p:attrNameLst>
                                      </p:cBhvr>
                                      <p:to>
                                        <p:strVal val="hidden"/>
                                      </p:to>
                                    </p:set>
                                  </p:childTnLst>
                                </p:cTn>
                              </p:par>
                            </p:childTnLst>
                          </p:cTn>
                        </p:par>
                        <p:par>
                          <p:cTn id="81" fill="hold">
                            <p:stCondLst>
                              <p:cond delay="6000"/>
                            </p:stCondLst>
                            <p:childTnLst>
                              <p:par>
                                <p:cTn id="82" presetID="6" presetClass="exit" presetSubtype="32" fill="hold" nodeType="afterEffect">
                                  <p:stCondLst>
                                    <p:cond delay="0"/>
                                  </p:stCondLst>
                                  <p:childTnLst>
                                    <p:animEffect transition="out" filter="circle(out)">
                                      <p:cBhvr>
                                        <p:cTn id="83" dur="1000"/>
                                        <p:tgtEl>
                                          <p:spTgt spid="42"/>
                                        </p:tgtEl>
                                      </p:cBhvr>
                                    </p:animEffect>
                                    <p:set>
                                      <p:cBhvr>
                                        <p:cTn id="84" dur="1" fill="hold">
                                          <p:stCondLst>
                                            <p:cond delay="999"/>
                                          </p:stCondLst>
                                        </p:cTn>
                                        <p:tgtEl>
                                          <p:spTgt spid="42"/>
                                        </p:tgtEl>
                                        <p:attrNameLst>
                                          <p:attrName>style.visibility</p:attrName>
                                        </p:attrNameLst>
                                      </p:cBhvr>
                                      <p:to>
                                        <p:strVal val="hidden"/>
                                      </p:to>
                                    </p:set>
                                  </p:childTnLst>
                                </p:cTn>
                              </p:par>
                            </p:childTnLst>
                          </p:cTn>
                        </p:par>
                        <p:par>
                          <p:cTn id="85" fill="hold">
                            <p:stCondLst>
                              <p:cond delay="7000"/>
                            </p:stCondLst>
                            <p:childTnLst>
                              <p:par>
                                <p:cTn id="86" presetID="6" presetClass="exit" presetSubtype="32" fill="hold" nodeType="afterEffect">
                                  <p:stCondLst>
                                    <p:cond delay="0"/>
                                  </p:stCondLst>
                                  <p:childTnLst>
                                    <p:animEffect transition="out" filter="circle(out)">
                                      <p:cBhvr>
                                        <p:cTn id="87" dur="1000"/>
                                        <p:tgtEl>
                                          <p:spTgt spid="41"/>
                                        </p:tgtEl>
                                      </p:cBhvr>
                                    </p:animEffect>
                                    <p:set>
                                      <p:cBhvr>
                                        <p:cTn id="88" dur="1" fill="hold">
                                          <p:stCondLst>
                                            <p:cond delay="999"/>
                                          </p:stCondLst>
                                        </p:cTn>
                                        <p:tgtEl>
                                          <p:spTgt spid="41"/>
                                        </p:tgtEl>
                                        <p:attrNameLst>
                                          <p:attrName>style.visibility</p:attrName>
                                        </p:attrNameLst>
                                      </p:cBhvr>
                                      <p:to>
                                        <p:strVal val="hidden"/>
                                      </p:to>
                                    </p:set>
                                  </p:childTnLst>
                                </p:cTn>
                              </p:par>
                            </p:childTnLst>
                          </p:cTn>
                        </p:par>
                        <p:par>
                          <p:cTn id="89" fill="hold">
                            <p:stCondLst>
                              <p:cond delay="8000"/>
                            </p:stCondLst>
                            <p:childTnLst>
                              <p:par>
                                <p:cTn id="90" presetID="6" presetClass="exit" presetSubtype="32" fill="hold" nodeType="afterEffect">
                                  <p:stCondLst>
                                    <p:cond delay="0"/>
                                  </p:stCondLst>
                                  <p:childTnLst>
                                    <p:animEffect transition="out" filter="circle(out)">
                                      <p:cBhvr>
                                        <p:cTn id="91" dur="1000"/>
                                        <p:tgtEl>
                                          <p:spTgt spid="40"/>
                                        </p:tgtEl>
                                      </p:cBhvr>
                                    </p:animEffect>
                                    <p:set>
                                      <p:cBhvr>
                                        <p:cTn id="92" dur="1" fill="hold">
                                          <p:stCondLst>
                                            <p:cond delay="999"/>
                                          </p:stCondLst>
                                        </p:cTn>
                                        <p:tgtEl>
                                          <p:spTgt spid="40"/>
                                        </p:tgtEl>
                                        <p:attrNameLst>
                                          <p:attrName>style.visibility</p:attrName>
                                        </p:attrNameLst>
                                      </p:cBhvr>
                                      <p:to>
                                        <p:strVal val="hidden"/>
                                      </p:to>
                                    </p:set>
                                  </p:childTnLst>
                                </p:cTn>
                              </p:par>
                            </p:childTnLst>
                          </p:cTn>
                        </p:par>
                        <p:par>
                          <p:cTn id="93" fill="hold">
                            <p:stCondLst>
                              <p:cond delay="9000"/>
                            </p:stCondLst>
                            <p:childTnLst>
                              <p:par>
                                <p:cTn id="94" presetID="6" presetClass="exit" presetSubtype="32" fill="hold" nodeType="afterEffect">
                                  <p:stCondLst>
                                    <p:cond delay="0"/>
                                  </p:stCondLst>
                                  <p:childTnLst>
                                    <p:animEffect transition="out" filter="circle(out)">
                                      <p:cBhvr>
                                        <p:cTn id="95" dur="1000"/>
                                        <p:tgtEl>
                                          <p:spTgt spid="39"/>
                                        </p:tgtEl>
                                      </p:cBhvr>
                                    </p:animEffect>
                                    <p:set>
                                      <p:cBhvr>
                                        <p:cTn id="96" dur="1" fill="hold">
                                          <p:stCondLst>
                                            <p:cond delay="999"/>
                                          </p:stCondLst>
                                        </p:cTn>
                                        <p:tgtEl>
                                          <p:spTgt spid="39"/>
                                        </p:tgtEl>
                                        <p:attrNameLst>
                                          <p:attrName>style.visibility</p:attrName>
                                        </p:attrNameLst>
                                      </p:cBhvr>
                                      <p:to>
                                        <p:strVal val="hidden"/>
                                      </p:to>
                                    </p:set>
                                  </p:childTnLst>
                                </p:cTn>
                              </p:par>
                            </p:childTnLst>
                          </p:cTn>
                        </p:par>
                        <p:par>
                          <p:cTn id="97" fill="hold">
                            <p:stCondLst>
                              <p:cond delay="10000"/>
                            </p:stCondLst>
                            <p:childTnLst>
                              <p:par>
                                <p:cTn id="98" presetID="6" presetClass="exit" presetSubtype="32" fill="hold" nodeType="afterEffect">
                                  <p:stCondLst>
                                    <p:cond delay="0"/>
                                  </p:stCondLst>
                                  <p:childTnLst>
                                    <p:animEffect transition="out" filter="circle(out)">
                                      <p:cBhvr>
                                        <p:cTn id="99" dur="1000"/>
                                        <p:tgtEl>
                                          <p:spTgt spid="38"/>
                                        </p:tgtEl>
                                      </p:cBhvr>
                                    </p:animEffect>
                                    <p:set>
                                      <p:cBhvr>
                                        <p:cTn id="100" dur="1" fill="hold">
                                          <p:stCondLst>
                                            <p:cond delay="999"/>
                                          </p:stCondLst>
                                        </p:cTn>
                                        <p:tgtEl>
                                          <p:spTgt spid="38"/>
                                        </p:tgtEl>
                                        <p:attrNameLst>
                                          <p:attrName>style.visibility</p:attrName>
                                        </p:attrNameLst>
                                      </p:cBhvr>
                                      <p:to>
                                        <p:strVal val="hidden"/>
                                      </p:to>
                                    </p:set>
                                  </p:childTnLst>
                                </p:cTn>
                              </p:par>
                            </p:childTnLst>
                          </p:cTn>
                        </p:par>
                        <p:par>
                          <p:cTn id="101" fill="hold">
                            <p:stCondLst>
                              <p:cond delay="11000"/>
                            </p:stCondLst>
                            <p:childTnLst>
                              <p:par>
                                <p:cTn id="102" presetID="1" presetClass="entr" presetSubtype="0" fill="hold" nodeType="afterEffect">
                                  <p:stCondLst>
                                    <p:cond delay="0"/>
                                  </p:stCondLst>
                                  <p:childTnLst>
                                    <p:set>
                                      <p:cBhvr>
                                        <p:cTn id="103" dur="1" fill="hold">
                                          <p:stCondLst>
                                            <p:cond delay="0"/>
                                          </p:stCondLst>
                                        </p:cTn>
                                        <p:tgtEl>
                                          <p:spTgt spid="33"/>
                                        </p:tgtEl>
                                        <p:attrNameLst>
                                          <p:attrName>style.visibility</p:attrName>
                                        </p:attrNameLst>
                                      </p:cBhvr>
                                      <p:to>
                                        <p:strVal val="visible"/>
                                      </p:to>
                                    </p:set>
                                  </p:childTnLst>
                                </p:cTn>
                              </p:par>
                            </p:childTnLst>
                          </p:cTn>
                        </p:par>
                        <p:par>
                          <p:cTn id="104" fill="hold">
                            <p:stCondLst>
                              <p:cond delay="11000"/>
                            </p:stCondLst>
                            <p:childTnLst>
                              <p:par>
                                <p:cTn id="105" presetID="31" presetClass="exit" presetSubtype="0" fill="hold" nodeType="afterEffect">
                                  <p:stCondLst>
                                    <p:cond delay="0"/>
                                  </p:stCondLst>
                                  <p:childTnLst>
                                    <p:anim calcmode="lin" valueType="num">
                                      <p:cBhvr>
                                        <p:cTn id="106" dur="1000"/>
                                        <p:tgtEl>
                                          <p:spTgt spid="37"/>
                                        </p:tgtEl>
                                        <p:attrNameLst>
                                          <p:attrName>ppt_w</p:attrName>
                                        </p:attrNameLst>
                                      </p:cBhvr>
                                      <p:tavLst>
                                        <p:tav tm="0">
                                          <p:val>
                                            <p:strVal val="ppt_w"/>
                                          </p:val>
                                        </p:tav>
                                        <p:tav tm="100000">
                                          <p:val>
                                            <p:fltVal val="0"/>
                                          </p:val>
                                        </p:tav>
                                      </p:tavLst>
                                    </p:anim>
                                    <p:anim calcmode="lin" valueType="num">
                                      <p:cBhvr>
                                        <p:cTn id="107" dur="1000"/>
                                        <p:tgtEl>
                                          <p:spTgt spid="37"/>
                                        </p:tgtEl>
                                        <p:attrNameLst>
                                          <p:attrName>ppt_h</p:attrName>
                                        </p:attrNameLst>
                                      </p:cBhvr>
                                      <p:tavLst>
                                        <p:tav tm="0">
                                          <p:val>
                                            <p:strVal val="ppt_h"/>
                                          </p:val>
                                        </p:tav>
                                        <p:tav tm="100000">
                                          <p:val>
                                            <p:fltVal val="0"/>
                                          </p:val>
                                        </p:tav>
                                      </p:tavLst>
                                    </p:anim>
                                    <p:anim calcmode="lin" valueType="num">
                                      <p:cBhvr>
                                        <p:cTn id="108" dur="1000"/>
                                        <p:tgtEl>
                                          <p:spTgt spid="37"/>
                                        </p:tgtEl>
                                        <p:attrNameLst>
                                          <p:attrName>style.rotation</p:attrName>
                                        </p:attrNameLst>
                                      </p:cBhvr>
                                      <p:tavLst>
                                        <p:tav tm="0">
                                          <p:val>
                                            <p:fltVal val="0"/>
                                          </p:val>
                                        </p:tav>
                                        <p:tav tm="100000">
                                          <p:val>
                                            <p:fltVal val="90"/>
                                          </p:val>
                                        </p:tav>
                                      </p:tavLst>
                                    </p:anim>
                                    <p:animEffect transition="out" filter="fade">
                                      <p:cBhvr>
                                        <p:cTn id="109" dur="1000"/>
                                        <p:tgtEl>
                                          <p:spTgt spid="37"/>
                                        </p:tgtEl>
                                      </p:cBhvr>
                                    </p:animEffect>
                                    <p:set>
                                      <p:cBhvr>
                                        <p:cTn id="110"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10" name="ket-thuc-final.wav"/>
                                        </p:tgtEl>
                                      </p:cMediaNode>
                                    </p:audio>
                                  </p:subTnLst>
                                </p:cTn>
                              </p:par>
                            </p:childTnLst>
                          </p:cTn>
                        </p:par>
                      </p:childTnLst>
                    </p:cTn>
                  </p:par>
                  <p:par>
                    <p:cTn id="111" fill="hold">
                      <p:stCondLst>
                        <p:cond delay="indefinite"/>
                      </p:stCondLst>
                      <p:childTnLst>
                        <p:par>
                          <p:cTn id="112" fill="hold">
                            <p:stCondLst>
                              <p:cond delay="0"/>
                            </p:stCondLst>
                            <p:childTnLst>
                              <p:par>
                                <p:cTn id="113" presetID="1" presetClass="mediacall" presetSubtype="0" fill="hold" nodeType="clickEffect">
                                  <p:stCondLst>
                                    <p:cond delay="0"/>
                                  </p:stCondLst>
                                  <p:childTnLst>
                                    <p:cmd type="call" cmd="playFrom(0.0)">
                                      <p:cBhvr>
                                        <p:cTn id="114" dur="7523" fill="hold"/>
                                        <p:tgtEl>
                                          <p:spTgt spid="23"/>
                                        </p:tgtEl>
                                      </p:cBhvr>
                                    </p:cmd>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nodeType="clickEffect">
                                  <p:stCondLst>
                                    <p:cond delay="0"/>
                                  </p:stCondLst>
                                  <p:childTnLst>
                                    <p:set>
                                      <p:cBhvr>
                                        <p:cTn id="118" dur="1" fill="hold">
                                          <p:stCondLst>
                                            <p:cond delay="0"/>
                                          </p:stCondLst>
                                        </p:cTn>
                                        <p:tgtEl>
                                          <p:spTgt spid="3"/>
                                        </p:tgtEl>
                                        <p:attrNameLst>
                                          <p:attrName>style.visibility</p:attrName>
                                        </p:attrNameLst>
                                      </p:cBhvr>
                                      <p:to>
                                        <p:strVal val="visible"/>
                                      </p:to>
                                    </p:set>
                                    <p:anim calcmode="lin" valueType="num">
                                      <p:cBhvr additive="base">
                                        <p:cTn id="119" dur="500" fill="hold"/>
                                        <p:tgtEl>
                                          <p:spTgt spid="3"/>
                                        </p:tgtEl>
                                        <p:attrNameLst>
                                          <p:attrName>ppt_x</p:attrName>
                                        </p:attrNameLst>
                                      </p:cBhvr>
                                      <p:tavLst>
                                        <p:tav tm="0">
                                          <p:val>
                                            <p:strVal val="#ppt_x"/>
                                          </p:val>
                                        </p:tav>
                                        <p:tav tm="100000">
                                          <p:val>
                                            <p:strVal val="#ppt_x"/>
                                          </p:val>
                                        </p:tav>
                                      </p:tavLst>
                                    </p:anim>
                                    <p:anim calcmode="lin" valueType="num">
                                      <p:cBhvr additive="base">
                                        <p:cTn id="1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1"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6248400" y="372552"/>
            <a:ext cx="7086600" cy="1338828"/>
          </a:xfrm>
          <a:prstGeom prst="rect">
            <a:avLst/>
          </a:prstGeom>
          <a:noFill/>
        </p:spPr>
        <p:txBody>
          <a:bodyPr wrap="square" rtlCol="0">
            <a:spAutoFit/>
          </a:bodyPr>
          <a:lstStyle/>
          <a:p>
            <a:r>
              <a:rPr lang="en-US" sz="8100" dirty="0">
                <a:solidFill>
                  <a:srgbClr val="FFFF00"/>
                </a:solidFill>
                <a:latin typeface="Algerian" pitchFamily="82" charset="0"/>
              </a:rPr>
              <a:t>CÂU HỎI 5 </a:t>
            </a:r>
          </a:p>
        </p:txBody>
      </p:sp>
      <p:graphicFrame>
        <p:nvGraphicFramePr>
          <p:cNvPr id="34" name="Object 33"/>
          <p:cNvGraphicFramePr>
            <a:graphicFrameLocks noChangeAspect="1"/>
          </p:cNvGraphicFramePr>
          <p:nvPr/>
        </p:nvGraphicFramePr>
        <p:xfrm>
          <a:off x="9477375" y="3557588"/>
          <a:ext cx="171450" cy="266700"/>
        </p:xfrm>
        <a:graphic>
          <a:graphicData uri="http://schemas.openxmlformats.org/presentationml/2006/ole">
            <mc:AlternateContent xmlns:mc="http://schemas.openxmlformats.org/markup-compatibility/2006">
              <mc:Choice xmlns:v="urn:schemas-microsoft-com:vml" Requires="v">
                <p:oleObj name="Equation" r:id="rId11" imgW="114120" imgH="177480" progId="Equation.DSMT4">
                  <p:embed/>
                </p:oleObj>
              </mc:Choice>
              <mc:Fallback>
                <p:oleObj name="Equation" r:id="rId11" imgW="11412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7375"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1117590" y="4287249"/>
            <a:ext cx="16719569" cy="5909310"/>
          </a:xfrm>
          <a:prstGeom prst="rect">
            <a:avLst/>
          </a:prstGeom>
          <a:solidFill>
            <a:schemeClr val="tx1">
              <a:alpha val="47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vi-VN" sz="5400">
                <a:solidFill>
                  <a:schemeClr val="bg1"/>
                </a:solidFill>
                <a:latin typeface="Times New Roman" panose="02020603050405020304" pitchFamily="18" charset="0"/>
                <a:cs typeface="Times New Roman" panose="02020603050405020304" pitchFamily="18" charset="0"/>
              </a:rPr>
              <a:t>A. Sự bất công đối với người phụ nữ hồng nhan mà bạc mệnh.</a:t>
            </a:r>
            <a:endParaRPr lang="en-GB" sz="5400">
              <a:solidFill>
                <a:schemeClr val="bg1"/>
              </a:solidFill>
              <a:latin typeface="Times New Roman" panose="02020603050405020304" pitchFamily="18" charset="0"/>
              <a:cs typeface="Times New Roman" panose="02020603050405020304" pitchFamily="18" charset="0"/>
            </a:endParaRPr>
          </a:p>
          <a:p>
            <a:r>
              <a:rPr lang="vi-VN" sz="5400">
                <a:solidFill>
                  <a:schemeClr val="bg1"/>
                </a:solidFill>
                <a:latin typeface="Times New Roman" panose="02020603050405020304" pitchFamily="18" charset="0"/>
                <a:cs typeface="Times New Roman" panose="02020603050405020304" pitchFamily="18" charset="0"/>
              </a:rPr>
              <a:t>B. Tiếng thở dài than thở của người đời trách cho trời đất đã khiến vận mệnh của những người tài hoa phải chịu phong ba, trắc trở.</a:t>
            </a:r>
            <a:endParaRPr lang="en-GB" sz="5400">
              <a:solidFill>
                <a:schemeClr val="bg1"/>
              </a:solidFill>
              <a:latin typeface="Times New Roman" panose="02020603050405020304" pitchFamily="18" charset="0"/>
              <a:cs typeface="Times New Roman" panose="02020603050405020304" pitchFamily="18" charset="0"/>
            </a:endParaRPr>
          </a:p>
          <a:p>
            <a:r>
              <a:rPr lang="vi-VN" sz="5400">
                <a:solidFill>
                  <a:schemeClr val="bg1"/>
                </a:solidFill>
                <a:latin typeface="Times New Roman" panose="02020603050405020304" pitchFamily="18" charset="0"/>
                <a:cs typeface="Times New Roman" panose="02020603050405020304" pitchFamily="18" charset="0"/>
              </a:rPr>
              <a:t>C. Sự bất lực trước những bất công trong xã hội.</a:t>
            </a:r>
            <a:endParaRPr lang="en-GB" sz="5400">
              <a:solidFill>
                <a:schemeClr val="bg1"/>
              </a:solidFill>
              <a:latin typeface="Times New Roman" panose="02020603050405020304" pitchFamily="18" charset="0"/>
              <a:cs typeface="Times New Roman" panose="02020603050405020304" pitchFamily="18" charset="0"/>
            </a:endParaRPr>
          </a:p>
          <a:p>
            <a:r>
              <a:rPr lang="vi-VN" sz="5400">
                <a:solidFill>
                  <a:schemeClr val="bg1"/>
                </a:solidFill>
                <a:latin typeface="Times New Roman" panose="02020603050405020304" pitchFamily="18" charset="0"/>
                <a:cs typeface="Times New Roman" panose="02020603050405020304" pitchFamily="18" charset="0"/>
              </a:rPr>
              <a:t>D. Tất cả đáp án trên đều đúng</a:t>
            </a:r>
            <a:endParaRPr lang="en-GB" sz="5400">
              <a:solidFill>
                <a:schemeClr val="bg1"/>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1585353" y="2057281"/>
            <a:ext cx="14645247" cy="1754326"/>
          </a:xfrm>
          <a:prstGeom prst="rect">
            <a:avLst/>
          </a:prstGeom>
          <a:solidFill>
            <a:schemeClr val="tx1">
              <a:alpha val="47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vi-VN" sz="5400">
                <a:solidFill>
                  <a:schemeClr val="bg1"/>
                </a:solidFill>
                <a:latin typeface="Times New Roman" panose="02020603050405020304" pitchFamily="18" charset="0"/>
                <a:cs typeface="Times New Roman" panose="02020603050405020304" pitchFamily="18" charset="0"/>
              </a:rPr>
              <a:t>Câu thơ </a:t>
            </a:r>
            <a:r>
              <a:rPr lang="vi-VN" sz="5400" b="1" i="1">
                <a:solidFill>
                  <a:schemeClr val="bg1"/>
                </a:solidFill>
                <a:latin typeface="Times New Roman" panose="02020603050405020304" pitchFamily="18" charset="0"/>
                <a:cs typeface="Times New Roman" panose="02020603050405020304" pitchFamily="18" charset="0"/>
              </a:rPr>
              <a:t>Nỗi hờn kim cổ trời khôn hỏi</a:t>
            </a:r>
            <a:r>
              <a:rPr lang="vi-VN" sz="5400">
                <a:solidFill>
                  <a:schemeClr val="bg1"/>
                </a:solidFill>
                <a:latin typeface="Times New Roman" panose="02020603050405020304" pitchFamily="18" charset="0"/>
                <a:cs typeface="Times New Roman" panose="02020603050405020304" pitchFamily="18" charset="0"/>
              </a:rPr>
              <a:t> muốn nói điều gì?</a:t>
            </a:r>
            <a:endParaRPr lang="en-GB" sz="5400">
              <a:solidFill>
                <a:schemeClr val="bg1"/>
              </a:solidFill>
              <a:latin typeface="Times New Roman" panose="02020603050405020304" pitchFamily="18" charset="0"/>
              <a:cs typeface="Times New Roman" panose="02020603050405020304" pitchFamily="18" charset="0"/>
            </a:endParaRPr>
          </a:p>
        </p:txBody>
      </p:sp>
      <p:pic>
        <p:nvPicPr>
          <p:cNvPr id="33" name="Picture 4" descr="het gi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5946389"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6083251" y="755339"/>
            <a:ext cx="1671761" cy="1480205"/>
          </a:xfrm>
          <a:prstGeom prst="ellipse">
            <a:avLst/>
          </a:prstGeom>
          <a:ln>
            <a:noFill/>
          </a:ln>
          <a:effectLst>
            <a:softEdge rad="112500"/>
          </a:effectLst>
        </p:spPr>
      </p:pic>
      <p:sp>
        <p:nvSpPr>
          <p:cNvPr id="38" name="Hình chữ nhật 85"/>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5896597" y="255422"/>
            <a:ext cx="2045067"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6091802" y="914401"/>
            <a:ext cx="1624698" cy="1615301"/>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4679" y="26651"/>
            <a:ext cx="2561235" cy="2565177"/>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6869893" y="9029700"/>
            <a:ext cx="914400" cy="914400"/>
          </a:xfrm>
          <a:prstGeom prst="rect">
            <a:avLst/>
          </a:prstGeom>
        </p:spPr>
      </p:pic>
      <p:pic>
        <p:nvPicPr>
          <p:cNvPr id="22" name="Picture 19" descr="WHITME~1">
            <a:hlinkClick r:id="rId18" action="ppaction://hlinksldjump"/>
            <a:extLst>
              <a:ext uri="{FF2B5EF4-FFF2-40B4-BE49-F238E27FC236}">
                <a16:creationId xmlns:a16="http://schemas.microsoft.com/office/drawing/2014/main" id="{7E47B095-C243-4CA0-9F69-028CBB6D3FDB}"/>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14387823" y="9144002"/>
            <a:ext cx="3017547" cy="12049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20"/>
          <a:stretch>
            <a:fillRect/>
          </a:stretch>
        </p:blipFill>
        <p:spPr>
          <a:xfrm>
            <a:off x="248835" y="8623181"/>
            <a:ext cx="1737510" cy="1390008"/>
          </a:xfrm>
          <a:prstGeom prst="rect">
            <a:avLst/>
          </a:prstGeom>
        </p:spPr>
      </p:pic>
    </p:spTree>
    <p:custDataLst>
      <p:tags r:id="rId1"/>
    </p:custDataLst>
    <p:extLst>
      <p:ext uri="{BB962C8B-B14F-4D97-AF65-F5344CB8AC3E}">
        <p14:creationId xmlns:p14="http://schemas.microsoft.com/office/powerpoint/2010/main" val="182615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8" name="nen.wav"/>
                                        </p:tgtEl>
                                      </p:cMediaNode>
                                    </p:audio>
                                  </p:sub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box(out)">
                                      <p:cBhvr>
                                        <p:cTn id="20" dur="500"/>
                                        <p:tgtEl>
                                          <p:spTgt spid="33"/>
                                        </p:tgtEl>
                                      </p:cBhvr>
                                    </p:animEffect>
                                  </p:childTnLst>
                                </p:cTn>
                              </p:par>
                              <p:par>
                                <p:cTn id="21" presetID="4" presetClass="entr" presetSubtype="32"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ox(out)">
                                      <p:cBhvr>
                                        <p:cTn id="23" dur="500"/>
                                        <p:tgtEl>
                                          <p:spTgt spid="37"/>
                                        </p:tgtEl>
                                      </p:cBhvr>
                                    </p:animEffect>
                                  </p:childTnLst>
                                </p:cTn>
                              </p:par>
                              <p:par>
                                <p:cTn id="24" presetID="4" presetClass="entr" presetSubtype="32"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box(out)">
                                      <p:cBhvr>
                                        <p:cTn id="26" dur="500"/>
                                        <p:tgtEl>
                                          <p:spTgt spid="38"/>
                                        </p:tgtEl>
                                      </p:cBhvr>
                                    </p:animEffect>
                                  </p:childTnLst>
                                </p:cTn>
                              </p:par>
                              <p:par>
                                <p:cTn id="27" presetID="4" presetClass="entr" presetSubtype="32"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ox(out)">
                                      <p:cBhvr>
                                        <p:cTn id="29" dur="500"/>
                                        <p:tgtEl>
                                          <p:spTgt spid="39"/>
                                        </p:tgtEl>
                                      </p:cBhvr>
                                    </p:animEffect>
                                  </p:childTnLst>
                                </p:cTn>
                              </p:par>
                              <p:par>
                                <p:cTn id="30" presetID="4" presetClass="entr" presetSubtype="32"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ox(out)">
                                      <p:cBhvr>
                                        <p:cTn id="32" dur="500"/>
                                        <p:tgtEl>
                                          <p:spTgt spid="40"/>
                                        </p:tgtEl>
                                      </p:cBhvr>
                                    </p:animEffect>
                                  </p:childTnLst>
                                </p:cTn>
                              </p:par>
                              <p:par>
                                <p:cTn id="33" presetID="4" presetClass="entr" presetSubtype="32"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ox(out)">
                                      <p:cBhvr>
                                        <p:cTn id="35" dur="500"/>
                                        <p:tgtEl>
                                          <p:spTgt spid="41"/>
                                        </p:tgtEl>
                                      </p:cBhvr>
                                    </p:animEffect>
                                  </p:childTnLst>
                                </p:cTn>
                              </p:par>
                              <p:par>
                                <p:cTn id="36" presetID="4" presetClass="entr" presetSubtype="32"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box(out)">
                                      <p:cBhvr>
                                        <p:cTn id="38" dur="500"/>
                                        <p:tgtEl>
                                          <p:spTgt spid="42"/>
                                        </p:tgtEl>
                                      </p:cBhvr>
                                    </p:animEffect>
                                  </p:childTnLst>
                                </p:cTn>
                              </p:par>
                              <p:par>
                                <p:cTn id="39" presetID="4" presetClass="entr" presetSubtype="32"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box(out)">
                                      <p:cBhvr>
                                        <p:cTn id="41" dur="500"/>
                                        <p:tgtEl>
                                          <p:spTgt spid="43"/>
                                        </p:tgtEl>
                                      </p:cBhvr>
                                    </p:animEffect>
                                  </p:childTnLst>
                                </p:cTn>
                              </p:par>
                              <p:par>
                                <p:cTn id="42" presetID="4" presetClass="entr" presetSubtype="32" fill="hold" nodeType="with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box(out)">
                                      <p:cBhvr>
                                        <p:cTn id="44" dur="500"/>
                                        <p:tgtEl>
                                          <p:spTgt spid="44"/>
                                        </p:tgtEl>
                                      </p:cBhvr>
                                    </p:animEffect>
                                  </p:childTnLst>
                                </p:cTn>
                              </p:par>
                              <p:par>
                                <p:cTn id="45" presetID="4" presetClass="entr" presetSubtype="32"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box(out)">
                                      <p:cBhvr>
                                        <p:cTn id="47" dur="500"/>
                                        <p:tgtEl>
                                          <p:spTgt spid="45"/>
                                        </p:tgtEl>
                                      </p:cBhvr>
                                    </p:animEffect>
                                  </p:childTnLst>
                                </p:cTn>
                              </p:par>
                              <p:par>
                                <p:cTn id="48" presetID="4" presetClass="entr" presetSubtype="32" fill="hold" nodeType="with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box(out)">
                                      <p:cBhvr>
                                        <p:cTn id="50" dur="500"/>
                                        <p:tgtEl>
                                          <p:spTgt spid="46"/>
                                        </p:tgtEl>
                                      </p:cBhvr>
                                    </p:animEffect>
                                  </p:childTnLst>
                                </p:cTn>
                              </p:par>
                              <p:par>
                                <p:cTn id="51" presetID="4" presetClass="entr" presetSubtype="32" fill="hold" nodeType="with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box(out)">
                                      <p:cBhvr>
                                        <p:cTn id="53" dur="500"/>
                                        <p:tgtEl>
                                          <p:spTgt spid="47"/>
                                        </p:tgtEl>
                                      </p:cBhvr>
                                    </p:animEffect>
                                  </p:childTnLst>
                                </p:cTn>
                              </p:par>
                              <p:par>
                                <p:cTn id="54" presetID="4" presetClass="entr" presetSubtype="32" fill="hold" nodeType="with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box(out)">
                                      <p:cBhvr>
                                        <p:cTn id="56" dur="500"/>
                                        <p:tgtEl>
                                          <p:spTgt spid="48"/>
                                        </p:tgtEl>
                                      </p:cBhvr>
                                    </p:animEffect>
                                  </p:childTnLst>
                                </p:cTn>
                              </p:par>
                            </p:childTnLst>
                          </p:cTn>
                        </p:par>
                        <p:par>
                          <p:cTn id="57" fill="hold">
                            <p:stCondLst>
                              <p:cond delay="500"/>
                            </p:stCondLst>
                            <p:childTnLst>
                              <p:par>
                                <p:cTn id="58" presetID="10" presetClass="exit" presetSubtype="0" fill="hold" nodeType="afterEffect">
                                  <p:stCondLst>
                                    <p:cond delay="0"/>
                                  </p:stCondLst>
                                  <p:childTnLst>
                                    <p:animEffect transition="out" filter="fade">
                                      <p:cBhvr>
                                        <p:cTn id="59" dur="500"/>
                                        <p:tgtEl>
                                          <p:spTgt spid="48"/>
                                        </p:tgtEl>
                                      </p:cBhvr>
                                    </p:animEffect>
                                    <p:set>
                                      <p:cBhvr>
                                        <p:cTn id="60"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9" name="chuong suy nghi.wav"/>
                                        </p:tgtEl>
                                      </p:cMediaNode>
                                    </p:audio>
                                  </p:subTnLst>
                                </p:cTn>
                              </p:par>
                            </p:childTnLst>
                          </p:cTn>
                        </p:par>
                        <p:par>
                          <p:cTn id="61" fill="hold">
                            <p:stCondLst>
                              <p:cond delay="1000"/>
                            </p:stCondLst>
                            <p:childTnLst>
                              <p:par>
                                <p:cTn id="62" presetID="6" presetClass="exit" presetSubtype="32" fill="hold" nodeType="afterEffect">
                                  <p:stCondLst>
                                    <p:cond delay="0"/>
                                  </p:stCondLst>
                                  <p:childTnLst>
                                    <p:animEffect transition="out" filter="circle(out)">
                                      <p:cBhvr>
                                        <p:cTn id="63" dur="1000"/>
                                        <p:tgtEl>
                                          <p:spTgt spid="47"/>
                                        </p:tgtEl>
                                      </p:cBhvr>
                                    </p:animEffect>
                                    <p:set>
                                      <p:cBhvr>
                                        <p:cTn id="64" dur="1" fill="hold">
                                          <p:stCondLst>
                                            <p:cond delay="999"/>
                                          </p:stCondLst>
                                        </p:cTn>
                                        <p:tgtEl>
                                          <p:spTgt spid="47"/>
                                        </p:tgtEl>
                                        <p:attrNameLst>
                                          <p:attrName>style.visibility</p:attrName>
                                        </p:attrNameLst>
                                      </p:cBhvr>
                                      <p:to>
                                        <p:strVal val="hidden"/>
                                      </p:to>
                                    </p:set>
                                  </p:childTnLst>
                                </p:cTn>
                              </p:par>
                            </p:childTnLst>
                          </p:cTn>
                        </p:par>
                        <p:par>
                          <p:cTn id="65" fill="hold">
                            <p:stCondLst>
                              <p:cond delay="2000"/>
                            </p:stCondLst>
                            <p:childTnLst>
                              <p:par>
                                <p:cTn id="66" presetID="6" presetClass="exit" presetSubtype="32" fill="hold" nodeType="afterEffect">
                                  <p:stCondLst>
                                    <p:cond delay="0"/>
                                  </p:stCondLst>
                                  <p:childTnLst>
                                    <p:animEffect transition="out" filter="circle(out)">
                                      <p:cBhvr>
                                        <p:cTn id="67" dur="1000"/>
                                        <p:tgtEl>
                                          <p:spTgt spid="46"/>
                                        </p:tgtEl>
                                      </p:cBhvr>
                                    </p:animEffect>
                                    <p:set>
                                      <p:cBhvr>
                                        <p:cTn id="68" dur="1" fill="hold">
                                          <p:stCondLst>
                                            <p:cond delay="999"/>
                                          </p:stCondLst>
                                        </p:cTn>
                                        <p:tgtEl>
                                          <p:spTgt spid="46"/>
                                        </p:tgtEl>
                                        <p:attrNameLst>
                                          <p:attrName>style.visibility</p:attrName>
                                        </p:attrNameLst>
                                      </p:cBhvr>
                                      <p:to>
                                        <p:strVal val="hidden"/>
                                      </p:to>
                                    </p:set>
                                  </p:childTnLst>
                                </p:cTn>
                              </p:par>
                            </p:childTnLst>
                          </p:cTn>
                        </p:par>
                        <p:par>
                          <p:cTn id="69" fill="hold">
                            <p:stCondLst>
                              <p:cond delay="3000"/>
                            </p:stCondLst>
                            <p:childTnLst>
                              <p:par>
                                <p:cTn id="70" presetID="6" presetClass="exit" presetSubtype="32" fill="hold" nodeType="afterEffect">
                                  <p:stCondLst>
                                    <p:cond delay="0"/>
                                  </p:stCondLst>
                                  <p:childTnLst>
                                    <p:animEffect transition="out" filter="circle(out)">
                                      <p:cBhvr>
                                        <p:cTn id="71" dur="1000"/>
                                        <p:tgtEl>
                                          <p:spTgt spid="45"/>
                                        </p:tgtEl>
                                      </p:cBhvr>
                                    </p:animEffect>
                                    <p:set>
                                      <p:cBhvr>
                                        <p:cTn id="72" dur="1" fill="hold">
                                          <p:stCondLst>
                                            <p:cond delay="999"/>
                                          </p:stCondLst>
                                        </p:cTn>
                                        <p:tgtEl>
                                          <p:spTgt spid="45"/>
                                        </p:tgtEl>
                                        <p:attrNameLst>
                                          <p:attrName>style.visibility</p:attrName>
                                        </p:attrNameLst>
                                      </p:cBhvr>
                                      <p:to>
                                        <p:strVal val="hidden"/>
                                      </p:to>
                                    </p:set>
                                  </p:childTnLst>
                                </p:cTn>
                              </p:par>
                            </p:childTnLst>
                          </p:cTn>
                        </p:par>
                        <p:par>
                          <p:cTn id="73" fill="hold">
                            <p:stCondLst>
                              <p:cond delay="4000"/>
                            </p:stCondLst>
                            <p:childTnLst>
                              <p:par>
                                <p:cTn id="74" presetID="6" presetClass="exit" presetSubtype="32" fill="hold" nodeType="afterEffect">
                                  <p:stCondLst>
                                    <p:cond delay="0"/>
                                  </p:stCondLst>
                                  <p:childTnLst>
                                    <p:animEffect transition="out" filter="circle(out)">
                                      <p:cBhvr>
                                        <p:cTn id="75" dur="1000"/>
                                        <p:tgtEl>
                                          <p:spTgt spid="44"/>
                                        </p:tgtEl>
                                      </p:cBhvr>
                                    </p:animEffect>
                                    <p:set>
                                      <p:cBhvr>
                                        <p:cTn id="76" dur="1" fill="hold">
                                          <p:stCondLst>
                                            <p:cond delay="999"/>
                                          </p:stCondLst>
                                        </p:cTn>
                                        <p:tgtEl>
                                          <p:spTgt spid="44"/>
                                        </p:tgtEl>
                                        <p:attrNameLst>
                                          <p:attrName>style.visibility</p:attrName>
                                        </p:attrNameLst>
                                      </p:cBhvr>
                                      <p:to>
                                        <p:strVal val="hidden"/>
                                      </p:to>
                                    </p:set>
                                  </p:childTnLst>
                                </p:cTn>
                              </p:par>
                            </p:childTnLst>
                          </p:cTn>
                        </p:par>
                        <p:par>
                          <p:cTn id="77" fill="hold">
                            <p:stCondLst>
                              <p:cond delay="5000"/>
                            </p:stCondLst>
                            <p:childTnLst>
                              <p:par>
                                <p:cTn id="78" presetID="6" presetClass="exit" presetSubtype="32" fill="hold" nodeType="afterEffect">
                                  <p:stCondLst>
                                    <p:cond delay="0"/>
                                  </p:stCondLst>
                                  <p:childTnLst>
                                    <p:animEffect transition="out" filter="circle(out)">
                                      <p:cBhvr>
                                        <p:cTn id="79" dur="1000"/>
                                        <p:tgtEl>
                                          <p:spTgt spid="43"/>
                                        </p:tgtEl>
                                      </p:cBhvr>
                                    </p:animEffect>
                                    <p:set>
                                      <p:cBhvr>
                                        <p:cTn id="80" dur="1" fill="hold">
                                          <p:stCondLst>
                                            <p:cond delay="999"/>
                                          </p:stCondLst>
                                        </p:cTn>
                                        <p:tgtEl>
                                          <p:spTgt spid="43"/>
                                        </p:tgtEl>
                                        <p:attrNameLst>
                                          <p:attrName>style.visibility</p:attrName>
                                        </p:attrNameLst>
                                      </p:cBhvr>
                                      <p:to>
                                        <p:strVal val="hidden"/>
                                      </p:to>
                                    </p:set>
                                  </p:childTnLst>
                                </p:cTn>
                              </p:par>
                            </p:childTnLst>
                          </p:cTn>
                        </p:par>
                        <p:par>
                          <p:cTn id="81" fill="hold">
                            <p:stCondLst>
                              <p:cond delay="6000"/>
                            </p:stCondLst>
                            <p:childTnLst>
                              <p:par>
                                <p:cTn id="82" presetID="6" presetClass="exit" presetSubtype="32" fill="hold" nodeType="afterEffect">
                                  <p:stCondLst>
                                    <p:cond delay="0"/>
                                  </p:stCondLst>
                                  <p:childTnLst>
                                    <p:animEffect transition="out" filter="circle(out)">
                                      <p:cBhvr>
                                        <p:cTn id="83" dur="1000"/>
                                        <p:tgtEl>
                                          <p:spTgt spid="42"/>
                                        </p:tgtEl>
                                      </p:cBhvr>
                                    </p:animEffect>
                                    <p:set>
                                      <p:cBhvr>
                                        <p:cTn id="84" dur="1" fill="hold">
                                          <p:stCondLst>
                                            <p:cond delay="999"/>
                                          </p:stCondLst>
                                        </p:cTn>
                                        <p:tgtEl>
                                          <p:spTgt spid="42"/>
                                        </p:tgtEl>
                                        <p:attrNameLst>
                                          <p:attrName>style.visibility</p:attrName>
                                        </p:attrNameLst>
                                      </p:cBhvr>
                                      <p:to>
                                        <p:strVal val="hidden"/>
                                      </p:to>
                                    </p:set>
                                  </p:childTnLst>
                                </p:cTn>
                              </p:par>
                            </p:childTnLst>
                          </p:cTn>
                        </p:par>
                        <p:par>
                          <p:cTn id="85" fill="hold">
                            <p:stCondLst>
                              <p:cond delay="7000"/>
                            </p:stCondLst>
                            <p:childTnLst>
                              <p:par>
                                <p:cTn id="86" presetID="6" presetClass="exit" presetSubtype="32" fill="hold" nodeType="afterEffect">
                                  <p:stCondLst>
                                    <p:cond delay="0"/>
                                  </p:stCondLst>
                                  <p:childTnLst>
                                    <p:animEffect transition="out" filter="circle(out)">
                                      <p:cBhvr>
                                        <p:cTn id="87" dur="1000"/>
                                        <p:tgtEl>
                                          <p:spTgt spid="41"/>
                                        </p:tgtEl>
                                      </p:cBhvr>
                                    </p:animEffect>
                                    <p:set>
                                      <p:cBhvr>
                                        <p:cTn id="88" dur="1" fill="hold">
                                          <p:stCondLst>
                                            <p:cond delay="999"/>
                                          </p:stCondLst>
                                        </p:cTn>
                                        <p:tgtEl>
                                          <p:spTgt spid="41"/>
                                        </p:tgtEl>
                                        <p:attrNameLst>
                                          <p:attrName>style.visibility</p:attrName>
                                        </p:attrNameLst>
                                      </p:cBhvr>
                                      <p:to>
                                        <p:strVal val="hidden"/>
                                      </p:to>
                                    </p:set>
                                  </p:childTnLst>
                                </p:cTn>
                              </p:par>
                            </p:childTnLst>
                          </p:cTn>
                        </p:par>
                        <p:par>
                          <p:cTn id="89" fill="hold">
                            <p:stCondLst>
                              <p:cond delay="8000"/>
                            </p:stCondLst>
                            <p:childTnLst>
                              <p:par>
                                <p:cTn id="90" presetID="6" presetClass="exit" presetSubtype="32" fill="hold" nodeType="afterEffect">
                                  <p:stCondLst>
                                    <p:cond delay="0"/>
                                  </p:stCondLst>
                                  <p:childTnLst>
                                    <p:animEffect transition="out" filter="circle(out)">
                                      <p:cBhvr>
                                        <p:cTn id="91" dur="1000"/>
                                        <p:tgtEl>
                                          <p:spTgt spid="40"/>
                                        </p:tgtEl>
                                      </p:cBhvr>
                                    </p:animEffect>
                                    <p:set>
                                      <p:cBhvr>
                                        <p:cTn id="92" dur="1" fill="hold">
                                          <p:stCondLst>
                                            <p:cond delay="999"/>
                                          </p:stCondLst>
                                        </p:cTn>
                                        <p:tgtEl>
                                          <p:spTgt spid="40"/>
                                        </p:tgtEl>
                                        <p:attrNameLst>
                                          <p:attrName>style.visibility</p:attrName>
                                        </p:attrNameLst>
                                      </p:cBhvr>
                                      <p:to>
                                        <p:strVal val="hidden"/>
                                      </p:to>
                                    </p:set>
                                  </p:childTnLst>
                                </p:cTn>
                              </p:par>
                            </p:childTnLst>
                          </p:cTn>
                        </p:par>
                        <p:par>
                          <p:cTn id="93" fill="hold">
                            <p:stCondLst>
                              <p:cond delay="9000"/>
                            </p:stCondLst>
                            <p:childTnLst>
                              <p:par>
                                <p:cTn id="94" presetID="6" presetClass="exit" presetSubtype="32" fill="hold" nodeType="afterEffect">
                                  <p:stCondLst>
                                    <p:cond delay="0"/>
                                  </p:stCondLst>
                                  <p:childTnLst>
                                    <p:animEffect transition="out" filter="circle(out)">
                                      <p:cBhvr>
                                        <p:cTn id="95" dur="1000"/>
                                        <p:tgtEl>
                                          <p:spTgt spid="39"/>
                                        </p:tgtEl>
                                      </p:cBhvr>
                                    </p:animEffect>
                                    <p:set>
                                      <p:cBhvr>
                                        <p:cTn id="96" dur="1" fill="hold">
                                          <p:stCondLst>
                                            <p:cond delay="999"/>
                                          </p:stCondLst>
                                        </p:cTn>
                                        <p:tgtEl>
                                          <p:spTgt spid="39"/>
                                        </p:tgtEl>
                                        <p:attrNameLst>
                                          <p:attrName>style.visibility</p:attrName>
                                        </p:attrNameLst>
                                      </p:cBhvr>
                                      <p:to>
                                        <p:strVal val="hidden"/>
                                      </p:to>
                                    </p:set>
                                  </p:childTnLst>
                                </p:cTn>
                              </p:par>
                            </p:childTnLst>
                          </p:cTn>
                        </p:par>
                        <p:par>
                          <p:cTn id="97" fill="hold">
                            <p:stCondLst>
                              <p:cond delay="10000"/>
                            </p:stCondLst>
                            <p:childTnLst>
                              <p:par>
                                <p:cTn id="98" presetID="6" presetClass="exit" presetSubtype="32" fill="hold" nodeType="afterEffect">
                                  <p:stCondLst>
                                    <p:cond delay="0"/>
                                  </p:stCondLst>
                                  <p:childTnLst>
                                    <p:animEffect transition="out" filter="circle(out)">
                                      <p:cBhvr>
                                        <p:cTn id="99" dur="1000"/>
                                        <p:tgtEl>
                                          <p:spTgt spid="38"/>
                                        </p:tgtEl>
                                      </p:cBhvr>
                                    </p:animEffect>
                                    <p:set>
                                      <p:cBhvr>
                                        <p:cTn id="100" dur="1" fill="hold">
                                          <p:stCondLst>
                                            <p:cond delay="999"/>
                                          </p:stCondLst>
                                        </p:cTn>
                                        <p:tgtEl>
                                          <p:spTgt spid="38"/>
                                        </p:tgtEl>
                                        <p:attrNameLst>
                                          <p:attrName>style.visibility</p:attrName>
                                        </p:attrNameLst>
                                      </p:cBhvr>
                                      <p:to>
                                        <p:strVal val="hidden"/>
                                      </p:to>
                                    </p:set>
                                  </p:childTnLst>
                                </p:cTn>
                              </p:par>
                            </p:childTnLst>
                          </p:cTn>
                        </p:par>
                        <p:par>
                          <p:cTn id="101" fill="hold">
                            <p:stCondLst>
                              <p:cond delay="11000"/>
                            </p:stCondLst>
                            <p:childTnLst>
                              <p:par>
                                <p:cTn id="102" presetID="1" presetClass="entr" presetSubtype="0" fill="hold" nodeType="afterEffect">
                                  <p:stCondLst>
                                    <p:cond delay="0"/>
                                  </p:stCondLst>
                                  <p:childTnLst>
                                    <p:set>
                                      <p:cBhvr>
                                        <p:cTn id="103" dur="1" fill="hold">
                                          <p:stCondLst>
                                            <p:cond delay="0"/>
                                          </p:stCondLst>
                                        </p:cTn>
                                        <p:tgtEl>
                                          <p:spTgt spid="33"/>
                                        </p:tgtEl>
                                        <p:attrNameLst>
                                          <p:attrName>style.visibility</p:attrName>
                                        </p:attrNameLst>
                                      </p:cBhvr>
                                      <p:to>
                                        <p:strVal val="visible"/>
                                      </p:to>
                                    </p:set>
                                  </p:childTnLst>
                                </p:cTn>
                              </p:par>
                            </p:childTnLst>
                          </p:cTn>
                        </p:par>
                        <p:par>
                          <p:cTn id="104" fill="hold">
                            <p:stCondLst>
                              <p:cond delay="11000"/>
                            </p:stCondLst>
                            <p:childTnLst>
                              <p:par>
                                <p:cTn id="105" presetID="31" presetClass="exit" presetSubtype="0" fill="hold" nodeType="afterEffect">
                                  <p:stCondLst>
                                    <p:cond delay="0"/>
                                  </p:stCondLst>
                                  <p:childTnLst>
                                    <p:anim calcmode="lin" valueType="num">
                                      <p:cBhvr>
                                        <p:cTn id="106" dur="1000"/>
                                        <p:tgtEl>
                                          <p:spTgt spid="37"/>
                                        </p:tgtEl>
                                        <p:attrNameLst>
                                          <p:attrName>ppt_w</p:attrName>
                                        </p:attrNameLst>
                                      </p:cBhvr>
                                      <p:tavLst>
                                        <p:tav tm="0">
                                          <p:val>
                                            <p:strVal val="ppt_w"/>
                                          </p:val>
                                        </p:tav>
                                        <p:tav tm="100000">
                                          <p:val>
                                            <p:fltVal val="0"/>
                                          </p:val>
                                        </p:tav>
                                      </p:tavLst>
                                    </p:anim>
                                    <p:anim calcmode="lin" valueType="num">
                                      <p:cBhvr>
                                        <p:cTn id="107" dur="1000"/>
                                        <p:tgtEl>
                                          <p:spTgt spid="37"/>
                                        </p:tgtEl>
                                        <p:attrNameLst>
                                          <p:attrName>ppt_h</p:attrName>
                                        </p:attrNameLst>
                                      </p:cBhvr>
                                      <p:tavLst>
                                        <p:tav tm="0">
                                          <p:val>
                                            <p:strVal val="ppt_h"/>
                                          </p:val>
                                        </p:tav>
                                        <p:tav tm="100000">
                                          <p:val>
                                            <p:fltVal val="0"/>
                                          </p:val>
                                        </p:tav>
                                      </p:tavLst>
                                    </p:anim>
                                    <p:anim calcmode="lin" valueType="num">
                                      <p:cBhvr>
                                        <p:cTn id="108" dur="1000"/>
                                        <p:tgtEl>
                                          <p:spTgt spid="37"/>
                                        </p:tgtEl>
                                        <p:attrNameLst>
                                          <p:attrName>style.rotation</p:attrName>
                                        </p:attrNameLst>
                                      </p:cBhvr>
                                      <p:tavLst>
                                        <p:tav tm="0">
                                          <p:val>
                                            <p:fltVal val="0"/>
                                          </p:val>
                                        </p:tav>
                                        <p:tav tm="100000">
                                          <p:val>
                                            <p:fltVal val="90"/>
                                          </p:val>
                                        </p:tav>
                                      </p:tavLst>
                                    </p:anim>
                                    <p:animEffect transition="out" filter="fade">
                                      <p:cBhvr>
                                        <p:cTn id="109" dur="1000"/>
                                        <p:tgtEl>
                                          <p:spTgt spid="37"/>
                                        </p:tgtEl>
                                      </p:cBhvr>
                                    </p:animEffect>
                                    <p:set>
                                      <p:cBhvr>
                                        <p:cTn id="110"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10" name="ket-thuc-final.wav"/>
                                        </p:tgtEl>
                                      </p:cMediaNode>
                                    </p:audio>
                                  </p:subTnLst>
                                </p:cTn>
                              </p:par>
                            </p:childTnLst>
                          </p:cTn>
                        </p:par>
                      </p:childTnLst>
                    </p:cTn>
                  </p:par>
                  <p:par>
                    <p:cTn id="111" fill="hold">
                      <p:stCondLst>
                        <p:cond delay="indefinite"/>
                      </p:stCondLst>
                      <p:childTnLst>
                        <p:par>
                          <p:cTn id="112" fill="hold">
                            <p:stCondLst>
                              <p:cond delay="0"/>
                            </p:stCondLst>
                            <p:childTnLst>
                              <p:par>
                                <p:cTn id="113" presetID="1" presetClass="mediacall" presetSubtype="0" fill="hold" nodeType="clickEffect">
                                  <p:stCondLst>
                                    <p:cond delay="0"/>
                                  </p:stCondLst>
                                  <p:childTnLst>
                                    <p:cmd type="call" cmd="playFrom(0.0)">
                                      <p:cBhvr>
                                        <p:cTn id="114" dur="7523" fill="hold"/>
                                        <p:tgtEl>
                                          <p:spTgt spid="23"/>
                                        </p:tgtEl>
                                      </p:cBhvr>
                                    </p:cmd>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nodeType="clickEffect">
                                  <p:stCondLst>
                                    <p:cond delay="0"/>
                                  </p:stCondLst>
                                  <p:childTnLst>
                                    <p:set>
                                      <p:cBhvr>
                                        <p:cTn id="118" dur="1" fill="hold">
                                          <p:stCondLst>
                                            <p:cond delay="0"/>
                                          </p:stCondLst>
                                        </p:cTn>
                                        <p:tgtEl>
                                          <p:spTgt spid="3"/>
                                        </p:tgtEl>
                                        <p:attrNameLst>
                                          <p:attrName>style.visibility</p:attrName>
                                        </p:attrNameLst>
                                      </p:cBhvr>
                                      <p:to>
                                        <p:strVal val="visible"/>
                                      </p:to>
                                    </p:set>
                                    <p:animEffect transition="in" filter="fade">
                                      <p:cBhvr>
                                        <p:cTn id="119" dur="1000"/>
                                        <p:tgtEl>
                                          <p:spTgt spid="3"/>
                                        </p:tgtEl>
                                      </p:cBhvr>
                                    </p:animEffect>
                                    <p:anim calcmode="lin" valueType="num">
                                      <p:cBhvr>
                                        <p:cTn id="120" dur="1000" fill="hold"/>
                                        <p:tgtEl>
                                          <p:spTgt spid="3"/>
                                        </p:tgtEl>
                                        <p:attrNameLst>
                                          <p:attrName>ppt_x</p:attrName>
                                        </p:attrNameLst>
                                      </p:cBhvr>
                                      <p:tavLst>
                                        <p:tav tm="0">
                                          <p:val>
                                            <p:strVal val="#ppt_x"/>
                                          </p:val>
                                        </p:tav>
                                        <p:tav tm="100000">
                                          <p:val>
                                            <p:strVal val="#ppt_x"/>
                                          </p:val>
                                        </p:tav>
                                      </p:tavLst>
                                    </p:anim>
                                    <p:anim calcmode="lin" valueType="num">
                                      <p:cBhvr>
                                        <p:cTn id="1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2"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6105525" y="397845"/>
            <a:ext cx="7086600" cy="1338828"/>
          </a:xfrm>
          <a:prstGeom prst="rect">
            <a:avLst/>
          </a:prstGeom>
          <a:noFill/>
        </p:spPr>
        <p:txBody>
          <a:bodyPr wrap="square" rtlCol="0">
            <a:spAutoFit/>
          </a:bodyPr>
          <a:lstStyle/>
          <a:p>
            <a:r>
              <a:rPr lang="en-US" sz="8100" dirty="0">
                <a:solidFill>
                  <a:srgbClr val="FFFF00"/>
                </a:solidFill>
                <a:latin typeface="Algerian" pitchFamily="82" charset="0"/>
              </a:rPr>
              <a:t>CÂU HỎI 6 </a:t>
            </a:r>
          </a:p>
        </p:txBody>
      </p:sp>
      <p:graphicFrame>
        <p:nvGraphicFramePr>
          <p:cNvPr id="34" name="Object 33"/>
          <p:cNvGraphicFramePr>
            <a:graphicFrameLocks noChangeAspect="1"/>
          </p:cNvGraphicFramePr>
          <p:nvPr/>
        </p:nvGraphicFramePr>
        <p:xfrm>
          <a:off x="9477375" y="3557588"/>
          <a:ext cx="171450" cy="266700"/>
        </p:xfrm>
        <a:graphic>
          <a:graphicData uri="http://schemas.openxmlformats.org/presentationml/2006/ole">
            <mc:AlternateContent xmlns:mc="http://schemas.openxmlformats.org/markup-compatibility/2006">
              <mc:Choice xmlns:v="urn:schemas-microsoft-com:vml" Requires="v">
                <p:oleObj name="Equation" r:id="rId11" imgW="114120" imgH="177480" progId="Equation.DSMT4">
                  <p:embed/>
                </p:oleObj>
              </mc:Choice>
              <mc:Fallback>
                <p:oleObj name="Equation" r:id="rId11" imgW="11412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7375"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5638800" y="5001718"/>
            <a:ext cx="6786703" cy="4154984"/>
          </a:xfrm>
          <a:prstGeom prst="rect">
            <a:avLst/>
          </a:prstGeom>
          <a:solidFill>
            <a:schemeClr val="tx1">
              <a:alpha val="47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vi-VN" sz="6600">
                <a:solidFill>
                  <a:schemeClr val="bg1"/>
                </a:solidFill>
                <a:latin typeface="Times New Roman" panose="02020603050405020304" pitchFamily="18" charset="0"/>
                <a:cs typeface="Times New Roman" panose="02020603050405020304" pitchFamily="18" charset="0"/>
              </a:rPr>
              <a:t>A. Hai câu đề</a:t>
            </a:r>
            <a:endParaRPr lang="en-GB" sz="6600">
              <a:solidFill>
                <a:schemeClr val="bg1"/>
              </a:solidFill>
              <a:latin typeface="Times New Roman" panose="02020603050405020304" pitchFamily="18" charset="0"/>
              <a:cs typeface="Times New Roman" panose="02020603050405020304" pitchFamily="18" charset="0"/>
            </a:endParaRPr>
          </a:p>
          <a:p>
            <a:r>
              <a:rPr lang="vi-VN" sz="6600">
                <a:solidFill>
                  <a:schemeClr val="bg1"/>
                </a:solidFill>
                <a:latin typeface="Times New Roman" panose="02020603050405020304" pitchFamily="18" charset="0"/>
                <a:cs typeface="Times New Roman" panose="02020603050405020304" pitchFamily="18" charset="0"/>
              </a:rPr>
              <a:t>B. Hai câu thực</a:t>
            </a:r>
            <a:endParaRPr lang="en-GB" sz="6600">
              <a:solidFill>
                <a:schemeClr val="bg1"/>
              </a:solidFill>
              <a:latin typeface="Times New Roman" panose="02020603050405020304" pitchFamily="18" charset="0"/>
              <a:cs typeface="Times New Roman" panose="02020603050405020304" pitchFamily="18" charset="0"/>
            </a:endParaRPr>
          </a:p>
          <a:p>
            <a:r>
              <a:rPr lang="vi-VN" sz="6600">
                <a:solidFill>
                  <a:schemeClr val="bg1"/>
                </a:solidFill>
                <a:latin typeface="Times New Roman" panose="02020603050405020304" pitchFamily="18" charset="0"/>
                <a:cs typeface="Times New Roman" panose="02020603050405020304" pitchFamily="18" charset="0"/>
              </a:rPr>
              <a:t>C. Hai câu luận</a:t>
            </a:r>
            <a:endParaRPr lang="en-GB" sz="6600">
              <a:solidFill>
                <a:schemeClr val="bg1"/>
              </a:solidFill>
              <a:latin typeface="Times New Roman" panose="02020603050405020304" pitchFamily="18" charset="0"/>
              <a:cs typeface="Times New Roman" panose="02020603050405020304" pitchFamily="18" charset="0"/>
            </a:endParaRPr>
          </a:p>
          <a:p>
            <a:r>
              <a:rPr lang="vi-VN" sz="6600">
                <a:solidFill>
                  <a:schemeClr val="bg1"/>
                </a:solidFill>
                <a:latin typeface="Times New Roman" panose="02020603050405020304" pitchFamily="18" charset="0"/>
                <a:cs typeface="Times New Roman" panose="02020603050405020304" pitchFamily="18" charset="0"/>
              </a:rPr>
              <a:t>D. Hai câu kết</a:t>
            </a:r>
            <a:r>
              <a:rPr lang="fr-FR" sz="6600">
                <a:solidFill>
                  <a:schemeClr val="bg1"/>
                </a:solidFill>
                <a:latin typeface="Times New Roman" panose="02020603050405020304" pitchFamily="18" charset="0"/>
                <a:cs typeface="Times New Roman" panose="02020603050405020304" pitchFamily="18" charset="0"/>
              </a:rPr>
              <a:t>.</a:t>
            </a:r>
            <a:endParaRPr lang="en-GB" sz="6600">
              <a:solidFill>
                <a:schemeClr val="bg1"/>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2830194" y="2243180"/>
            <a:ext cx="13696800" cy="1754326"/>
          </a:xfrm>
          <a:prstGeom prst="rect">
            <a:avLst/>
          </a:prstGeom>
          <a:solidFill>
            <a:schemeClr val="tx1">
              <a:alpha val="47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vi-VN" sz="5400">
                <a:solidFill>
                  <a:schemeClr val="bg1"/>
                </a:solidFill>
                <a:latin typeface="Times New Roman" panose="02020603050405020304" pitchFamily="18" charset="0"/>
                <a:cs typeface="Times New Roman" panose="02020603050405020304" pitchFamily="18" charset="0"/>
              </a:rPr>
              <a:t>Câu thơ nào thể hiện sâu sắc nhất đồng cảm của tác giả với nàng Tiểu Thanh?</a:t>
            </a:r>
            <a:endParaRPr lang="en-GB" sz="5400">
              <a:solidFill>
                <a:schemeClr val="bg1"/>
              </a:solidFill>
              <a:latin typeface="Times New Roman" panose="02020603050405020304" pitchFamily="18" charset="0"/>
              <a:cs typeface="Times New Roman" panose="02020603050405020304" pitchFamily="18" charset="0"/>
            </a:endParaRPr>
          </a:p>
        </p:txBody>
      </p:sp>
      <p:pic>
        <p:nvPicPr>
          <p:cNvPr id="33" name="Picture 4" descr="het gi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5946389"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6083251" y="755339"/>
            <a:ext cx="1671761" cy="1480205"/>
          </a:xfrm>
          <a:prstGeom prst="ellipse">
            <a:avLst/>
          </a:prstGeom>
          <a:ln>
            <a:noFill/>
          </a:ln>
          <a:effectLst>
            <a:softEdge rad="112500"/>
          </a:effectLst>
        </p:spPr>
      </p:pic>
      <p:sp>
        <p:nvSpPr>
          <p:cNvPr id="38" name="Hình chữ nhật 85"/>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5896597" y="255422"/>
            <a:ext cx="2045067"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6106781" y="899300"/>
            <a:ext cx="1624698" cy="1615301"/>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4679" y="26651"/>
            <a:ext cx="2561235" cy="2565177"/>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6869893" y="9029700"/>
            <a:ext cx="914400" cy="914400"/>
          </a:xfrm>
          <a:prstGeom prst="rect">
            <a:avLst/>
          </a:prstGeom>
        </p:spPr>
      </p:pic>
      <p:pic>
        <p:nvPicPr>
          <p:cNvPr id="22" name="Picture 19" descr="WHITME~1">
            <a:hlinkClick r:id="rId18" action="ppaction://hlinksldjump"/>
            <a:extLst>
              <a:ext uri="{FF2B5EF4-FFF2-40B4-BE49-F238E27FC236}">
                <a16:creationId xmlns:a16="http://schemas.microsoft.com/office/drawing/2014/main" id="{7E47B095-C243-4CA0-9F69-028CBB6D3FDB}"/>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14387823" y="9144002"/>
            <a:ext cx="3017547" cy="12049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20"/>
          <a:stretch>
            <a:fillRect/>
          </a:stretch>
        </p:blipFill>
        <p:spPr>
          <a:xfrm>
            <a:off x="5136187" y="6897234"/>
            <a:ext cx="1737510" cy="1399154"/>
          </a:xfrm>
          <a:prstGeom prst="rect">
            <a:avLst/>
          </a:prstGeom>
        </p:spPr>
      </p:pic>
    </p:spTree>
    <p:custDataLst>
      <p:tags r:id="rId1"/>
    </p:custDataLst>
    <p:extLst>
      <p:ext uri="{BB962C8B-B14F-4D97-AF65-F5344CB8AC3E}">
        <p14:creationId xmlns:p14="http://schemas.microsoft.com/office/powerpoint/2010/main" val="14452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8" name="nen.wav"/>
                                        </p:tgtEl>
                                      </p:cMediaNode>
                                    </p:audio>
                                  </p:sub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box(out)">
                                      <p:cBhvr>
                                        <p:cTn id="20" dur="500"/>
                                        <p:tgtEl>
                                          <p:spTgt spid="33"/>
                                        </p:tgtEl>
                                      </p:cBhvr>
                                    </p:animEffect>
                                  </p:childTnLst>
                                </p:cTn>
                              </p:par>
                              <p:par>
                                <p:cTn id="21" presetID="4" presetClass="entr" presetSubtype="32"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ox(out)">
                                      <p:cBhvr>
                                        <p:cTn id="23" dur="500"/>
                                        <p:tgtEl>
                                          <p:spTgt spid="37"/>
                                        </p:tgtEl>
                                      </p:cBhvr>
                                    </p:animEffect>
                                  </p:childTnLst>
                                </p:cTn>
                              </p:par>
                              <p:par>
                                <p:cTn id="24" presetID="4" presetClass="entr" presetSubtype="32"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box(out)">
                                      <p:cBhvr>
                                        <p:cTn id="26" dur="500"/>
                                        <p:tgtEl>
                                          <p:spTgt spid="38"/>
                                        </p:tgtEl>
                                      </p:cBhvr>
                                    </p:animEffect>
                                  </p:childTnLst>
                                </p:cTn>
                              </p:par>
                              <p:par>
                                <p:cTn id="27" presetID="4" presetClass="entr" presetSubtype="32"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ox(out)">
                                      <p:cBhvr>
                                        <p:cTn id="29" dur="500"/>
                                        <p:tgtEl>
                                          <p:spTgt spid="39"/>
                                        </p:tgtEl>
                                      </p:cBhvr>
                                    </p:animEffect>
                                  </p:childTnLst>
                                </p:cTn>
                              </p:par>
                              <p:par>
                                <p:cTn id="30" presetID="4" presetClass="entr" presetSubtype="32"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ox(out)">
                                      <p:cBhvr>
                                        <p:cTn id="32" dur="500"/>
                                        <p:tgtEl>
                                          <p:spTgt spid="40"/>
                                        </p:tgtEl>
                                      </p:cBhvr>
                                    </p:animEffect>
                                  </p:childTnLst>
                                </p:cTn>
                              </p:par>
                              <p:par>
                                <p:cTn id="33" presetID="4" presetClass="entr" presetSubtype="32"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ox(out)">
                                      <p:cBhvr>
                                        <p:cTn id="35" dur="500"/>
                                        <p:tgtEl>
                                          <p:spTgt spid="41"/>
                                        </p:tgtEl>
                                      </p:cBhvr>
                                    </p:animEffect>
                                  </p:childTnLst>
                                </p:cTn>
                              </p:par>
                              <p:par>
                                <p:cTn id="36" presetID="4" presetClass="entr" presetSubtype="32"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box(out)">
                                      <p:cBhvr>
                                        <p:cTn id="38" dur="500"/>
                                        <p:tgtEl>
                                          <p:spTgt spid="42"/>
                                        </p:tgtEl>
                                      </p:cBhvr>
                                    </p:animEffect>
                                  </p:childTnLst>
                                </p:cTn>
                              </p:par>
                              <p:par>
                                <p:cTn id="39" presetID="4" presetClass="entr" presetSubtype="32"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box(out)">
                                      <p:cBhvr>
                                        <p:cTn id="41" dur="500"/>
                                        <p:tgtEl>
                                          <p:spTgt spid="43"/>
                                        </p:tgtEl>
                                      </p:cBhvr>
                                    </p:animEffect>
                                  </p:childTnLst>
                                </p:cTn>
                              </p:par>
                              <p:par>
                                <p:cTn id="42" presetID="4" presetClass="entr" presetSubtype="32" fill="hold" nodeType="with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box(out)">
                                      <p:cBhvr>
                                        <p:cTn id="44" dur="500"/>
                                        <p:tgtEl>
                                          <p:spTgt spid="44"/>
                                        </p:tgtEl>
                                      </p:cBhvr>
                                    </p:animEffect>
                                  </p:childTnLst>
                                </p:cTn>
                              </p:par>
                              <p:par>
                                <p:cTn id="45" presetID="4" presetClass="entr" presetSubtype="32"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box(out)">
                                      <p:cBhvr>
                                        <p:cTn id="47" dur="500"/>
                                        <p:tgtEl>
                                          <p:spTgt spid="45"/>
                                        </p:tgtEl>
                                      </p:cBhvr>
                                    </p:animEffect>
                                  </p:childTnLst>
                                </p:cTn>
                              </p:par>
                              <p:par>
                                <p:cTn id="48" presetID="4" presetClass="entr" presetSubtype="32" fill="hold" nodeType="with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box(out)">
                                      <p:cBhvr>
                                        <p:cTn id="50" dur="500"/>
                                        <p:tgtEl>
                                          <p:spTgt spid="46"/>
                                        </p:tgtEl>
                                      </p:cBhvr>
                                    </p:animEffect>
                                  </p:childTnLst>
                                </p:cTn>
                              </p:par>
                              <p:par>
                                <p:cTn id="51" presetID="4" presetClass="entr" presetSubtype="32" fill="hold" nodeType="with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box(out)">
                                      <p:cBhvr>
                                        <p:cTn id="53" dur="500"/>
                                        <p:tgtEl>
                                          <p:spTgt spid="47"/>
                                        </p:tgtEl>
                                      </p:cBhvr>
                                    </p:animEffect>
                                  </p:childTnLst>
                                </p:cTn>
                              </p:par>
                              <p:par>
                                <p:cTn id="54" presetID="4" presetClass="entr" presetSubtype="32" fill="hold" nodeType="with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box(out)">
                                      <p:cBhvr>
                                        <p:cTn id="56" dur="500"/>
                                        <p:tgtEl>
                                          <p:spTgt spid="48"/>
                                        </p:tgtEl>
                                      </p:cBhvr>
                                    </p:animEffect>
                                  </p:childTnLst>
                                </p:cTn>
                              </p:par>
                            </p:childTnLst>
                          </p:cTn>
                        </p:par>
                        <p:par>
                          <p:cTn id="57" fill="hold">
                            <p:stCondLst>
                              <p:cond delay="500"/>
                            </p:stCondLst>
                            <p:childTnLst>
                              <p:par>
                                <p:cTn id="58" presetID="10" presetClass="exit" presetSubtype="0" fill="hold" nodeType="afterEffect">
                                  <p:stCondLst>
                                    <p:cond delay="0"/>
                                  </p:stCondLst>
                                  <p:childTnLst>
                                    <p:animEffect transition="out" filter="fade">
                                      <p:cBhvr>
                                        <p:cTn id="59" dur="500"/>
                                        <p:tgtEl>
                                          <p:spTgt spid="48"/>
                                        </p:tgtEl>
                                      </p:cBhvr>
                                    </p:animEffect>
                                    <p:set>
                                      <p:cBhvr>
                                        <p:cTn id="60"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9" name="chuong suy nghi.wav"/>
                                        </p:tgtEl>
                                      </p:cMediaNode>
                                    </p:audio>
                                  </p:subTnLst>
                                </p:cTn>
                              </p:par>
                            </p:childTnLst>
                          </p:cTn>
                        </p:par>
                        <p:par>
                          <p:cTn id="61" fill="hold">
                            <p:stCondLst>
                              <p:cond delay="1000"/>
                            </p:stCondLst>
                            <p:childTnLst>
                              <p:par>
                                <p:cTn id="62" presetID="6" presetClass="exit" presetSubtype="32" fill="hold" nodeType="afterEffect">
                                  <p:stCondLst>
                                    <p:cond delay="0"/>
                                  </p:stCondLst>
                                  <p:childTnLst>
                                    <p:animEffect transition="out" filter="circle(out)">
                                      <p:cBhvr>
                                        <p:cTn id="63" dur="1000"/>
                                        <p:tgtEl>
                                          <p:spTgt spid="47"/>
                                        </p:tgtEl>
                                      </p:cBhvr>
                                    </p:animEffect>
                                    <p:set>
                                      <p:cBhvr>
                                        <p:cTn id="64" dur="1" fill="hold">
                                          <p:stCondLst>
                                            <p:cond delay="999"/>
                                          </p:stCondLst>
                                        </p:cTn>
                                        <p:tgtEl>
                                          <p:spTgt spid="47"/>
                                        </p:tgtEl>
                                        <p:attrNameLst>
                                          <p:attrName>style.visibility</p:attrName>
                                        </p:attrNameLst>
                                      </p:cBhvr>
                                      <p:to>
                                        <p:strVal val="hidden"/>
                                      </p:to>
                                    </p:set>
                                  </p:childTnLst>
                                </p:cTn>
                              </p:par>
                            </p:childTnLst>
                          </p:cTn>
                        </p:par>
                        <p:par>
                          <p:cTn id="65" fill="hold">
                            <p:stCondLst>
                              <p:cond delay="2000"/>
                            </p:stCondLst>
                            <p:childTnLst>
                              <p:par>
                                <p:cTn id="66" presetID="6" presetClass="exit" presetSubtype="32" fill="hold" nodeType="afterEffect">
                                  <p:stCondLst>
                                    <p:cond delay="0"/>
                                  </p:stCondLst>
                                  <p:childTnLst>
                                    <p:animEffect transition="out" filter="circle(out)">
                                      <p:cBhvr>
                                        <p:cTn id="67" dur="1000"/>
                                        <p:tgtEl>
                                          <p:spTgt spid="46"/>
                                        </p:tgtEl>
                                      </p:cBhvr>
                                    </p:animEffect>
                                    <p:set>
                                      <p:cBhvr>
                                        <p:cTn id="68" dur="1" fill="hold">
                                          <p:stCondLst>
                                            <p:cond delay="999"/>
                                          </p:stCondLst>
                                        </p:cTn>
                                        <p:tgtEl>
                                          <p:spTgt spid="46"/>
                                        </p:tgtEl>
                                        <p:attrNameLst>
                                          <p:attrName>style.visibility</p:attrName>
                                        </p:attrNameLst>
                                      </p:cBhvr>
                                      <p:to>
                                        <p:strVal val="hidden"/>
                                      </p:to>
                                    </p:set>
                                  </p:childTnLst>
                                </p:cTn>
                              </p:par>
                            </p:childTnLst>
                          </p:cTn>
                        </p:par>
                        <p:par>
                          <p:cTn id="69" fill="hold">
                            <p:stCondLst>
                              <p:cond delay="3000"/>
                            </p:stCondLst>
                            <p:childTnLst>
                              <p:par>
                                <p:cTn id="70" presetID="6" presetClass="exit" presetSubtype="32" fill="hold" nodeType="afterEffect">
                                  <p:stCondLst>
                                    <p:cond delay="0"/>
                                  </p:stCondLst>
                                  <p:childTnLst>
                                    <p:animEffect transition="out" filter="circle(out)">
                                      <p:cBhvr>
                                        <p:cTn id="71" dur="1000"/>
                                        <p:tgtEl>
                                          <p:spTgt spid="45"/>
                                        </p:tgtEl>
                                      </p:cBhvr>
                                    </p:animEffect>
                                    <p:set>
                                      <p:cBhvr>
                                        <p:cTn id="72" dur="1" fill="hold">
                                          <p:stCondLst>
                                            <p:cond delay="999"/>
                                          </p:stCondLst>
                                        </p:cTn>
                                        <p:tgtEl>
                                          <p:spTgt spid="45"/>
                                        </p:tgtEl>
                                        <p:attrNameLst>
                                          <p:attrName>style.visibility</p:attrName>
                                        </p:attrNameLst>
                                      </p:cBhvr>
                                      <p:to>
                                        <p:strVal val="hidden"/>
                                      </p:to>
                                    </p:set>
                                  </p:childTnLst>
                                </p:cTn>
                              </p:par>
                            </p:childTnLst>
                          </p:cTn>
                        </p:par>
                        <p:par>
                          <p:cTn id="73" fill="hold">
                            <p:stCondLst>
                              <p:cond delay="4000"/>
                            </p:stCondLst>
                            <p:childTnLst>
                              <p:par>
                                <p:cTn id="74" presetID="6" presetClass="exit" presetSubtype="32" fill="hold" nodeType="afterEffect">
                                  <p:stCondLst>
                                    <p:cond delay="0"/>
                                  </p:stCondLst>
                                  <p:childTnLst>
                                    <p:animEffect transition="out" filter="circle(out)">
                                      <p:cBhvr>
                                        <p:cTn id="75" dur="1000"/>
                                        <p:tgtEl>
                                          <p:spTgt spid="44"/>
                                        </p:tgtEl>
                                      </p:cBhvr>
                                    </p:animEffect>
                                    <p:set>
                                      <p:cBhvr>
                                        <p:cTn id="76" dur="1" fill="hold">
                                          <p:stCondLst>
                                            <p:cond delay="999"/>
                                          </p:stCondLst>
                                        </p:cTn>
                                        <p:tgtEl>
                                          <p:spTgt spid="44"/>
                                        </p:tgtEl>
                                        <p:attrNameLst>
                                          <p:attrName>style.visibility</p:attrName>
                                        </p:attrNameLst>
                                      </p:cBhvr>
                                      <p:to>
                                        <p:strVal val="hidden"/>
                                      </p:to>
                                    </p:set>
                                  </p:childTnLst>
                                </p:cTn>
                              </p:par>
                            </p:childTnLst>
                          </p:cTn>
                        </p:par>
                        <p:par>
                          <p:cTn id="77" fill="hold">
                            <p:stCondLst>
                              <p:cond delay="5000"/>
                            </p:stCondLst>
                            <p:childTnLst>
                              <p:par>
                                <p:cTn id="78" presetID="6" presetClass="exit" presetSubtype="32" fill="hold" nodeType="afterEffect">
                                  <p:stCondLst>
                                    <p:cond delay="0"/>
                                  </p:stCondLst>
                                  <p:childTnLst>
                                    <p:animEffect transition="out" filter="circle(out)">
                                      <p:cBhvr>
                                        <p:cTn id="79" dur="1000"/>
                                        <p:tgtEl>
                                          <p:spTgt spid="43"/>
                                        </p:tgtEl>
                                      </p:cBhvr>
                                    </p:animEffect>
                                    <p:set>
                                      <p:cBhvr>
                                        <p:cTn id="80" dur="1" fill="hold">
                                          <p:stCondLst>
                                            <p:cond delay="999"/>
                                          </p:stCondLst>
                                        </p:cTn>
                                        <p:tgtEl>
                                          <p:spTgt spid="43"/>
                                        </p:tgtEl>
                                        <p:attrNameLst>
                                          <p:attrName>style.visibility</p:attrName>
                                        </p:attrNameLst>
                                      </p:cBhvr>
                                      <p:to>
                                        <p:strVal val="hidden"/>
                                      </p:to>
                                    </p:set>
                                  </p:childTnLst>
                                </p:cTn>
                              </p:par>
                            </p:childTnLst>
                          </p:cTn>
                        </p:par>
                        <p:par>
                          <p:cTn id="81" fill="hold">
                            <p:stCondLst>
                              <p:cond delay="6000"/>
                            </p:stCondLst>
                            <p:childTnLst>
                              <p:par>
                                <p:cTn id="82" presetID="6" presetClass="exit" presetSubtype="32" fill="hold" nodeType="afterEffect">
                                  <p:stCondLst>
                                    <p:cond delay="0"/>
                                  </p:stCondLst>
                                  <p:childTnLst>
                                    <p:animEffect transition="out" filter="circle(out)">
                                      <p:cBhvr>
                                        <p:cTn id="83" dur="1000"/>
                                        <p:tgtEl>
                                          <p:spTgt spid="42"/>
                                        </p:tgtEl>
                                      </p:cBhvr>
                                    </p:animEffect>
                                    <p:set>
                                      <p:cBhvr>
                                        <p:cTn id="84" dur="1" fill="hold">
                                          <p:stCondLst>
                                            <p:cond delay="999"/>
                                          </p:stCondLst>
                                        </p:cTn>
                                        <p:tgtEl>
                                          <p:spTgt spid="42"/>
                                        </p:tgtEl>
                                        <p:attrNameLst>
                                          <p:attrName>style.visibility</p:attrName>
                                        </p:attrNameLst>
                                      </p:cBhvr>
                                      <p:to>
                                        <p:strVal val="hidden"/>
                                      </p:to>
                                    </p:set>
                                  </p:childTnLst>
                                </p:cTn>
                              </p:par>
                            </p:childTnLst>
                          </p:cTn>
                        </p:par>
                        <p:par>
                          <p:cTn id="85" fill="hold">
                            <p:stCondLst>
                              <p:cond delay="7000"/>
                            </p:stCondLst>
                            <p:childTnLst>
                              <p:par>
                                <p:cTn id="86" presetID="6" presetClass="exit" presetSubtype="32" fill="hold" nodeType="afterEffect">
                                  <p:stCondLst>
                                    <p:cond delay="0"/>
                                  </p:stCondLst>
                                  <p:childTnLst>
                                    <p:animEffect transition="out" filter="circle(out)">
                                      <p:cBhvr>
                                        <p:cTn id="87" dur="1000"/>
                                        <p:tgtEl>
                                          <p:spTgt spid="41"/>
                                        </p:tgtEl>
                                      </p:cBhvr>
                                    </p:animEffect>
                                    <p:set>
                                      <p:cBhvr>
                                        <p:cTn id="88" dur="1" fill="hold">
                                          <p:stCondLst>
                                            <p:cond delay="999"/>
                                          </p:stCondLst>
                                        </p:cTn>
                                        <p:tgtEl>
                                          <p:spTgt spid="41"/>
                                        </p:tgtEl>
                                        <p:attrNameLst>
                                          <p:attrName>style.visibility</p:attrName>
                                        </p:attrNameLst>
                                      </p:cBhvr>
                                      <p:to>
                                        <p:strVal val="hidden"/>
                                      </p:to>
                                    </p:set>
                                  </p:childTnLst>
                                </p:cTn>
                              </p:par>
                            </p:childTnLst>
                          </p:cTn>
                        </p:par>
                        <p:par>
                          <p:cTn id="89" fill="hold">
                            <p:stCondLst>
                              <p:cond delay="8000"/>
                            </p:stCondLst>
                            <p:childTnLst>
                              <p:par>
                                <p:cTn id="90" presetID="6" presetClass="exit" presetSubtype="32" fill="hold" nodeType="afterEffect">
                                  <p:stCondLst>
                                    <p:cond delay="0"/>
                                  </p:stCondLst>
                                  <p:childTnLst>
                                    <p:animEffect transition="out" filter="circle(out)">
                                      <p:cBhvr>
                                        <p:cTn id="91" dur="1000"/>
                                        <p:tgtEl>
                                          <p:spTgt spid="40"/>
                                        </p:tgtEl>
                                      </p:cBhvr>
                                    </p:animEffect>
                                    <p:set>
                                      <p:cBhvr>
                                        <p:cTn id="92" dur="1" fill="hold">
                                          <p:stCondLst>
                                            <p:cond delay="999"/>
                                          </p:stCondLst>
                                        </p:cTn>
                                        <p:tgtEl>
                                          <p:spTgt spid="40"/>
                                        </p:tgtEl>
                                        <p:attrNameLst>
                                          <p:attrName>style.visibility</p:attrName>
                                        </p:attrNameLst>
                                      </p:cBhvr>
                                      <p:to>
                                        <p:strVal val="hidden"/>
                                      </p:to>
                                    </p:set>
                                  </p:childTnLst>
                                </p:cTn>
                              </p:par>
                            </p:childTnLst>
                          </p:cTn>
                        </p:par>
                        <p:par>
                          <p:cTn id="93" fill="hold">
                            <p:stCondLst>
                              <p:cond delay="9000"/>
                            </p:stCondLst>
                            <p:childTnLst>
                              <p:par>
                                <p:cTn id="94" presetID="6" presetClass="exit" presetSubtype="32" fill="hold" nodeType="afterEffect">
                                  <p:stCondLst>
                                    <p:cond delay="0"/>
                                  </p:stCondLst>
                                  <p:childTnLst>
                                    <p:animEffect transition="out" filter="circle(out)">
                                      <p:cBhvr>
                                        <p:cTn id="95" dur="1000"/>
                                        <p:tgtEl>
                                          <p:spTgt spid="39"/>
                                        </p:tgtEl>
                                      </p:cBhvr>
                                    </p:animEffect>
                                    <p:set>
                                      <p:cBhvr>
                                        <p:cTn id="96" dur="1" fill="hold">
                                          <p:stCondLst>
                                            <p:cond delay="999"/>
                                          </p:stCondLst>
                                        </p:cTn>
                                        <p:tgtEl>
                                          <p:spTgt spid="39"/>
                                        </p:tgtEl>
                                        <p:attrNameLst>
                                          <p:attrName>style.visibility</p:attrName>
                                        </p:attrNameLst>
                                      </p:cBhvr>
                                      <p:to>
                                        <p:strVal val="hidden"/>
                                      </p:to>
                                    </p:set>
                                  </p:childTnLst>
                                </p:cTn>
                              </p:par>
                            </p:childTnLst>
                          </p:cTn>
                        </p:par>
                        <p:par>
                          <p:cTn id="97" fill="hold">
                            <p:stCondLst>
                              <p:cond delay="10000"/>
                            </p:stCondLst>
                            <p:childTnLst>
                              <p:par>
                                <p:cTn id="98" presetID="6" presetClass="exit" presetSubtype="32" fill="hold" nodeType="afterEffect">
                                  <p:stCondLst>
                                    <p:cond delay="0"/>
                                  </p:stCondLst>
                                  <p:childTnLst>
                                    <p:animEffect transition="out" filter="circle(out)">
                                      <p:cBhvr>
                                        <p:cTn id="99" dur="1000"/>
                                        <p:tgtEl>
                                          <p:spTgt spid="38"/>
                                        </p:tgtEl>
                                      </p:cBhvr>
                                    </p:animEffect>
                                    <p:set>
                                      <p:cBhvr>
                                        <p:cTn id="100" dur="1" fill="hold">
                                          <p:stCondLst>
                                            <p:cond delay="999"/>
                                          </p:stCondLst>
                                        </p:cTn>
                                        <p:tgtEl>
                                          <p:spTgt spid="38"/>
                                        </p:tgtEl>
                                        <p:attrNameLst>
                                          <p:attrName>style.visibility</p:attrName>
                                        </p:attrNameLst>
                                      </p:cBhvr>
                                      <p:to>
                                        <p:strVal val="hidden"/>
                                      </p:to>
                                    </p:set>
                                  </p:childTnLst>
                                </p:cTn>
                              </p:par>
                            </p:childTnLst>
                          </p:cTn>
                        </p:par>
                        <p:par>
                          <p:cTn id="101" fill="hold">
                            <p:stCondLst>
                              <p:cond delay="11000"/>
                            </p:stCondLst>
                            <p:childTnLst>
                              <p:par>
                                <p:cTn id="102" presetID="1" presetClass="entr" presetSubtype="0" fill="hold" nodeType="afterEffect">
                                  <p:stCondLst>
                                    <p:cond delay="0"/>
                                  </p:stCondLst>
                                  <p:childTnLst>
                                    <p:set>
                                      <p:cBhvr>
                                        <p:cTn id="103" dur="1" fill="hold">
                                          <p:stCondLst>
                                            <p:cond delay="0"/>
                                          </p:stCondLst>
                                        </p:cTn>
                                        <p:tgtEl>
                                          <p:spTgt spid="33"/>
                                        </p:tgtEl>
                                        <p:attrNameLst>
                                          <p:attrName>style.visibility</p:attrName>
                                        </p:attrNameLst>
                                      </p:cBhvr>
                                      <p:to>
                                        <p:strVal val="visible"/>
                                      </p:to>
                                    </p:set>
                                  </p:childTnLst>
                                </p:cTn>
                              </p:par>
                            </p:childTnLst>
                          </p:cTn>
                        </p:par>
                        <p:par>
                          <p:cTn id="104" fill="hold">
                            <p:stCondLst>
                              <p:cond delay="11000"/>
                            </p:stCondLst>
                            <p:childTnLst>
                              <p:par>
                                <p:cTn id="105" presetID="31" presetClass="exit" presetSubtype="0" fill="hold" nodeType="afterEffect">
                                  <p:stCondLst>
                                    <p:cond delay="0"/>
                                  </p:stCondLst>
                                  <p:childTnLst>
                                    <p:anim calcmode="lin" valueType="num">
                                      <p:cBhvr>
                                        <p:cTn id="106" dur="1000"/>
                                        <p:tgtEl>
                                          <p:spTgt spid="37"/>
                                        </p:tgtEl>
                                        <p:attrNameLst>
                                          <p:attrName>ppt_w</p:attrName>
                                        </p:attrNameLst>
                                      </p:cBhvr>
                                      <p:tavLst>
                                        <p:tav tm="0">
                                          <p:val>
                                            <p:strVal val="ppt_w"/>
                                          </p:val>
                                        </p:tav>
                                        <p:tav tm="100000">
                                          <p:val>
                                            <p:fltVal val="0"/>
                                          </p:val>
                                        </p:tav>
                                      </p:tavLst>
                                    </p:anim>
                                    <p:anim calcmode="lin" valueType="num">
                                      <p:cBhvr>
                                        <p:cTn id="107" dur="1000"/>
                                        <p:tgtEl>
                                          <p:spTgt spid="37"/>
                                        </p:tgtEl>
                                        <p:attrNameLst>
                                          <p:attrName>ppt_h</p:attrName>
                                        </p:attrNameLst>
                                      </p:cBhvr>
                                      <p:tavLst>
                                        <p:tav tm="0">
                                          <p:val>
                                            <p:strVal val="ppt_h"/>
                                          </p:val>
                                        </p:tav>
                                        <p:tav tm="100000">
                                          <p:val>
                                            <p:fltVal val="0"/>
                                          </p:val>
                                        </p:tav>
                                      </p:tavLst>
                                    </p:anim>
                                    <p:anim calcmode="lin" valueType="num">
                                      <p:cBhvr>
                                        <p:cTn id="108" dur="1000"/>
                                        <p:tgtEl>
                                          <p:spTgt spid="37"/>
                                        </p:tgtEl>
                                        <p:attrNameLst>
                                          <p:attrName>style.rotation</p:attrName>
                                        </p:attrNameLst>
                                      </p:cBhvr>
                                      <p:tavLst>
                                        <p:tav tm="0">
                                          <p:val>
                                            <p:fltVal val="0"/>
                                          </p:val>
                                        </p:tav>
                                        <p:tav tm="100000">
                                          <p:val>
                                            <p:fltVal val="90"/>
                                          </p:val>
                                        </p:tav>
                                      </p:tavLst>
                                    </p:anim>
                                    <p:animEffect transition="out" filter="fade">
                                      <p:cBhvr>
                                        <p:cTn id="109" dur="1000"/>
                                        <p:tgtEl>
                                          <p:spTgt spid="37"/>
                                        </p:tgtEl>
                                      </p:cBhvr>
                                    </p:animEffect>
                                    <p:set>
                                      <p:cBhvr>
                                        <p:cTn id="110"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10" name="ket-thuc-final.wav"/>
                                        </p:tgtEl>
                                      </p:cMediaNode>
                                    </p:audio>
                                  </p:subTnLst>
                                </p:cTn>
                              </p:par>
                            </p:childTnLst>
                          </p:cTn>
                        </p:par>
                      </p:childTnLst>
                    </p:cTn>
                  </p:par>
                  <p:par>
                    <p:cTn id="111" fill="hold">
                      <p:stCondLst>
                        <p:cond delay="indefinite"/>
                      </p:stCondLst>
                      <p:childTnLst>
                        <p:par>
                          <p:cTn id="112" fill="hold">
                            <p:stCondLst>
                              <p:cond delay="0"/>
                            </p:stCondLst>
                            <p:childTnLst>
                              <p:par>
                                <p:cTn id="113" presetID="1" presetClass="mediacall" presetSubtype="0" fill="hold" nodeType="clickEffect">
                                  <p:stCondLst>
                                    <p:cond delay="0"/>
                                  </p:stCondLst>
                                  <p:childTnLst>
                                    <p:cmd type="call" cmd="playFrom(0.0)">
                                      <p:cBhvr>
                                        <p:cTn id="114" dur="7523" fill="hold"/>
                                        <p:tgtEl>
                                          <p:spTgt spid="23"/>
                                        </p:tgtEl>
                                      </p:cBhvr>
                                    </p:cmd>
                                  </p:childTnLst>
                                </p:cTn>
                              </p:par>
                            </p:childTnLst>
                          </p:cTn>
                        </p:par>
                      </p:childTnLst>
                    </p:cTn>
                  </p:par>
                  <p:par>
                    <p:cTn id="115" fill="hold">
                      <p:stCondLst>
                        <p:cond delay="indefinite"/>
                      </p:stCondLst>
                      <p:childTnLst>
                        <p:par>
                          <p:cTn id="116" fill="hold">
                            <p:stCondLst>
                              <p:cond delay="0"/>
                            </p:stCondLst>
                            <p:childTnLst>
                              <p:par>
                                <p:cTn id="117" presetID="16" presetClass="entr" presetSubtype="21" fill="hold" nodeType="clickEffect">
                                  <p:stCondLst>
                                    <p:cond delay="0"/>
                                  </p:stCondLst>
                                  <p:childTnLst>
                                    <p:set>
                                      <p:cBhvr>
                                        <p:cTn id="118" dur="1" fill="hold">
                                          <p:stCondLst>
                                            <p:cond delay="0"/>
                                          </p:stCondLst>
                                        </p:cTn>
                                        <p:tgtEl>
                                          <p:spTgt spid="3"/>
                                        </p:tgtEl>
                                        <p:attrNameLst>
                                          <p:attrName>style.visibility</p:attrName>
                                        </p:attrNameLst>
                                      </p:cBhvr>
                                      <p:to>
                                        <p:strVal val="visible"/>
                                      </p:to>
                                    </p:set>
                                    <p:animEffect transition="in" filter="barn(inVertical)">
                                      <p:cBhvr>
                                        <p:cTn id="1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6477000" y="179420"/>
            <a:ext cx="7086600" cy="1338828"/>
          </a:xfrm>
          <a:prstGeom prst="rect">
            <a:avLst/>
          </a:prstGeom>
          <a:noFill/>
        </p:spPr>
        <p:txBody>
          <a:bodyPr wrap="square" rtlCol="0">
            <a:spAutoFit/>
          </a:bodyPr>
          <a:lstStyle/>
          <a:p>
            <a:r>
              <a:rPr lang="en-US" sz="8100" dirty="0">
                <a:solidFill>
                  <a:srgbClr val="FFFF00"/>
                </a:solidFill>
                <a:latin typeface="Algerian" pitchFamily="82" charset="0"/>
              </a:rPr>
              <a:t>CÂU HỎI 7 </a:t>
            </a:r>
          </a:p>
        </p:txBody>
      </p:sp>
      <p:graphicFrame>
        <p:nvGraphicFramePr>
          <p:cNvPr id="34" name="Object 33"/>
          <p:cNvGraphicFramePr>
            <a:graphicFrameLocks noChangeAspect="1"/>
          </p:cNvGraphicFramePr>
          <p:nvPr/>
        </p:nvGraphicFramePr>
        <p:xfrm>
          <a:off x="9477375" y="3557588"/>
          <a:ext cx="171450" cy="266700"/>
        </p:xfrm>
        <a:graphic>
          <a:graphicData uri="http://schemas.openxmlformats.org/presentationml/2006/ole">
            <mc:AlternateContent xmlns:mc="http://schemas.openxmlformats.org/markup-compatibility/2006">
              <mc:Choice xmlns:v="urn:schemas-microsoft-com:vml" Requires="v">
                <p:oleObj name="Equation" r:id="rId11" imgW="114120" imgH="177480" progId="Equation.DSMT4">
                  <p:embed/>
                </p:oleObj>
              </mc:Choice>
              <mc:Fallback>
                <p:oleObj name="Equation" r:id="rId11" imgW="11412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7375"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4038600" y="5607937"/>
            <a:ext cx="10020299" cy="3416320"/>
          </a:xfrm>
          <a:prstGeom prst="rect">
            <a:avLst/>
          </a:prstGeom>
          <a:solidFill>
            <a:schemeClr val="tx1">
              <a:alpha val="47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vi-VN" sz="5400">
                <a:solidFill>
                  <a:schemeClr val="bg1"/>
                </a:solidFill>
                <a:latin typeface="Times New Roman" panose="02020603050405020304" pitchFamily="18" charset="0"/>
                <a:cs typeface="Times New Roman" panose="02020603050405020304" pitchFamily="18" charset="0"/>
              </a:rPr>
              <a:t>A. Cho những mảnh đời bất hạnh.</a:t>
            </a:r>
            <a:endParaRPr lang="en-GB" sz="5400">
              <a:solidFill>
                <a:schemeClr val="bg1"/>
              </a:solidFill>
              <a:latin typeface="Times New Roman" panose="02020603050405020304" pitchFamily="18" charset="0"/>
              <a:cs typeface="Times New Roman" panose="02020603050405020304" pitchFamily="18" charset="0"/>
            </a:endParaRPr>
          </a:p>
          <a:p>
            <a:r>
              <a:rPr lang="vi-VN" sz="5400">
                <a:solidFill>
                  <a:schemeClr val="bg1"/>
                </a:solidFill>
                <a:latin typeface="Times New Roman" panose="02020603050405020304" pitchFamily="18" charset="0"/>
                <a:cs typeface="Times New Roman" panose="02020603050405020304" pitchFamily="18" charset="0"/>
              </a:rPr>
              <a:t>B. Cho chính mình.</a:t>
            </a:r>
            <a:endParaRPr lang="en-GB" sz="5400">
              <a:solidFill>
                <a:schemeClr val="bg1"/>
              </a:solidFill>
              <a:latin typeface="Times New Roman" panose="02020603050405020304" pitchFamily="18" charset="0"/>
              <a:cs typeface="Times New Roman" panose="02020603050405020304" pitchFamily="18" charset="0"/>
            </a:endParaRPr>
          </a:p>
          <a:p>
            <a:r>
              <a:rPr lang="vi-VN" sz="5400">
                <a:solidFill>
                  <a:schemeClr val="bg1"/>
                </a:solidFill>
                <a:latin typeface="Times New Roman" panose="02020603050405020304" pitchFamily="18" charset="0"/>
                <a:cs typeface="Times New Roman" panose="02020603050405020304" pitchFamily="18" charset="0"/>
              </a:rPr>
              <a:t>C. Cho tất cả mọi người.</a:t>
            </a:r>
            <a:endParaRPr lang="en-GB" sz="5400">
              <a:solidFill>
                <a:schemeClr val="bg1"/>
              </a:solidFill>
              <a:latin typeface="Times New Roman" panose="02020603050405020304" pitchFamily="18" charset="0"/>
              <a:cs typeface="Times New Roman" panose="02020603050405020304" pitchFamily="18" charset="0"/>
            </a:endParaRPr>
          </a:p>
          <a:p>
            <a:r>
              <a:rPr lang="vi-VN" sz="5400">
                <a:solidFill>
                  <a:schemeClr val="bg1"/>
                </a:solidFill>
                <a:latin typeface="Times New Roman" panose="02020603050405020304" pitchFamily="18" charset="0"/>
                <a:cs typeface="Times New Roman" panose="02020603050405020304" pitchFamily="18" charset="0"/>
              </a:rPr>
              <a:t>D. Cho những kiếp tài hoa.</a:t>
            </a:r>
            <a:endParaRPr lang="en-GB" sz="5400">
              <a:solidFill>
                <a:schemeClr val="bg1"/>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2419878" y="2454366"/>
            <a:ext cx="13371628" cy="1754326"/>
          </a:xfrm>
          <a:prstGeom prst="rect">
            <a:avLst/>
          </a:prstGeom>
          <a:solidFill>
            <a:schemeClr val="tx1">
              <a:alpha val="47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vi-VN" sz="5400">
                <a:solidFill>
                  <a:schemeClr val="bg1"/>
                </a:solidFill>
                <a:latin typeface="Times New Roman" panose="02020603050405020304" pitchFamily="18" charset="0"/>
                <a:cs typeface="Times New Roman" panose="02020603050405020304" pitchFamily="18" charset="0"/>
              </a:rPr>
              <a:t>Ý nào sau đây chưa chính xác về bài thơ?</a:t>
            </a:r>
            <a:endParaRPr lang="en-GB" sz="5400">
              <a:solidFill>
                <a:schemeClr val="bg1"/>
              </a:solidFill>
              <a:latin typeface="Times New Roman" panose="02020603050405020304" pitchFamily="18" charset="0"/>
              <a:cs typeface="Times New Roman" panose="02020603050405020304" pitchFamily="18" charset="0"/>
            </a:endParaRPr>
          </a:p>
          <a:p>
            <a:r>
              <a:rPr lang="vi-VN" sz="5400">
                <a:solidFill>
                  <a:schemeClr val="bg1"/>
                </a:solidFill>
                <a:latin typeface="Times New Roman" panose="02020603050405020304" pitchFamily="18" charset="0"/>
                <a:cs typeface="Times New Roman" panose="02020603050405020304" pitchFamily="18" charset="0"/>
              </a:rPr>
              <a:t>Bài thơ</a:t>
            </a:r>
            <a:r>
              <a:rPr lang="vi-VN" sz="5400" b="1" i="1">
                <a:solidFill>
                  <a:schemeClr val="bg1"/>
                </a:solidFill>
                <a:latin typeface="Times New Roman" panose="02020603050405020304" pitchFamily="18" charset="0"/>
                <a:cs typeface="Times New Roman" panose="02020603050405020304" pitchFamily="18" charset="0"/>
              </a:rPr>
              <a:t> Đọc Tiểu Thanh kí</a:t>
            </a:r>
            <a:r>
              <a:rPr lang="vi-VN" sz="5400">
                <a:solidFill>
                  <a:schemeClr val="bg1"/>
                </a:solidFill>
                <a:latin typeface="Times New Roman" panose="02020603050405020304" pitchFamily="18" charset="0"/>
                <a:cs typeface="Times New Roman" panose="02020603050405020304" pitchFamily="18" charset="0"/>
              </a:rPr>
              <a:t> là tiếng khóc...</a:t>
            </a:r>
            <a:endParaRPr lang="en-GB" sz="5400">
              <a:solidFill>
                <a:schemeClr val="bg1"/>
              </a:solidFill>
              <a:latin typeface="Times New Roman" panose="02020603050405020304" pitchFamily="18" charset="0"/>
              <a:cs typeface="Times New Roman" panose="02020603050405020304" pitchFamily="18" charset="0"/>
            </a:endParaRPr>
          </a:p>
        </p:txBody>
      </p:sp>
      <p:pic>
        <p:nvPicPr>
          <p:cNvPr id="33" name="Picture 4" descr="het gi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5946389"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6083251" y="755339"/>
            <a:ext cx="1671761" cy="1480205"/>
          </a:xfrm>
          <a:prstGeom prst="ellipse">
            <a:avLst/>
          </a:prstGeom>
          <a:ln>
            <a:noFill/>
          </a:ln>
          <a:effectLst>
            <a:softEdge rad="112500"/>
          </a:effectLst>
        </p:spPr>
      </p:pic>
      <p:sp>
        <p:nvSpPr>
          <p:cNvPr id="38" name="Hình chữ nhật 85"/>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5896597" y="255422"/>
            <a:ext cx="2045067"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6106781" y="914401"/>
            <a:ext cx="1624698" cy="1615301"/>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318" y="-304883"/>
            <a:ext cx="2561235" cy="2565177"/>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6869893" y="9029700"/>
            <a:ext cx="914400" cy="914400"/>
          </a:xfrm>
          <a:prstGeom prst="rect">
            <a:avLst/>
          </a:prstGeom>
        </p:spPr>
      </p:pic>
      <p:pic>
        <p:nvPicPr>
          <p:cNvPr id="22" name="Picture 19" descr="WHITME~1">
            <a:hlinkClick r:id="rId18" action="ppaction://hlinksldjump"/>
            <a:extLst>
              <a:ext uri="{FF2B5EF4-FFF2-40B4-BE49-F238E27FC236}">
                <a16:creationId xmlns:a16="http://schemas.microsoft.com/office/drawing/2014/main" id="{7E47B095-C243-4CA0-9F69-028CBB6D3FDB}"/>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14387823" y="9144002"/>
            <a:ext cx="3017547" cy="12049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20"/>
          <a:stretch>
            <a:fillRect/>
          </a:stretch>
        </p:blipFill>
        <p:spPr>
          <a:xfrm>
            <a:off x="3165270" y="7215202"/>
            <a:ext cx="1746656" cy="1399154"/>
          </a:xfrm>
          <a:prstGeom prst="rect">
            <a:avLst/>
          </a:prstGeom>
        </p:spPr>
      </p:pic>
    </p:spTree>
    <p:custDataLst>
      <p:tags r:id="rId1"/>
    </p:custDataLst>
    <p:extLst>
      <p:ext uri="{BB962C8B-B14F-4D97-AF65-F5344CB8AC3E}">
        <p14:creationId xmlns:p14="http://schemas.microsoft.com/office/powerpoint/2010/main" val="180373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8" name="nen.wav"/>
                                        </p:tgtEl>
                                      </p:cMediaNode>
                                    </p:audio>
                                  </p:sub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box(out)">
                                      <p:cBhvr>
                                        <p:cTn id="20" dur="500"/>
                                        <p:tgtEl>
                                          <p:spTgt spid="33"/>
                                        </p:tgtEl>
                                      </p:cBhvr>
                                    </p:animEffect>
                                  </p:childTnLst>
                                </p:cTn>
                              </p:par>
                              <p:par>
                                <p:cTn id="21" presetID="4" presetClass="entr" presetSubtype="32"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ox(out)">
                                      <p:cBhvr>
                                        <p:cTn id="23" dur="500"/>
                                        <p:tgtEl>
                                          <p:spTgt spid="37"/>
                                        </p:tgtEl>
                                      </p:cBhvr>
                                    </p:animEffect>
                                  </p:childTnLst>
                                </p:cTn>
                              </p:par>
                              <p:par>
                                <p:cTn id="24" presetID="4" presetClass="entr" presetSubtype="32"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box(out)">
                                      <p:cBhvr>
                                        <p:cTn id="26" dur="500"/>
                                        <p:tgtEl>
                                          <p:spTgt spid="38"/>
                                        </p:tgtEl>
                                      </p:cBhvr>
                                    </p:animEffect>
                                  </p:childTnLst>
                                </p:cTn>
                              </p:par>
                              <p:par>
                                <p:cTn id="27" presetID="4" presetClass="entr" presetSubtype="32"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ox(out)">
                                      <p:cBhvr>
                                        <p:cTn id="29" dur="500"/>
                                        <p:tgtEl>
                                          <p:spTgt spid="39"/>
                                        </p:tgtEl>
                                      </p:cBhvr>
                                    </p:animEffect>
                                  </p:childTnLst>
                                </p:cTn>
                              </p:par>
                              <p:par>
                                <p:cTn id="30" presetID="4" presetClass="entr" presetSubtype="32"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ox(out)">
                                      <p:cBhvr>
                                        <p:cTn id="32" dur="500"/>
                                        <p:tgtEl>
                                          <p:spTgt spid="40"/>
                                        </p:tgtEl>
                                      </p:cBhvr>
                                    </p:animEffect>
                                  </p:childTnLst>
                                </p:cTn>
                              </p:par>
                              <p:par>
                                <p:cTn id="33" presetID="4" presetClass="entr" presetSubtype="32"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ox(out)">
                                      <p:cBhvr>
                                        <p:cTn id="35" dur="500"/>
                                        <p:tgtEl>
                                          <p:spTgt spid="41"/>
                                        </p:tgtEl>
                                      </p:cBhvr>
                                    </p:animEffect>
                                  </p:childTnLst>
                                </p:cTn>
                              </p:par>
                              <p:par>
                                <p:cTn id="36" presetID="4" presetClass="entr" presetSubtype="32"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box(out)">
                                      <p:cBhvr>
                                        <p:cTn id="38" dur="500"/>
                                        <p:tgtEl>
                                          <p:spTgt spid="42"/>
                                        </p:tgtEl>
                                      </p:cBhvr>
                                    </p:animEffect>
                                  </p:childTnLst>
                                </p:cTn>
                              </p:par>
                              <p:par>
                                <p:cTn id="39" presetID="4" presetClass="entr" presetSubtype="32"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box(out)">
                                      <p:cBhvr>
                                        <p:cTn id="41" dur="500"/>
                                        <p:tgtEl>
                                          <p:spTgt spid="43"/>
                                        </p:tgtEl>
                                      </p:cBhvr>
                                    </p:animEffect>
                                  </p:childTnLst>
                                </p:cTn>
                              </p:par>
                              <p:par>
                                <p:cTn id="42" presetID="4" presetClass="entr" presetSubtype="32" fill="hold" nodeType="with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box(out)">
                                      <p:cBhvr>
                                        <p:cTn id="44" dur="500"/>
                                        <p:tgtEl>
                                          <p:spTgt spid="44"/>
                                        </p:tgtEl>
                                      </p:cBhvr>
                                    </p:animEffect>
                                  </p:childTnLst>
                                </p:cTn>
                              </p:par>
                              <p:par>
                                <p:cTn id="45" presetID="4" presetClass="entr" presetSubtype="32"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box(out)">
                                      <p:cBhvr>
                                        <p:cTn id="47" dur="500"/>
                                        <p:tgtEl>
                                          <p:spTgt spid="45"/>
                                        </p:tgtEl>
                                      </p:cBhvr>
                                    </p:animEffect>
                                  </p:childTnLst>
                                </p:cTn>
                              </p:par>
                              <p:par>
                                <p:cTn id="48" presetID="4" presetClass="entr" presetSubtype="32" fill="hold" nodeType="with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box(out)">
                                      <p:cBhvr>
                                        <p:cTn id="50" dur="500"/>
                                        <p:tgtEl>
                                          <p:spTgt spid="46"/>
                                        </p:tgtEl>
                                      </p:cBhvr>
                                    </p:animEffect>
                                  </p:childTnLst>
                                </p:cTn>
                              </p:par>
                              <p:par>
                                <p:cTn id="51" presetID="4" presetClass="entr" presetSubtype="32" fill="hold" nodeType="with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box(out)">
                                      <p:cBhvr>
                                        <p:cTn id="53" dur="500"/>
                                        <p:tgtEl>
                                          <p:spTgt spid="47"/>
                                        </p:tgtEl>
                                      </p:cBhvr>
                                    </p:animEffect>
                                  </p:childTnLst>
                                </p:cTn>
                              </p:par>
                              <p:par>
                                <p:cTn id="54" presetID="4" presetClass="entr" presetSubtype="32" fill="hold" nodeType="with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box(out)">
                                      <p:cBhvr>
                                        <p:cTn id="56" dur="500"/>
                                        <p:tgtEl>
                                          <p:spTgt spid="48"/>
                                        </p:tgtEl>
                                      </p:cBhvr>
                                    </p:animEffect>
                                  </p:childTnLst>
                                </p:cTn>
                              </p:par>
                            </p:childTnLst>
                          </p:cTn>
                        </p:par>
                        <p:par>
                          <p:cTn id="57" fill="hold">
                            <p:stCondLst>
                              <p:cond delay="500"/>
                            </p:stCondLst>
                            <p:childTnLst>
                              <p:par>
                                <p:cTn id="58" presetID="10" presetClass="exit" presetSubtype="0" fill="hold" nodeType="afterEffect">
                                  <p:stCondLst>
                                    <p:cond delay="0"/>
                                  </p:stCondLst>
                                  <p:childTnLst>
                                    <p:animEffect transition="out" filter="fade">
                                      <p:cBhvr>
                                        <p:cTn id="59" dur="500"/>
                                        <p:tgtEl>
                                          <p:spTgt spid="48"/>
                                        </p:tgtEl>
                                      </p:cBhvr>
                                    </p:animEffect>
                                    <p:set>
                                      <p:cBhvr>
                                        <p:cTn id="60"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9" name="chuong suy nghi.wav"/>
                                        </p:tgtEl>
                                      </p:cMediaNode>
                                    </p:audio>
                                  </p:subTnLst>
                                </p:cTn>
                              </p:par>
                            </p:childTnLst>
                          </p:cTn>
                        </p:par>
                        <p:par>
                          <p:cTn id="61" fill="hold">
                            <p:stCondLst>
                              <p:cond delay="1000"/>
                            </p:stCondLst>
                            <p:childTnLst>
                              <p:par>
                                <p:cTn id="62" presetID="6" presetClass="exit" presetSubtype="32" fill="hold" nodeType="afterEffect">
                                  <p:stCondLst>
                                    <p:cond delay="0"/>
                                  </p:stCondLst>
                                  <p:childTnLst>
                                    <p:animEffect transition="out" filter="circle(out)">
                                      <p:cBhvr>
                                        <p:cTn id="63" dur="1000"/>
                                        <p:tgtEl>
                                          <p:spTgt spid="47"/>
                                        </p:tgtEl>
                                      </p:cBhvr>
                                    </p:animEffect>
                                    <p:set>
                                      <p:cBhvr>
                                        <p:cTn id="64" dur="1" fill="hold">
                                          <p:stCondLst>
                                            <p:cond delay="999"/>
                                          </p:stCondLst>
                                        </p:cTn>
                                        <p:tgtEl>
                                          <p:spTgt spid="47"/>
                                        </p:tgtEl>
                                        <p:attrNameLst>
                                          <p:attrName>style.visibility</p:attrName>
                                        </p:attrNameLst>
                                      </p:cBhvr>
                                      <p:to>
                                        <p:strVal val="hidden"/>
                                      </p:to>
                                    </p:set>
                                  </p:childTnLst>
                                </p:cTn>
                              </p:par>
                            </p:childTnLst>
                          </p:cTn>
                        </p:par>
                        <p:par>
                          <p:cTn id="65" fill="hold">
                            <p:stCondLst>
                              <p:cond delay="2000"/>
                            </p:stCondLst>
                            <p:childTnLst>
                              <p:par>
                                <p:cTn id="66" presetID="6" presetClass="exit" presetSubtype="32" fill="hold" nodeType="afterEffect">
                                  <p:stCondLst>
                                    <p:cond delay="0"/>
                                  </p:stCondLst>
                                  <p:childTnLst>
                                    <p:animEffect transition="out" filter="circle(out)">
                                      <p:cBhvr>
                                        <p:cTn id="67" dur="1000"/>
                                        <p:tgtEl>
                                          <p:spTgt spid="46"/>
                                        </p:tgtEl>
                                      </p:cBhvr>
                                    </p:animEffect>
                                    <p:set>
                                      <p:cBhvr>
                                        <p:cTn id="68" dur="1" fill="hold">
                                          <p:stCondLst>
                                            <p:cond delay="999"/>
                                          </p:stCondLst>
                                        </p:cTn>
                                        <p:tgtEl>
                                          <p:spTgt spid="46"/>
                                        </p:tgtEl>
                                        <p:attrNameLst>
                                          <p:attrName>style.visibility</p:attrName>
                                        </p:attrNameLst>
                                      </p:cBhvr>
                                      <p:to>
                                        <p:strVal val="hidden"/>
                                      </p:to>
                                    </p:set>
                                  </p:childTnLst>
                                </p:cTn>
                              </p:par>
                            </p:childTnLst>
                          </p:cTn>
                        </p:par>
                        <p:par>
                          <p:cTn id="69" fill="hold">
                            <p:stCondLst>
                              <p:cond delay="3000"/>
                            </p:stCondLst>
                            <p:childTnLst>
                              <p:par>
                                <p:cTn id="70" presetID="6" presetClass="exit" presetSubtype="32" fill="hold" nodeType="afterEffect">
                                  <p:stCondLst>
                                    <p:cond delay="0"/>
                                  </p:stCondLst>
                                  <p:childTnLst>
                                    <p:animEffect transition="out" filter="circle(out)">
                                      <p:cBhvr>
                                        <p:cTn id="71" dur="1000"/>
                                        <p:tgtEl>
                                          <p:spTgt spid="45"/>
                                        </p:tgtEl>
                                      </p:cBhvr>
                                    </p:animEffect>
                                    <p:set>
                                      <p:cBhvr>
                                        <p:cTn id="72" dur="1" fill="hold">
                                          <p:stCondLst>
                                            <p:cond delay="999"/>
                                          </p:stCondLst>
                                        </p:cTn>
                                        <p:tgtEl>
                                          <p:spTgt spid="45"/>
                                        </p:tgtEl>
                                        <p:attrNameLst>
                                          <p:attrName>style.visibility</p:attrName>
                                        </p:attrNameLst>
                                      </p:cBhvr>
                                      <p:to>
                                        <p:strVal val="hidden"/>
                                      </p:to>
                                    </p:set>
                                  </p:childTnLst>
                                </p:cTn>
                              </p:par>
                            </p:childTnLst>
                          </p:cTn>
                        </p:par>
                        <p:par>
                          <p:cTn id="73" fill="hold">
                            <p:stCondLst>
                              <p:cond delay="4000"/>
                            </p:stCondLst>
                            <p:childTnLst>
                              <p:par>
                                <p:cTn id="74" presetID="6" presetClass="exit" presetSubtype="32" fill="hold" nodeType="afterEffect">
                                  <p:stCondLst>
                                    <p:cond delay="0"/>
                                  </p:stCondLst>
                                  <p:childTnLst>
                                    <p:animEffect transition="out" filter="circle(out)">
                                      <p:cBhvr>
                                        <p:cTn id="75" dur="1000"/>
                                        <p:tgtEl>
                                          <p:spTgt spid="44"/>
                                        </p:tgtEl>
                                      </p:cBhvr>
                                    </p:animEffect>
                                    <p:set>
                                      <p:cBhvr>
                                        <p:cTn id="76" dur="1" fill="hold">
                                          <p:stCondLst>
                                            <p:cond delay="999"/>
                                          </p:stCondLst>
                                        </p:cTn>
                                        <p:tgtEl>
                                          <p:spTgt spid="44"/>
                                        </p:tgtEl>
                                        <p:attrNameLst>
                                          <p:attrName>style.visibility</p:attrName>
                                        </p:attrNameLst>
                                      </p:cBhvr>
                                      <p:to>
                                        <p:strVal val="hidden"/>
                                      </p:to>
                                    </p:set>
                                  </p:childTnLst>
                                </p:cTn>
                              </p:par>
                            </p:childTnLst>
                          </p:cTn>
                        </p:par>
                        <p:par>
                          <p:cTn id="77" fill="hold">
                            <p:stCondLst>
                              <p:cond delay="5000"/>
                            </p:stCondLst>
                            <p:childTnLst>
                              <p:par>
                                <p:cTn id="78" presetID="6" presetClass="exit" presetSubtype="32" fill="hold" nodeType="afterEffect">
                                  <p:stCondLst>
                                    <p:cond delay="0"/>
                                  </p:stCondLst>
                                  <p:childTnLst>
                                    <p:animEffect transition="out" filter="circle(out)">
                                      <p:cBhvr>
                                        <p:cTn id="79" dur="1000"/>
                                        <p:tgtEl>
                                          <p:spTgt spid="43"/>
                                        </p:tgtEl>
                                      </p:cBhvr>
                                    </p:animEffect>
                                    <p:set>
                                      <p:cBhvr>
                                        <p:cTn id="80" dur="1" fill="hold">
                                          <p:stCondLst>
                                            <p:cond delay="999"/>
                                          </p:stCondLst>
                                        </p:cTn>
                                        <p:tgtEl>
                                          <p:spTgt spid="43"/>
                                        </p:tgtEl>
                                        <p:attrNameLst>
                                          <p:attrName>style.visibility</p:attrName>
                                        </p:attrNameLst>
                                      </p:cBhvr>
                                      <p:to>
                                        <p:strVal val="hidden"/>
                                      </p:to>
                                    </p:set>
                                  </p:childTnLst>
                                </p:cTn>
                              </p:par>
                            </p:childTnLst>
                          </p:cTn>
                        </p:par>
                        <p:par>
                          <p:cTn id="81" fill="hold">
                            <p:stCondLst>
                              <p:cond delay="6000"/>
                            </p:stCondLst>
                            <p:childTnLst>
                              <p:par>
                                <p:cTn id="82" presetID="6" presetClass="exit" presetSubtype="32" fill="hold" nodeType="afterEffect">
                                  <p:stCondLst>
                                    <p:cond delay="0"/>
                                  </p:stCondLst>
                                  <p:childTnLst>
                                    <p:animEffect transition="out" filter="circle(out)">
                                      <p:cBhvr>
                                        <p:cTn id="83" dur="1000"/>
                                        <p:tgtEl>
                                          <p:spTgt spid="42"/>
                                        </p:tgtEl>
                                      </p:cBhvr>
                                    </p:animEffect>
                                    <p:set>
                                      <p:cBhvr>
                                        <p:cTn id="84" dur="1" fill="hold">
                                          <p:stCondLst>
                                            <p:cond delay="999"/>
                                          </p:stCondLst>
                                        </p:cTn>
                                        <p:tgtEl>
                                          <p:spTgt spid="42"/>
                                        </p:tgtEl>
                                        <p:attrNameLst>
                                          <p:attrName>style.visibility</p:attrName>
                                        </p:attrNameLst>
                                      </p:cBhvr>
                                      <p:to>
                                        <p:strVal val="hidden"/>
                                      </p:to>
                                    </p:set>
                                  </p:childTnLst>
                                </p:cTn>
                              </p:par>
                            </p:childTnLst>
                          </p:cTn>
                        </p:par>
                        <p:par>
                          <p:cTn id="85" fill="hold">
                            <p:stCondLst>
                              <p:cond delay="7000"/>
                            </p:stCondLst>
                            <p:childTnLst>
                              <p:par>
                                <p:cTn id="86" presetID="6" presetClass="exit" presetSubtype="32" fill="hold" nodeType="afterEffect">
                                  <p:stCondLst>
                                    <p:cond delay="0"/>
                                  </p:stCondLst>
                                  <p:childTnLst>
                                    <p:animEffect transition="out" filter="circle(out)">
                                      <p:cBhvr>
                                        <p:cTn id="87" dur="1000"/>
                                        <p:tgtEl>
                                          <p:spTgt spid="41"/>
                                        </p:tgtEl>
                                      </p:cBhvr>
                                    </p:animEffect>
                                    <p:set>
                                      <p:cBhvr>
                                        <p:cTn id="88" dur="1" fill="hold">
                                          <p:stCondLst>
                                            <p:cond delay="999"/>
                                          </p:stCondLst>
                                        </p:cTn>
                                        <p:tgtEl>
                                          <p:spTgt spid="41"/>
                                        </p:tgtEl>
                                        <p:attrNameLst>
                                          <p:attrName>style.visibility</p:attrName>
                                        </p:attrNameLst>
                                      </p:cBhvr>
                                      <p:to>
                                        <p:strVal val="hidden"/>
                                      </p:to>
                                    </p:set>
                                  </p:childTnLst>
                                </p:cTn>
                              </p:par>
                            </p:childTnLst>
                          </p:cTn>
                        </p:par>
                        <p:par>
                          <p:cTn id="89" fill="hold">
                            <p:stCondLst>
                              <p:cond delay="8000"/>
                            </p:stCondLst>
                            <p:childTnLst>
                              <p:par>
                                <p:cTn id="90" presetID="6" presetClass="exit" presetSubtype="32" fill="hold" nodeType="afterEffect">
                                  <p:stCondLst>
                                    <p:cond delay="0"/>
                                  </p:stCondLst>
                                  <p:childTnLst>
                                    <p:animEffect transition="out" filter="circle(out)">
                                      <p:cBhvr>
                                        <p:cTn id="91" dur="1000"/>
                                        <p:tgtEl>
                                          <p:spTgt spid="40"/>
                                        </p:tgtEl>
                                      </p:cBhvr>
                                    </p:animEffect>
                                    <p:set>
                                      <p:cBhvr>
                                        <p:cTn id="92" dur="1" fill="hold">
                                          <p:stCondLst>
                                            <p:cond delay="999"/>
                                          </p:stCondLst>
                                        </p:cTn>
                                        <p:tgtEl>
                                          <p:spTgt spid="40"/>
                                        </p:tgtEl>
                                        <p:attrNameLst>
                                          <p:attrName>style.visibility</p:attrName>
                                        </p:attrNameLst>
                                      </p:cBhvr>
                                      <p:to>
                                        <p:strVal val="hidden"/>
                                      </p:to>
                                    </p:set>
                                  </p:childTnLst>
                                </p:cTn>
                              </p:par>
                            </p:childTnLst>
                          </p:cTn>
                        </p:par>
                        <p:par>
                          <p:cTn id="93" fill="hold">
                            <p:stCondLst>
                              <p:cond delay="9000"/>
                            </p:stCondLst>
                            <p:childTnLst>
                              <p:par>
                                <p:cTn id="94" presetID="6" presetClass="exit" presetSubtype="32" fill="hold" nodeType="afterEffect">
                                  <p:stCondLst>
                                    <p:cond delay="0"/>
                                  </p:stCondLst>
                                  <p:childTnLst>
                                    <p:animEffect transition="out" filter="circle(out)">
                                      <p:cBhvr>
                                        <p:cTn id="95" dur="1000"/>
                                        <p:tgtEl>
                                          <p:spTgt spid="39"/>
                                        </p:tgtEl>
                                      </p:cBhvr>
                                    </p:animEffect>
                                    <p:set>
                                      <p:cBhvr>
                                        <p:cTn id="96" dur="1" fill="hold">
                                          <p:stCondLst>
                                            <p:cond delay="999"/>
                                          </p:stCondLst>
                                        </p:cTn>
                                        <p:tgtEl>
                                          <p:spTgt spid="39"/>
                                        </p:tgtEl>
                                        <p:attrNameLst>
                                          <p:attrName>style.visibility</p:attrName>
                                        </p:attrNameLst>
                                      </p:cBhvr>
                                      <p:to>
                                        <p:strVal val="hidden"/>
                                      </p:to>
                                    </p:set>
                                  </p:childTnLst>
                                </p:cTn>
                              </p:par>
                            </p:childTnLst>
                          </p:cTn>
                        </p:par>
                        <p:par>
                          <p:cTn id="97" fill="hold">
                            <p:stCondLst>
                              <p:cond delay="10000"/>
                            </p:stCondLst>
                            <p:childTnLst>
                              <p:par>
                                <p:cTn id="98" presetID="6" presetClass="exit" presetSubtype="32" fill="hold" nodeType="afterEffect">
                                  <p:stCondLst>
                                    <p:cond delay="0"/>
                                  </p:stCondLst>
                                  <p:childTnLst>
                                    <p:animEffect transition="out" filter="circle(out)">
                                      <p:cBhvr>
                                        <p:cTn id="99" dur="1000"/>
                                        <p:tgtEl>
                                          <p:spTgt spid="38"/>
                                        </p:tgtEl>
                                      </p:cBhvr>
                                    </p:animEffect>
                                    <p:set>
                                      <p:cBhvr>
                                        <p:cTn id="100" dur="1" fill="hold">
                                          <p:stCondLst>
                                            <p:cond delay="999"/>
                                          </p:stCondLst>
                                        </p:cTn>
                                        <p:tgtEl>
                                          <p:spTgt spid="38"/>
                                        </p:tgtEl>
                                        <p:attrNameLst>
                                          <p:attrName>style.visibility</p:attrName>
                                        </p:attrNameLst>
                                      </p:cBhvr>
                                      <p:to>
                                        <p:strVal val="hidden"/>
                                      </p:to>
                                    </p:set>
                                  </p:childTnLst>
                                </p:cTn>
                              </p:par>
                            </p:childTnLst>
                          </p:cTn>
                        </p:par>
                        <p:par>
                          <p:cTn id="101" fill="hold">
                            <p:stCondLst>
                              <p:cond delay="11000"/>
                            </p:stCondLst>
                            <p:childTnLst>
                              <p:par>
                                <p:cTn id="102" presetID="1" presetClass="entr" presetSubtype="0" fill="hold" nodeType="afterEffect">
                                  <p:stCondLst>
                                    <p:cond delay="0"/>
                                  </p:stCondLst>
                                  <p:childTnLst>
                                    <p:set>
                                      <p:cBhvr>
                                        <p:cTn id="103" dur="1" fill="hold">
                                          <p:stCondLst>
                                            <p:cond delay="0"/>
                                          </p:stCondLst>
                                        </p:cTn>
                                        <p:tgtEl>
                                          <p:spTgt spid="33"/>
                                        </p:tgtEl>
                                        <p:attrNameLst>
                                          <p:attrName>style.visibility</p:attrName>
                                        </p:attrNameLst>
                                      </p:cBhvr>
                                      <p:to>
                                        <p:strVal val="visible"/>
                                      </p:to>
                                    </p:set>
                                  </p:childTnLst>
                                </p:cTn>
                              </p:par>
                            </p:childTnLst>
                          </p:cTn>
                        </p:par>
                        <p:par>
                          <p:cTn id="104" fill="hold">
                            <p:stCondLst>
                              <p:cond delay="11000"/>
                            </p:stCondLst>
                            <p:childTnLst>
                              <p:par>
                                <p:cTn id="105" presetID="31" presetClass="exit" presetSubtype="0" fill="hold" nodeType="afterEffect">
                                  <p:stCondLst>
                                    <p:cond delay="0"/>
                                  </p:stCondLst>
                                  <p:childTnLst>
                                    <p:anim calcmode="lin" valueType="num">
                                      <p:cBhvr>
                                        <p:cTn id="106" dur="1000"/>
                                        <p:tgtEl>
                                          <p:spTgt spid="37"/>
                                        </p:tgtEl>
                                        <p:attrNameLst>
                                          <p:attrName>ppt_w</p:attrName>
                                        </p:attrNameLst>
                                      </p:cBhvr>
                                      <p:tavLst>
                                        <p:tav tm="0">
                                          <p:val>
                                            <p:strVal val="ppt_w"/>
                                          </p:val>
                                        </p:tav>
                                        <p:tav tm="100000">
                                          <p:val>
                                            <p:fltVal val="0"/>
                                          </p:val>
                                        </p:tav>
                                      </p:tavLst>
                                    </p:anim>
                                    <p:anim calcmode="lin" valueType="num">
                                      <p:cBhvr>
                                        <p:cTn id="107" dur="1000"/>
                                        <p:tgtEl>
                                          <p:spTgt spid="37"/>
                                        </p:tgtEl>
                                        <p:attrNameLst>
                                          <p:attrName>ppt_h</p:attrName>
                                        </p:attrNameLst>
                                      </p:cBhvr>
                                      <p:tavLst>
                                        <p:tav tm="0">
                                          <p:val>
                                            <p:strVal val="ppt_h"/>
                                          </p:val>
                                        </p:tav>
                                        <p:tav tm="100000">
                                          <p:val>
                                            <p:fltVal val="0"/>
                                          </p:val>
                                        </p:tav>
                                      </p:tavLst>
                                    </p:anim>
                                    <p:anim calcmode="lin" valueType="num">
                                      <p:cBhvr>
                                        <p:cTn id="108" dur="1000"/>
                                        <p:tgtEl>
                                          <p:spTgt spid="37"/>
                                        </p:tgtEl>
                                        <p:attrNameLst>
                                          <p:attrName>style.rotation</p:attrName>
                                        </p:attrNameLst>
                                      </p:cBhvr>
                                      <p:tavLst>
                                        <p:tav tm="0">
                                          <p:val>
                                            <p:fltVal val="0"/>
                                          </p:val>
                                        </p:tav>
                                        <p:tav tm="100000">
                                          <p:val>
                                            <p:fltVal val="90"/>
                                          </p:val>
                                        </p:tav>
                                      </p:tavLst>
                                    </p:anim>
                                    <p:animEffect transition="out" filter="fade">
                                      <p:cBhvr>
                                        <p:cTn id="109" dur="1000"/>
                                        <p:tgtEl>
                                          <p:spTgt spid="37"/>
                                        </p:tgtEl>
                                      </p:cBhvr>
                                    </p:animEffect>
                                    <p:set>
                                      <p:cBhvr>
                                        <p:cTn id="110"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10" name="ket-thuc-final.wav"/>
                                        </p:tgtEl>
                                      </p:cMediaNode>
                                    </p:audio>
                                  </p:subTnLst>
                                </p:cTn>
                              </p:par>
                            </p:childTnLst>
                          </p:cTn>
                        </p:par>
                      </p:childTnLst>
                    </p:cTn>
                  </p:par>
                  <p:par>
                    <p:cTn id="111" fill="hold">
                      <p:stCondLst>
                        <p:cond delay="indefinite"/>
                      </p:stCondLst>
                      <p:childTnLst>
                        <p:par>
                          <p:cTn id="112" fill="hold">
                            <p:stCondLst>
                              <p:cond delay="0"/>
                            </p:stCondLst>
                            <p:childTnLst>
                              <p:par>
                                <p:cTn id="113" presetID="1" presetClass="mediacall" presetSubtype="0" fill="hold" nodeType="clickEffect">
                                  <p:stCondLst>
                                    <p:cond delay="0"/>
                                  </p:stCondLst>
                                  <p:childTnLst>
                                    <p:cmd type="call" cmd="playFrom(0.0)">
                                      <p:cBhvr>
                                        <p:cTn id="114" dur="7523" fill="hold"/>
                                        <p:tgtEl>
                                          <p:spTgt spid="23"/>
                                        </p:tgtEl>
                                      </p:cBhvr>
                                    </p:cmd>
                                  </p:childTnLst>
                                </p:cTn>
                              </p:par>
                            </p:childTnLst>
                          </p:cTn>
                        </p:par>
                      </p:childTnLst>
                    </p:cTn>
                  </p:par>
                  <p:par>
                    <p:cTn id="115" fill="hold">
                      <p:stCondLst>
                        <p:cond delay="indefinite"/>
                      </p:stCondLst>
                      <p:childTnLst>
                        <p:par>
                          <p:cTn id="116" fill="hold">
                            <p:stCondLst>
                              <p:cond delay="0"/>
                            </p:stCondLst>
                            <p:childTnLst>
                              <p:par>
                                <p:cTn id="117" presetID="16" presetClass="entr" presetSubtype="21" fill="hold" nodeType="clickEffect">
                                  <p:stCondLst>
                                    <p:cond delay="0"/>
                                  </p:stCondLst>
                                  <p:childTnLst>
                                    <p:set>
                                      <p:cBhvr>
                                        <p:cTn id="118" dur="1" fill="hold">
                                          <p:stCondLst>
                                            <p:cond delay="0"/>
                                          </p:stCondLst>
                                        </p:cTn>
                                        <p:tgtEl>
                                          <p:spTgt spid="3"/>
                                        </p:tgtEl>
                                        <p:attrNameLst>
                                          <p:attrName>style.visibility</p:attrName>
                                        </p:attrNameLst>
                                      </p:cBhvr>
                                      <p:to>
                                        <p:strVal val="visible"/>
                                      </p:to>
                                    </p:set>
                                    <p:animEffect transition="in" filter="barn(inVertical)">
                                      <p:cBhvr>
                                        <p:cTn id="1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5934075" y="310088"/>
            <a:ext cx="7086600" cy="1338828"/>
          </a:xfrm>
          <a:prstGeom prst="rect">
            <a:avLst/>
          </a:prstGeom>
          <a:noFill/>
        </p:spPr>
        <p:txBody>
          <a:bodyPr wrap="square" rtlCol="0">
            <a:spAutoFit/>
          </a:bodyPr>
          <a:lstStyle/>
          <a:p>
            <a:r>
              <a:rPr lang="en-US" sz="8100" dirty="0">
                <a:solidFill>
                  <a:srgbClr val="FFFF00"/>
                </a:solidFill>
                <a:latin typeface="Algerian" pitchFamily="82" charset="0"/>
              </a:rPr>
              <a:t>CÂU HỎI 8 </a:t>
            </a:r>
          </a:p>
        </p:txBody>
      </p:sp>
      <p:graphicFrame>
        <p:nvGraphicFramePr>
          <p:cNvPr id="34" name="Object 33"/>
          <p:cNvGraphicFramePr>
            <a:graphicFrameLocks noChangeAspect="1"/>
          </p:cNvGraphicFramePr>
          <p:nvPr/>
        </p:nvGraphicFramePr>
        <p:xfrm>
          <a:off x="9477375" y="3557588"/>
          <a:ext cx="171450" cy="266700"/>
        </p:xfrm>
        <a:graphic>
          <a:graphicData uri="http://schemas.openxmlformats.org/presentationml/2006/ole">
            <mc:AlternateContent xmlns:mc="http://schemas.openxmlformats.org/markup-compatibility/2006">
              <mc:Choice xmlns:v="urn:schemas-microsoft-com:vml" Requires="v">
                <p:oleObj name="Equation" r:id="rId11" imgW="114120" imgH="177480" progId="Equation.DSMT4">
                  <p:embed/>
                </p:oleObj>
              </mc:Choice>
              <mc:Fallback>
                <p:oleObj name="Equation" r:id="rId11" imgW="11412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7375"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2084360" y="5534477"/>
            <a:ext cx="12165039" cy="4524315"/>
          </a:xfrm>
          <a:prstGeom prst="rect">
            <a:avLst/>
          </a:prstGeom>
          <a:solidFill>
            <a:schemeClr val="tx1">
              <a:alpha val="47000"/>
            </a:schemeClr>
          </a:solidFill>
        </p:spPr>
        <p:txBody>
          <a:bodyPr wrap="square" rtlCol="0">
            <a:spAutoFit/>
          </a:bodyPr>
          <a:lstStyle/>
          <a:p>
            <a:r>
              <a:rPr lang="vi-VN" sz="4800">
                <a:solidFill>
                  <a:schemeClr val="bg1"/>
                </a:solidFill>
                <a:latin typeface="Times New Roman" panose="02020603050405020304" pitchFamily="18" charset="0"/>
                <a:cs typeface="Times New Roman" panose="02020603050405020304" pitchFamily="18" charset="0"/>
              </a:rPr>
              <a:t>A. Tiếng nói cảm thương cho những số phận tài hoa mà bất hạnh.</a:t>
            </a:r>
            <a:endParaRPr lang="en-GB" sz="4800">
              <a:solidFill>
                <a:schemeClr val="bg1"/>
              </a:solidFill>
              <a:latin typeface="Times New Roman" panose="02020603050405020304" pitchFamily="18" charset="0"/>
              <a:cs typeface="Times New Roman" panose="02020603050405020304" pitchFamily="18" charset="0"/>
            </a:endParaRPr>
          </a:p>
          <a:p>
            <a:r>
              <a:rPr lang="vi-VN" sz="4800">
                <a:solidFill>
                  <a:schemeClr val="bg1"/>
                </a:solidFill>
                <a:latin typeface="Times New Roman" panose="02020603050405020304" pitchFamily="18" charset="0"/>
                <a:cs typeface="Times New Roman" panose="02020603050405020304" pitchFamily="18" charset="0"/>
              </a:rPr>
              <a:t>B. Niềm tự thương của chính nhà thơ.</a:t>
            </a:r>
            <a:endParaRPr lang="en-GB" sz="4800">
              <a:solidFill>
                <a:schemeClr val="bg1"/>
              </a:solidFill>
              <a:latin typeface="Times New Roman" panose="02020603050405020304" pitchFamily="18" charset="0"/>
              <a:cs typeface="Times New Roman" panose="02020603050405020304" pitchFamily="18" charset="0"/>
            </a:endParaRPr>
          </a:p>
          <a:p>
            <a:r>
              <a:rPr lang="vi-VN" sz="4800">
                <a:solidFill>
                  <a:schemeClr val="bg1"/>
                </a:solidFill>
                <a:latin typeface="Times New Roman" panose="02020603050405020304" pitchFamily="18" charset="0"/>
                <a:cs typeface="Times New Roman" panose="02020603050405020304" pitchFamily="18" charset="0"/>
              </a:rPr>
              <a:t>C. Tiếng nói căm hờn đối với những thế lực chà đạp con người.</a:t>
            </a:r>
            <a:endParaRPr lang="en-GB" sz="4800">
              <a:solidFill>
                <a:schemeClr val="bg1"/>
              </a:solidFill>
              <a:latin typeface="Times New Roman" panose="02020603050405020304" pitchFamily="18" charset="0"/>
              <a:cs typeface="Times New Roman" panose="02020603050405020304" pitchFamily="18" charset="0"/>
            </a:endParaRPr>
          </a:p>
          <a:p>
            <a:r>
              <a:rPr lang="vi-VN" sz="4800">
                <a:solidFill>
                  <a:schemeClr val="bg1"/>
                </a:solidFill>
                <a:latin typeface="Times New Roman" panose="02020603050405020304" pitchFamily="18" charset="0"/>
                <a:cs typeface="Times New Roman" panose="02020603050405020304" pitchFamily="18" charset="0"/>
              </a:rPr>
              <a:t>D. Cả A và B đều đúng.</a:t>
            </a:r>
            <a:endParaRPr lang="en-GB" sz="4800">
              <a:solidFill>
                <a:schemeClr val="bg1"/>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1524000" y="2022036"/>
            <a:ext cx="14769112" cy="2123658"/>
          </a:xfrm>
          <a:prstGeom prst="rect">
            <a:avLst/>
          </a:prstGeom>
          <a:solidFill>
            <a:schemeClr val="tx1">
              <a:alpha val="47000"/>
            </a:schemeClr>
          </a:solidFill>
        </p:spPr>
        <p:txBody>
          <a:bodyPr wrap="square" rtlCol="0">
            <a:spAutoFit/>
          </a:bodyPr>
          <a:lstStyle/>
          <a:p>
            <a:pPr algn="ctr"/>
            <a:r>
              <a:rPr lang="vi-VN" sz="6600">
                <a:solidFill>
                  <a:schemeClr val="bg1"/>
                </a:solidFill>
                <a:latin typeface="Times New Roman" panose="02020603050405020304" pitchFamily="18" charset="0"/>
                <a:cs typeface="Times New Roman" panose="02020603050405020304" pitchFamily="18" charset="0"/>
              </a:rPr>
              <a:t>Giá trị nhân đạo sâu sắc của bài thơ có biểu hiện nào dưới đây?</a:t>
            </a:r>
            <a:endParaRPr lang="en-GB" sz="6600">
              <a:solidFill>
                <a:schemeClr val="bg1"/>
              </a:solidFill>
              <a:latin typeface="Times New Roman" panose="02020603050405020304" pitchFamily="18" charset="0"/>
              <a:cs typeface="Times New Roman" panose="02020603050405020304" pitchFamily="18" charset="0"/>
            </a:endParaRPr>
          </a:p>
        </p:txBody>
      </p:sp>
      <p:pic>
        <p:nvPicPr>
          <p:cNvPr id="33" name="Picture 4" descr="het gi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5964571"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6101433" y="755339"/>
            <a:ext cx="1671761" cy="1480205"/>
          </a:xfrm>
          <a:prstGeom prst="ellipse">
            <a:avLst/>
          </a:prstGeom>
          <a:ln>
            <a:noFill/>
          </a:ln>
          <a:effectLst>
            <a:softEdge rad="112500"/>
          </a:effectLst>
        </p:spPr>
      </p:pic>
      <p:sp>
        <p:nvSpPr>
          <p:cNvPr id="38" name="Hình chữ nhật 85"/>
          <p:cNvSpPr/>
          <p:nvPr/>
        </p:nvSpPr>
        <p:spPr>
          <a:xfrm>
            <a:off x="15914780"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5914780"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5914780"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5914780"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5914780"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5914778" y="255422"/>
            <a:ext cx="2045067"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5914780"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5914780"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5914780"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5914780"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6124963" y="899300"/>
            <a:ext cx="1624698" cy="1615301"/>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2860" y="-202838"/>
            <a:ext cx="2561235" cy="2565177"/>
          </a:xfrm>
          <a:prstGeom prst="rect">
            <a:avLst/>
          </a:prstGeom>
        </p:spPr>
      </p:pic>
      <p:pic>
        <p:nvPicPr>
          <p:cNvPr id="24"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6869893" y="9029700"/>
            <a:ext cx="914400" cy="914400"/>
          </a:xfrm>
          <a:prstGeom prst="rect">
            <a:avLst/>
          </a:prstGeom>
        </p:spPr>
      </p:pic>
      <p:pic>
        <p:nvPicPr>
          <p:cNvPr id="23" name="Picture 19" descr="WHITME~1">
            <a:hlinkClick r:id="rId18" action="ppaction://hlinksldjump"/>
            <a:extLst>
              <a:ext uri="{FF2B5EF4-FFF2-40B4-BE49-F238E27FC236}">
                <a16:creationId xmlns:a16="http://schemas.microsoft.com/office/drawing/2014/main" id="{7E47B095-C243-4CA0-9F69-028CBB6D3FDB}"/>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13377506" y="8731947"/>
            <a:ext cx="3017547" cy="12049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20"/>
          <a:stretch>
            <a:fillRect/>
          </a:stretch>
        </p:blipFill>
        <p:spPr>
          <a:xfrm>
            <a:off x="1257757" y="8787323"/>
            <a:ext cx="1746656" cy="1399154"/>
          </a:xfrm>
          <a:prstGeom prst="rect">
            <a:avLst/>
          </a:prstGeom>
        </p:spPr>
      </p:pic>
    </p:spTree>
    <p:custDataLst>
      <p:tags r:id="rId1"/>
    </p:custDataLst>
    <p:extLst>
      <p:ext uri="{BB962C8B-B14F-4D97-AF65-F5344CB8AC3E}">
        <p14:creationId xmlns:p14="http://schemas.microsoft.com/office/powerpoint/2010/main" val="26348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vol="41000">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8" name="nen.wav"/>
                                        </p:tgtEl>
                                      </p:cMediaNode>
                                    </p:audio>
                                  </p:sub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box(out)">
                                      <p:cBhvr>
                                        <p:cTn id="20" dur="500"/>
                                        <p:tgtEl>
                                          <p:spTgt spid="33"/>
                                        </p:tgtEl>
                                      </p:cBhvr>
                                    </p:animEffect>
                                  </p:childTnLst>
                                </p:cTn>
                              </p:par>
                              <p:par>
                                <p:cTn id="21" presetID="4" presetClass="entr" presetSubtype="32"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ox(out)">
                                      <p:cBhvr>
                                        <p:cTn id="23" dur="500"/>
                                        <p:tgtEl>
                                          <p:spTgt spid="37"/>
                                        </p:tgtEl>
                                      </p:cBhvr>
                                    </p:animEffect>
                                  </p:childTnLst>
                                </p:cTn>
                              </p:par>
                              <p:par>
                                <p:cTn id="24" presetID="4" presetClass="entr" presetSubtype="32"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box(out)">
                                      <p:cBhvr>
                                        <p:cTn id="26" dur="500"/>
                                        <p:tgtEl>
                                          <p:spTgt spid="38"/>
                                        </p:tgtEl>
                                      </p:cBhvr>
                                    </p:animEffect>
                                  </p:childTnLst>
                                </p:cTn>
                              </p:par>
                              <p:par>
                                <p:cTn id="27" presetID="4" presetClass="entr" presetSubtype="32"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ox(out)">
                                      <p:cBhvr>
                                        <p:cTn id="29" dur="500"/>
                                        <p:tgtEl>
                                          <p:spTgt spid="39"/>
                                        </p:tgtEl>
                                      </p:cBhvr>
                                    </p:animEffect>
                                  </p:childTnLst>
                                </p:cTn>
                              </p:par>
                              <p:par>
                                <p:cTn id="30" presetID="4" presetClass="entr" presetSubtype="32"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ox(out)">
                                      <p:cBhvr>
                                        <p:cTn id="32" dur="500"/>
                                        <p:tgtEl>
                                          <p:spTgt spid="40"/>
                                        </p:tgtEl>
                                      </p:cBhvr>
                                    </p:animEffect>
                                  </p:childTnLst>
                                </p:cTn>
                              </p:par>
                              <p:par>
                                <p:cTn id="33" presetID="4" presetClass="entr" presetSubtype="32"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ox(out)">
                                      <p:cBhvr>
                                        <p:cTn id="35" dur="500"/>
                                        <p:tgtEl>
                                          <p:spTgt spid="41"/>
                                        </p:tgtEl>
                                      </p:cBhvr>
                                    </p:animEffect>
                                  </p:childTnLst>
                                </p:cTn>
                              </p:par>
                              <p:par>
                                <p:cTn id="36" presetID="4" presetClass="entr" presetSubtype="32"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box(out)">
                                      <p:cBhvr>
                                        <p:cTn id="38" dur="500"/>
                                        <p:tgtEl>
                                          <p:spTgt spid="42"/>
                                        </p:tgtEl>
                                      </p:cBhvr>
                                    </p:animEffect>
                                  </p:childTnLst>
                                </p:cTn>
                              </p:par>
                              <p:par>
                                <p:cTn id="39" presetID="4" presetClass="entr" presetSubtype="32"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box(out)">
                                      <p:cBhvr>
                                        <p:cTn id="41" dur="500"/>
                                        <p:tgtEl>
                                          <p:spTgt spid="43"/>
                                        </p:tgtEl>
                                      </p:cBhvr>
                                    </p:animEffect>
                                  </p:childTnLst>
                                </p:cTn>
                              </p:par>
                              <p:par>
                                <p:cTn id="42" presetID="4" presetClass="entr" presetSubtype="32" fill="hold" nodeType="with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box(out)">
                                      <p:cBhvr>
                                        <p:cTn id="44" dur="500"/>
                                        <p:tgtEl>
                                          <p:spTgt spid="44"/>
                                        </p:tgtEl>
                                      </p:cBhvr>
                                    </p:animEffect>
                                  </p:childTnLst>
                                </p:cTn>
                              </p:par>
                              <p:par>
                                <p:cTn id="45" presetID="4" presetClass="entr" presetSubtype="32"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box(out)">
                                      <p:cBhvr>
                                        <p:cTn id="47" dur="500"/>
                                        <p:tgtEl>
                                          <p:spTgt spid="45"/>
                                        </p:tgtEl>
                                      </p:cBhvr>
                                    </p:animEffect>
                                  </p:childTnLst>
                                </p:cTn>
                              </p:par>
                              <p:par>
                                <p:cTn id="48" presetID="4" presetClass="entr" presetSubtype="32" fill="hold" nodeType="with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box(out)">
                                      <p:cBhvr>
                                        <p:cTn id="50" dur="500"/>
                                        <p:tgtEl>
                                          <p:spTgt spid="46"/>
                                        </p:tgtEl>
                                      </p:cBhvr>
                                    </p:animEffect>
                                  </p:childTnLst>
                                </p:cTn>
                              </p:par>
                              <p:par>
                                <p:cTn id="51" presetID="4" presetClass="entr" presetSubtype="32" fill="hold" nodeType="with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box(out)">
                                      <p:cBhvr>
                                        <p:cTn id="53" dur="500"/>
                                        <p:tgtEl>
                                          <p:spTgt spid="47"/>
                                        </p:tgtEl>
                                      </p:cBhvr>
                                    </p:animEffect>
                                  </p:childTnLst>
                                </p:cTn>
                              </p:par>
                              <p:par>
                                <p:cTn id="54" presetID="4" presetClass="entr" presetSubtype="32" fill="hold" nodeType="with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box(out)">
                                      <p:cBhvr>
                                        <p:cTn id="56" dur="500"/>
                                        <p:tgtEl>
                                          <p:spTgt spid="48"/>
                                        </p:tgtEl>
                                      </p:cBhvr>
                                    </p:animEffect>
                                  </p:childTnLst>
                                </p:cTn>
                              </p:par>
                            </p:childTnLst>
                          </p:cTn>
                        </p:par>
                        <p:par>
                          <p:cTn id="57" fill="hold">
                            <p:stCondLst>
                              <p:cond delay="500"/>
                            </p:stCondLst>
                            <p:childTnLst>
                              <p:par>
                                <p:cTn id="58" presetID="10" presetClass="exit" presetSubtype="0" fill="hold" nodeType="afterEffect">
                                  <p:stCondLst>
                                    <p:cond delay="0"/>
                                  </p:stCondLst>
                                  <p:childTnLst>
                                    <p:animEffect transition="out" filter="fade">
                                      <p:cBhvr>
                                        <p:cTn id="59" dur="500"/>
                                        <p:tgtEl>
                                          <p:spTgt spid="48"/>
                                        </p:tgtEl>
                                      </p:cBhvr>
                                    </p:animEffect>
                                    <p:set>
                                      <p:cBhvr>
                                        <p:cTn id="60"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9" name="chuong suy nghi.wav"/>
                                        </p:tgtEl>
                                      </p:cMediaNode>
                                    </p:audio>
                                  </p:subTnLst>
                                </p:cTn>
                              </p:par>
                            </p:childTnLst>
                          </p:cTn>
                        </p:par>
                        <p:par>
                          <p:cTn id="61" fill="hold">
                            <p:stCondLst>
                              <p:cond delay="1000"/>
                            </p:stCondLst>
                            <p:childTnLst>
                              <p:par>
                                <p:cTn id="62" presetID="6" presetClass="exit" presetSubtype="32" fill="hold" nodeType="afterEffect">
                                  <p:stCondLst>
                                    <p:cond delay="0"/>
                                  </p:stCondLst>
                                  <p:childTnLst>
                                    <p:animEffect transition="out" filter="circle(out)">
                                      <p:cBhvr>
                                        <p:cTn id="63" dur="1000"/>
                                        <p:tgtEl>
                                          <p:spTgt spid="47"/>
                                        </p:tgtEl>
                                      </p:cBhvr>
                                    </p:animEffect>
                                    <p:set>
                                      <p:cBhvr>
                                        <p:cTn id="64" dur="1" fill="hold">
                                          <p:stCondLst>
                                            <p:cond delay="999"/>
                                          </p:stCondLst>
                                        </p:cTn>
                                        <p:tgtEl>
                                          <p:spTgt spid="47"/>
                                        </p:tgtEl>
                                        <p:attrNameLst>
                                          <p:attrName>style.visibility</p:attrName>
                                        </p:attrNameLst>
                                      </p:cBhvr>
                                      <p:to>
                                        <p:strVal val="hidden"/>
                                      </p:to>
                                    </p:set>
                                  </p:childTnLst>
                                </p:cTn>
                              </p:par>
                            </p:childTnLst>
                          </p:cTn>
                        </p:par>
                        <p:par>
                          <p:cTn id="65" fill="hold">
                            <p:stCondLst>
                              <p:cond delay="2000"/>
                            </p:stCondLst>
                            <p:childTnLst>
                              <p:par>
                                <p:cTn id="66" presetID="6" presetClass="exit" presetSubtype="32" fill="hold" nodeType="afterEffect">
                                  <p:stCondLst>
                                    <p:cond delay="0"/>
                                  </p:stCondLst>
                                  <p:childTnLst>
                                    <p:animEffect transition="out" filter="circle(out)">
                                      <p:cBhvr>
                                        <p:cTn id="67" dur="1000"/>
                                        <p:tgtEl>
                                          <p:spTgt spid="46"/>
                                        </p:tgtEl>
                                      </p:cBhvr>
                                    </p:animEffect>
                                    <p:set>
                                      <p:cBhvr>
                                        <p:cTn id="68" dur="1" fill="hold">
                                          <p:stCondLst>
                                            <p:cond delay="999"/>
                                          </p:stCondLst>
                                        </p:cTn>
                                        <p:tgtEl>
                                          <p:spTgt spid="46"/>
                                        </p:tgtEl>
                                        <p:attrNameLst>
                                          <p:attrName>style.visibility</p:attrName>
                                        </p:attrNameLst>
                                      </p:cBhvr>
                                      <p:to>
                                        <p:strVal val="hidden"/>
                                      </p:to>
                                    </p:set>
                                  </p:childTnLst>
                                </p:cTn>
                              </p:par>
                            </p:childTnLst>
                          </p:cTn>
                        </p:par>
                        <p:par>
                          <p:cTn id="69" fill="hold">
                            <p:stCondLst>
                              <p:cond delay="3000"/>
                            </p:stCondLst>
                            <p:childTnLst>
                              <p:par>
                                <p:cTn id="70" presetID="6" presetClass="exit" presetSubtype="32" fill="hold" nodeType="afterEffect">
                                  <p:stCondLst>
                                    <p:cond delay="0"/>
                                  </p:stCondLst>
                                  <p:childTnLst>
                                    <p:animEffect transition="out" filter="circle(out)">
                                      <p:cBhvr>
                                        <p:cTn id="71" dur="1000"/>
                                        <p:tgtEl>
                                          <p:spTgt spid="45"/>
                                        </p:tgtEl>
                                      </p:cBhvr>
                                    </p:animEffect>
                                    <p:set>
                                      <p:cBhvr>
                                        <p:cTn id="72" dur="1" fill="hold">
                                          <p:stCondLst>
                                            <p:cond delay="999"/>
                                          </p:stCondLst>
                                        </p:cTn>
                                        <p:tgtEl>
                                          <p:spTgt spid="45"/>
                                        </p:tgtEl>
                                        <p:attrNameLst>
                                          <p:attrName>style.visibility</p:attrName>
                                        </p:attrNameLst>
                                      </p:cBhvr>
                                      <p:to>
                                        <p:strVal val="hidden"/>
                                      </p:to>
                                    </p:set>
                                  </p:childTnLst>
                                </p:cTn>
                              </p:par>
                            </p:childTnLst>
                          </p:cTn>
                        </p:par>
                        <p:par>
                          <p:cTn id="73" fill="hold">
                            <p:stCondLst>
                              <p:cond delay="4000"/>
                            </p:stCondLst>
                            <p:childTnLst>
                              <p:par>
                                <p:cTn id="74" presetID="6" presetClass="exit" presetSubtype="32" fill="hold" nodeType="afterEffect">
                                  <p:stCondLst>
                                    <p:cond delay="0"/>
                                  </p:stCondLst>
                                  <p:childTnLst>
                                    <p:animEffect transition="out" filter="circle(out)">
                                      <p:cBhvr>
                                        <p:cTn id="75" dur="1000"/>
                                        <p:tgtEl>
                                          <p:spTgt spid="44"/>
                                        </p:tgtEl>
                                      </p:cBhvr>
                                    </p:animEffect>
                                    <p:set>
                                      <p:cBhvr>
                                        <p:cTn id="76" dur="1" fill="hold">
                                          <p:stCondLst>
                                            <p:cond delay="999"/>
                                          </p:stCondLst>
                                        </p:cTn>
                                        <p:tgtEl>
                                          <p:spTgt spid="44"/>
                                        </p:tgtEl>
                                        <p:attrNameLst>
                                          <p:attrName>style.visibility</p:attrName>
                                        </p:attrNameLst>
                                      </p:cBhvr>
                                      <p:to>
                                        <p:strVal val="hidden"/>
                                      </p:to>
                                    </p:set>
                                  </p:childTnLst>
                                </p:cTn>
                              </p:par>
                            </p:childTnLst>
                          </p:cTn>
                        </p:par>
                        <p:par>
                          <p:cTn id="77" fill="hold">
                            <p:stCondLst>
                              <p:cond delay="5000"/>
                            </p:stCondLst>
                            <p:childTnLst>
                              <p:par>
                                <p:cTn id="78" presetID="6" presetClass="exit" presetSubtype="32" fill="hold" nodeType="afterEffect">
                                  <p:stCondLst>
                                    <p:cond delay="0"/>
                                  </p:stCondLst>
                                  <p:childTnLst>
                                    <p:animEffect transition="out" filter="circle(out)">
                                      <p:cBhvr>
                                        <p:cTn id="79" dur="1000"/>
                                        <p:tgtEl>
                                          <p:spTgt spid="43"/>
                                        </p:tgtEl>
                                      </p:cBhvr>
                                    </p:animEffect>
                                    <p:set>
                                      <p:cBhvr>
                                        <p:cTn id="80" dur="1" fill="hold">
                                          <p:stCondLst>
                                            <p:cond delay="999"/>
                                          </p:stCondLst>
                                        </p:cTn>
                                        <p:tgtEl>
                                          <p:spTgt spid="43"/>
                                        </p:tgtEl>
                                        <p:attrNameLst>
                                          <p:attrName>style.visibility</p:attrName>
                                        </p:attrNameLst>
                                      </p:cBhvr>
                                      <p:to>
                                        <p:strVal val="hidden"/>
                                      </p:to>
                                    </p:set>
                                  </p:childTnLst>
                                </p:cTn>
                              </p:par>
                            </p:childTnLst>
                          </p:cTn>
                        </p:par>
                        <p:par>
                          <p:cTn id="81" fill="hold">
                            <p:stCondLst>
                              <p:cond delay="6000"/>
                            </p:stCondLst>
                            <p:childTnLst>
                              <p:par>
                                <p:cTn id="82" presetID="6" presetClass="exit" presetSubtype="32" fill="hold" nodeType="afterEffect">
                                  <p:stCondLst>
                                    <p:cond delay="0"/>
                                  </p:stCondLst>
                                  <p:childTnLst>
                                    <p:animEffect transition="out" filter="circle(out)">
                                      <p:cBhvr>
                                        <p:cTn id="83" dur="1000"/>
                                        <p:tgtEl>
                                          <p:spTgt spid="42"/>
                                        </p:tgtEl>
                                      </p:cBhvr>
                                    </p:animEffect>
                                    <p:set>
                                      <p:cBhvr>
                                        <p:cTn id="84" dur="1" fill="hold">
                                          <p:stCondLst>
                                            <p:cond delay="999"/>
                                          </p:stCondLst>
                                        </p:cTn>
                                        <p:tgtEl>
                                          <p:spTgt spid="42"/>
                                        </p:tgtEl>
                                        <p:attrNameLst>
                                          <p:attrName>style.visibility</p:attrName>
                                        </p:attrNameLst>
                                      </p:cBhvr>
                                      <p:to>
                                        <p:strVal val="hidden"/>
                                      </p:to>
                                    </p:set>
                                  </p:childTnLst>
                                </p:cTn>
                              </p:par>
                            </p:childTnLst>
                          </p:cTn>
                        </p:par>
                        <p:par>
                          <p:cTn id="85" fill="hold">
                            <p:stCondLst>
                              <p:cond delay="7000"/>
                            </p:stCondLst>
                            <p:childTnLst>
                              <p:par>
                                <p:cTn id="86" presetID="6" presetClass="exit" presetSubtype="32" fill="hold" nodeType="afterEffect">
                                  <p:stCondLst>
                                    <p:cond delay="0"/>
                                  </p:stCondLst>
                                  <p:childTnLst>
                                    <p:animEffect transition="out" filter="circle(out)">
                                      <p:cBhvr>
                                        <p:cTn id="87" dur="1000"/>
                                        <p:tgtEl>
                                          <p:spTgt spid="41"/>
                                        </p:tgtEl>
                                      </p:cBhvr>
                                    </p:animEffect>
                                    <p:set>
                                      <p:cBhvr>
                                        <p:cTn id="88" dur="1" fill="hold">
                                          <p:stCondLst>
                                            <p:cond delay="999"/>
                                          </p:stCondLst>
                                        </p:cTn>
                                        <p:tgtEl>
                                          <p:spTgt spid="41"/>
                                        </p:tgtEl>
                                        <p:attrNameLst>
                                          <p:attrName>style.visibility</p:attrName>
                                        </p:attrNameLst>
                                      </p:cBhvr>
                                      <p:to>
                                        <p:strVal val="hidden"/>
                                      </p:to>
                                    </p:set>
                                  </p:childTnLst>
                                </p:cTn>
                              </p:par>
                            </p:childTnLst>
                          </p:cTn>
                        </p:par>
                        <p:par>
                          <p:cTn id="89" fill="hold">
                            <p:stCondLst>
                              <p:cond delay="8000"/>
                            </p:stCondLst>
                            <p:childTnLst>
                              <p:par>
                                <p:cTn id="90" presetID="6" presetClass="exit" presetSubtype="32" fill="hold" nodeType="afterEffect">
                                  <p:stCondLst>
                                    <p:cond delay="0"/>
                                  </p:stCondLst>
                                  <p:childTnLst>
                                    <p:animEffect transition="out" filter="circle(out)">
                                      <p:cBhvr>
                                        <p:cTn id="91" dur="1000"/>
                                        <p:tgtEl>
                                          <p:spTgt spid="40"/>
                                        </p:tgtEl>
                                      </p:cBhvr>
                                    </p:animEffect>
                                    <p:set>
                                      <p:cBhvr>
                                        <p:cTn id="92" dur="1" fill="hold">
                                          <p:stCondLst>
                                            <p:cond delay="999"/>
                                          </p:stCondLst>
                                        </p:cTn>
                                        <p:tgtEl>
                                          <p:spTgt spid="40"/>
                                        </p:tgtEl>
                                        <p:attrNameLst>
                                          <p:attrName>style.visibility</p:attrName>
                                        </p:attrNameLst>
                                      </p:cBhvr>
                                      <p:to>
                                        <p:strVal val="hidden"/>
                                      </p:to>
                                    </p:set>
                                  </p:childTnLst>
                                </p:cTn>
                              </p:par>
                            </p:childTnLst>
                          </p:cTn>
                        </p:par>
                        <p:par>
                          <p:cTn id="93" fill="hold">
                            <p:stCondLst>
                              <p:cond delay="9000"/>
                            </p:stCondLst>
                            <p:childTnLst>
                              <p:par>
                                <p:cTn id="94" presetID="6" presetClass="exit" presetSubtype="32" fill="hold" nodeType="afterEffect">
                                  <p:stCondLst>
                                    <p:cond delay="0"/>
                                  </p:stCondLst>
                                  <p:childTnLst>
                                    <p:animEffect transition="out" filter="circle(out)">
                                      <p:cBhvr>
                                        <p:cTn id="95" dur="1000"/>
                                        <p:tgtEl>
                                          <p:spTgt spid="39"/>
                                        </p:tgtEl>
                                      </p:cBhvr>
                                    </p:animEffect>
                                    <p:set>
                                      <p:cBhvr>
                                        <p:cTn id="96" dur="1" fill="hold">
                                          <p:stCondLst>
                                            <p:cond delay="999"/>
                                          </p:stCondLst>
                                        </p:cTn>
                                        <p:tgtEl>
                                          <p:spTgt spid="39"/>
                                        </p:tgtEl>
                                        <p:attrNameLst>
                                          <p:attrName>style.visibility</p:attrName>
                                        </p:attrNameLst>
                                      </p:cBhvr>
                                      <p:to>
                                        <p:strVal val="hidden"/>
                                      </p:to>
                                    </p:set>
                                  </p:childTnLst>
                                </p:cTn>
                              </p:par>
                            </p:childTnLst>
                          </p:cTn>
                        </p:par>
                        <p:par>
                          <p:cTn id="97" fill="hold">
                            <p:stCondLst>
                              <p:cond delay="10000"/>
                            </p:stCondLst>
                            <p:childTnLst>
                              <p:par>
                                <p:cTn id="98" presetID="6" presetClass="exit" presetSubtype="32" fill="hold" nodeType="afterEffect">
                                  <p:stCondLst>
                                    <p:cond delay="0"/>
                                  </p:stCondLst>
                                  <p:childTnLst>
                                    <p:animEffect transition="out" filter="circle(out)">
                                      <p:cBhvr>
                                        <p:cTn id="99" dur="1000"/>
                                        <p:tgtEl>
                                          <p:spTgt spid="38"/>
                                        </p:tgtEl>
                                      </p:cBhvr>
                                    </p:animEffect>
                                    <p:set>
                                      <p:cBhvr>
                                        <p:cTn id="100" dur="1" fill="hold">
                                          <p:stCondLst>
                                            <p:cond delay="999"/>
                                          </p:stCondLst>
                                        </p:cTn>
                                        <p:tgtEl>
                                          <p:spTgt spid="38"/>
                                        </p:tgtEl>
                                        <p:attrNameLst>
                                          <p:attrName>style.visibility</p:attrName>
                                        </p:attrNameLst>
                                      </p:cBhvr>
                                      <p:to>
                                        <p:strVal val="hidden"/>
                                      </p:to>
                                    </p:set>
                                  </p:childTnLst>
                                </p:cTn>
                              </p:par>
                            </p:childTnLst>
                          </p:cTn>
                        </p:par>
                        <p:par>
                          <p:cTn id="101" fill="hold">
                            <p:stCondLst>
                              <p:cond delay="11000"/>
                            </p:stCondLst>
                            <p:childTnLst>
                              <p:par>
                                <p:cTn id="102" presetID="1" presetClass="entr" presetSubtype="0" fill="hold" nodeType="afterEffect">
                                  <p:stCondLst>
                                    <p:cond delay="0"/>
                                  </p:stCondLst>
                                  <p:childTnLst>
                                    <p:set>
                                      <p:cBhvr>
                                        <p:cTn id="103" dur="1" fill="hold">
                                          <p:stCondLst>
                                            <p:cond delay="0"/>
                                          </p:stCondLst>
                                        </p:cTn>
                                        <p:tgtEl>
                                          <p:spTgt spid="33"/>
                                        </p:tgtEl>
                                        <p:attrNameLst>
                                          <p:attrName>style.visibility</p:attrName>
                                        </p:attrNameLst>
                                      </p:cBhvr>
                                      <p:to>
                                        <p:strVal val="visible"/>
                                      </p:to>
                                    </p:set>
                                  </p:childTnLst>
                                </p:cTn>
                              </p:par>
                            </p:childTnLst>
                          </p:cTn>
                        </p:par>
                        <p:par>
                          <p:cTn id="104" fill="hold">
                            <p:stCondLst>
                              <p:cond delay="11000"/>
                            </p:stCondLst>
                            <p:childTnLst>
                              <p:par>
                                <p:cTn id="105" presetID="31" presetClass="exit" presetSubtype="0" fill="hold" nodeType="afterEffect">
                                  <p:stCondLst>
                                    <p:cond delay="0"/>
                                  </p:stCondLst>
                                  <p:childTnLst>
                                    <p:anim calcmode="lin" valueType="num">
                                      <p:cBhvr>
                                        <p:cTn id="106" dur="1000"/>
                                        <p:tgtEl>
                                          <p:spTgt spid="37"/>
                                        </p:tgtEl>
                                        <p:attrNameLst>
                                          <p:attrName>ppt_w</p:attrName>
                                        </p:attrNameLst>
                                      </p:cBhvr>
                                      <p:tavLst>
                                        <p:tav tm="0">
                                          <p:val>
                                            <p:strVal val="ppt_w"/>
                                          </p:val>
                                        </p:tav>
                                        <p:tav tm="100000">
                                          <p:val>
                                            <p:fltVal val="0"/>
                                          </p:val>
                                        </p:tav>
                                      </p:tavLst>
                                    </p:anim>
                                    <p:anim calcmode="lin" valueType="num">
                                      <p:cBhvr>
                                        <p:cTn id="107" dur="1000"/>
                                        <p:tgtEl>
                                          <p:spTgt spid="37"/>
                                        </p:tgtEl>
                                        <p:attrNameLst>
                                          <p:attrName>ppt_h</p:attrName>
                                        </p:attrNameLst>
                                      </p:cBhvr>
                                      <p:tavLst>
                                        <p:tav tm="0">
                                          <p:val>
                                            <p:strVal val="ppt_h"/>
                                          </p:val>
                                        </p:tav>
                                        <p:tav tm="100000">
                                          <p:val>
                                            <p:fltVal val="0"/>
                                          </p:val>
                                        </p:tav>
                                      </p:tavLst>
                                    </p:anim>
                                    <p:anim calcmode="lin" valueType="num">
                                      <p:cBhvr>
                                        <p:cTn id="108" dur="1000"/>
                                        <p:tgtEl>
                                          <p:spTgt spid="37"/>
                                        </p:tgtEl>
                                        <p:attrNameLst>
                                          <p:attrName>style.rotation</p:attrName>
                                        </p:attrNameLst>
                                      </p:cBhvr>
                                      <p:tavLst>
                                        <p:tav tm="0">
                                          <p:val>
                                            <p:fltVal val="0"/>
                                          </p:val>
                                        </p:tav>
                                        <p:tav tm="100000">
                                          <p:val>
                                            <p:fltVal val="90"/>
                                          </p:val>
                                        </p:tav>
                                      </p:tavLst>
                                    </p:anim>
                                    <p:animEffect transition="out" filter="fade">
                                      <p:cBhvr>
                                        <p:cTn id="109" dur="1000"/>
                                        <p:tgtEl>
                                          <p:spTgt spid="37"/>
                                        </p:tgtEl>
                                      </p:cBhvr>
                                    </p:animEffect>
                                    <p:set>
                                      <p:cBhvr>
                                        <p:cTn id="110"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10" name="ket-thuc-final.wav"/>
                                        </p:tgtEl>
                                      </p:cMediaNode>
                                    </p:audio>
                                  </p:subTnLst>
                                </p:cTn>
                              </p:par>
                            </p:childTnLst>
                          </p:cTn>
                        </p:par>
                      </p:childTnLst>
                    </p:cTn>
                  </p:par>
                  <p:par>
                    <p:cTn id="111" fill="hold">
                      <p:stCondLst>
                        <p:cond delay="indefinite"/>
                      </p:stCondLst>
                      <p:childTnLst>
                        <p:par>
                          <p:cTn id="112" fill="hold">
                            <p:stCondLst>
                              <p:cond delay="0"/>
                            </p:stCondLst>
                            <p:childTnLst>
                              <p:par>
                                <p:cTn id="113" presetID="1" presetClass="mediacall" presetSubtype="0" fill="hold" nodeType="clickEffect">
                                  <p:stCondLst>
                                    <p:cond delay="0"/>
                                  </p:stCondLst>
                                  <p:childTnLst>
                                    <p:cmd type="call" cmd="playFrom(0.0)">
                                      <p:cBhvr>
                                        <p:cTn id="114" dur="7523" fill="hold"/>
                                        <p:tgtEl>
                                          <p:spTgt spid="24"/>
                                        </p:tgtEl>
                                      </p:cBhvr>
                                    </p:cmd>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nodeType="clickEffect">
                                  <p:stCondLst>
                                    <p:cond delay="0"/>
                                  </p:stCondLst>
                                  <p:childTnLst>
                                    <p:set>
                                      <p:cBhvr>
                                        <p:cTn id="118" dur="1" fill="hold">
                                          <p:stCondLst>
                                            <p:cond delay="0"/>
                                          </p:stCondLst>
                                        </p:cTn>
                                        <p:tgtEl>
                                          <p:spTgt spid="3"/>
                                        </p:tgtEl>
                                        <p:attrNameLst>
                                          <p:attrName>style.visibility</p:attrName>
                                        </p:attrNameLst>
                                      </p:cBhvr>
                                      <p:to>
                                        <p:strVal val="visible"/>
                                      </p:to>
                                    </p:set>
                                    <p:animEffect transition="in" filter="fade">
                                      <p:cBhvr>
                                        <p:cTn id="119" dur="1000"/>
                                        <p:tgtEl>
                                          <p:spTgt spid="3"/>
                                        </p:tgtEl>
                                      </p:cBhvr>
                                    </p:animEffect>
                                    <p:anim calcmode="lin" valueType="num">
                                      <p:cBhvr>
                                        <p:cTn id="120" dur="1000" fill="hold"/>
                                        <p:tgtEl>
                                          <p:spTgt spid="3"/>
                                        </p:tgtEl>
                                        <p:attrNameLst>
                                          <p:attrName>ppt_x</p:attrName>
                                        </p:attrNameLst>
                                      </p:cBhvr>
                                      <p:tavLst>
                                        <p:tav tm="0">
                                          <p:val>
                                            <p:strVal val="#ppt_x"/>
                                          </p:val>
                                        </p:tav>
                                        <p:tav tm="100000">
                                          <p:val>
                                            <p:strVal val="#ppt_x"/>
                                          </p:val>
                                        </p:tav>
                                      </p:tavLst>
                                    </p:anim>
                                    <p:anim calcmode="lin" valueType="num">
                                      <p:cBhvr>
                                        <p:cTn id="1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2" fill="hold" display="0">
                  <p:stCondLst>
                    <p:cond delay="indefinite"/>
                  </p:stCondLst>
                  <p:endCondLst>
                    <p:cond evt="onStopAudio" delay="0">
                      <p:tgtEl>
                        <p:sldTgt/>
                      </p:tgtEl>
                    </p:cond>
                  </p:endCondLst>
                </p:cTn>
                <p:tgtEl>
                  <p:spTgt spid="24"/>
                </p:tgtEl>
              </p:cMediaNode>
            </p:audio>
          </p:childTnLst>
        </p:cTn>
      </p:par>
    </p:tnLst>
    <p:bldLst>
      <p:bldP spid="32" grpId="0"/>
      <p:bldP spid="35" grpId="0" animBg="1"/>
      <p:bldP spid="3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6553200" y="348752"/>
            <a:ext cx="7086600" cy="1338828"/>
          </a:xfrm>
          <a:prstGeom prst="rect">
            <a:avLst/>
          </a:prstGeom>
          <a:noFill/>
        </p:spPr>
        <p:txBody>
          <a:bodyPr wrap="square" rtlCol="0">
            <a:spAutoFit/>
          </a:bodyPr>
          <a:lstStyle/>
          <a:p>
            <a:r>
              <a:rPr lang="en-US" sz="8100" dirty="0">
                <a:solidFill>
                  <a:srgbClr val="FFFF00"/>
                </a:solidFill>
                <a:latin typeface="Algerian" pitchFamily="82" charset="0"/>
              </a:rPr>
              <a:t>CÂU HỎI 9 </a:t>
            </a:r>
          </a:p>
        </p:txBody>
      </p:sp>
      <p:graphicFrame>
        <p:nvGraphicFramePr>
          <p:cNvPr id="34" name="Object 33"/>
          <p:cNvGraphicFramePr>
            <a:graphicFrameLocks noChangeAspect="1"/>
          </p:cNvGraphicFramePr>
          <p:nvPr/>
        </p:nvGraphicFramePr>
        <p:xfrm>
          <a:off x="9477375" y="3557588"/>
          <a:ext cx="171450" cy="266700"/>
        </p:xfrm>
        <a:graphic>
          <a:graphicData uri="http://schemas.openxmlformats.org/presentationml/2006/ole">
            <mc:AlternateContent xmlns:mc="http://schemas.openxmlformats.org/markup-compatibility/2006">
              <mc:Choice xmlns:v="urn:schemas-microsoft-com:vml" Requires="v">
                <p:oleObj name="Equation" r:id="rId11" imgW="114120" imgH="177480" progId="Equation.DSMT4">
                  <p:embed/>
                </p:oleObj>
              </mc:Choice>
              <mc:Fallback>
                <p:oleObj name="Equation" r:id="rId11" imgW="11412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7375"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1529355" y="4825879"/>
            <a:ext cx="16067490" cy="3416320"/>
          </a:xfrm>
          <a:prstGeom prst="rect">
            <a:avLst/>
          </a:prstGeom>
          <a:solidFill>
            <a:schemeClr val="tx1">
              <a:alpha val="47000"/>
            </a:schemeClr>
          </a:solidFill>
        </p:spPr>
        <p:txBody>
          <a:bodyPr wrap="square" rtlCol="0">
            <a:spAutoFit/>
          </a:bodyPr>
          <a:lstStyle/>
          <a:p>
            <a:r>
              <a:rPr lang="vi-VN" sz="5400">
                <a:solidFill>
                  <a:schemeClr val="bg1"/>
                </a:solidFill>
                <a:latin typeface="Times New Roman" panose="02020603050405020304" pitchFamily="18" charset="0"/>
                <a:cs typeface="Times New Roman" panose="02020603050405020304" pitchFamily="18" charset="0"/>
              </a:rPr>
              <a:t>A. Âm điệu ai oán, từ ngữ cô đọng, giàu sức gợi tả.</a:t>
            </a:r>
            <a:endParaRPr lang="en-GB" sz="5400">
              <a:solidFill>
                <a:schemeClr val="bg1"/>
              </a:solidFill>
              <a:latin typeface="Times New Roman" panose="02020603050405020304" pitchFamily="18" charset="0"/>
              <a:cs typeface="Times New Roman" panose="02020603050405020304" pitchFamily="18" charset="0"/>
            </a:endParaRPr>
          </a:p>
          <a:p>
            <a:r>
              <a:rPr lang="vi-VN" sz="5400">
                <a:solidFill>
                  <a:schemeClr val="bg1"/>
                </a:solidFill>
                <a:latin typeface="Times New Roman" panose="02020603050405020304" pitchFamily="18" charset="0"/>
                <a:cs typeface="Times New Roman" panose="02020603050405020304" pitchFamily="18" charset="0"/>
              </a:rPr>
              <a:t>B. Ngôn ngữ trang trọng, trau chuốt, nhiều câu cảm thán.</a:t>
            </a:r>
            <a:endParaRPr lang="en-GB" sz="5400">
              <a:solidFill>
                <a:schemeClr val="bg1"/>
              </a:solidFill>
              <a:latin typeface="Times New Roman" panose="02020603050405020304" pitchFamily="18" charset="0"/>
              <a:cs typeface="Times New Roman" panose="02020603050405020304" pitchFamily="18" charset="0"/>
            </a:endParaRPr>
          </a:p>
          <a:p>
            <a:r>
              <a:rPr lang="vi-VN" sz="5400">
                <a:solidFill>
                  <a:schemeClr val="bg1"/>
                </a:solidFill>
                <a:latin typeface="Times New Roman" panose="02020603050405020304" pitchFamily="18" charset="0"/>
                <a:cs typeface="Times New Roman" panose="02020603050405020304" pitchFamily="18" charset="0"/>
              </a:rPr>
              <a:t>C. Sử dụng nhiều điển tích, điển cố có giá trị gợi tả.</a:t>
            </a:r>
            <a:endParaRPr lang="en-GB" sz="5400">
              <a:solidFill>
                <a:schemeClr val="bg1"/>
              </a:solidFill>
              <a:latin typeface="Times New Roman" panose="02020603050405020304" pitchFamily="18" charset="0"/>
              <a:cs typeface="Times New Roman" panose="02020603050405020304" pitchFamily="18" charset="0"/>
            </a:endParaRPr>
          </a:p>
          <a:p>
            <a:r>
              <a:rPr lang="vi-VN" sz="5400">
                <a:solidFill>
                  <a:schemeClr val="bg1"/>
                </a:solidFill>
                <a:latin typeface="Times New Roman" panose="02020603050405020304" pitchFamily="18" charset="0"/>
                <a:cs typeface="Times New Roman" panose="02020603050405020304" pitchFamily="18" charset="0"/>
              </a:rPr>
              <a:t>D. Sử dụng các biện pháp so sánh và đảo ngữ.</a:t>
            </a:r>
            <a:endParaRPr lang="en-GB" sz="5400">
              <a:solidFill>
                <a:schemeClr val="bg1"/>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2743200" y="2349845"/>
            <a:ext cx="14478000" cy="1200329"/>
          </a:xfrm>
          <a:prstGeom prst="rect">
            <a:avLst/>
          </a:prstGeom>
          <a:solidFill>
            <a:schemeClr val="tx1">
              <a:alpha val="47000"/>
            </a:schemeClr>
          </a:solidFill>
        </p:spPr>
        <p:txBody>
          <a:bodyPr wrap="square" rtlCol="0">
            <a:spAutoFit/>
          </a:bodyPr>
          <a:lstStyle/>
          <a:p>
            <a:r>
              <a:rPr lang="vi-VN" sz="7200">
                <a:solidFill>
                  <a:schemeClr val="bg1"/>
                </a:solidFill>
                <a:latin typeface="Times New Roman" panose="02020603050405020304" pitchFamily="18" charset="0"/>
                <a:cs typeface="Times New Roman" panose="02020603050405020304" pitchFamily="18" charset="0"/>
              </a:rPr>
              <a:t>Đặc sắc nghệ thuật của bài thơ là gì?</a:t>
            </a:r>
            <a:endParaRPr lang="en-GB" sz="7200">
              <a:solidFill>
                <a:schemeClr val="bg1"/>
              </a:solidFill>
              <a:latin typeface="Times New Roman" panose="02020603050405020304" pitchFamily="18" charset="0"/>
              <a:cs typeface="Times New Roman" panose="02020603050405020304" pitchFamily="18" charset="0"/>
            </a:endParaRPr>
          </a:p>
        </p:txBody>
      </p:sp>
      <p:pic>
        <p:nvPicPr>
          <p:cNvPr id="33" name="Picture 4" descr="het gi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5946389"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6083251" y="755339"/>
            <a:ext cx="1671761" cy="1480205"/>
          </a:xfrm>
          <a:prstGeom prst="ellipse">
            <a:avLst/>
          </a:prstGeom>
          <a:ln>
            <a:noFill/>
          </a:ln>
          <a:effectLst>
            <a:softEdge rad="112500"/>
          </a:effectLst>
        </p:spPr>
      </p:pic>
      <p:sp>
        <p:nvSpPr>
          <p:cNvPr id="38" name="Hình chữ nhật 85"/>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5896597" y="255422"/>
            <a:ext cx="2045067"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5896599" y="255422"/>
            <a:ext cx="2045066" cy="2480037"/>
          </a:xfrm>
          <a:prstGeom prst="rect">
            <a:avLst/>
          </a:prstGeom>
          <a:blipFill>
            <a:blip r:embed="rId15"/>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6106781" y="914401"/>
            <a:ext cx="1624698" cy="1615301"/>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4679" y="26651"/>
            <a:ext cx="2561235" cy="2565177"/>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6869893" y="9029700"/>
            <a:ext cx="914400" cy="914400"/>
          </a:xfrm>
          <a:prstGeom prst="rect">
            <a:avLst/>
          </a:prstGeom>
        </p:spPr>
      </p:pic>
      <p:pic>
        <p:nvPicPr>
          <p:cNvPr id="25" name="Picture 19" descr="WHITME~1">
            <a:hlinkClick r:id="rId18" action="ppaction://hlinksldjump"/>
            <a:extLst>
              <a:ext uri="{FF2B5EF4-FFF2-40B4-BE49-F238E27FC236}">
                <a16:creationId xmlns:a16="http://schemas.microsoft.com/office/drawing/2014/main" id="{7E47B095-C243-4CA0-9F69-028CBB6D3FDB}"/>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14387823" y="9144002"/>
            <a:ext cx="3017547" cy="12049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20"/>
          <a:stretch>
            <a:fillRect/>
          </a:stretch>
        </p:blipFill>
        <p:spPr>
          <a:xfrm>
            <a:off x="656027" y="4381500"/>
            <a:ext cx="1746656" cy="1399154"/>
          </a:xfrm>
          <a:prstGeom prst="rect">
            <a:avLst/>
          </a:prstGeom>
        </p:spPr>
      </p:pic>
    </p:spTree>
    <p:custDataLst>
      <p:tags r:id="rId1"/>
    </p:custDataLst>
    <p:extLst>
      <p:ext uri="{BB962C8B-B14F-4D97-AF65-F5344CB8AC3E}">
        <p14:creationId xmlns:p14="http://schemas.microsoft.com/office/powerpoint/2010/main" val="227955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8" name="nen.wav"/>
                                        </p:tgtEl>
                                      </p:cMediaNode>
                                    </p:audio>
                                  </p:sub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box(out)">
                                      <p:cBhvr>
                                        <p:cTn id="20" dur="500"/>
                                        <p:tgtEl>
                                          <p:spTgt spid="33"/>
                                        </p:tgtEl>
                                      </p:cBhvr>
                                    </p:animEffect>
                                  </p:childTnLst>
                                </p:cTn>
                              </p:par>
                              <p:par>
                                <p:cTn id="21" presetID="4" presetClass="entr" presetSubtype="32"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ox(out)">
                                      <p:cBhvr>
                                        <p:cTn id="23" dur="500"/>
                                        <p:tgtEl>
                                          <p:spTgt spid="37"/>
                                        </p:tgtEl>
                                      </p:cBhvr>
                                    </p:animEffect>
                                  </p:childTnLst>
                                </p:cTn>
                              </p:par>
                              <p:par>
                                <p:cTn id="24" presetID="4" presetClass="entr" presetSubtype="32"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box(out)">
                                      <p:cBhvr>
                                        <p:cTn id="26" dur="500"/>
                                        <p:tgtEl>
                                          <p:spTgt spid="38"/>
                                        </p:tgtEl>
                                      </p:cBhvr>
                                    </p:animEffect>
                                  </p:childTnLst>
                                </p:cTn>
                              </p:par>
                              <p:par>
                                <p:cTn id="27" presetID="4" presetClass="entr" presetSubtype="32"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ox(out)">
                                      <p:cBhvr>
                                        <p:cTn id="29" dur="500"/>
                                        <p:tgtEl>
                                          <p:spTgt spid="39"/>
                                        </p:tgtEl>
                                      </p:cBhvr>
                                    </p:animEffect>
                                  </p:childTnLst>
                                </p:cTn>
                              </p:par>
                              <p:par>
                                <p:cTn id="30" presetID="4" presetClass="entr" presetSubtype="32"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ox(out)">
                                      <p:cBhvr>
                                        <p:cTn id="32" dur="500"/>
                                        <p:tgtEl>
                                          <p:spTgt spid="40"/>
                                        </p:tgtEl>
                                      </p:cBhvr>
                                    </p:animEffect>
                                  </p:childTnLst>
                                </p:cTn>
                              </p:par>
                              <p:par>
                                <p:cTn id="33" presetID="4" presetClass="entr" presetSubtype="32"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ox(out)">
                                      <p:cBhvr>
                                        <p:cTn id="35" dur="500"/>
                                        <p:tgtEl>
                                          <p:spTgt spid="41"/>
                                        </p:tgtEl>
                                      </p:cBhvr>
                                    </p:animEffect>
                                  </p:childTnLst>
                                </p:cTn>
                              </p:par>
                              <p:par>
                                <p:cTn id="36" presetID="4" presetClass="entr" presetSubtype="32"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box(out)">
                                      <p:cBhvr>
                                        <p:cTn id="38" dur="500"/>
                                        <p:tgtEl>
                                          <p:spTgt spid="42"/>
                                        </p:tgtEl>
                                      </p:cBhvr>
                                    </p:animEffect>
                                  </p:childTnLst>
                                </p:cTn>
                              </p:par>
                              <p:par>
                                <p:cTn id="39" presetID="4" presetClass="entr" presetSubtype="32"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box(out)">
                                      <p:cBhvr>
                                        <p:cTn id="41" dur="500"/>
                                        <p:tgtEl>
                                          <p:spTgt spid="43"/>
                                        </p:tgtEl>
                                      </p:cBhvr>
                                    </p:animEffect>
                                  </p:childTnLst>
                                </p:cTn>
                              </p:par>
                              <p:par>
                                <p:cTn id="42" presetID="4" presetClass="entr" presetSubtype="32" fill="hold" nodeType="with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box(out)">
                                      <p:cBhvr>
                                        <p:cTn id="44" dur="500"/>
                                        <p:tgtEl>
                                          <p:spTgt spid="44"/>
                                        </p:tgtEl>
                                      </p:cBhvr>
                                    </p:animEffect>
                                  </p:childTnLst>
                                </p:cTn>
                              </p:par>
                              <p:par>
                                <p:cTn id="45" presetID="4" presetClass="entr" presetSubtype="32"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box(out)">
                                      <p:cBhvr>
                                        <p:cTn id="47" dur="500"/>
                                        <p:tgtEl>
                                          <p:spTgt spid="45"/>
                                        </p:tgtEl>
                                      </p:cBhvr>
                                    </p:animEffect>
                                  </p:childTnLst>
                                </p:cTn>
                              </p:par>
                              <p:par>
                                <p:cTn id="48" presetID="4" presetClass="entr" presetSubtype="32" fill="hold" nodeType="with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box(out)">
                                      <p:cBhvr>
                                        <p:cTn id="50" dur="500"/>
                                        <p:tgtEl>
                                          <p:spTgt spid="46"/>
                                        </p:tgtEl>
                                      </p:cBhvr>
                                    </p:animEffect>
                                  </p:childTnLst>
                                </p:cTn>
                              </p:par>
                              <p:par>
                                <p:cTn id="51" presetID="4" presetClass="entr" presetSubtype="32" fill="hold" nodeType="with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box(out)">
                                      <p:cBhvr>
                                        <p:cTn id="53" dur="500"/>
                                        <p:tgtEl>
                                          <p:spTgt spid="47"/>
                                        </p:tgtEl>
                                      </p:cBhvr>
                                    </p:animEffect>
                                  </p:childTnLst>
                                </p:cTn>
                              </p:par>
                              <p:par>
                                <p:cTn id="54" presetID="4" presetClass="entr" presetSubtype="32" fill="hold" nodeType="with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box(out)">
                                      <p:cBhvr>
                                        <p:cTn id="56" dur="500"/>
                                        <p:tgtEl>
                                          <p:spTgt spid="48"/>
                                        </p:tgtEl>
                                      </p:cBhvr>
                                    </p:animEffect>
                                  </p:childTnLst>
                                </p:cTn>
                              </p:par>
                            </p:childTnLst>
                          </p:cTn>
                        </p:par>
                        <p:par>
                          <p:cTn id="57" fill="hold">
                            <p:stCondLst>
                              <p:cond delay="500"/>
                            </p:stCondLst>
                            <p:childTnLst>
                              <p:par>
                                <p:cTn id="58" presetID="10" presetClass="exit" presetSubtype="0" fill="hold" nodeType="afterEffect">
                                  <p:stCondLst>
                                    <p:cond delay="0"/>
                                  </p:stCondLst>
                                  <p:childTnLst>
                                    <p:animEffect transition="out" filter="fade">
                                      <p:cBhvr>
                                        <p:cTn id="59" dur="500"/>
                                        <p:tgtEl>
                                          <p:spTgt spid="48"/>
                                        </p:tgtEl>
                                      </p:cBhvr>
                                    </p:animEffect>
                                    <p:set>
                                      <p:cBhvr>
                                        <p:cTn id="60"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9" name="chuong suy nghi.wav"/>
                                        </p:tgtEl>
                                      </p:cMediaNode>
                                    </p:audio>
                                  </p:subTnLst>
                                </p:cTn>
                              </p:par>
                            </p:childTnLst>
                          </p:cTn>
                        </p:par>
                        <p:par>
                          <p:cTn id="61" fill="hold">
                            <p:stCondLst>
                              <p:cond delay="1000"/>
                            </p:stCondLst>
                            <p:childTnLst>
                              <p:par>
                                <p:cTn id="62" presetID="6" presetClass="exit" presetSubtype="32" fill="hold" nodeType="afterEffect">
                                  <p:stCondLst>
                                    <p:cond delay="0"/>
                                  </p:stCondLst>
                                  <p:childTnLst>
                                    <p:animEffect transition="out" filter="circle(out)">
                                      <p:cBhvr>
                                        <p:cTn id="63" dur="1000"/>
                                        <p:tgtEl>
                                          <p:spTgt spid="47"/>
                                        </p:tgtEl>
                                      </p:cBhvr>
                                    </p:animEffect>
                                    <p:set>
                                      <p:cBhvr>
                                        <p:cTn id="64" dur="1" fill="hold">
                                          <p:stCondLst>
                                            <p:cond delay="999"/>
                                          </p:stCondLst>
                                        </p:cTn>
                                        <p:tgtEl>
                                          <p:spTgt spid="47"/>
                                        </p:tgtEl>
                                        <p:attrNameLst>
                                          <p:attrName>style.visibility</p:attrName>
                                        </p:attrNameLst>
                                      </p:cBhvr>
                                      <p:to>
                                        <p:strVal val="hidden"/>
                                      </p:to>
                                    </p:set>
                                  </p:childTnLst>
                                </p:cTn>
                              </p:par>
                            </p:childTnLst>
                          </p:cTn>
                        </p:par>
                        <p:par>
                          <p:cTn id="65" fill="hold">
                            <p:stCondLst>
                              <p:cond delay="2000"/>
                            </p:stCondLst>
                            <p:childTnLst>
                              <p:par>
                                <p:cTn id="66" presetID="6" presetClass="exit" presetSubtype="32" fill="hold" nodeType="afterEffect">
                                  <p:stCondLst>
                                    <p:cond delay="0"/>
                                  </p:stCondLst>
                                  <p:childTnLst>
                                    <p:animEffect transition="out" filter="circle(out)">
                                      <p:cBhvr>
                                        <p:cTn id="67" dur="1000"/>
                                        <p:tgtEl>
                                          <p:spTgt spid="46"/>
                                        </p:tgtEl>
                                      </p:cBhvr>
                                    </p:animEffect>
                                    <p:set>
                                      <p:cBhvr>
                                        <p:cTn id="68" dur="1" fill="hold">
                                          <p:stCondLst>
                                            <p:cond delay="999"/>
                                          </p:stCondLst>
                                        </p:cTn>
                                        <p:tgtEl>
                                          <p:spTgt spid="46"/>
                                        </p:tgtEl>
                                        <p:attrNameLst>
                                          <p:attrName>style.visibility</p:attrName>
                                        </p:attrNameLst>
                                      </p:cBhvr>
                                      <p:to>
                                        <p:strVal val="hidden"/>
                                      </p:to>
                                    </p:set>
                                  </p:childTnLst>
                                </p:cTn>
                              </p:par>
                            </p:childTnLst>
                          </p:cTn>
                        </p:par>
                        <p:par>
                          <p:cTn id="69" fill="hold">
                            <p:stCondLst>
                              <p:cond delay="3000"/>
                            </p:stCondLst>
                            <p:childTnLst>
                              <p:par>
                                <p:cTn id="70" presetID="6" presetClass="exit" presetSubtype="32" fill="hold" nodeType="afterEffect">
                                  <p:stCondLst>
                                    <p:cond delay="0"/>
                                  </p:stCondLst>
                                  <p:childTnLst>
                                    <p:animEffect transition="out" filter="circle(out)">
                                      <p:cBhvr>
                                        <p:cTn id="71" dur="1000"/>
                                        <p:tgtEl>
                                          <p:spTgt spid="45"/>
                                        </p:tgtEl>
                                      </p:cBhvr>
                                    </p:animEffect>
                                    <p:set>
                                      <p:cBhvr>
                                        <p:cTn id="72" dur="1" fill="hold">
                                          <p:stCondLst>
                                            <p:cond delay="999"/>
                                          </p:stCondLst>
                                        </p:cTn>
                                        <p:tgtEl>
                                          <p:spTgt spid="45"/>
                                        </p:tgtEl>
                                        <p:attrNameLst>
                                          <p:attrName>style.visibility</p:attrName>
                                        </p:attrNameLst>
                                      </p:cBhvr>
                                      <p:to>
                                        <p:strVal val="hidden"/>
                                      </p:to>
                                    </p:set>
                                  </p:childTnLst>
                                </p:cTn>
                              </p:par>
                            </p:childTnLst>
                          </p:cTn>
                        </p:par>
                        <p:par>
                          <p:cTn id="73" fill="hold">
                            <p:stCondLst>
                              <p:cond delay="4000"/>
                            </p:stCondLst>
                            <p:childTnLst>
                              <p:par>
                                <p:cTn id="74" presetID="6" presetClass="exit" presetSubtype="32" fill="hold" nodeType="afterEffect">
                                  <p:stCondLst>
                                    <p:cond delay="0"/>
                                  </p:stCondLst>
                                  <p:childTnLst>
                                    <p:animEffect transition="out" filter="circle(out)">
                                      <p:cBhvr>
                                        <p:cTn id="75" dur="1000"/>
                                        <p:tgtEl>
                                          <p:spTgt spid="44"/>
                                        </p:tgtEl>
                                      </p:cBhvr>
                                    </p:animEffect>
                                    <p:set>
                                      <p:cBhvr>
                                        <p:cTn id="76" dur="1" fill="hold">
                                          <p:stCondLst>
                                            <p:cond delay="999"/>
                                          </p:stCondLst>
                                        </p:cTn>
                                        <p:tgtEl>
                                          <p:spTgt spid="44"/>
                                        </p:tgtEl>
                                        <p:attrNameLst>
                                          <p:attrName>style.visibility</p:attrName>
                                        </p:attrNameLst>
                                      </p:cBhvr>
                                      <p:to>
                                        <p:strVal val="hidden"/>
                                      </p:to>
                                    </p:set>
                                  </p:childTnLst>
                                </p:cTn>
                              </p:par>
                            </p:childTnLst>
                          </p:cTn>
                        </p:par>
                        <p:par>
                          <p:cTn id="77" fill="hold">
                            <p:stCondLst>
                              <p:cond delay="5000"/>
                            </p:stCondLst>
                            <p:childTnLst>
                              <p:par>
                                <p:cTn id="78" presetID="6" presetClass="exit" presetSubtype="32" fill="hold" nodeType="afterEffect">
                                  <p:stCondLst>
                                    <p:cond delay="0"/>
                                  </p:stCondLst>
                                  <p:childTnLst>
                                    <p:animEffect transition="out" filter="circle(out)">
                                      <p:cBhvr>
                                        <p:cTn id="79" dur="1000"/>
                                        <p:tgtEl>
                                          <p:spTgt spid="43"/>
                                        </p:tgtEl>
                                      </p:cBhvr>
                                    </p:animEffect>
                                    <p:set>
                                      <p:cBhvr>
                                        <p:cTn id="80" dur="1" fill="hold">
                                          <p:stCondLst>
                                            <p:cond delay="999"/>
                                          </p:stCondLst>
                                        </p:cTn>
                                        <p:tgtEl>
                                          <p:spTgt spid="43"/>
                                        </p:tgtEl>
                                        <p:attrNameLst>
                                          <p:attrName>style.visibility</p:attrName>
                                        </p:attrNameLst>
                                      </p:cBhvr>
                                      <p:to>
                                        <p:strVal val="hidden"/>
                                      </p:to>
                                    </p:set>
                                  </p:childTnLst>
                                </p:cTn>
                              </p:par>
                            </p:childTnLst>
                          </p:cTn>
                        </p:par>
                        <p:par>
                          <p:cTn id="81" fill="hold">
                            <p:stCondLst>
                              <p:cond delay="6000"/>
                            </p:stCondLst>
                            <p:childTnLst>
                              <p:par>
                                <p:cTn id="82" presetID="6" presetClass="exit" presetSubtype="32" fill="hold" nodeType="afterEffect">
                                  <p:stCondLst>
                                    <p:cond delay="0"/>
                                  </p:stCondLst>
                                  <p:childTnLst>
                                    <p:animEffect transition="out" filter="circle(out)">
                                      <p:cBhvr>
                                        <p:cTn id="83" dur="1000"/>
                                        <p:tgtEl>
                                          <p:spTgt spid="42"/>
                                        </p:tgtEl>
                                      </p:cBhvr>
                                    </p:animEffect>
                                    <p:set>
                                      <p:cBhvr>
                                        <p:cTn id="84" dur="1" fill="hold">
                                          <p:stCondLst>
                                            <p:cond delay="999"/>
                                          </p:stCondLst>
                                        </p:cTn>
                                        <p:tgtEl>
                                          <p:spTgt spid="42"/>
                                        </p:tgtEl>
                                        <p:attrNameLst>
                                          <p:attrName>style.visibility</p:attrName>
                                        </p:attrNameLst>
                                      </p:cBhvr>
                                      <p:to>
                                        <p:strVal val="hidden"/>
                                      </p:to>
                                    </p:set>
                                  </p:childTnLst>
                                </p:cTn>
                              </p:par>
                            </p:childTnLst>
                          </p:cTn>
                        </p:par>
                        <p:par>
                          <p:cTn id="85" fill="hold">
                            <p:stCondLst>
                              <p:cond delay="7000"/>
                            </p:stCondLst>
                            <p:childTnLst>
                              <p:par>
                                <p:cTn id="86" presetID="6" presetClass="exit" presetSubtype="32" fill="hold" nodeType="afterEffect">
                                  <p:stCondLst>
                                    <p:cond delay="0"/>
                                  </p:stCondLst>
                                  <p:childTnLst>
                                    <p:animEffect transition="out" filter="circle(out)">
                                      <p:cBhvr>
                                        <p:cTn id="87" dur="1000"/>
                                        <p:tgtEl>
                                          <p:spTgt spid="41"/>
                                        </p:tgtEl>
                                      </p:cBhvr>
                                    </p:animEffect>
                                    <p:set>
                                      <p:cBhvr>
                                        <p:cTn id="88" dur="1" fill="hold">
                                          <p:stCondLst>
                                            <p:cond delay="999"/>
                                          </p:stCondLst>
                                        </p:cTn>
                                        <p:tgtEl>
                                          <p:spTgt spid="41"/>
                                        </p:tgtEl>
                                        <p:attrNameLst>
                                          <p:attrName>style.visibility</p:attrName>
                                        </p:attrNameLst>
                                      </p:cBhvr>
                                      <p:to>
                                        <p:strVal val="hidden"/>
                                      </p:to>
                                    </p:set>
                                  </p:childTnLst>
                                </p:cTn>
                              </p:par>
                            </p:childTnLst>
                          </p:cTn>
                        </p:par>
                        <p:par>
                          <p:cTn id="89" fill="hold">
                            <p:stCondLst>
                              <p:cond delay="8000"/>
                            </p:stCondLst>
                            <p:childTnLst>
                              <p:par>
                                <p:cTn id="90" presetID="6" presetClass="exit" presetSubtype="32" fill="hold" nodeType="afterEffect">
                                  <p:stCondLst>
                                    <p:cond delay="0"/>
                                  </p:stCondLst>
                                  <p:childTnLst>
                                    <p:animEffect transition="out" filter="circle(out)">
                                      <p:cBhvr>
                                        <p:cTn id="91" dur="1000"/>
                                        <p:tgtEl>
                                          <p:spTgt spid="40"/>
                                        </p:tgtEl>
                                      </p:cBhvr>
                                    </p:animEffect>
                                    <p:set>
                                      <p:cBhvr>
                                        <p:cTn id="92" dur="1" fill="hold">
                                          <p:stCondLst>
                                            <p:cond delay="999"/>
                                          </p:stCondLst>
                                        </p:cTn>
                                        <p:tgtEl>
                                          <p:spTgt spid="40"/>
                                        </p:tgtEl>
                                        <p:attrNameLst>
                                          <p:attrName>style.visibility</p:attrName>
                                        </p:attrNameLst>
                                      </p:cBhvr>
                                      <p:to>
                                        <p:strVal val="hidden"/>
                                      </p:to>
                                    </p:set>
                                  </p:childTnLst>
                                </p:cTn>
                              </p:par>
                            </p:childTnLst>
                          </p:cTn>
                        </p:par>
                        <p:par>
                          <p:cTn id="93" fill="hold">
                            <p:stCondLst>
                              <p:cond delay="9000"/>
                            </p:stCondLst>
                            <p:childTnLst>
                              <p:par>
                                <p:cTn id="94" presetID="6" presetClass="exit" presetSubtype="32" fill="hold" nodeType="afterEffect">
                                  <p:stCondLst>
                                    <p:cond delay="0"/>
                                  </p:stCondLst>
                                  <p:childTnLst>
                                    <p:animEffect transition="out" filter="circle(out)">
                                      <p:cBhvr>
                                        <p:cTn id="95" dur="1000"/>
                                        <p:tgtEl>
                                          <p:spTgt spid="39"/>
                                        </p:tgtEl>
                                      </p:cBhvr>
                                    </p:animEffect>
                                    <p:set>
                                      <p:cBhvr>
                                        <p:cTn id="96" dur="1" fill="hold">
                                          <p:stCondLst>
                                            <p:cond delay="999"/>
                                          </p:stCondLst>
                                        </p:cTn>
                                        <p:tgtEl>
                                          <p:spTgt spid="39"/>
                                        </p:tgtEl>
                                        <p:attrNameLst>
                                          <p:attrName>style.visibility</p:attrName>
                                        </p:attrNameLst>
                                      </p:cBhvr>
                                      <p:to>
                                        <p:strVal val="hidden"/>
                                      </p:to>
                                    </p:set>
                                  </p:childTnLst>
                                </p:cTn>
                              </p:par>
                            </p:childTnLst>
                          </p:cTn>
                        </p:par>
                        <p:par>
                          <p:cTn id="97" fill="hold">
                            <p:stCondLst>
                              <p:cond delay="10000"/>
                            </p:stCondLst>
                            <p:childTnLst>
                              <p:par>
                                <p:cTn id="98" presetID="6" presetClass="exit" presetSubtype="32" fill="hold" nodeType="afterEffect">
                                  <p:stCondLst>
                                    <p:cond delay="0"/>
                                  </p:stCondLst>
                                  <p:childTnLst>
                                    <p:animEffect transition="out" filter="circle(out)">
                                      <p:cBhvr>
                                        <p:cTn id="99" dur="1000"/>
                                        <p:tgtEl>
                                          <p:spTgt spid="38"/>
                                        </p:tgtEl>
                                      </p:cBhvr>
                                    </p:animEffect>
                                    <p:set>
                                      <p:cBhvr>
                                        <p:cTn id="100" dur="1" fill="hold">
                                          <p:stCondLst>
                                            <p:cond delay="999"/>
                                          </p:stCondLst>
                                        </p:cTn>
                                        <p:tgtEl>
                                          <p:spTgt spid="38"/>
                                        </p:tgtEl>
                                        <p:attrNameLst>
                                          <p:attrName>style.visibility</p:attrName>
                                        </p:attrNameLst>
                                      </p:cBhvr>
                                      <p:to>
                                        <p:strVal val="hidden"/>
                                      </p:to>
                                    </p:set>
                                  </p:childTnLst>
                                </p:cTn>
                              </p:par>
                            </p:childTnLst>
                          </p:cTn>
                        </p:par>
                        <p:par>
                          <p:cTn id="101" fill="hold">
                            <p:stCondLst>
                              <p:cond delay="11000"/>
                            </p:stCondLst>
                            <p:childTnLst>
                              <p:par>
                                <p:cTn id="102" presetID="1" presetClass="entr" presetSubtype="0" fill="hold" nodeType="afterEffect">
                                  <p:stCondLst>
                                    <p:cond delay="0"/>
                                  </p:stCondLst>
                                  <p:childTnLst>
                                    <p:set>
                                      <p:cBhvr>
                                        <p:cTn id="103" dur="1" fill="hold">
                                          <p:stCondLst>
                                            <p:cond delay="0"/>
                                          </p:stCondLst>
                                        </p:cTn>
                                        <p:tgtEl>
                                          <p:spTgt spid="33"/>
                                        </p:tgtEl>
                                        <p:attrNameLst>
                                          <p:attrName>style.visibility</p:attrName>
                                        </p:attrNameLst>
                                      </p:cBhvr>
                                      <p:to>
                                        <p:strVal val="visible"/>
                                      </p:to>
                                    </p:set>
                                  </p:childTnLst>
                                </p:cTn>
                              </p:par>
                            </p:childTnLst>
                          </p:cTn>
                        </p:par>
                        <p:par>
                          <p:cTn id="104" fill="hold">
                            <p:stCondLst>
                              <p:cond delay="11000"/>
                            </p:stCondLst>
                            <p:childTnLst>
                              <p:par>
                                <p:cTn id="105" presetID="31" presetClass="exit" presetSubtype="0" fill="hold" nodeType="afterEffect">
                                  <p:stCondLst>
                                    <p:cond delay="0"/>
                                  </p:stCondLst>
                                  <p:childTnLst>
                                    <p:anim calcmode="lin" valueType="num">
                                      <p:cBhvr>
                                        <p:cTn id="106" dur="1000"/>
                                        <p:tgtEl>
                                          <p:spTgt spid="37"/>
                                        </p:tgtEl>
                                        <p:attrNameLst>
                                          <p:attrName>ppt_w</p:attrName>
                                        </p:attrNameLst>
                                      </p:cBhvr>
                                      <p:tavLst>
                                        <p:tav tm="0">
                                          <p:val>
                                            <p:strVal val="ppt_w"/>
                                          </p:val>
                                        </p:tav>
                                        <p:tav tm="100000">
                                          <p:val>
                                            <p:fltVal val="0"/>
                                          </p:val>
                                        </p:tav>
                                      </p:tavLst>
                                    </p:anim>
                                    <p:anim calcmode="lin" valueType="num">
                                      <p:cBhvr>
                                        <p:cTn id="107" dur="1000"/>
                                        <p:tgtEl>
                                          <p:spTgt spid="37"/>
                                        </p:tgtEl>
                                        <p:attrNameLst>
                                          <p:attrName>ppt_h</p:attrName>
                                        </p:attrNameLst>
                                      </p:cBhvr>
                                      <p:tavLst>
                                        <p:tav tm="0">
                                          <p:val>
                                            <p:strVal val="ppt_h"/>
                                          </p:val>
                                        </p:tav>
                                        <p:tav tm="100000">
                                          <p:val>
                                            <p:fltVal val="0"/>
                                          </p:val>
                                        </p:tav>
                                      </p:tavLst>
                                    </p:anim>
                                    <p:anim calcmode="lin" valueType="num">
                                      <p:cBhvr>
                                        <p:cTn id="108" dur="1000"/>
                                        <p:tgtEl>
                                          <p:spTgt spid="37"/>
                                        </p:tgtEl>
                                        <p:attrNameLst>
                                          <p:attrName>style.rotation</p:attrName>
                                        </p:attrNameLst>
                                      </p:cBhvr>
                                      <p:tavLst>
                                        <p:tav tm="0">
                                          <p:val>
                                            <p:fltVal val="0"/>
                                          </p:val>
                                        </p:tav>
                                        <p:tav tm="100000">
                                          <p:val>
                                            <p:fltVal val="90"/>
                                          </p:val>
                                        </p:tav>
                                      </p:tavLst>
                                    </p:anim>
                                    <p:animEffect transition="out" filter="fade">
                                      <p:cBhvr>
                                        <p:cTn id="109" dur="1000"/>
                                        <p:tgtEl>
                                          <p:spTgt spid="37"/>
                                        </p:tgtEl>
                                      </p:cBhvr>
                                    </p:animEffect>
                                    <p:set>
                                      <p:cBhvr>
                                        <p:cTn id="110"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10" name="ket-thuc-final.wav"/>
                                        </p:tgtEl>
                                      </p:cMediaNode>
                                    </p:audio>
                                  </p:subTnLst>
                                </p:cTn>
                              </p:par>
                            </p:childTnLst>
                          </p:cTn>
                        </p:par>
                      </p:childTnLst>
                    </p:cTn>
                  </p:par>
                  <p:par>
                    <p:cTn id="111" fill="hold">
                      <p:stCondLst>
                        <p:cond delay="indefinite"/>
                      </p:stCondLst>
                      <p:childTnLst>
                        <p:par>
                          <p:cTn id="112" fill="hold">
                            <p:stCondLst>
                              <p:cond delay="0"/>
                            </p:stCondLst>
                            <p:childTnLst>
                              <p:par>
                                <p:cTn id="113" presetID="1" presetClass="mediacall" presetSubtype="0" fill="hold" nodeType="clickEffect">
                                  <p:stCondLst>
                                    <p:cond delay="0"/>
                                  </p:stCondLst>
                                  <p:childTnLst>
                                    <p:cmd type="call" cmd="playFrom(0.0)">
                                      <p:cBhvr>
                                        <p:cTn id="114" dur="7523" fill="hold"/>
                                        <p:tgtEl>
                                          <p:spTgt spid="23"/>
                                        </p:tgtEl>
                                      </p:cBhvr>
                                    </p:cmd>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nodeType="clickEffect">
                                  <p:stCondLst>
                                    <p:cond delay="0"/>
                                  </p:stCondLst>
                                  <p:childTnLst>
                                    <p:set>
                                      <p:cBhvr>
                                        <p:cTn id="118" dur="1" fill="hold">
                                          <p:stCondLst>
                                            <p:cond delay="0"/>
                                          </p:stCondLst>
                                        </p:cTn>
                                        <p:tgtEl>
                                          <p:spTgt spid="3"/>
                                        </p:tgtEl>
                                        <p:attrNameLst>
                                          <p:attrName>style.visibility</p:attrName>
                                        </p:attrNameLst>
                                      </p:cBhvr>
                                      <p:to>
                                        <p:strVal val="visible"/>
                                      </p:to>
                                    </p:set>
                                    <p:animEffect transition="in" filter="fade">
                                      <p:cBhvr>
                                        <p:cTn id="119" dur="1000"/>
                                        <p:tgtEl>
                                          <p:spTgt spid="3"/>
                                        </p:tgtEl>
                                      </p:cBhvr>
                                    </p:animEffect>
                                    <p:anim calcmode="lin" valueType="num">
                                      <p:cBhvr>
                                        <p:cTn id="120" dur="1000" fill="hold"/>
                                        <p:tgtEl>
                                          <p:spTgt spid="3"/>
                                        </p:tgtEl>
                                        <p:attrNameLst>
                                          <p:attrName>ppt_x</p:attrName>
                                        </p:attrNameLst>
                                      </p:cBhvr>
                                      <p:tavLst>
                                        <p:tav tm="0">
                                          <p:val>
                                            <p:strVal val="#ppt_x"/>
                                          </p:val>
                                        </p:tav>
                                        <p:tav tm="100000">
                                          <p:val>
                                            <p:strVal val="#ppt_x"/>
                                          </p:val>
                                        </p:tav>
                                      </p:tavLst>
                                    </p:anim>
                                    <p:anim calcmode="lin" valueType="num">
                                      <p:cBhvr>
                                        <p:cTn id="1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2"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Object 33"/>
          <p:cNvGraphicFramePr>
            <a:graphicFrameLocks noChangeAspect="1"/>
          </p:cNvGraphicFramePr>
          <p:nvPr/>
        </p:nvGraphicFramePr>
        <p:xfrm>
          <a:off x="9477375" y="3557588"/>
          <a:ext cx="171450" cy="266700"/>
        </p:xfrm>
        <a:graphic>
          <a:graphicData uri="http://schemas.openxmlformats.org/presentationml/2006/ole">
            <mc:AlternateContent xmlns:mc="http://schemas.openxmlformats.org/markup-compatibility/2006">
              <mc:Choice xmlns:v="urn:schemas-microsoft-com:vml" Requires="v">
                <p:oleObj name="Equation" r:id="rId8" imgW="114120" imgH="177480" progId="Equation.DSMT4">
                  <p:embed/>
                </p:oleObj>
              </mc:Choice>
              <mc:Fallback>
                <p:oleObj name="Equation" r:id="rId8" imgW="114120" imgH="17748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77375"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6" name="TextBox 35"/>
          <p:cNvSpPr txBox="1"/>
          <p:nvPr/>
        </p:nvSpPr>
        <p:spPr>
          <a:xfrm>
            <a:off x="7200900" y="755339"/>
            <a:ext cx="3657600" cy="8817799"/>
          </a:xfrm>
          <a:prstGeom prst="rect">
            <a:avLst/>
          </a:prstGeom>
          <a:solidFill>
            <a:schemeClr val="tx1">
              <a:alpha val="47000"/>
            </a:schemeClr>
          </a:solidFill>
        </p:spPr>
        <p:txBody>
          <a:bodyPr wrap="square" rtlCol="0">
            <a:spAutoFit/>
          </a:bodyPr>
          <a:lstStyle/>
          <a:p>
            <a:pPr algn="ctr"/>
            <a:r>
              <a:rPr lang="en-US" sz="8100" dirty="0">
                <a:solidFill>
                  <a:prstClr val="white"/>
                </a:solidFill>
                <a:latin typeface="UTM ThuPhap Thien An" panose="02040603050506020204" pitchFamily="18" charset="0"/>
              </a:rPr>
              <a:t>CHÚC</a:t>
            </a:r>
          </a:p>
          <a:p>
            <a:pPr algn="ctr"/>
            <a:r>
              <a:rPr lang="en-US" sz="8100" dirty="0">
                <a:solidFill>
                  <a:prstClr val="white"/>
                </a:solidFill>
                <a:latin typeface="UTM ThuPhap Thien An" panose="02040603050506020204" pitchFamily="18" charset="0"/>
              </a:rPr>
              <a:t> </a:t>
            </a:r>
          </a:p>
          <a:p>
            <a:pPr algn="ctr"/>
            <a:r>
              <a:rPr lang="en-US" sz="8100" dirty="0">
                <a:solidFill>
                  <a:prstClr val="white"/>
                </a:solidFill>
                <a:latin typeface="UTM ThuPhap Thien An" panose="02040603050506020204" pitchFamily="18" charset="0"/>
              </a:rPr>
              <a:t>MỪNG</a:t>
            </a:r>
          </a:p>
          <a:p>
            <a:pPr algn="ctr"/>
            <a:r>
              <a:rPr lang="en-US" sz="8100" dirty="0">
                <a:solidFill>
                  <a:prstClr val="white"/>
                </a:solidFill>
                <a:latin typeface="UTM ThuPhap Thien An" panose="02040603050506020204" pitchFamily="18" charset="0"/>
              </a:rPr>
              <a:t> </a:t>
            </a:r>
          </a:p>
          <a:p>
            <a:pPr algn="ctr"/>
            <a:r>
              <a:rPr lang="en-US" sz="8100" dirty="0">
                <a:solidFill>
                  <a:prstClr val="white"/>
                </a:solidFill>
                <a:latin typeface="UTM ThuPhap Thien An" panose="02040603050506020204" pitchFamily="18" charset="0"/>
              </a:rPr>
              <a:t>CÁC</a:t>
            </a:r>
          </a:p>
          <a:p>
            <a:pPr algn="ctr"/>
            <a:r>
              <a:rPr lang="en-US" sz="8100" dirty="0">
                <a:solidFill>
                  <a:prstClr val="white"/>
                </a:solidFill>
                <a:latin typeface="UTM ThuPhap Thien An" panose="02040603050506020204" pitchFamily="18" charset="0"/>
              </a:rPr>
              <a:t> </a:t>
            </a:r>
          </a:p>
          <a:p>
            <a:pPr algn="ctr"/>
            <a:r>
              <a:rPr lang="en-US" sz="8100" dirty="0">
                <a:solidFill>
                  <a:prstClr val="white"/>
                </a:solidFill>
                <a:latin typeface="UTM ThuPhap Thien An" panose="02040603050506020204" pitchFamily="18" charset="0"/>
              </a:rPr>
              <a:t>EM !</a:t>
            </a:r>
          </a:p>
        </p:txBody>
      </p:sp>
      <p:pic>
        <p:nvPicPr>
          <p:cNvPr id="33" name="Picture 4" descr="het gio"/>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245326">
            <a:off x="15946389"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1"/>
          <a:srcRect/>
          <a:stretch>
            <a:fillRect/>
          </a:stretch>
        </p:blipFill>
        <p:spPr bwMode="auto">
          <a:xfrm>
            <a:off x="16083251" y="755339"/>
            <a:ext cx="1671761" cy="1480205"/>
          </a:xfrm>
          <a:prstGeom prst="ellipse">
            <a:avLst/>
          </a:prstGeom>
          <a:ln>
            <a:noFill/>
          </a:ln>
          <a:effectLst>
            <a:softEdge rad="112500"/>
          </a:effectLst>
        </p:spPr>
      </p:pic>
      <p:sp>
        <p:nvSpPr>
          <p:cNvPr id="38" name="Hình chữ nhật 85"/>
          <p:cNvSpPr/>
          <p:nvPr/>
        </p:nvSpPr>
        <p:spPr>
          <a:xfrm>
            <a:off x="15896599" y="255422"/>
            <a:ext cx="2045066" cy="2480037"/>
          </a:xfrm>
          <a:prstGeom prst="rect">
            <a:avLst/>
          </a:prstGeom>
          <a:blipFill>
            <a:blip r:embed="rId12"/>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5896599" y="255422"/>
            <a:ext cx="2045066" cy="2480037"/>
          </a:xfrm>
          <a:prstGeom prst="rect">
            <a:avLst/>
          </a:prstGeom>
          <a:blipFill>
            <a:blip r:embed="rId12"/>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5896599" y="255422"/>
            <a:ext cx="2045066" cy="2480037"/>
          </a:xfrm>
          <a:prstGeom prst="rect">
            <a:avLst/>
          </a:prstGeom>
          <a:blipFill>
            <a:blip r:embed="rId12"/>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5896599" y="255422"/>
            <a:ext cx="2045066" cy="2480037"/>
          </a:xfrm>
          <a:prstGeom prst="rect">
            <a:avLst/>
          </a:prstGeom>
          <a:blipFill>
            <a:blip r:embed="rId12"/>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5896599" y="255422"/>
            <a:ext cx="2045066" cy="2480037"/>
          </a:xfrm>
          <a:prstGeom prst="rect">
            <a:avLst/>
          </a:prstGeom>
          <a:blipFill>
            <a:blip r:embed="rId12"/>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5896597" y="255422"/>
            <a:ext cx="2045067" cy="2480037"/>
          </a:xfrm>
          <a:prstGeom prst="rect">
            <a:avLst/>
          </a:prstGeom>
          <a:blipFill>
            <a:blip r:embed="rId12"/>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5896599" y="255422"/>
            <a:ext cx="2045066" cy="2480037"/>
          </a:xfrm>
          <a:prstGeom prst="rect">
            <a:avLst/>
          </a:prstGeom>
          <a:blipFill>
            <a:blip r:embed="rId12"/>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5896599" y="255422"/>
            <a:ext cx="2045066" cy="2480037"/>
          </a:xfrm>
          <a:prstGeom prst="rect">
            <a:avLst/>
          </a:prstGeom>
          <a:blipFill>
            <a:blip r:embed="rId12"/>
            <a:stretch>
              <a:fillRect/>
            </a:stretch>
          </a:blipFill>
          <a:ln w="25400" cap="flat" cmpd="sng" algn="ctr">
            <a:noFill/>
            <a:prstDash val="solid"/>
          </a:ln>
          <a:effectLst/>
        </p:spPr>
        <p:txBody>
          <a:bodyPr anchor="b"/>
          <a:lstStyle/>
          <a:p>
            <a:pPr algn="ctr">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5896599" y="255422"/>
            <a:ext cx="2045066" cy="2480037"/>
          </a:xfrm>
          <a:prstGeom prst="rect">
            <a:avLst/>
          </a:prstGeom>
          <a:blipFill>
            <a:blip r:embed="rId12"/>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5896599" y="255422"/>
            <a:ext cx="2045066" cy="2480037"/>
          </a:xfrm>
          <a:prstGeom prst="rect">
            <a:avLst/>
          </a:prstGeom>
          <a:blipFill>
            <a:blip r:embed="rId12"/>
            <a:stretch>
              <a:fillRect/>
            </a:stretch>
          </a:blipFill>
          <a:ln w="25400" cap="flat" cmpd="sng" algn="ctr">
            <a:noFill/>
            <a:prstDash val="solid"/>
          </a:ln>
          <a:effectLst/>
        </p:spPr>
        <p:txBody>
          <a:bodyPr anchor="b"/>
          <a:lstStyle/>
          <a:p>
            <a:pPr algn="ctr">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6106781" y="914401"/>
            <a:ext cx="1624698" cy="1615301"/>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6" name="Picture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4679" y="26651"/>
            <a:ext cx="2561235" cy="2565177"/>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6869893" y="9029700"/>
            <a:ext cx="914400" cy="914400"/>
          </a:xfrm>
          <a:prstGeom prst="rect">
            <a:avLst/>
          </a:prstGeom>
        </p:spPr>
      </p:pic>
      <p:pic>
        <p:nvPicPr>
          <p:cNvPr id="22" name="Picture 19" descr="WHITME~1">
            <a:hlinkClick r:id="rId15" action="ppaction://hlinksldjump"/>
            <a:extLst>
              <a:ext uri="{FF2B5EF4-FFF2-40B4-BE49-F238E27FC236}">
                <a16:creationId xmlns:a16="http://schemas.microsoft.com/office/drawing/2014/main" id="{7E47B095-C243-4CA0-9F69-028CBB6D3FDB}"/>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14387823" y="9144002"/>
            <a:ext cx="3017547" cy="12049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7"/>
          <a:stretch>
            <a:fillRect/>
          </a:stretch>
        </p:blipFill>
        <p:spPr>
          <a:xfrm>
            <a:off x="314680" y="6094211"/>
            <a:ext cx="2231330" cy="3072651"/>
          </a:xfrm>
          <a:prstGeom prst="rect">
            <a:avLst/>
          </a:prstGeom>
        </p:spPr>
      </p:pic>
      <p:pic>
        <p:nvPicPr>
          <p:cNvPr id="4" name="Picture 3"/>
          <p:cNvPicPr>
            <a:picLocks noChangeAspect="1"/>
          </p:cNvPicPr>
          <p:nvPr/>
        </p:nvPicPr>
        <p:blipFill>
          <a:blip r:embed="rId18"/>
          <a:stretch>
            <a:fillRect/>
          </a:stretch>
        </p:blipFill>
        <p:spPr>
          <a:xfrm>
            <a:off x="13283968" y="5486400"/>
            <a:ext cx="2231330" cy="3081795"/>
          </a:xfrm>
          <a:prstGeom prst="rect">
            <a:avLst/>
          </a:prstGeom>
        </p:spPr>
      </p:pic>
    </p:spTree>
    <p:custDataLst>
      <p:tags r:id="rId1"/>
    </p:custDataLst>
    <p:extLst>
      <p:ext uri="{BB962C8B-B14F-4D97-AF65-F5344CB8AC3E}">
        <p14:creationId xmlns:p14="http://schemas.microsoft.com/office/powerpoint/2010/main" val="421886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32"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box(out)">
                                      <p:cBhvr>
                                        <p:cTn id="14" dur="500"/>
                                        <p:tgtEl>
                                          <p:spTgt spid="33"/>
                                        </p:tgtEl>
                                      </p:cBhvr>
                                    </p:animEffect>
                                  </p:childTnLst>
                                </p:cTn>
                              </p:par>
                              <p:par>
                                <p:cTn id="15" presetID="4" presetClass="entr" presetSubtype="32"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ox(out)">
                                      <p:cBhvr>
                                        <p:cTn id="17" dur="500"/>
                                        <p:tgtEl>
                                          <p:spTgt spid="37"/>
                                        </p:tgtEl>
                                      </p:cBhvr>
                                    </p:animEffect>
                                  </p:childTnLst>
                                </p:cTn>
                              </p:par>
                              <p:par>
                                <p:cTn id="18" presetID="4" presetClass="entr" presetSubtype="32" fill="hold" nodeType="with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box(out)">
                                      <p:cBhvr>
                                        <p:cTn id="20" dur="500"/>
                                        <p:tgtEl>
                                          <p:spTgt spid="38"/>
                                        </p:tgtEl>
                                      </p:cBhvr>
                                    </p:animEffect>
                                  </p:childTnLst>
                                </p:cTn>
                              </p:par>
                              <p:par>
                                <p:cTn id="21" presetID="4" presetClass="entr" presetSubtype="32"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box(out)">
                                      <p:cBhvr>
                                        <p:cTn id="23" dur="500"/>
                                        <p:tgtEl>
                                          <p:spTgt spid="39"/>
                                        </p:tgtEl>
                                      </p:cBhvr>
                                    </p:animEffect>
                                  </p:childTnLst>
                                </p:cTn>
                              </p:par>
                              <p:par>
                                <p:cTn id="24" presetID="4" presetClass="entr" presetSubtype="32"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box(out)">
                                      <p:cBhvr>
                                        <p:cTn id="26" dur="500"/>
                                        <p:tgtEl>
                                          <p:spTgt spid="40"/>
                                        </p:tgtEl>
                                      </p:cBhvr>
                                    </p:animEffect>
                                  </p:childTnLst>
                                </p:cTn>
                              </p:par>
                              <p:par>
                                <p:cTn id="27" presetID="4" presetClass="entr" presetSubtype="32" fill="hold" nodeType="with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box(out)">
                                      <p:cBhvr>
                                        <p:cTn id="29" dur="500"/>
                                        <p:tgtEl>
                                          <p:spTgt spid="41"/>
                                        </p:tgtEl>
                                      </p:cBhvr>
                                    </p:animEffect>
                                  </p:childTnLst>
                                </p:cTn>
                              </p:par>
                              <p:par>
                                <p:cTn id="30" presetID="4" presetClass="entr" presetSubtype="32" fill="hold" nodeType="with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box(out)">
                                      <p:cBhvr>
                                        <p:cTn id="32" dur="500"/>
                                        <p:tgtEl>
                                          <p:spTgt spid="42"/>
                                        </p:tgtEl>
                                      </p:cBhvr>
                                    </p:animEffect>
                                  </p:childTnLst>
                                </p:cTn>
                              </p:par>
                              <p:par>
                                <p:cTn id="33" presetID="4" presetClass="entr" presetSubtype="32"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box(out)">
                                      <p:cBhvr>
                                        <p:cTn id="35" dur="500"/>
                                        <p:tgtEl>
                                          <p:spTgt spid="43"/>
                                        </p:tgtEl>
                                      </p:cBhvr>
                                    </p:animEffect>
                                  </p:childTnLst>
                                </p:cTn>
                              </p:par>
                              <p:par>
                                <p:cTn id="36" presetID="4" presetClass="entr" presetSubtype="32" fill="hold" nodeType="with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box(out)">
                                      <p:cBhvr>
                                        <p:cTn id="38" dur="500"/>
                                        <p:tgtEl>
                                          <p:spTgt spid="44"/>
                                        </p:tgtEl>
                                      </p:cBhvr>
                                    </p:animEffect>
                                  </p:childTnLst>
                                </p:cTn>
                              </p:par>
                              <p:par>
                                <p:cTn id="39" presetID="4" presetClass="entr" presetSubtype="32"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box(out)">
                                      <p:cBhvr>
                                        <p:cTn id="41" dur="500"/>
                                        <p:tgtEl>
                                          <p:spTgt spid="45"/>
                                        </p:tgtEl>
                                      </p:cBhvr>
                                    </p:animEffect>
                                  </p:childTnLst>
                                </p:cTn>
                              </p:par>
                              <p:par>
                                <p:cTn id="42" presetID="4" presetClass="entr" presetSubtype="32" fill="hold" nodeType="with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box(out)">
                                      <p:cBhvr>
                                        <p:cTn id="44" dur="500"/>
                                        <p:tgtEl>
                                          <p:spTgt spid="46"/>
                                        </p:tgtEl>
                                      </p:cBhvr>
                                    </p:animEffect>
                                  </p:childTnLst>
                                </p:cTn>
                              </p:par>
                              <p:par>
                                <p:cTn id="45" presetID="4" presetClass="entr" presetSubtype="32" fill="hold"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box(out)">
                                      <p:cBhvr>
                                        <p:cTn id="47" dur="500"/>
                                        <p:tgtEl>
                                          <p:spTgt spid="47"/>
                                        </p:tgtEl>
                                      </p:cBhvr>
                                    </p:animEffect>
                                  </p:childTnLst>
                                </p:cTn>
                              </p:par>
                              <p:par>
                                <p:cTn id="48" presetID="4" presetClass="entr" presetSubtype="32" fill="hold" nodeType="with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box(out)">
                                      <p:cBhvr>
                                        <p:cTn id="50" dur="500"/>
                                        <p:tgtEl>
                                          <p:spTgt spid="48"/>
                                        </p:tgtEl>
                                      </p:cBhvr>
                                    </p:animEffect>
                                  </p:childTnLst>
                                </p:cTn>
                              </p:par>
                            </p:childTnLst>
                          </p:cTn>
                        </p:par>
                        <p:par>
                          <p:cTn id="51" fill="hold">
                            <p:stCondLst>
                              <p:cond delay="500"/>
                            </p:stCondLst>
                            <p:childTnLst>
                              <p:par>
                                <p:cTn id="52" presetID="10" presetClass="exit" presetSubtype="0" fill="hold" nodeType="afterEffect">
                                  <p:stCondLst>
                                    <p:cond delay="0"/>
                                  </p:stCondLst>
                                  <p:childTnLst>
                                    <p:animEffect transition="out" filter="fade">
                                      <p:cBhvr>
                                        <p:cTn id="53" dur="500"/>
                                        <p:tgtEl>
                                          <p:spTgt spid="48"/>
                                        </p:tgtEl>
                                      </p:cBhvr>
                                    </p:animEffect>
                                    <p:set>
                                      <p:cBhvr>
                                        <p:cTn id="54"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6" name="chuong suy nghi.wav"/>
                                        </p:tgtEl>
                                      </p:cMediaNode>
                                    </p:audio>
                                  </p:subTnLst>
                                </p:cTn>
                              </p:par>
                            </p:childTnLst>
                          </p:cTn>
                        </p:par>
                        <p:par>
                          <p:cTn id="55" fill="hold">
                            <p:stCondLst>
                              <p:cond delay="1000"/>
                            </p:stCondLst>
                            <p:childTnLst>
                              <p:par>
                                <p:cTn id="56" presetID="6" presetClass="exit" presetSubtype="32" fill="hold" nodeType="afterEffect">
                                  <p:stCondLst>
                                    <p:cond delay="0"/>
                                  </p:stCondLst>
                                  <p:childTnLst>
                                    <p:animEffect transition="out" filter="circle(out)">
                                      <p:cBhvr>
                                        <p:cTn id="57" dur="1000"/>
                                        <p:tgtEl>
                                          <p:spTgt spid="47"/>
                                        </p:tgtEl>
                                      </p:cBhvr>
                                    </p:animEffect>
                                    <p:set>
                                      <p:cBhvr>
                                        <p:cTn id="58" dur="1" fill="hold">
                                          <p:stCondLst>
                                            <p:cond delay="999"/>
                                          </p:stCondLst>
                                        </p:cTn>
                                        <p:tgtEl>
                                          <p:spTgt spid="47"/>
                                        </p:tgtEl>
                                        <p:attrNameLst>
                                          <p:attrName>style.visibility</p:attrName>
                                        </p:attrNameLst>
                                      </p:cBhvr>
                                      <p:to>
                                        <p:strVal val="hidden"/>
                                      </p:to>
                                    </p:set>
                                  </p:childTnLst>
                                </p:cTn>
                              </p:par>
                            </p:childTnLst>
                          </p:cTn>
                        </p:par>
                        <p:par>
                          <p:cTn id="59" fill="hold">
                            <p:stCondLst>
                              <p:cond delay="2000"/>
                            </p:stCondLst>
                            <p:childTnLst>
                              <p:par>
                                <p:cTn id="60" presetID="6" presetClass="exit" presetSubtype="32" fill="hold" nodeType="afterEffect">
                                  <p:stCondLst>
                                    <p:cond delay="0"/>
                                  </p:stCondLst>
                                  <p:childTnLst>
                                    <p:animEffect transition="out" filter="circle(out)">
                                      <p:cBhvr>
                                        <p:cTn id="61" dur="1000"/>
                                        <p:tgtEl>
                                          <p:spTgt spid="46"/>
                                        </p:tgtEl>
                                      </p:cBhvr>
                                    </p:animEffect>
                                    <p:set>
                                      <p:cBhvr>
                                        <p:cTn id="62" dur="1" fill="hold">
                                          <p:stCondLst>
                                            <p:cond delay="999"/>
                                          </p:stCondLst>
                                        </p:cTn>
                                        <p:tgtEl>
                                          <p:spTgt spid="46"/>
                                        </p:tgtEl>
                                        <p:attrNameLst>
                                          <p:attrName>style.visibility</p:attrName>
                                        </p:attrNameLst>
                                      </p:cBhvr>
                                      <p:to>
                                        <p:strVal val="hidden"/>
                                      </p:to>
                                    </p:set>
                                  </p:childTnLst>
                                </p:cTn>
                              </p:par>
                            </p:childTnLst>
                          </p:cTn>
                        </p:par>
                        <p:par>
                          <p:cTn id="63" fill="hold">
                            <p:stCondLst>
                              <p:cond delay="3000"/>
                            </p:stCondLst>
                            <p:childTnLst>
                              <p:par>
                                <p:cTn id="64" presetID="6" presetClass="exit" presetSubtype="32" fill="hold" nodeType="afterEffect">
                                  <p:stCondLst>
                                    <p:cond delay="0"/>
                                  </p:stCondLst>
                                  <p:childTnLst>
                                    <p:animEffect transition="out" filter="circle(out)">
                                      <p:cBhvr>
                                        <p:cTn id="65" dur="1000"/>
                                        <p:tgtEl>
                                          <p:spTgt spid="45"/>
                                        </p:tgtEl>
                                      </p:cBhvr>
                                    </p:animEffect>
                                    <p:set>
                                      <p:cBhvr>
                                        <p:cTn id="66" dur="1" fill="hold">
                                          <p:stCondLst>
                                            <p:cond delay="999"/>
                                          </p:stCondLst>
                                        </p:cTn>
                                        <p:tgtEl>
                                          <p:spTgt spid="45"/>
                                        </p:tgtEl>
                                        <p:attrNameLst>
                                          <p:attrName>style.visibility</p:attrName>
                                        </p:attrNameLst>
                                      </p:cBhvr>
                                      <p:to>
                                        <p:strVal val="hidden"/>
                                      </p:to>
                                    </p:set>
                                  </p:childTnLst>
                                </p:cTn>
                              </p:par>
                            </p:childTnLst>
                          </p:cTn>
                        </p:par>
                        <p:par>
                          <p:cTn id="67" fill="hold">
                            <p:stCondLst>
                              <p:cond delay="4000"/>
                            </p:stCondLst>
                            <p:childTnLst>
                              <p:par>
                                <p:cTn id="68" presetID="6" presetClass="exit" presetSubtype="32" fill="hold" nodeType="afterEffect">
                                  <p:stCondLst>
                                    <p:cond delay="0"/>
                                  </p:stCondLst>
                                  <p:childTnLst>
                                    <p:animEffect transition="out" filter="circle(out)">
                                      <p:cBhvr>
                                        <p:cTn id="69" dur="1000"/>
                                        <p:tgtEl>
                                          <p:spTgt spid="44"/>
                                        </p:tgtEl>
                                      </p:cBhvr>
                                    </p:animEffect>
                                    <p:set>
                                      <p:cBhvr>
                                        <p:cTn id="70" dur="1" fill="hold">
                                          <p:stCondLst>
                                            <p:cond delay="999"/>
                                          </p:stCondLst>
                                        </p:cTn>
                                        <p:tgtEl>
                                          <p:spTgt spid="44"/>
                                        </p:tgtEl>
                                        <p:attrNameLst>
                                          <p:attrName>style.visibility</p:attrName>
                                        </p:attrNameLst>
                                      </p:cBhvr>
                                      <p:to>
                                        <p:strVal val="hidden"/>
                                      </p:to>
                                    </p:set>
                                  </p:childTnLst>
                                </p:cTn>
                              </p:par>
                            </p:childTnLst>
                          </p:cTn>
                        </p:par>
                        <p:par>
                          <p:cTn id="71" fill="hold">
                            <p:stCondLst>
                              <p:cond delay="5000"/>
                            </p:stCondLst>
                            <p:childTnLst>
                              <p:par>
                                <p:cTn id="72" presetID="6" presetClass="exit" presetSubtype="32" fill="hold" nodeType="afterEffect">
                                  <p:stCondLst>
                                    <p:cond delay="0"/>
                                  </p:stCondLst>
                                  <p:childTnLst>
                                    <p:animEffect transition="out" filter="circle(out)">
                                      <p:cBhvr>
                                        <p:cTn id="73" dur="1000"/>
                                        <p:tgtEl>
                                          <p:spTgt spid="43"/>
                                        </p:tgtEl>
                                      </p:cBhvr>
                                    </p:animEffect>
                                    <p:set>
                                      <p:cBhvr>
                                        <p:cTn id="74" dur="1" fill="hold">
                                          <p:stCondLst>
                                            <p:cond delay="999"/>
                                          </p:stCondLst>
                                        </p:cTn>
                                        <p:tgtEl>
                                          <p:spTgt spid="43"/>
                                        </p:tgtEl>
                                        <p:attrNameLst>
                                          <p:attrName>style.visibility</p:attrName>
                                        </p:attrNameLst>
                                      </p:cBhvr>
                                      <p:to>
                                        <p:strVal val="hidden"/>
                                      </p:to>
                                    </p:set>
                                  </p:childTnLst>
                                </p:cTn>
                              </p:par>
                            </p:childTnLst>
                          </p:cTn>
                        </p:par>
                        <p:par>
                          <p:cTn id="75" fill="hold">
                            <p:stCondLst>
                              <p:cond delay="6000"/>
                            </p:stCondLst>
                            <p:childTnLst>
                              <p:par>
                                <p:cTn id="76" presetID="6" presetClass="exit" presetSubtype="32" fill="hold" nodeType="afterEffect">
                                  <p:stCondLst>
                                    <p:cond delay="0"/>
                                  </p:stCondLst>
                                  <p:childTnLst>
                                    <p:animEffect transition="out" filter="circle(out)">
                                      <p:cBhvr>
                                        <p:cTn id="77" dur="1000"/>
                                        <p:tgtEl>
                                          <p:spTgt spid="42"/>
                                        </p:tgtEl>
                                      </p:cBhvr>
                                    </p:animEffect>
                                    <p:set>
                                      <p:cBhvr>
                                        <p:cTn id="78" dur="1" fill="hold">
                                          <p:stCondLst>
                                            <p:cond delay="999"/>
                                          </p:stCondLst>
                                        </p:cTn>
                                        <p:tgtEl>
                                          <p:spTgt spid="42"/>
                                        </p:tgtEl>
                                        <p:attrNameLst>
                                          <p:attrName>style.visibility</p:attrName>
                                        </p:attrNameLst>
                                      </p:cBhvr>
                                      <p:to>
                                        <p:strVal val="hidden"/>
                                      </p:to>
                                    </p:set>
                                  </p:childTnLst>
                                </p:cTn>
                              </p:par>
                            </p:childTnLst>
                          </p:cTn>
                        </p:par>
                        <p:par>
                          <p:cTn id="79" fill="hold">
                            <p:stCondLst>
                              <p:cond delay="7000"/>
                            </p:stCondLst>
                            <p:childTnLst>
                              <p:par>
                                <p:cTn id="80" presetID="6" presetClass="exit" presetSubtype="32" fill="hold" nodeType="afterEffect">
                                  <p:stCondLst>
                                    <p:cond delay="0"/>
                                  </p:stCondLst>
                                  <p:childTnLst>
                                    <p:animEffect transition="out" filter="circle(out)">
                                      <p:cBhvr>
                                        <p:cTn id="81" dur="1000"/>
                                        <p:tgtEl>
                                          <p:spTgt spid="41"/>
                                        </p:tgtEl>
                                      </p:cBhvr>
                                    </p:animEffect>
                                    <p:set>
                                      <p:cBhvr>
                                        <p:cTn id="82" dur="1" fill="hold">
                                          <p:stCondLst>
                                            <p:cond delay="999"/>
                                          </p:stCondLst>
                                        </p:cTn>
                                        <p:tgtEl>
                                          <p:spTgt spid="41"/>
                                        </p:tgtEl>
                                        <p:attrNameLst>
                                          <p:attrName>style.visibility</p:attrName>
                                        </p:attrNameLst>
                                      </p:cBhvr>
                                      <p:to>
                                        <p:strVal val="hidden"/>
                                      </p:to>
                                    </p:set>
                                  </p:childTnLst>
                                </p:cTn>
                              </p:par>
                            </p:childTnLst>
                          </p:cTn>
                        </p:par>
                        <p:par>
                          <p:cTn id="83" fill="hold">
                            <p:stCondLst>
                              <p:cond delay="8000"/>
                            </p:stCondLst>
                            <p:childTnLst>
                              <p:par>
                                <p:cTn id="84" presetID="6" presetClass="exit" presetSubtype="32" fill="hold" nodeType="afterEffect">
                                  <p:stCondLst>
                                    <p:cond delay="0"/>
                                  </p:stCondLst>
                                  <p:childTnLst>
                                    <p:animEffect transition="out" filter="circle(out)">
                                      <p:cBhvr>
                                        <p:cTn id="85" dur="1000"/>
                                        <p:tgtEl>
                                          <p:spTgt spid="40"/>
                                        </p:tgtEl>
                                      </p:cBhvr>
                                    </p:animEffect>
                                    <p:set>
                                      <p:cBhvr>
                                        <p:cTn id="86" dur="1" fill="hold">
                                          <p:stCondLst>
                                            <p:cond delay="999"/>
                                          </p:stCondLst>
                                        </p:cTn>
                                        <p:tgtEl>
                                          <p:spTgt spid="40"/>
                                        </p:tgtEl>
                                        <p:attrNameLst>
                                          <p:attrName>style.visibility</p:attrName>
                                        </p:attrNameLst>
                                      </p:cBhvr>
                                      <p:to>
                                        <p:strVal val="hidden"/>
                                      </p:to>
                                    </p:set>
                                  </p:childTnLst>
                                </p:cTn>
                              </p:par>
                            </p:childTnLst>
                          </p:cTn>
                        </p:par>
                        <p:par>
                          <p:cTn id="87" fill="hold">
                            <p:stCondLst>
                              <p:cond delay="9000"/>
                            </p:stCondLst>
                            <p:childTnLst>
                              <p:par>
                                <p:cTn id="88" presetID="6" presetClass="exit" presetSubtype="32" fill="hold" nodeType="afterEffect">
                                  <p:stCondLst>
                                    <p:cond delay="0"/>
                                  </p:stCondLst>
                                  <p:childTnLst>
                                    <p:animEffect transition="out" filter="circle(out)">
                                      <p:cBhvr>
                                        <p:cTn id="89" dur="1000"/>
                                        <p:tgtEl>
                                          <p:spTgt spid="39"/>
                                        </p:tgtEl>
                                      </p:cBhvr>
                                    </p:animEffect>
                                    <p:set>
                                      <p:cBhvr>
                                        <p:cTn id="90" dur="1" fill="hold">
                                          <p:stCondLst>
                                            <p:cond delay="999"/>
                                          </p:stCondLst>
                                        </p:cTn>
                                        <p:tgtEl>
                                          <p:spTgt spid="39"/>
                                        </p:tgtEl>
                                        <p:attrNameLst>
                                          <p:attrName>style.visibility</p:attrName>
                                        </p:attrNameLst>
                                      </p:cBhvr>
                                      <p:to>
                                        <p:strVal val="hidden"/>
                                      </p:to>
                                    </p:set>
                                  </p:childTnLst>
                                </p:cTn>
                              </p:par>
                            </p:childTnLst>
                          </p:cTn>
                        </p:par>
                        <p:par>
                          <p:cTn id="91" fill="hold">
                            <p:stCondLst>
                              <p:cond delay="10000"/>
                            </p:stCondLst>
                            <p:childTnLst>
                              <p:par>
                                <p:cTn id="92" presetID="6" presetClass="exit" presetSubtype="32" fill="hold" nodeType="afterEffect">
                                  <p:stCondLst>
                                    <p:cond delay="0"/>
                                  </p:stCondLst>
                                  <p:childTnLst>
                                    <p:animEffect transition="out" filter="circle(out)">
                                      <p:cBhvr>
                                        <p:cTn id="93" dur="1000"/>
                                        <p:tgtEl>
                                          <p:spTgt spid="38"/>
                                        </p:tgtEl>
                                      </p:cBhvr>
                                    </p:animEffect>
                                    <p:set>
                                      <p:cBhvr>
                                        <p:cTn id="94" dur="1" fill="hold">
                                          <p:stCondLst>
                                            <p:cond delay="999"/>
                                          </p:stCondLst>
                                        </p:cTn>
                                        <p:tgtEl>
                                          <p:spTgt spid="38"/>
                                        </p:tgtEl>
                                        <p:attrNameLst>
                                          <p:attrName>style.visibility</p:attrName>
                                        </p:attrNameLst>
                                      </p:cBhvr>
                                      <p:to>
                                        <p:strVal val="hidden"/>
                                      </p:to>
                                    </p:set>
                                  </p:childTnLst>
                                </p:cTn>
                              </p:par>
                            </p:childTnLst>
                          </p:cTn>
                        </p:par>
                        <p:par>
                          <p:cTn id="95" fill="hold">
                            <p:stCondLst>
                              <p:cond delay="11000"/>
                            </p:stCondLst>
                            <p:childTnLst>
                              <p:par>
                                <p:cTn id="96" presetID="1" presetClass="entr" presetSubtype="0" fill="hold" nodeType="afterEffect">
                                  <p:stCondLst>
                                    <p:cond delay="0"/>
                                  </p:stCondLst>
                                  <p:childTnLst>
                                    <p:set>
                                      <p:cBhvr>
                                        <p:cTn id="97" dur="1" fill="hold">
                                          <p:stCondLst>
                                            <p:cond delay="0"/>
                                          </p:stCondLst>
                                        </p:cTn>
                                        <p:tgtEl>
                                          <p:spTgt spid="33"/>
                                        </p:tgtEl>
                                        <p:attrNameLst>
                                          <p:attrName>style.visibility</p:attrName>
                                        </p:attrNameLst>
                                      </p:cBhvr>
                                      <p:to>
                                        <p:strVal val="visible"/>
                                      </p:to>
                                    </p:set>
                                  </p:childTnLst>
                                </p:cTn>
                              </p:par>
                            </p:childTnLst>
                          </p:cTn>
                        </p:par>
                        <p:par>
                          <p:cTn id="98" fill="hold">
                            <p:stCondLst>
                              <p:cond delay="11000"/>
                            </p:stCondLst>
                            <p:childTnLst>
                              <p:par>
                                <p:cTn id="99" presetID="31" presetClass="exit" presetSubtype="0" fill="hold" nodeType="afterEffect">
                                  <p:stCondLst>
                                    <p:cond delay="0"/>
                                  </p:stCondLst>
                                  <p:childTnLst>
                                    <p:anim calcmode="lin" valueType="num">
                                      <p:cBhvr>
                                        <p:cTn id="100" dur="1000"/>
                                        <p:tgtEl>
                                          <p:spTgt spid="37"/>
                                        </p:tgtEl>
                                        <p:attrNameLst>
                                          <p:attrName>ppt_w</p:attrName>
                                        </p:attrNameLst>
                                      </p:cBhvr>
                                      <p:tavLst>
                                        <p:tav tm="0">
                                          <p:val>
                                            <p:strVal val="ppt_w"/>
                                          </p:val>
                                        </p:tav>
                                        <p:tav tm="100000">
                                          <p:val>
                                            <p:fltVal val="0"/>
                                          </p:val>
                                        </p:tav>
                                      </p:tavLst>
                                    </p:anim>
                                    <p:anim calcmode="lin" valueType="num">
                                      <p:cBhvr>
                                        <p:cTn id="101" dur="1000"/>
                                        <p:tgtEl>
                                          <p:spTgt spid="37"/>
                                        </p:tgtEl>
                                        <p:attrNameLst>
                                          <p:attrName>ppt_h</p:attrName>
                                        </p:attrNameLst>
                                      </p:cBhvr>
                                      <p:tavLst>
                                        <p:tav tm="0">
                                          <p:val>
                                            <p:strVal val="ppt_h"/>
                                          </p:val>
                                        </p:tav>
                                        <p:tav tm="100000">
                                          <p:val>
                                            <p:fltVal val="0"/>
                                          </p:val>
                                        </p:tav>
                                      </p:tavLst>
                                    </p:anim>
                                    <p:anim calcmode="lin" valueType="num">
                                      <p:cBhvr>
                                        <p:cTn id="102" dur="1000"/>
                                        <p:tgtEl>
                                          <p:spTgt spid="37"/>
                                        </p:tgtEl>
                                        <p:attrNameLst>
                                          <p:attrName>style.rotation</p:attrName>
                                        </p:attrNameLst>
                                      </p:cBhvr>
                                      <p:tavLst>
                                        <p:tav tm="0">
                                          <p:val>
                                            <p:fltVal val="0"/>
                                          </p:val>
                                        </p:tav>
                                        <p:tav tm="100000">
                                          <p:val>
                                            <p:fltVal val="90"/>
                                          </p:val>
                                        </p:tav>
                                      </p:tavLst>
                                    </p:anim>
                                    <p:animEffect transition="out" filter="fade">
                                      <p:cBhvr>
                                        <p:cTn id="103" dur="1000"/>
                                        <p:tgtEl>
                                          <p:spTgt spid="37"/>
                                        </p:tgtEl>
                                      </p:cBhvr>
                                    </p:animEffect>
                                    <p:set>
                                      <p:cBhvr>
                                        <p:cTn id="104"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7" name="ket-thuc-final.wav"/>
                                        </p:tgtEl>
                                      </p:cMediaNode>
                                    </p:audio>
                                  </p:subTnLst>
                                </p:cTn>
                              </p:par>
                            </p:childTnLst>
                          </p:cTn>
                        </p:par>
                      </p:childTnLst>
                    </p:cTn>
                  </p:par>
                  <p:par>
                    <p:cTn id="105" fill="hold">
                      <p:stCondLst>
                        <p:cond delay="indefinite"/>
                      </p:stCondLst>
                      <p:childTnLst>
                        <p:par>
                          <p:cTn id="106" fill="hold">
                            <p:stCondLst>
                              <p:cond delay="0"/>
                            </p:stCondLst>
                            <p:childTnLst>
                              <p:par>
                                <p:cTn id="107" presetID="1" presetClass="mediacall" presetSubtype="0" fill="hold" nodeType="clickEffect">
                                  <p:stCondLst>
                                    <p:cond delay="0"/>
                                  </p:stCondLst>
                                  <p:childTnLst>
                                    <p:cmd type="call" cmd="playFrom(0.0)">
                                      <p:cBhvr>
                                        <p:cTn id="108"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9" fill="hold" display="0">
                  <p:stCondLst>
                    <p:cond delay="indefinite"/>
                  </p:stCondLst>
                  <p:endCondLst>
                    <p:cond evt="onStopAudio" delay="0">
                      <p:tgtEl>
                        <p:sldTgt/>
                      </p:tgtEl>
                    </p:cond>
                  </p:endCondLst>
                </p:cTn>
                <p:tgtEl>
                  <p:spTgt spid="23"/>
                </p:tgtEl>
              </p:cMediaNode>
            </p:audio>
          </p:childTnLst>
        </p:cTn>
      </p:par>
    </p:tnLst>
    <p:bldLst>
      <p:bldP spid="3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276600" y="1620358"/>
            <a:ext cx="12001500" cy="7046283"/>
          </a:xfrm>
          <a:custGeom>
            <a:avLst/>
            <a:gdLst/>
            <a:ahLst/>
            <a:cxnLst/>
            <a:rect l="l" t="t" r="r" b="b"/>
            <a:pathLst>
              <a:path w="16230600" h="8646483">
                <a:moveTo>
                  <a:pt x="0" y="0"/>
                </a:moveTo>
                <a:lnTo>
                  <a:pt x="16230600" y="0"/>
                </a:lnTo>
                <a:lnTo>
                  <a:pt x="16230600" y="8646483"/>
                </a:lnTo>
                <a:lnTo>
                  <a:pt x="0" y="86464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3"/>
          <p:cNvSpPr txBox="1"/>
          <p:nvPr/>
        </p:nvSpPr>
        <p:spPr>
          <a:xfrm>
            <a:off x="4895850" y="3848100"/>
            <a:ext cx="8763000" cy="3046988"/>
          </a:xfrm>
          <a:prstGeom prst="rect">
            <a:avLst/>
          </a:prstGeom>
          <a:noFill/>
        </p:spPr>
        <p:txBody>
          <a:bodyPr wrap="square" rtlCol="0">
            <a:prstTxWarp prst="textStop">
              <a:avLst/>
            </a:prstTxWarp>
            <a:spAutoFit/>
          </a:bodyPr>
          <a:lstStyle/>
          <a:p>
            <a:pPr algn="ctr"/>
            <a:r>
              <a:rPr lang="vi-VN" sz="9600" b="1" dirty="0">
                <a:effectLst>
                  <a:glow rad="139700">
                    <a:schemeClr val="accent2">
                      <a:satMod val="175000"/>
                      <a:alpha val="40000"/>
                    </a:schemeClr>
                  </a:glow>
                </a:effectLst>
                <a:latin typeface="Times New Roman" panose="02020603050405020304" pitchFamily="18" charset="0"/>
                <a:cs typeface="Times New Roman" panose="02020603050405020304" pitchFamily="18" charset="0"/>
              </a:rPr>
              <a:t>HOẠT ĐỘNG 4</a:t>
            </a:r>
          </a:p>
          <a:p>
            <a:pPr algn="ctr"/>
            <a:r>
              <a:rPr lang="vi-VN" sz="9600" b="1" dirty="0">
                <a:effectLst>
                  <a:glow rad="139700">
                    <a:schemeClr val="accent2">
                      <a:satMod val="175000"/>
                      <a:alpha val="40000"/>
                    </a:schemeClr>
                  </a:glow>
                </a:effectLst>
                <a:latin typeface="Times New Roman" panose="02020603050405020304" pitchFamily="18" charset="0"/>
                <a:cs typeface="Times New Roman" panose="02020603050405020304" pitchFamily="18" charset="0"/>
              </a:rPr>
              <a:t>VẬN DỤNG</a:t>
            </a:r>
            <a:endParaRPr lang="en-GB" sz="9600" dirty="0">
              <a:solidFill>
                <a:prstClr val="black"/>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60076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971800" y="1252390"/>
            <a:ext cx="11979189" cy="1109880"/>
          </a:xfrm>
          <a:prstGeom prst="rect">
            <a:avLst/>
          </a:prstGeom>
          <a:solidFill>
            <a:srgbClr val="E8B59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p>
      <p:sp>
        <p:nvSpPr>
          <p:cNvPr id="3" name="Freeform 3"/>
          <p:cNvSpPr/>
          <p:nvPr/>
        </p:nvSpPr>
        <p:spPr>
          <a:xfrm>
            <a:off x="-1665515" y="9808187"/>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5649685" y="9808187"/>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2964885" y="9808187"/>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2176597" y="150450"/>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5138603" y="173587"/>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12445685" y="173586"/>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12"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9900000">
            <a:off x="14793939" y="-187288"/>
            <a:ext cx="3765550" cy="2530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组合 1"/>
          <p:cNvGrpSpPr>
            <a:grpSpLocks/>
          </p:cNvGrpSpPr>
          <p:nvPr/>
        </p:nvGrpSpPr>
        <p:grpSpPr bwMode="auto">
          <a:xfrm rot="5239797">
            <a:off x="288096" y="-825598"/>
            <a:ext cx="3162300" cy="3886200"/>
            <a:chOff x="3668724" y="1507724"/>
            <a:chExt cx="4868459" cy="5272906"/>
          </a:xfrm>
        </p:grpSpPr>
        <p:pic>
          <p:nvPicPr>
            <p:cNvPr id="14" name="图片 14"/>
            <p:cNvPicPr>
              <a:picLocks noChangeAspect="1"/>
            </p:cNvPicPr>
            <p:nvPr/>
          </p:nvPicPr>
          <p:blipFill>
            <a:blip r:embed="rId6">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5"/>
            <p:cNvPicPr>
              <a:picLocks noChangeAspect="1"/>
            </p:cNvPicPr>
            <p:nvPr/>
          </p:nvPicPr>
          <p:blipFill>
            <a:blip r:embed="rId6">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6"/>
            <p:cNvPicPr>
              <a:picLocks noChangeAspect="1"/>
            </p:cNvPicPr>
            <p:nvPr/>
          </p:nvPicPr>
          <p:blipFill>
            <a:blip r:embed="rId6">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图片 2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330785" y="72148"/>
            <a:ext cx="998538"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4014709" y="1283232"/>
            <a:ext cx="9969076" cy="923330"/>
          </a:xfrm>
          <a:prstGeom prst="rect">
            <a:avLst/>
          </a:prstGeom>
        </p:spPr>
        <p:txBody>
          <a:bodyPr wrap="none">
            <a:spAutoFit/>
          </a:bodyPr>
          <a:lstStyle/>
          <a:p>
            <a:pPr marR="30480" algn="just">
              <a:spcAft>
                <a:spcPts val="800"/>
              </a:spcAft>
            </a:pPr>
            <a:r>
              <a:rPr lang="vi-VN" sz="54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Bài tập 1: Think – pair – share</a:t>
            </a:r>
            <a:endParaRPr lang="en-GB" sz="5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838200" y="4338651"/>
            <a:ext cx="6476999" cy="3046988"/>
          </a:xfrm>
          <a:prstGeom prst="rect">
            <a:avLst/>
          </a:prstGeom>
          <a:noFill/>
        </p:spPr>
        <p:txBody>
          <a:bodyPr wrap="square">
            <a:spAutoFit/>
          </a:bodyPr>
          <a:lstStyle/>
          <a:p>
            <a:pPr algn="just"/>
            <a:r>
              <a:rPr lang="vi-VN" sz="4800" b="1">
                <a:latin typeface="Times New Roman" panose="02020603050405020304" pitchFamily="18" charset="0"/>
                <a:cs typeface="Times New Roman" panose="02020603050405020304" pitchFamily="18" charset="0"/>
              </a:rPr>
              <a:t>1. </a:t>
            </a:r>
            <a:r>
              <a:rPr lang="de-DE" sz="4800">
                <a:latin typeface="Times New Roman" panose="02020603050405020304" pitchFamily="18" charset="0"/>
                <a:cs typeface="Times New Roman" panose="02020603050405020304" pitchFamily="18" charset="0"/>
              </a:rPr>
              <a:t>Em có suy nghĩ gì về số phận những người phụ nữ nhan sắc và tài hoa trong xã hội ngày nay?</a:t>
            </a:r>
            <a:endParaRPr lang="en-GB" sz="4800">
              <a:latin typeface="Times New Roman" panose="02020603050405020304" pitchFamily="18" charset="0"/>
              <a:cs typeface="Times New Roman" panose="02020603050405020304" pitchFamily="18" charset="0"/>
            </a:endParaRPr>
          </a:p>
        </p:txBody>
      </p:sp>
      <p:sp>
        <p:nvSpPr>
          <p:cNvPr id="11" name="Rectangle 10"/>
          <p:cNvSpPr/>
          <p:nvPr/>
        </p:nvSpPr>
        <p:spPr>
          <a:xfrm>
            <a:off x="9501414" y="4449975"/>
            <a:ext cx="8176986" cy="3046988"/>
          </a:xfrm>
          <a:prstGeom prst="rect">
            <a:avLst/>
          </a:prstGeom>
        </p:spPr>
        <p:txBody>
          <a:bodyPr wrap="square">
            <a:spAutoFit/>
          </a:bodyPr>
          <a:lstStyle/>
          <a:p>
            <a:pPr algn="just"/>
            <a:r>
              <a:rPr lang="de-DE" sz="4800" b="1">
                <a:latin typeface="Times New Roman" panose="02020603050405020304" pitchFamily="18" charset="0"/>
                <a:cs typeface="Times New Roman" panose="02020603050405020304" pitchFamily="18" charset="0"/>
              </a:rPr>
              <a:t>2</a:t>
            </a:r>
            <a:r>
              <a:rPr lang="de-DE" sz="4800">
                <a:latin typeface="Times New Roman" panose="02020603050405020304" pitchFamily="18" charset="0"/>
                <a:cs typeface="Times New Roman" panose="02020603050405020304" pitchFamily="18" charset="0"/>
              </a:rPr>
              <a:t>. Nếu được gặp Nguyễn Du, em sẽ nói gì với nhà thơ về điều mà ông trăn trở trong hai câu kết của bài thơ em vừa học?</a:t>
            </a:r>
            <a:endParaRPr lang="en-GB" sz="4800">
              <a:latin typeface="Times New Roman" panose="02020603050405020304" pitchFamily="18" charset="0"/>
              <a:cs typeface="Times New Roman" panose="02020603050405020304" pitchFamily="18" charset="0"/>
            </a:endParaRPr>
          </a:p>
        </p:txBody>
      </p:sp>
      <p:sp>
        <p:nvSpPr>
          <p:cNvPr id="18" name="Right Arrow 17"/>
          <p:cNvSpPr/>
          <p:nvPr/>
        </p:nvSpPr>
        <p:spPr>
          <a:xfrm>
            <a:off x="7620275" y="5196824"/>
            <a:ext cx="1341119" cy="838200"/>
          </a:xfrm>
          <a:prstGeom prst="rightArrow">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57499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D6D144-42F1-4AA7-BB0F-09BC14AA9FCE}"/>
              </a:ext>
            </a:extLst>
          </p:cNvPr>
          <p:cNvPicPr>
            <a:picLocks noChangeAspect="1"/>
          </p:cNvPicPr>
          <p:nvPr/>
        </p:nvPicPr>
        <p:blipFill>
          <a:blip r:embed="rId3"/>
          <a:stretch>
            <a:fillRect/>
          </a:stretch>
        </p:blipFill>
        <p:spPr>
          <a:xfrm>
            <a:off x="-152400" y="0"/>
            <a:ext cx="18440400" cy="10287000"/>
          </a:xfrm>
          <a:prstGeom prst="rect">
            <a:avLst/>
          </a:prstGeom>
        </p:spPr>
      </p:pic>
      <p:sp>
        <p:nvSpPr>
          <p:cNvPr id="3" name="Freeform 3"/>
          <p:cNvSpPr/>
          <p:nvPr/>
        </p:nvSpPr>
        <p:spPr>
          <a:xfrm>
            <a:off x="-304800" y="-419100"/>
            <a:ext cx="9829800" cy="7046283"/>
          </a:xfrm>
          <a:custGeom>
            <a:avLst/>
            <a:gdLst/>
            <a:ahLst/>
            <a:cxnLst/>
            <a:rect l="l" t="t" r="r" b="b"/>
            <a:pathLst>
              <a:path w="16230600" h="8646483">
                <a:moveTo>
                  <a:pt x="0" y="0"/>
                </a:moveTo>
                <a:lnTo>
                  <a:pt x="16230600" y="0"/>
                </a:lnTo>
                <a:lnTo>
                  <a:pt x="16230600" y="8646483"/>
                </a:lnTo>
                <a:lnTo>
                  <a:pt x="0" y="86464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3"/>
          <p:cNvSpPr txBox="1"/>
          <p:nvPr/>
        </p:nvSpPr>
        <p:spPr>
          <a:xfrm>
            <a:off x="1066800" y="2037241"/>
            <a:ext cx="7315200" cy="2133600"/>
          </a:xfrm>
          <a:prstGeom prst="rect">
            <a:avLst/>
          </a:prstGeom>
          <a:noFill/>
        </p:spPr>
        <p:txBody>
          <a:bodyPr wrap="square" rtlCol="0">
            <a:prstTxWarp prst="textPlain">
              <a:avLst/>
            </a:prstTxWarp>
            <a:spAutoFit/>
          </a:bodyPr>
          <a:lstStyle/>
          <a:p>
            <a:pPr algn="ctr"/>
            <a:r>
              <a:rPr lang="vi-VN" sz="6600" b="1" dirty="0">
                <a:effectLst>
                  <a:glow rad="139700">
                    <a:schemeClr val="accent2">
                      <a:satMod val="175000"/>
                      <a:alpha val="40000"/>
                    </a:schemeClr>
                  </a:glow>
                </a:effectLst>
                <a:latin typeface="Times New Roman" panose="02020603050405020304" pitchFamily="18" charset="0"/>
                <a:cs typeface="Times New Roman" panose="02020603050405020304" pitchFamily="18" charset="0"/>
              </a:rPr>
              <a:t>HOẠT ĐỘNG 2</a:t>
            </a:r>
          </a:p>
          <a:p>
            <a:pPr algn="ctr"/>
            <a:r>
              <a:rPr lang="vi-VN" sz="6600" b="1" dirty="0">
                <a:effectLst>
                  <a:glow rad="139700">
                    <a:schemeClr val="accent2">
                      <a:satMod val="175000"/>
                      <a:alpha val="40000"/>
                    </a:schemeClr>
                  </a:glow>
                </a:effectLst>
                <a:latin typeface="Times New Roman" panose="02020603050405020304" pitchFamily="18" charset="0"/>
                <a:cs typeface="Times New Roman" panose="02020603050405020304" pitchFamily="18" charset="0"/>
              </a:rPr>
              <a:t> HÌNH THÀNH KIẾN THỨC</a:t>
            </a:r>
            <a:endParaRPr lang="en-GB" sz="6600" dirty="0">
              <a:solidFill>
                <a:prstClr val="black"/>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0584089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2681288" y="-1326357"/>
            <a:ext cx="12925425" cy="1292304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700">
              <a:solidFill>
                <a:srgbClr val="FFFFFF"/>
              </a:solidFill>
            </a:endParaRPr>
          </a:p>
        </p:txBody>
      </p:sp>
      <p:sp>
        <p:nvSpPr>
          <p:cNvPr id="4" name="Rectangle 3"/>
          <p:cNvSpPr/>
          <p:nvPr/>
        </p:nvSpPr>
        <p:spPr>
          <a:xfrm>
            <a:off x="4953000" y="2400300"/>
            <a:ext cx="8991600" cy="4154984"/>
          </a:xfrm>
          <a:prstGeom prst="rect">
            <a:avLst/>
          </a:prstGeom>
        </p:spPr>
        <p:txBody>
          <a:bodyPr wrap="square">
            <a:spAutoFit/>
          </a:bodyPr>
          <a:lstStyle/>
          <a:p>
            <a:pPr algn="ctr"/>
            <a:r>
              <a:rPr lang="vi-VN" sz="6600" b="1" dirty="0">
                <a:latin typeface="Times New Roman" panose="02020603050405020304" pitchFamily="18" charset="0"/>
                <a:cs typeface="Times New Roman" panose="02020603050405020304" pitchFamily="18" charset="0"/>
              </a:rPr>
              <a:t>3. Nhiệm vụ về nhà</a:t>
            </a:r>
            <a:r>
              <a:rPr lang="vi-VN" sz="6600" dirty="0">
                <a:latin typeface="Times New Roman" panose="02020603050405020304" pitchFamily="18" charset="0"/>
                <a:cs typeface="Times New Roman" panose="02020603050405020304" pitchFamily="18" charset="0"/>
              </a:rPr>
              <a:t>: Chuẩn bị bài đọc kết nối chủ điểm </a:t>
            </a:r>
            <a:r>
              <a:rPr lang="vi-VN" sz="6600" i="1" dirty="0">
                <a:latin typeface="Times New Roman" panose="02020603050405020304" pitchFamily="18" charset="0"/>
                <a:cs typeface="Times New Roman" panose="02020603050405020304" pitchFamily="18" charset="0"/>
              </a:rPr>
              <a:t>Kính gửi cụ Nguyễn Du</a:t>
            </a:r>
            <a:r>
              <a:rPr lang="vi-VN" sz="6600" dirty="0">
                <a:latin typeface="Times New Roman" panose="02020603050405020304" pitchFamily="18" charset="0"/>
                <a:cs typeface="Times New Roman" panose="02020603050405020304" pitchFamily="18" charset="0"/>
              </a:rPr>
              <a:t> (Tố Hữu)</a:t>
            </a:r>
            <a:endParaRPr lang="en-GB" sz="66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1017713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125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055665" y="4343909"/>
            <a:ext cx="10176669" cy="799591"/>
          </a:xfrm>
          <a:prstGeom prst="rect">
            <a:avLst/>
          </a:prstGeom>
          <a:solidFill>
            <a:srgbClr val="E8B594"/>
          </a:solidFill>
        </p:spPr>
      </p:sp>
      <p:sp>
        <p:nvSpPr>
          <p:cNvPr id="3" name="AutoShape 3"/>
          <p:cNvSpPr/>
          <p:nvPr/>
        </p:nvSpPr>
        <p:spPr>
          <a:xfrm>
            <a:off x="4055665" y="5800546"/>
            <a:ext cx="10176669" cy="799591"/>
          </a:xfrm>
          <a:prstGeom prst="rect">
            <a:avLst/>
          </a:prstGeom>
          <a:solidFill>
            <a:srgbClr val="E8B594"/>
          </a:solidFill>
        </p:spPr>
      </p:sp>
      <p:sp>
        <p:nvSpPr>
          <p:cNvPr id="4" name="TextBox 4"/>
          <p:cNvSpPr txBox="1"/>
          <p:nvPr/>
        </p:nvSpPr>
        <p:spPr>
          <a:xfrm>
            <a:off x="4393563" y="3764924"/>
            <a:ext cx="9500873" cy="3357227"/>
          </a:xfrm>
          <a:prstGeom prst="rect">
            <a:avLst/>
          </a:prstGeom>
        </p:spPr>
        <p:txBody>
          <a:bodyPr lIns="0" tIns="0" rIns="0" bIns="0" rtlCol="0" anchor="t">
            <a:spAutoFit/>
          </a:bodyPr>
          <a:lstStyle/>
          <a:p>
            <a:pPr algn="ctr">
              <a:lnSpc>
                <a:spcPts val="12519"/>
              </a:lnSpc>
            </a:pPr>
            <a:r>
              <a:rPr lang="en-US" sz="15649">
                <a:solidFill>
                  <a:srgbClr val="544013"/>
                </a:solidFill>
                <a:latin typeface="Moontime"/>
              </a:rPr>
              <a:t>Thank</a:t>
            </a:r>
          </a:p>
          <a:p>
            <a:pPr algn="ctr">
              <a:lnSpc>
                <a:spcPts val="12519"/>
              </a:lnSpc>
            </a:pPr>
            <a:r>
              <a:rPr lang="en-US" sz="15649">
                <a:solidFill>
                  <a:srgbClr val="544013"/>
                </a:solidFill>
                <a:latin typeface="Moontime"/>
              </a:rPr>
              <a:t>You! </a:t>
            </a: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Top 5 Bài viết đánh giá về nhân vật Tiểu Thanh trong 'Độc Tiểu Thanh kí'  tuyệt vời nhất - Mytour.vn">
            <a:extLst>
              <a:ext uri="{FF2B5EF4-FFF2-40B4-BE49-F238E27FC236}">
                <a16:creationId xmlns:a16="http://schemas.microsoft.com/office/drawing/2014/main" id="{C51326A0-6080-4794-B25F-640732111E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493" y="90486"/>
            <a:ext cx="19001493" cy="10196514"/>
          </a:xfrm>
          <a:prstGeom prst="rect">
            <a:avLst/>
          </a:prstGeom>
          <a:noFill/>
          <a:extLst>
            <a:ext uri="{909E8E84-426E-40DD-AFC4-6F175D3DCCD1}">
              <a14:hiddenFill xmlns:a14="http://schemas.microsoft.com/office/drawing/2010/main">
                <a:solidFill>
                  <a:srgbClr val="FFFFFF"/>
                </a:solidFill>
              </a14:hiddenFill>
            </a:ext>
          </a:extLst>
        </p:spPr>
      </p:pic>
      <p:sp>
        <p:nvSpPr>
          <p:cNvPr id="12" name="文本框 7"/>
          <p:cNvSpPr txBox="1"/>
          <p:nvPr/>
        </p:nvSpPr>
        <p:spPr bwMode="auto">
          <a:xfrm>
            <a:off x="8839200" y="2845597"/>
            <a:ext cx="8458200" cy="923330"/>
          </a:xfrm>
          <a:prstGeom prst="rect">
            <a:avLst/>
          </a:prstGeom>
          <a:noFill/>
          <a:ln>
            <a:solidFill>
              <a:schemeClr val="tx1"/>
            </a:solidFill>
          </a:ln>
        </p:spPr>
        <p:txBody>
          <a:bodyPr>
            <a:spAutoFit/>
          </a:bodyPr>
          <a:lstStyle/>
          <a:p>
            <a:r>
              <a:rPr lang="vi-VN" sz="5400" b="1" dirty="0">
                <a:solidFill>
                  <a:srgbClr val="000000"/>
                </a:solidFill>
                <a:latin typeface="Times New Roman" panose="02020603050405020304" pitchFamily="18" charset="0"/>
                <a:cs typeface="Times New Roman" panose="02020603050405020304" pitchFamily="18" charset="0"/>
              </a:rPr>
              <a:t>1. Đọc</a:t>
            </a:r>
            <a:r>
              <a:rPr lang="de-DE" sz="5400" b="1" dirty="0">
                <a:solidFill>
                  <a:srgbClr val="000000"/>
                </a:solidFill>
                <a:latin typeface="Times New Roman" panose="02020603050405020304" pitchFamily="18" charset="0"/>
                <a:cs typeface="Times New Roman" panose="02020603050405020304" pitchFamily="18" charset="0"/>
              </a:rPr>
              <a:t> văn bản</a:t>
            </a:r>
            <a:endParaRPr lang="en-GB" sz="5400" dirty="0">
              <a:solidFill>
                <a:srgbClr val="000000"/>
              </a:solidFill>
              <a:latin typeface="Times New Roman" panose="02020603050405020304" pitchFamily="18" charset="0"/>
              <a:cs typeface="Times New Roman" panose="02020603050405020304" pitchFamily="18" charset="0"/>
            </a:endParaRPr>
          </a:p>
        </p:txBody>
      </p:sp>
      <p:grpSp>
        <p:nvGrpSpPr>
          <p:cNvPr id="13" name="组合 12"/>
          <p:cNvGrpSpPr>
            <a:grpSpLocks/>
          </p:cNvGrpSpPr>
          <p:nvPr/>
        </p:nvGrpSpPr>
        <p:grpSpPr bwMode="auto">
          <a:xfrm>
            <a:off x="11201400" y="0"/>
            <a:ext cx="5715231" cy="2097057"/>
            <a:chOff x="4040623" y="0"/>
            <a:chExt cx="3810154" cy="1397726"/>
          </a:xfrm>
        </p:grpSpPr>
        <p:grpSp>
          <p:nvGrpSpPr>
            <p:cNvPr id="39944" name="组合 5"/>
            <p:cNvGrpSpPr>
              <a:grpSpLocks/>
            </p:cNvGrpSpPr>
            <p:nvPr/>
          </p:nvGrpSpPr>
          <p:grpSpPr bwMode="auto">
            <a:xfrm>
              <a:off x="4040623" y="0"/>
              <a:ext cx="3810154" cy="1397726"/>
              <a:chOff x="2928103" y="2064167"/>
              <a:chExt cx="3810154" cy="1397726"/>
            </a:xfrm>
          </p:grpSpPr>
          <p:sp>
            <p:nvSpPr>
              <p:cNvPr id="3" name="任意多边形 2"/>
              <p:cNvSpPr/>
              <p:nvPr/>
            </p:nvSpPr>
            <p:spPr>
              <a:xfrm>
                <a:off x="2928179" y="2562531"/>
                <a:ext cx="3810000" cy="899913"/>
              </a:xfrm>
              <a:custGeom>
                <a:avLst/>
                <a:gdLst>
                  <a:gd name="connsiteX0" fmla="*/ 0 w 976634"/>
                  <a:gd name="connsiteY0" fmla="*/ 0 h 1459666"/>
                  <a:gd name="connsiteX1" fmla="*/ 976634 w 976634"/>
                  <a:gd name="connsiteY1" fmla="*/ 0 h 1459666"/>
                  <a:gd name="connsiteX2" fmla="*/ 976634 w 976634"/>
                  <a:gd name="connsiteY2" fmla="*/ 983543 h 1459666"/>
                  <a:gd name="connsiteX3" fmla="*/ 488317 w 976634"/>
                  <a:gd name="connsiteY3" fmla="*/ 1459666 h 1459666"/>
                  <a:gd name="connsiteX4" fmla="*/ 0 w 976634"/>
                  <a:gd name="connsiteY4" fmla="*/ 983543 h 145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634" h="1459666">
                    <a:moveTo>
                      <a:pt x="0" y="0"/>
                    </a:moveTo>
                    <a:lnTo>
                      <a:pt x="976634" y="0"/>
                    </a:lnTo>
                    <a:lnTo>
                      <a:pt x="976634" y="983543"/>
                    </a:lnTo>
                    <a:cubicBezTo>
                      <a:pt x="976634" y="1246472"/>
                      <a:pt x="758022" y="1459666"/>
                      <a:pt x="488317" y="1459666"/>
                    </a:cubicBezTo>
                    <a:cubicBezTo>
                      <a:pt x="218613" y="1459666"/>
                      <a:pt x="0" y="1246472"/>
                      <a:pt x="0" y="98354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700">
                  <a:solidFill>
                    <a:srgbClr val="FFFFFF"/>
                  </a:solidFill>
                </a:endParaRPr>
              </a:p>
            </p:txBody>
          </p:sp>
          <p:sp>
            <p:nvSpPr>
              <p:cNvPr id="5" name="矩形 4"/>
              <p:cNvSpPr/>
              <p:nvPr/>
            </p:nvSpPr>
            <p:spPr>
              <a:xfrm>
                <a:off x="2928179" y="2064167"/>
                <a:ext cx="3810000" cy="6142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700">
                  <a:solidFill>
                    <a:srgbClr val="FFFFFF"/>
                  </a:solidFill>
                </a:endParaRPr>
              </a:p>
            </p:txBody>
          </p:sp>
        </p:grpSp>
        <p:sp>
          <p:nvSpPr>
            <p:cNvPr id="7" name="文本框 6"/>
            <p:cNvSpPr txBox="1"/>
            <p:nvPr/>
          </p:nvSpPr>
          <p:spPr>
            <a:xfrm rot="16200000">
              <a:off x="5330282" y="-1216971"/>
              <a:ext cx="1230831" cy="3810000"/>
            </a:xfrm>
            <a:prstGeom prst="rect">
              <a:avLst/>
            </a:prstGeom>
            <a:noFill/>
          </p:spPr>
          <p:txBody>
            <a:bodyPr vert="eaVert">
              <a:spAutoFit/>
            </a:bodyPr>
            <a:lstStyle/>
            <a:p>
              <a:pPr algn="ctr">
                <a:defRPr/>
              </a:pPr>
              <a:r>
                <a:rPr lang="en-US" altLang="zh-CN" sz="5400" spc="900" dirty="0">
                  <a:solidFill>
                    <a:srgbClr val="FFFFFF"/>
                  </a:solidFill>
                  <a:latin typeface="Times New Roman" panose="02020603050405020304" pitchFamily="18" charset="0"/>
                  <a:ea typeface="文悦古典明朝体 (非商业使用) W5" pitchFamily="50" charset="-122"/>
                  <a:cs typeface="Times New Roman" panose="02020603050405020304" pitchFamily="18" charset="0"/>
                </a:rPr>
                <a:t>I. </a:t>
              </a:r>
              <a:r>
                <a:rPr lang="en-US" altLang="zh-CN" sz="5400" spc="900" dirty="0" err="1">
                  <a:solidFill>
                    <a:srgbClr val="FFFFFF"/>
                  </a:solidFill>
                  <a:latin typeface="Times New Roman" panose="02020603050405020304" pitchFamily="18" charset="0"/>
                  <a:ea typeface="文悦古典明朝体 (非商业使用) W5" pitchFamily="50" charset="-122"/>
                  <a:cs typeface="Times New Roman" panose="02020603050405020304" pitchFamily="18" charset="0"/>
                </a:rPr>
                <a:t>Đọc-Tìm</a:t>
              </a:r>
              <a:r>
                <a:rPr lang="en-US" altLang="zh-CN" sz="5400" spc="900" dirty="0">
                  <a:solidFill>
                    <a:srgbClr val="FFFFFF"/>
                  </a:solidFill>
                  <a:latin typeface="Times New Roman" panose="02020603050405020304" pitchFamily="18" charset="0"/>
                  <a:ea typeface="文悦古典明朝体 (非商业使用) W5" pitchFamily="50" charset="-122"/>
                  <a:cs typeface="Times New Roman" panose="02020603050405020304" pitchFamily="18" charset="0"/>
                </a:rPr>
                <a:t> </a:t>
              </a:r>
              <a:r>
                <a:rPr lang="en-US" altLang="zh-CN" sz="5400" spc="900" dirty="0" err="1">
                  <a:solidFill>
                    <a:srgbClr val="FFFFFF"/>
                  </a:solidFill>
                  <a:latin typeface="Times New Roman" panose="02020603050405020304" pitchFamily="18" charset="0"/>
                  <a:ea typeface="文悦古典明朝体 (非商业使用) W5" pitchFamily="50" charset="-122"/>
                  <a:cs typeface="Times New Roman" panose="02020603050405020304" pitchFamily="18" charset="0"/>
                </a:rPr>
                <a:t>hiểu</a:t>
              </a:r>
              <a:r>
                <a:rPr lang="en-US" altLang="zh-CN" sz="5400" spc="900" dirty="0">
                  <a:solidFill>
                    <a:srgbClr val="FFFFFF"/>
                  </a:solidFill>
                  <a:latin typeface="Times New Roman" panose="02020603050405020304" pitchFamily="18" charset="0"/>
                  <a:ea typeface="文悦古典明朝体 (非商业使用) W5" pitchFamily="50" charset="-122"/>
                  <a:cs typeface="Times New Roman" panose="02020603050405020304" pitchFamily="18" charset="0"/>
                </a:rPr>
                <a:t> </a:t>
              </a:r>
              <a:r>
                <a:rPr lang="en-US" altLang="zh-CN" sz="5400" spc="900" dirty="0" err="1">
                  <a:solidFill>
                    <a:srgbClr val="FFFFFF"/>
                  </a:solidFill>
                  <a:latin typeface="Times New Roman" panose="02020603050405020304" pitchFamily="18" charset="0"/>
                  <a:ea typeface="文悦古典明朝体 (非商业使用) W5" pitchFamily="50" charset="-122"/>
                  <a:cs typeface="Times New Roman" panose="02020603050405020304" pitchFamily="18" charset="0"/>
                </a:rPr>
                <a:t>chung</a:t>
              </a:r>
              <a:endParaRPr lang="zh-CN" altLang="en-US" sz="5400" spc="900" dirty="0">
                <a:solidFill>
                  <a:srgbClr val="FFFFFF"/>
                </a:solidFill>
                <a:latin typeface="Times New Roman" panose="02020603050405020304" pitchFamily="18" charset="0"/>
                <a:ea typeface="文悦古典明朝体 (非商业使用) W5" pitchFamily="50" charset="-122"/>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324715873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nodeType="afterGroup">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baid 7.2. Độc tiểu thanh kí">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228600" y="571500"/>
            <a:ext cx="7924800" cy="88582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Picture 2">
            <a:extLst>
              <a:ext uri="{FF2B5EF4-FFF2-40B4-BE49-F238E27FC236}">
                <a16:creationId xmlns:a16="http://schemas.microsoft.com/office/drawing/2014/main" id="{298B93F2-5E35-4165-BB0A-587F032076C9}"/>
              </a:ext>
            </a:extLst>
          </p:cNvPr>
          <p:cNvPicPr>
            <a:picLocks noChangeAspect="1"/>
          </p:cNvPicPr>
          <p:nvPr/>
        </p:nvPicPr>
        <p:blipFill rotWithShape="1">
          <a:blip r:embed="rId6"/>
          <a:srcRect r="26616"/>
          <a:stretch/>
        </p:blipFill>
        <p:spPr>
          <a:xfrm>
            <a:off x="8458200" y="571500"/>
            <a:ext cx="9372600" cy="8610600"/>
          </a:xfrm>
          <a:prstGeom prst="rect">
            <a:avLst/>
          </a:prstGeom>
        </p:spPr>
      </p:pic>
    </p:spTree>
    <p:custDataLst>
      <p:tags r:id="rId1"/>
    </p:custDataLst>
    <p:extLst>
      <p:ext uri="{BB962C8B-B14F-4D97-AF65-F5344CB8AC3E}">
        <p14:creationId xmlns:p14="http://schemas.microsoft.com/office/powerpoint/2010/main" val="854705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2681288" y="-1326357"/>
            <a:ext cx="12925425" cy="1292304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700">
              <a:solidFill>
                <a:srgbClr val="FFFFFF"/>
              </a:solidFill>
            </a:endParaRPr>
          </a:p>
        </p:txBody>
      </p:sp>
      <p:grpSp>
        <p:nvGrpSpPr>
          <p:cNvPr id="13" name="组合 12"/>
          <p:cNvGrpSpPr>
            <a:grpSpLocks/>
          </p:cNvGrpSpPr>
          <p:nvPr/>
        </p:nvGrpSpPr>
        <p:grpSpPr bwMode="auto">
          <a:xfrm>
            <a:off x="6060168" y="0"/>
            <a:ext cx="5715231" cy="2097057"/>
            <a:chOff x="4040623" y="0"/>
            <a:chExt cx="3810154" cy="1397726"/>
          </a:xfrm>
        </p:grpSpPr>
        <p:grpSp>
          <p:nvGrpSpPr>
            <p:cNvPr id="39944" name="组合 5"/>
            <p:cNvGrpSpPr>
              <a:grpSpLocks/>
            </p:cNvGrpSpPr>
            <p:nvPr/>
          </p:nvGrpSpPr>
          <p:grpSpPr bwMode="auto">
            <a:xfrm>
              <a:off x="4040623" y="0"/>
              <a:ext cx="3810154" cy="1397726"/>
              <a:chOff x="2928103" y="2064167"/>
              <a:chExt cx="3810154" cy="1397726"/>
            </a:xfrm>
          </p:grpSpPr>
          <p:sp>
            <p:nvSpPr>
              <p:cNvPr id="3" name="任意多边形 2"/>
              <p:cNvSpPr/>
              <p:nvPr/>
            </p:nvSpPr>
            <p:spPr>
              <a:xfrm>
                <a:off x="2928179" y="2562531"/>
                <a:ext cx="3810000" cy="899913"/>
              </a:xfrm>
              <a:custGeom>
                <a:avLst/>
                <a:gdLst>
                  <a:gd name="connsiteX0" fmla="*/ 0 w 976634"/>
                  <a:gd name="connsiteY0" fmla="*/ 0 h 1459666"/>
                  <a:gd name="connsiteX1" fmla="*/ 976634 w 976634"/>
                  <a:gd name="connsiteY1" fmla="*/ 0 h 1459666"/>
                  <a:gd name="connsiteX2" fmla="*/ 976634 w 976634"/>
                  <a:gd name="connsiteY2" fmla="*/ 983543 h 1459666"/>
                  <a:gd name="connsiteX3" fmla="*/ 488317 w 976634"/>
                  <a:gd name="connsiteY3" fmla="*/ 1459666 h 1459666"/>
                  <a:gd name="connsiteX4" fmla="*/ 0 w 976634"/>
                  <a:gd name="connsiteY4" fmla="*/ 983543 h 145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634" h="1459666">
                    <a:moveTo>
                      <a:pt x="0" y="0"/>
                    </a:moveTo>
                    <a:lnTo>
                      <a:pt x="976634" y="0"/>
                    </a:lnTo>
                    <a:lnTo>
                      <a:pt x="976634" y="983543"/>
                    </a:lnTo>
                    <a:cubicBezTo>
                      <a:pt x="976634" y="1246472"/>
                      <a:pt x="758022" y="1459666"/>
                      <a:pt x="488317" y="1459666"/>
                    </a:cubicBezTo>
                    <a:cubicBezTo>
                      <a:pt x="218613" y="1459666"/>
                      <a:pt x="0" y="1246472"/>
                      <a:pt x="0" y="98354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700">
                  <a:solidFill>
                    <a:srgbClr val="FFFFFF"/>
                  </a:solidFill>
                </a:endParaRPr>
              </a:p>
            </p:txBody>
          </p:sp>
          <p:sp>
            <p:nvSpPr>
              <p:cNvPr id="5" name="矩形 4"/>
              <p:cNvSpPr/>
              <p:nvPr/>
            </p:nvSpPr>
            <p:spPr>
              <a:xfrm>
                <a:off x="2928179" y="2064167"/>
                <a:ext cx="3810000" cy="6142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700">
                  <a:solidFill>
                    <a:srgbClr val="FFFFFF"/>
                  </a:solidFill>
                </a:endParaRPr>
              </a:p>
            </p:txBody>
          </p:sp>
        </p:grpSp>
        <p:sp>
          <p:nvSpPr>
            <p:cNvPr id="7" name="文本框 6"/>
            <p:cNvSpPr txBox="1"/>
            <p:nvPr/>
          </p:nvSpPr>
          <p:spPr>
            <a:xfrm rot="16200000">
              <a:off x="5330282" y="-1216971"/>
              <a:ext cx="1230831" cy="3810000"/>
            </a:xfrm>
            <a:prstGeom prst="rect">
              <a:avLst/>
            </a:prstGeom>
            <a:noFill/>
          </p:spPr>
          <p:txBody>
            <a:bodyPr vert="eaVert">
              <a:spAutoFit/>
            </a:bodyPr>
            <a:lstStyle/>
            <a:p>
              <a:pPr algn="ctr">
                <a:defRPr/>
              </a:pPr>
              <a:r>
                <a:rPr lang="en-US" altLang="zh-CN" sz="5400" spc="900" dirty="0">
                  <a:solidFill>
                    <a:srgbClr val="FFFFFF"/>
                  </a:solidFill>
                  <a:latin typeface="Times New Roman" panose="02020603050405020304" pitchFamily="18" charset="0"/>
                  <a:ea typeface="文悦古典明朝体 (非商业使用) W5" pitchFamily="50" charset="-122"/>
                  <a:cs typeface="Times New Roman" panose="02020603050405020304" pitchFamily="18" charset="0"/>
                </a:rPr>
                <a:t>I. </a:t>
              </a:r>
              <a:r>
                <a:rPr lang="en-US" altLang="zh-CN" sz="5400" spc="900" dirty="0" err="1">
                  <a:solidFill>
                    <a:srgbClr val="FFFFFF"/>
                  </a:solidFill>
                  <a:latin typeface="Times New Roman" panose="02020603050405020304" pitchFamily="18" charset="0"/>
                  <a:ea typeface="文悦古典明朝体 (非商业使用) W5" pitchFamily="50" charset="-122"/>
                  <a:cs typeface="Times New Roman" panose="02020603050405020304" pitchFamily="18" charset="0"/>
                </a:rPr>
                <a:t>Đọc-Tìm</a:t>
              </a:r>
              <a:r>
                <a:rPr lang="en-US" altLang="zh-CN" sz="5400" spc="900" dirty="0">
                  <a:solidFill>
                    <a:srgbClr val="FFFFFF"/>
                  </a:solidFill>
                  <a:latin typeface="Times New Roman" panose="02020603050405020304" pitchFamily="18" charset="0"/>
                  <a:ea typeface="文悦古典明朝体 (非商业使用) W5" pitchFamily="50" charset="-122"/>
                  <a:cs typeface="Times New Roman" panose="02020603050405020304" pitchFamily="18" charset="0"/>
                </a:rPr>
                <a:t> </a:t>
              </a:r>
              <a:r>
                <a:rPr lang="en-US" altLang="zh-CN" sz="5400" spc="900" dirty="0" err="1">
                  <a:solidFill>
                    <a:srgbClr val="FFFFFF"/>
                  </a:solidFill>
                  <a:latin typeface="Times New Roman" panose="02020603050405020304" pitchFamily="18" charset="0"/>
                  <a:ea typeface="文悦古典明朝体 (非商业使用) W5" pitchFamily="50" charset="-122"/>
                  <a:cs typeface="Times New Roman" panose="02020603050405020304" pitchFamily="18" charset="0"/>
                </a:rPr>
                <a:t>hiểu</a:t>
              </a:r>
              <a:r>
                <a:rPr lang="en-US" altLang="zh-CN" sz="5400" spc="900" dirty="0">
                  <a:solidFill>
                    <a:srgbClr val="FFFFFF"/>
                  </a:solidFill>
                  <a:latin typeface="Times New Roman" panose="02020603050405020304" pitchFamily="18" charset="0"/>
                  <a:ea typeface="文悦古典明朝体 (非商业使用) W5" pitchFamily="50" charset="-122"/>
                  <a:cs typeface="Times New Roman" panose="02020603050405020304" pitchFamily="18" charset="0"/>
                </a:rPr>
                <a:t> </a:t>
              </a:r>
              <a:r>
                <a:rPr lang="en-US" altLang="zh-CN" sz="5400" spc="900" dirty="0" err="1">
                  <a:solidFill>
                    <a:srgbClr val="FFFFFF"/>
                  </a:solidFill>
                  <a:latin typeface="Times New Roman" panose="02020603050405020304" pitchFamily="18" charset="0"/>
                  <a:ea typeface="文悦古典明朝体 (非商业使用) W5" pitchFamily="50" charset="-122"/>
                  <a:cs typeface="Times New Roman" panose="02020603050405020304" pitchFamily="18" charset="0"/>
                </a:rPr>
                <a:t>chung</a:t>
              </a:r>
              <a:endParaRPr lang="zh-CN" altLang="en-US" sz="5400" spc="900" dirty="0">
                <a:solidFill>
                  <a:srgbClr val="FFFFFF"/>
                </a:solidFill>
                <a:latin typeface="Times New Roman" panose="02020603050405020304" pitchFamily="18" charset="0"/>
                <a:ea typeface="文悦古典明朝体 (非商业使用) W5" pitchFamily="50" charset="-122"/>
                <a:cs typeface="Times New Roman" panose="02020603050405020304" pitchFamily="18" charset="0"/>
              </a:endParaRPr>
            </a:p>
          </p:txBody>
        </p:sp>
      </p:grpSp>
      <p:grpSp>
        <p:nvGrpSpPr>
          <p:cNvPr id="10" name="组合 9"/>
          <p:cNvGrpSpPr>
            <a:grpSpLocks/>
          </p:cNvGrpSpPr>
          <p:nvPr/>
        </p:nvGrpSpPr>
        <p:grpSpPr bwMode="auto">
          <a:xfrm>
            <a:off x="6060283" y="5512595"/>
            <a:ext cx="6186488" cy="5172075"/>
            <a:chOff x="1255366" y="1998833"/>
            <a:chExt cx="4124526" cy="3447416"/>
          </a:xfrm>
        </p:grpSpPr>
        <p:pic>
          <p:nvPicPr>
            <p:cNvPr id="39942" name="图片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5366" y="1998833"/>
              <a:ext cx="4124526" cy="344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图片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9326" y="2107400"/>
              <a:ext cx="1081748" cy="147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文本框 7"/>
          <p:cNvSpPr txBox="1"/>
          <p:nvPr/>
        </p:nvSpPr>
        <p:spPr bwMode="auto">
          <a:xfrm>
            <a:off x="4688682" y="3293271"/>
            <a:ext cx="8458200" cy="923330"/>
          </a:xfrm>
          <a:prstGeom prst="rect">
            <a:avLst/>
          </a:prstGeom>
          <a:noFill/>
        </p:spPr>
        <p:txBody>
          <a:bodyPr>
            <a:spAutoFit/>
          </a:bodyPr>
          <a:lstStyle/>
          <a:p>
            <a:r>
              <a:rPr lang="de-DE" sz="5400" b="1">
                <a:latin typeface="Times New Roman" panose="02020603050405020304" pitchFamily="18" charset="0"/>
                <a:cs typeface="Times New Roman" panose="02020603050405020304" pitchFamily="18" charset="0"/>
              </a:rPr>
              <a:t>2</a:t>
            </a:r>
            <a:r>
              <a:rPr lang="vi-VN" sz="5400" b="1">
                <a:latin typeface="Times New Roman" panose="02020603050405020304" pitchFamily="18" charset="0"/>
                <a:cs typeface="Times New Roman" panose="02020603050405020304" pitchFamily="18" charset="0"/>
              </a:rPr>
              <a:t>. Tìm hiểu chung</a:t>
            </a:r>
            <a:r>
              <a:rPr lang="de-DE" sz="5400" b="1">
                <a:latin typeface="Times New Roman" panose="02020603050405020304" pitchFamily="18" charset="0"/>
                <a:cs typeface="Times New Roman" panose="02020603050405020304" pitchFamily="18" charset="0"/>
              </a:rPr>
              <a:t> văn bản</a:t>
            </a:r>
            <a:endParaRPr lang="en-GB" sz="540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1604905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125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25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879990" y="917575"/>
            <a:ext cx="10550709" cy="2492166"/>
          </a:xfrm>
          <a:prstGeom prst="rect">
            <a:avLst/>
          </a:prstGeom>
          <a:solidFill>
            <a:srgbClr val="E8B594"/>
          </a:solidFill>
          <a:ln>
            <a:noFill/>
          </a:ln>
          <a:effectLst/>
          <a:scene3d>
            <a:camera prst="orthographicFront">
              <a:rot lat="0" lon="0" rev="0"/>
            </a:camera>
            <a:lightRig rig="glow" dir="t">
              <a:rot lat="0" lon="0" rev="14100000"/>
            </a:lightRig>
          </a:scene3d>
          <a:sp3d prstMaterial="softEdge">
            <a:bevelT w="127000" prst="artDeco"/>
          </a:sp3d>
        </p:spPr>
      </p:sp>
      <p:sp>
        <p:nvSpPr>
          <p:cNvPr id="3" name="Freeform 3"/>
          <p:cNvSpPr/>
          <p:nvPr/>
        </p:nvSpPr>
        <p:spPr>
          <a:xfrm>
            <a:off x="-1665515" y="9808187"/>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5649685" y="9808187"/>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2964885" y="9808187"/>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2176597" y="150450"/>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5138603" y="173587"/>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12445685" y="173586"/>
            <a:ext cx="7315200" cy="478813"/>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12"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9900000">
            <a:off x="14793939" y="-187288"/>
            <a:ext cx="3765550" cy="2530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组合 1"/>
          <p:cNvGrpSpPr>
            <a:grpSpLocks/>
          </p:cNvGrpSpPr>
          <p:nvPr/>
        </p:nvGrpSpPr>
        <p:grpSpPr bwMode="auto">
          <a:xfrm rot="5239797">
            <a:off x="288096" y="-825598"/>
            <a:ext cx="3162300" cy="3886200"/>
            <a:chOff x="3668724" y="1507724"/>
            <a:chExt cx="4868459" cy="5272906"/>
          </a:xfrm>
        </p:grpSpPr>
        <p:pic>
          <p:nvPicPr>
            <p:cNvPr id="14" name="图片 14"/>
            <p:cNvPicPr>
              <a:picLocks noChangeAspect="1"/>
            </p:cNvPicPr>
            <p:nvPr/>
          </p:nvPicPr>
          <p:blipFill>
            <a:blip r:embed="rId6">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5"/>
            <p:cNvPicPr>
              <a:picLocks noChangeAspect="1"/>
            </p:cNvPicPr>
            <p:nvPr/>
          </p:nvPicPr>
          <p:blipFill>
            <a:blip r:embed="rId6">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6"/>
            <p:cNvPicPr>
              <a:picLocks noChangeAspect="1"/>
            </p:cNvPicPr>
            <p:nvPr/>
          </p:nvPicPr>
          <p:blipFill>
            <a:blip r:embed="rId6">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图片 2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330785" y="72148"/>
            <a:ext cx="998538"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4224203" y="940711"/>
            <a:ext cx="9144000" cy="2365969"/>
          </a:xfrm>
          <a:prstGeom prst="rect">
            <a:avLst/>
          </a:prstGeom>
        </p:spPr>
        <p:txBody>
          <a:bodyPr>
            <a:spAutoFit/>
          </a:bodyPr>
          <a:lstStyle/>
          <a:p>
            <a:pPr algn="ctr">
              <a:lnSpc>
                <a:spcPct val="115000"/>
              </a:lnSpc>
              <a:spcAft>
                <a:spcPts val="0"/>
              </a:spcAft>
            </a:pPr>
            <a:r>
              <a:rPr lang="de-DE" sz="4400" kern="1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Phiếu học tập 01</a:t>
            </a:r>
            <a:endParaRPr lang="vi-VN" sz="4400" kern="1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de-DE" sz="4400" kern="1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Tìm hiểu chung về bài thơ “Đọc </a:t>
            </a:r>
            <a:r>
              <a:rPr lang="de-DE" sz="4400" i="1" kern="1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Tiểu Thanh kí</a:t>
            </a:r>
            <a:r>
              <a:rPr lang="de-DE" sz="4000" kern="1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GB" sz="3600" kern="10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rotWithShape="1">
          <a:blip r:embed="rId8">
            <a:extLst>
              <a:ext uri="{28A0092B-C50C-407E-A947-70E740481C1C}">
                <a14:useLocalDpi xmlns:a14="http://schemas.microsoft.com/office/drawing/2010/main" val="0"/>
              </a:ext>
            </a:extLst>
          </a:blip>
          <a:srcRect b="8242"/>
          <a:stretch/>
        </p:blipFill>
        <p:spPr>
          <a:xfrm>
            <a:off x="10668000" y="3668900"/>
            <a:ext cx="7052096" cy="56540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aphicFrame>
        <p:nvGraphicFramePr>
          <p:cNvPr id="9" name="Table 8"/>
          <p:cNvGraphicFramePr>
            <a:graphicFrameLocks noGrp="1"/>
          </p:cNvGraphicFramePr>
          <p:nvPr>
            <p:extLst>
              <p:ext uri="{D42A27DB-BD31-4B8C-83A1-F6EECF244321}">
                <p14:modId xmlns:p14="http://schemas.microsoft.com/office/powerpoint/2010/main" val="3407721369"/>
              </p:ext>
            </p:extLst>
          </p:nvPr>
        </p:nvGraphicFramePr>
        <p:xfrm>
          <a:off x="1380743" y="3975491"/>
          <a:ext cx="7839457" cy="4570098"/>
        </p:xfrm>
        <a:graphic>
          <a:graphicData uri="http://schemas.openxmlformats.org/drawingml/2006/table">
            <a:tbl>
              <a:tblPr firstRow="1" firstCol="1" bandRow="1">
                <a:effectLst>
                  <a:outerShdw blurRad="50800" dist="38100" algn="l" rotWithShape="0">
                    <a:prstClr val="black">
                      <a:alpha val="40000"/>
                    </a:prstClr>
                  </a:outerShdw>
                </a:effectLst>
              </a:tblPr>
              <a:tblGrid>
                <a:gridCol w="3431362">
                  <a:extLst>
                    <a:ext uri="{9D8B030D-6E8A-4147-A177-3AD203B41FA5}">
                      <a16:colId xmlns:a16="http://schemas.microsoft.com/office/drawing/2014/main" val="20000"/>
                    </a:ext>
                  </a:extLst>
                </a:gridCol>
                <a:gridCol w="4408095">
                  <a:extLst>
                    <a:ext uri="{9D8B030D-6E8A-4147-A177-3AD203B41FA5}">
                      <a16:colId xmlns:a16="http://schemas.microsoft.com/office/drawing/2014/main" val="20001"/>
                    </a:ext>
                  </a:extLst>
                </a:gridCol>
              </a:tblGrid>
              <a:tr h="1341478">
                <a:tc gridSpan="2">
                  <a:txBody>
                    <a:bodyPr/>
                    <a:lstStyle/>
                    <a:p>
                      <a:pPr algn="ctr">
                        <a:lnSpc>
                          <a:spcPct val="115000"/>
                        </a:lnSpc>
                        <a:spcAft>
                          <a:spcPts val="0"/>
                        </a:spcAft>
                      </a:pPr>
                      <a:r>
                        <a:rPr lang="de-DE" sz="4000" kern="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01</a:t>
                      </a:r>
                      <a:r>
                        <a:rPr lang="de-DE" sz="4000" kern="1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Tìm hiểu chung về bài thơ “Đọc </a:t>
                      </a:r>
                      <a:r>
                        <a:rPr lang="de-DE" sz="4000" i="1" kern="1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Tiểu Thanh kí</a:t>
                      </a:r>
                      <a:r>
                        <a:rPr lang="de-DE" sz="4000" kern="1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kern="1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0"/>
                  </a:ext>
                </a:extLst>
              </a:tr>
              <a:tr h="576434">
                <a:tc>
                  <a:txBody>
                    <a:bodyPr/>
                    <a:lstStyle/>
                    <a:p>
                      <a:pPr algn="ctr">
                        <a:lnSpc>
                          <a:spcPct val="115000"/>
                        </a:lnSpc>
                        <a:spcAft>
                          <a:spcPts val="0"/>
                        </a:spcAft>
                      </a:pPr>
                      <a:r>
                        <a:rPr lang="de-DE" sz="4000" kern="100">
                          <a:effectLst/>
                          <a:latin typeface="Times New Roman" panose="02020603050405020304" pitchFamily="18" charset="0"/>
                          <a:ea typeface="Times New Roman" panose="02020603050405020304" pitchFamily="18" charset="0"/>
                          <a:cs typeface="Times New Roman" panose="02020603050405020304" pitchFamily="18" charset="0"/>
                        </a:rPr>
                        <a:t>1. Xuất xứ</a:t>
                      </a:r>
                      <a:endParaRPr lang="en-GB" sz="4000" kern="1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de-DE" sz="4000" kern="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kern="1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76434">
                <a:tc>
                  <a:txBody>
                    <a:bodyPr/>
                    <a:lstStyle/>
                    <a:p>
                      <a:pPr algn="ctr">
                        <a:lnSpc>
                          <a:spcPct val="115000"/>
                        </a:lnSpc>
                        <a:spcAft>
                          <a:spcPts val="0"/>
                        </a:spcAft>
                      </a:pPr>
                      <a:r>
                        <a:rPr lang="de-DE" sz="4000" kern="100">
                          <a:effectLst/>
                          <a:latin typeface="Times New Roman" panose="02020603050405020304" pitchFamily="18" charset="0"/>
                          <a:ea typeface="Times New Roman" panose="02020603050405020304" pitchFamily="18" charset="0"/>
                          <a:cs typeface="Times New Roman" panose="02020603050405020304" pitchFamily="18" charset="0"/>
                        </a:rPr>
                        <a:t>2. Nhan đề</a:t>
                      </a:r>
                      <a:endParaRPr lang="en-GB" sz="4000" kern="1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de-DE" sz="4000" kern="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kern="1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76434">
                <a:tc>
                  <a:txBody>
                    <a:bodyPr/>
                    <a:lstStyle/>
                    <a:p>
                      <a:pPr algn="ctr">
                        <a:lnSpc>
                          <a:spcPct val="115000"/>
                        </a:lnSpc>
                        <a:spcAft>
                          <a:spcPts val="0"/>
                        </a:spcAft>
                      </a:pPr>
                      <a:r>
                        <a:rPr lang="de-DE" sz="4000" kern="100">
                          <a:effectLst/>
                          <a:latin typeface="Times New Roman" panose="02020603050405020304" pitchFamily="18" charset="0"/>
                          <a:ea typeface="Times New Roman" panose="02020603050405020304" pitchFamily="18" charset="0"/>
                          <a:cs typeface="Times New Roman" panose="02020603050405020304" pitchFamily="18" charset="0"/>
                        </a:rPr>
                        <a:t>3. Chủ đề</a:t>
                      </a:r>
                      <a:endParaRPr lang="en-GB" sz="4000" kern="1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de-DE" sz="4000" kern="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kern="1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gn="ctr">
                        <a:lnSpc>
                          <a:spcPct val="115000"/>
                        </a:lnSpc>
                        <a:spcAft>
                          <a:spcPts val="0"/>
                        </a:spcAft>
                      </a:pPr>
                      <a:r>
                        <a:rPr lang="de-DE" sz="4000" kern="100">
                          <a:effectLst/>
                          <a:latin typeface="Times New Roman" panose="02020603050405020304" pitchFamily="18" charset="0"/>
                          <a:ea typeface="Times New Roman" panose="02020603050405020304" pitchFamily="18" charset="0"/>
                          <a:cs typeface="Times New Roman" panose="02020603050405020304" pitchFamily="18" charset="0"/>
                        </a:rPr>
                        <a:t>4. Thể thơ</a:t>
                      </a:r>
                      <a:endParaRPr lang="en-GB" sz="4000" kern="1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de-DE" sz="4000" kern="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kern="1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76434">
                <a:tc>
                  <a:txBody>
                    <a:bodyPr/>
                    <a:lstStyle/>
                    <a:p>
                      <a:pPr algn="ctr">
                        <a:lnSpc>
                          <a:spcPct val="115000"/>
                        </a:lnSpc>
                        <a:spcAft>
                          <a:spcPts val="0"/>
                        </a:spcAft>
                      </a:pPr>
                      <a:r>
                        <a:rPr lang="de-DE" sz="4000" kern="100">
                          <a:effectLst/>
                          <a:latin typeface="Times New Roman" panose="02020603050405020304" pitchFamily="18" charset="0"/>
                          <a:ea typeface="Times New Roman" panose="02020603050405020304" pitchFamily="18" charset="0"/>
                          <a:cs typeface="Times New Roman" panose="02020603050405020304" pitchFamily="18" charset="0"/>
                        </a:rPr>
                        <a:t>5. Bố cục</a:t>
                      </a:r>
                      <a:endParaRPr lang="en-GB" sz="4000" kern="1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de-DE" sz="4000" kern="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kern="1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E17EB01D-8F78-473D-8E74-3E9E17D2E1BE"/>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0003\uFFFDO{5756AD73-695A-477D-82C7-0DCF7972064F}&quot;,&quot;C:\\Users\\Dell\\Downloads\\K12-online\\Ngữ Văn&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Bài 7.2.Độc tiểu Thanh kí - NGHI"/>
</p:tagLst>
</file>

<file path=ppt/tags/tag10.xml><?xml version="1.0" encoding="utf-8"?>
<p:tagLst xmlns:a="http://schemas.openxmlformats.org/drawingml/2006/main" xmlns:r="http://schemas.openxmlformats.org/officeDocument/2006/relationships" xmlns:p="http://schemas.openxmlformats.org/presentationml/2006/main">
  <p:tag name="GENSWF_SLIDE_UID" val="{AB2A185B-A4D8-4F3E-9769-E77632D20AA8}:257"/>
</p:tagLst>
</file>

<file path=ppt/tags/tag11.xml><?xml version="1.0" encoding="utf-8"?>
<p:tagLst xmlns:a="http://schemas.openxmlformats.org/drawingml/2006/main" xmlns:r="http://schemas.openxmlformats.org/officeDocument/2006/relationships" xmlns:p="http://schemas.openxmlformats.org/presentationml/2006/main">
  <p:tag name="GENSWF_SLIDE_UID" val="{A0F701E5-839A-4A46-AC0F-16145050435D}:258"/>
</p:tagLst>
</file>

<file path=ppt/tags/tag12.xml><?xml version="1.0" encoding="utf-8"?>
<p:tagLst xmlns:a="http://schemas.openxmlformats.org/drawingml/2006/main" xmlns:r="http://schemas.openxmlformats.org/officeDocument/2006/relationships" xmlns:p="http://schemas.openxmlformats.org/presentationml/2006/main">
  <p:tag name="GENSWF_SLIDE_UID" val="{86BBBCA6-CD13-4783-861D-FC360615EFF5}:267"/>
</p:tagLst>
</file>

<file path=ppt/tags/tag13.xml><?xml version="1.0" encoding="utf-8"?>
<p:tagLst xmlns:a="http://schemas.openxmlformats.org/drawingml/2006/main" xmlns:r="http://schemas.openxmlformats.org/officeDocument/2006/relationships" xmlns:p="http://schemas.openxmlformats.org/presentationml/2006/main">
  <p:tag name="GENSWF_SLIDE_UID" val="{D7787C5C-C225-408E-B09C-9609F4E38D20}:268"/>
</p:tagLst>
</file>

<file path=ppt/tags/tag14.xml><?xml version="1.0" encoding="utf-8"?>
<p:tagLst xmlns:a="http://schemas.openxmlformats.org/drawingml/2006/main" xmlns:r="http://schemas.openxmlformats.org/officeDocument/2006/relationships" xmlns:p="http://schemas.openxmlformats.org/presentationml/2006/main">
  <p:tag name="GENSWF_SLIDE_UID" val="{E2AACF89-6EAA-4A4B-A127-59FE33272FC1}:348"/>
</p:tagLst>
</file>

<file path=ppt/tags/tag15.xml><?xml version="1.0" encoding="utf-8"?>
<p:tagLst xmlns:a="http://schemas.openxmlformats.org/drawingml/2006/main" xmlns:r="http://schemas.openxmlformats.org/officeDocument/2006/relationships" xmlns:p="http://schemas.openxmlformats.org/presentationml/2006/main">
  <p:tag name="GENSWF_SLIDE_UID" val="{2B589F0B-5AD8-42B4-BA25-1A6871318643}:347"/>
</p:tagLst>
</file>

<file path=ppt/tags/tag16.xml><?xml version="1.0" encoding="utf-8"?>
<p:tagLst xmlns:a="http://schemas.openxmlformats.org/drawingml/2006/main" xmlns:r="http://schemas.openxmlformats.org/officeDocument/2006/relationships" xmlns:p="http://schemas.openxmlformats.org/presentationml/2006/main">
  <p:tag name="GENSWF_SLIDE_UID" val="{9C9380ED-29FA-4FCA-B46D-CE44709D447F}:272"/>
</p:tagLst>
</file>

<file path=ppt/tags/tag1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GENSWF_SLIDE_UID" val="{48BC7569-222E-4677-A42D-BD45638F488C}:355"/>
</p:tagLst>
</file>

<file path=ppt/tags/tag19.xml><?xml version="1.0" encoding="utf-8"?>
<p:tagLst xmlns:a="http://schemas.openxmlformats.org/drawingml/2006/main" xmlns:r="http://schemas.openxmlformats.org/officeDocument/2006/relationships" xmlns:p="http://schemas.openxmlformats.org/presentationml/2006/main">
  <p:tag name="GENSWF_SLIDE_UID" val="{1E990C3A-B0F2-41ED-A54A-7BF9E035BC19}:349"/>
</p:tagLst>
</file>

<file path=ppt/tags/tag2.xml><?xml version="1.0" encoding="utf-8"?>
<p:tagLst xmlns:a="http://schemas.openxmlformats.org/drawingml/2006/main" xmlns:r="http://schemas.openxmlformats.org/officeDocument/2006/relationships" xmlns:p="http://schemas.openxmlformats.org/presentationml/2006/main">
  <p:tag name="GENSWF_SLIDE_UID" val="{C7901EFB-E4B2-427D-BBFF-00F8432E4B23}:256"/>
</p:tagLst>
</file>

<file path=ppt/tags/tag20.xml><?xml version="1.0" encoding="utf-8"?>
<p:tagLst xmlns:a="http://schemas.openxmlformats.org/drawingml/2006/main" xmlns:r="http://schemas.openxmlformats.org/officeDocument/2006/relationships" xmlns:p="http://schemas.openxmlformats.org/presentationml/2006/main">
  <p:tag name="GENSWF_SLIDE_UID" val="{6F9162E4-1416-493B-9BD6-719D4CBE4CFB}:275"/>
</p:tagLst>
</file>

<file path=ppt/tags/tag21.xml><?xml version="1.0" encoding="utf-8"?>
<p:tagLst xmlns:a="http://schemas.openxmlformats.org/drawingml/2006/main" xmlns:r="http://schemas.openxmlformats.org/officeDocument/2006/relationships" xmlns:p="http://schemas.openxmlformats.org/presentationml/2006/main">
  <p:tag name="GENSWF_SLIDE_UID" val="{46326A80-556E-4666-A192-3B3156817BB2}:273"/>
</p:tagLst>
</file>

<file path=ppt/tags/tag22.xml><?xml version="1.0" encoding="utf-8"?>
<p:tagLst xmlns:a="http://schemas.openxmlformats.org/drawingml/2006/main" xmlns:r="http://schemas.openxmlformats.org/officeDocument/2006/relationships" xmlns:p="http://schemas.openxmlformats.org/presentationml/2006/main">
  <p:tag name="GENSWF_SLIDE_UID" val="{B133AB1B-D1A7-45A0-A297-D0CC8113E928}:356"/>
</p:tagLst>
</file>

<file path=ppt/tags/tag23.xml><?xml version="1.0" encoding="utf-8"?>
<p:tagLst xmlns:a="http://schemas.openxmlformats.org/drawingml/2006/main" xmlns:r="http://schemas.openxmlformats.org/officeDocument/2006/relationships" xmlns:p="http://schemas.openxmlformats.org/presentationml/2006/main">
  <p:tag name="GENSWF_SLIDE_UID" val="{D5D9CD03-DCC0-4C35-B653-453C7E0C5923}:350"/>
</p:tagLst>
</file>

<file path=ppt/tags/tag24.xml><?xml version="1.0" encoding="utf-8"?>
<p:tagLst xmlns:a="http://schemas.openxmlformats.org/drawingml/2006/main" xmlns:r="http://schemas.openxmlformats.org/officeDocument/2006/relationships" xmlns:p="http://schemas.openxmlformats.org/presentationml/2006/main">
  <p:tag name="GENSWF_SLIDE_UID" val="{FFDCD6A7-3AB3-4125-BD1A-38C0215B92A1}:357"/>
</p:tagLst>
</file>

<file path=ppt/tags/tag25.xml><?xml version="1.0" encoding="utf-8"?>
<p:tagLst xmlns:a="http://schemas.openxmlformats.org/drawingml/2006/main" xmlns:r="http://schemas.openxmlformats.org/officeDocument/2006/relationships" xmlns:p="http://schemas.openxmlformats.org/presentationml/2006/main">
  <p:tag name="GENSWF_SLIDE_UID" val="{1F465929-B09C-4644-AAD9-12EF6D562034}:358"/>
</p:tagLst>
</file>

<file path=ppt/tags/tag26.xml><?xml version="1.0" encoding="utf-8"?>
<p:tagLst xmlns:a="http://schemas.openxmlformats.org/drawingml/2006/main" xmlns:r="http://schemas.openxmlformats.org/officeDocument/2006/relationships" xmlns:p="http://schemas.openxmlformats.org/presentationml/2006/main">
  <p:tag name="GENSWF_SLIDE_UID" val="{1AC611D4-CEA9-4C68-A1DE-6F7A7093C422}:276"/>
</p:tagLst>
</file>

<file path=ppt/tags/tag27.xml><?xml version="1.0" encoding="utf-8"?>
<p:tagLst xmlns:a="http://schemas.openxmlformats.org/drawingml/2006/main" xmlns:r="http://schemas.openxmlformats.org/officeDocument/2006/relationships" xmlns:p="http://schemas.openxmlformats.org/presentationml/2006/main">
  <p:tag name="GENSWF_SLIDE_UID" val="{6D1BFD68-AC7B-4A7D-A1C4-C8641DB70865}:280"/>
</p:tagLst>
</file>

<file path=ppt/tags/tag28.xml><?xml version="1.0" encoding="utf-8"?>
<p:tagLst xmlns:a="http://schemas.openxmlformats.org/drawingml/2006/main" xmlns:r="http://schemas.openxmlformats.org/officeDocument/2006/relationships" xmlns:p="http://schemas.openxmlformats.org/presentationml/2006/main">
  <p:tag name="GENSWF_SLIDE_UID" val="{ED2B87C5-3458-4DB7-8050-20686551D54F}:354"/>
</p:tagLst>
</file>

<file path=ppt/tags/tag29.xml><?xml version="1.0" encoding="utf-8"?>
<p:tagLst xmlns:a="http://schemas.openxmlformats.org/drawingml/2006/main" xmlns:r="http://schemas.openxmlformats.org/officeDocument/2006/relationships" xmlns:p="http://schemas.openxmlformats.org/presentationml/2006/main">
  <p:tag name="GENSWF_SLIDE_UID" val="{98F0BBB0-60BE-4CEE-9768-E70AAEF8D510}:281"/>
</p:tagLst>
</file>

<file path=ppt/tags/tag3.xml><?xml version="1.0" encoding="utf-8"?>
<p:tagLst xmlns:a="http://schemas.openxmlformats.org/drawingml/2006/main" xmlns:r="http://schemas.openxmlformats.org/officeDocument/2006/relationships" xmlns:p="http://schemas.openxmlformats.org/presentationml/2006/main">
  <p:tag name="GENSWF_SLIDE_UID" val="{AA60A9B8-A359-4811-8F78-2F5BA065ABBF}:307"/>
</p:tagLst>
</file>

<file path=ppt/tags/tag30.xml><?xml version="1.0" encoding="utf-8"?>
<p:tagLst xmlns:a="http://schemas.openxmlformats.org/drawingml/2006/main" xmlns:r="http://schemas.openxmlformats.org/officeDocument/2006/relationships" xmlns:p="http://schemas.openxmlformats.org/presentationml/2006/main">
  <p:tag name="GENSWF_SLIDE_UID" val="{C75873B6-9464-455C-9B81-258F1B77D393}:359"/>
</p:tagLst>
</file>

<file path=ppt/tags/tag31.xml><?xml version="1.0" encoding="utf-8"?>
<p:tagLst xmlns:a="http://schemas.openxmlformats.org/drawingml/2006/main" xmlns:r="http://schemas.openxmlformats.org/officeDocument/2006/relationships" xmlns:p="http://schemas.openxmlformats.org/presentationml/2006/main">
  <p:tag name="GENSWF_SLIDE_UID" val="{E2BAA6DA-17CC-407A-AD3E-2185743549E1}:366"/>
</p:tagLst>
</file>

<file path=ppt/tags/tag32.xml><?xml version="1.0" encoding="utf-8"?>
<p:tagLst xmlns:a="http://schemas.openxmlformats.org/drawingml/2006/main" xmlns:r="http://schemas.openxmlformats.org/officeDocument/2006/relationships" xmlns:p="http://schemas.openxmlformats.org/presentationml/2006/main">
  <p:tag name="GENSWF_SLIDE_UID" val="{BA8484C8-167B-4312-A507-B816D2B640AC}:367"/>
</p:tagLst>
</file>

<file path=ppt/tags/tag33.xml><?xml version="1.0" encoding="utf-8"?>
<p:tagLst xmlns:a="http://schemas.openxmlformats.org/drawingml/2006/main" xmlns:r="http://schemas.openxmlformats.org/officeDocument/2006/relationships" xmlns:p="http://schemas.openxmlformats.org/presentationml/2006/main">
  <p:tag name="GENSWF_SLIDE_UID" val="{32D8323C-791F-44A6-BC5E-132370FFF196}:362"/>
</p:tagLst>
</file>

<file path=ppt/tags/tag34.xml><?xml version="1.0" encoding="utf-8"?>
<p:tagLst xmlns:a="http://schemas.openxmlformats.org/drawingml/2006/main" xmlns:r="http://schemas.openxmlformats.org/officeDocument/2006/relationships" xmlns:p="http://schemas.openxmlformats.org/presentationml/2006/main">
  <p:tag name="GENSWF_SLIDE_UID" val="{B3F1E4B3-7F5D-44D0-8B65-7C5603BAC4BE}:368"/>
</p:tagLst>
</file>

<file path=ppt/tags/tag35.xml><?xml version="1.0" encoding="utf-8"?>
<p:tagLst xmlns:a="http://schemas.openxmlformats.org/drawingml/2006/main" xmlns:r="http://schemas.openxmlformats.org/officeDocument/2006/relationships" xmlns:p="http://schemas.openxmlformats.org/presentationml/2006/main">
  <p:tag name="GENSWF_SLIDE_UID" val="{56DCE0A6-9B93-472F-8203-24231244391D}:371"/>
</p:tagLst>
</file>

<file path=ppt/tags/tag36.xml><?xml version="1.0" encoding="utf-8"?>
<p:tagLst xmlns:a="http://schemas.openxmlformats.org/drawingml/2006/main" xmlns:r="http://schemas.openxmlformats.org/officeDocument/2006/relationships" xmlns:p="http://schemas.openxmlformats.org/presentationml/2006/main">
  <p:tag name="GENSWF_SLIDE_UID" val="{0F633C19-5E76-40A9-A69B-983A582A2EE6}:370"/>
</p:tagLst>
</file>

<file path=ppt/tags/tag37.xml><?xml version="1.0" encoding="utf-8"?>
<p:tagLst xmlns:a="http://schemas.openxmlformats.org/drawingml/2006/main" xmlns:r="http://schemas.openxmlformats.org/officeDocument/2006/relationships" xmlns:p="http://schemas.openxmlformats.org/presentationml/2006/main">
  <p:tag name="GENSWF_SLIDE_UID" val="{1A1B2ED1-2532-4F71-8D0C-0B8E90D073C1}:326"/>
</p:tagLst>
</file>

<file path=ppt/tags/tag38.xml><?xml version="1.0" encoding="utf-8"?>
<p:tagLst xmlns:a="http://schemas.openxmlformats.org/drawingml/2006/main" xmlns:r="http://schemas.openxmlformats.org/officeDocument/2006/relationships" xmlns:p="http://schemas.openxmlformats.org/presentationml/2006/main">
  <p:tag name="GENSWF_SLIDE_UID" val="{296E3F58-7BCC-4C6F-9253-4F0AFE01FACC}:327"/>
</p:tagLst>
</file>

<file path=ppt/tags/tag39.xml><?xml version="1.0" encoding="utf-8"?>
<p:tagLst xmlns:a="http://schemas.openxmlformats.org/drawingml/2006/main" xmlns:r="http://schemas.openxmlformats.org/officeDocument/2006/relationships" xmlns:p="http://schemas.openxmlformats.org/presentationml/2006/main">
  <p:tag name="GENSWF_SLIDE_UID" val="{2B4EFF10-4C28-49D5-856B-11BFA1E83B2A}:328"/>
</p:tagLst>
</file>

<file path=ppt/tags/tag4.xml><?xml version="1.0" encoding="utf-8"?>
<p:tagLst xmlns:a="http://schemas.openxmlformats.org/drawingml/2006/main" xmlns:r="http://schemas.openxmlformats.org/officeDocument/2006/relationships" xmlns:p="http://schemas.openxmlformats.org/presentationml/2006/main">
  <p:tag name="GENSWF_SLIDE_UID" val="{D97DA64D-8832-42C4-8F9A-29D165DC9D83}:343"/>
</p:tagLst>
</file>

<file path=ppt/tags/tag40.xml><?xml version="1.0" encoding="utf-8"?>
<p:tagLst xmlns:a="http://schemas.openxmlformats.org/drawingml/2006/main" xmlns:r="http://schemas.openxmlformats.org/officeDocument/2006/relationships" xmlns:p="http://schemas.openxmlformats.org/presentationml/2006/main">
  <p:tag name="GENSWF_SLIDE_UID" val="{BD08A499-D6C2-451E-898D-2829A56AF0BC}:329"/>
</p:tagLst>
</file>

<file path=ppt/tags/tag41.xml><?xml version="1.0" encoding="utf-8"?>
<p:tagLst xmlns:a="http://schemas.openxmlformats.org/drawingml/2006/main" xmlns:r="http://schemas.openxmlformats.org/officeDocument/2006/relationships" xmlns:p="http://schemas.openxmlformats.org/presentationml/2006/main">
  <p:tag name="GENSWF_SLIDE_UID" val="{8BAB1A5D-45F2-4532-AEF4-904B4685A322}:330"/>
</p:tagLst>
</file>

<file path=ppt/tags/tag42.xml><?xml version="1.0" encoding="utf-8"?>
<p:tagLst xmlns:a="http://schemas.openxmlformats.org/drawingml/2006/main" xmlns:r="http://schemas.openxmlformats.org/officeDocument/2006/relationships" xmlns:p="http://schemas.openxmlformats.org/presentationml/2006/main">
  <p:tag name="GENSWF_SLIDE_UID" val="{F8EBDB4A-84DE-4954-A5D1-6D150B7345EE}:331"/>
</p:tagLst>
</file>

<file path=ppt/tags/tag43.xml><?xml version="1.0" encoding="utf-8"?>
<p:tagLst xmlns:a="http://schemas.openxmlformats.org/drawingml/2006/main" xmlns:r="http://schemas.openxmlformats.org/officeDocument/2006/relationships" xmlns:p="http://schemas.openxmlformats.org/presentationml/2006/main">
  <p:tag name="GENSWF_SLIDE_UID" val="{C7B5965F-17C1-4F1E-B226-A216F102E67D}:332"/>
</p:tagLst>
</file>

<file path=ppt/tags/tag44.xml><?xml version="1.0" encoding="utf-8"?>
<p:tagLst xmlns:a="http://schemas.openxmlformats.org/drawingml/2006/main" xmlns:r="http://schemas.openxmlformats.org/officeDocument/2006/relationships" xmlns:p="http://schemas.openxmlformats.org/presentationml/2006/main">
  <p:tag name="GENSWF_SLIDE_UID" val="{A82B3C5E-FA48-4E41-A573-29E0B37E63B6}:333"/>
</p:tagLst>
</file>

<file path=ppt/tags/tag45.xml><?xml version="1.0" encoding="utf-8"?>
<p:tagLst xmlns:a="http://schemas.openxmlformats.org/drawingml/2006/main" xmlns:r="http://schemas.openxmlformats.org/officeDocument/2006/relationships" xmlns:p="http://schemas.openxmlformats.org/presentationml/2006/main">
  <p:tag name="GENSWF_SLIDE_UID" val="{523202D0-B45E-43EE-88DA-227E47BFCB59}:334"/>
</p:tagLst>
</file>

<file path=ppt/tags/tag46.xml><?xml version="1.0" encoding="utf-8"?>
<p:tagLst xmlns:a="http://schemas.openxmlformats.org/drawingml/2006/main" xmlns:r="http://schemas.openxmlformats.org/officeDocument/2006/relationships" xmlns:p="http://schemas.openxmlformats.org/presentationml/2006/main">
  <p:tag name="GENSWF_SLIDE_UID" val="{701A97F6-CDE1-4669-BFEE-FEE12FB0B011}:335"/>
</p:tagLst>
</file>

<file path=ppt/tags/tag47.xml><?xml version="1.0" encoding="utf-8"?>
<p:tagLst xmlns:a="http://schemas.openxmlformats.org/drawingml/2006/main" xmlns:r="http://schemas.openxmlformats.org/officeDocument/2006/relationships" xmlns:p="http://schemas.openxmlformats.org/presentationml/2006/main">
  <p:tag name="GENSWF_SLIDE_UID" val="{0C80DA72-6AB8-4B2D-A19C-E4828257F9E4}:336"/>
</p:tagLst>
</file>

<file path=ppt/tags/tag48.xml><?xml version="1.0" encoding="utf-8"?>
<p:tagLst xmlns:a="http://schemas.openxmlformats.org/drawingml/2006/main" xmlns:r="http://schemas.openxmlformats.org/officeDocument/2006/relationships" xmlns:p="http://schemas.openxmlformats.org/presentationml/2006/main">
  <p:tag name="GENSWF_SLIDE_UID" val="{FB6AB8A1-44B0-4C6E-8F99-1C943C2FA374}:337"/>
</p:tagLst>
</file>

<file path=ppt/tags/tag49.xml><?xml version="1.0" encoding="utf-8"?>
<p:tagLst xmlns:a="http://schemas.openxmlformats.org/drawingml/2006/main" xmlns:r="http://schemas.openxmlformats.org/officeDocument/2006/relationships" xmlns:p="http://schemas.openxmlformats.org/presentationml/2006/main">
  <p:tag name="GENSWF_SLIDE_UID" val="{0E21D7AE-C750-4ABB-B199-7A4F8091BFC4}:339"/>
</p:tagLst>
</file>

<file path=ppt/tags/tag5.xml><?xml version="1.0" encoding="utf-8"?>
<p:tagLst xmlns:a="http://schemas.openxmlformats.org/drawingml/2006/main" xmlns:r="http://schemas.openxmlformats.org/officeDocument/2006/relationships" xmlns:p="http://schemas.openxmlformats.org/presentationml/2006/main">
  <p:tag name="GENSWF_SLIDE_UID" val="{1874F95C-E44E-4C27-B986-524CBDE21871}:344"/>
</p:tagLst>
</file>

<file path=ppt/tags/tag50.xml><?xml version="1.0" encoding="utf-8"?>
<p:tagLst xmlns:a="http://schemas.openxmlformats.org/drawingml/2006/main" xmlns:r="http://schemas.openxmlformats.org/officeDocument/2006/relationships" xmlns:p="http://schemas.openxmlformats.org/presentationml/2006/main">
  <p:tag name="GENSWF_SLIDE_UID" val="{A28009DF-931D-4796-97E9-ACAA3A612E88}:340"/>
</p:tagLst>
</file>

<file path=ppt/tags/tag51.xml><?xml version="1.0" encoding="utf-8"?>
<p:tagLst xmlns:a="http://schemas.openxmlformats.org/drawingml/2006/main" xmlns:r="http://schemas.openxmlformats.org/officeDocument/2006/relationships" xmlns:p="http://schemas.openxmlformats.org/presentationml/2006/main">
  <p:tag name="GENSWF_SLIDE_UID" val="{EFCF5C77-F1E9-4C3E-BB8A-F7D67DDC0FE3}:283"/>
</p:tagLst>
</file>

<file path=ppt/tags/tag52.xml><?xml version="1.0" encoding="utf-8"?>
<p:tagLst xmlns:a="http://schemas.openxmlformats.org/drawingml/2006/main" xmlns:r="http://schemas.openxmlformats.org/officeDocument/2006/relationships" xmlns:p="http://schemas.openxmlformats.org/presentationml/2006/main">
  <p:tag name="GENSWF_SLIDE_UID" val="{CCF6598B-EC09-441B-A4D7-538274C72037}:341"/>
</p:tagLst>
</file>

<file path=ppt/tags/tag53.xml><?xml version="1.0" encoding="utf-8"?>
<p:tagLst xmlns:a="http://schemas.openxmlformats.org/drawingml/2006/main" xmlns:r="http://schemas.openxmlformats.org/officeDocument/2006/relationships" xmlns:p="http://schemas.openxmlformats.org/presentationml/2006/main">
  <p:tag name="GENSWF_SLIDE_UID" val="{B33EB362-97D8-4B2D-9F7D-3A8708F0C984}:265"/>
</p:tagLst>
</file>

<file path=ppt/tags/tag6.xml><?xml version="1.0" encoding="utf-8"?>
<p:tagLst xmlns:a="http://schemas.openxmlformats.org/drawingml/2006/main" xmlns:r="http://schemas.openxmlformats.org/officeDocument/2006/relationships" xmlns:p="http://schemas.openxmlformats.org/presentationml/2006/main">
  <p:tag name="GENSWF_SLIDE_UID" val="{66B2C31B-443F-4D77-B0F0-BBABF4899F65}:320"/>
</p:tagLst>
</file>

<file path=ppt/tags/tag7.xml><?xml version="1.0" encoding="utf-8"?>
<p:tagLst xmlns:a="http://schemas.openxmlformats.org/drawingml/2006/main" xmlns:r="http://schemas.openxmlformats.org/officeDocument/2006/relationships" xmlns:p="http://schemas.openxmlformats.org/presentationml/2006/main">
  <p:tag name="GENSWF_SLIDE_UID" val="{92BCE492-4590-41C3-BD76-ED2BC2A90928}:345"/>
</p:tagLst>
</file>

<file path=ppt/tags/tag8.xml><?xml version="1.0" encoding="utf-8"?>
<p:tagLst xmlns:a="http://schemas.openxmlformats.org/drawingml/2006/main" xmlns:r="http://schemas.openxmlformats.org/officeDocument/2006/relationships" xmlns:p="http://schemas.openxmlformats.org/presentationml/2006/main">
  <p:tag name="GENSWF_SLIDE_UID" val="{314AE4A3-7073-45E6-A0B7-D7BB9806AFA2}:346"/>
</p:tagLst>
</file>

<file path=ppt/tags/tag9.xml><?xml version="1.0" encoding="utf-8"?>
<p:tagLst xmlns:a="http://schemas.openxmlformats.org/drawingml/2006/main" xmlns:r="http://schemas.openxmlformats.org/officeDocument/2006/relationships" xmlns:p="http://schemas.openxmlformats.org/presentationml/2006/main">
  <p:tag name="GENSWF_SLIDE_UID" val="{C848B534-E290-4097-ACE7-483789C4DA2E}:26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6E4E4"/>
      </a:lt2>
      <a:accent1>
        <a:srgbClr val="A02D34"/>
      </a:accent1>
      <a:accent2>
        <a:srgbClr val="B73B3A"/>
      </a:accent2>
      <a:accent3>
        <a:srgbClr val="A6644D"/>
      </a:accent3>
      <a:accent4>
        <a:srgbClr val="F2EBDB"/>
      </a:accent4>
      <a:accent5>
        <a:srgbClr val="313737"/>
      </a:accent5>
      <a:accent6>
        <a:srgbClr val="474E4E"/>
      </a:accent6>
      <a:hlink>
        <a:srgbClr val="2B2B2B"/>
      </a:hlink>
      <a:folHlink>
        <a:srgbClr val="2B2B2B"/>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402</TotalTime>
  <Words>2878</Words>
  <Application>Microsoft Office PowerPoint</Application>
  <PresentationFormat>Custom</PresentationFormat>
  <Paragraphs>360</Paragraphs>
  <Slides>51</Slides>
  <Notes>15</Notes>
  <HiddenSlides>0</HiddenSlides>
  <MMClips>13</MMClips>
  <ScaleCrop>false</ScaleCrop>
  <HeadingPairs>
    <vt:vector size="8" baseType="variant">
      <vt:variant>
        <vt:lpstr>Fonts Used</vt:lpstr>
      </vt:variant>
      <vt:variant>
        <vt:i4>13</vt:i4>
      </vt:variant>
      <vt:variant>
        <vt:lpstr>Theme</vt:lpstr>
      </vt:variant>
      <vt:variant>
        <vt:i4>5</vt:i4>
      </vt:variant>
      <vt:variant>
        <vt:lpstr>Embedded OLE Servers</vt:lpstr>
      </vt:variant>
      <vt:variant>
        <vt:i4>1</vt:i4>
      </vt:variant>
      <vt:variant>
        <vt:lpstr>Slide Titles</vt:lpstr>
      </vt:variant>
      <vt:variant>
        <vt:i4>51</vt:i4>
      </vt:variant>
    </vt:vector>
  </HeadingPairs>
  <TitlesOfParts>
    <vt:vector size="70" baseType="lpstr">
      <vt:lpstr>等线 Light</vt:lpstr>
      <vt:lpstr>.VnTime</vt:lpstr>
      <vt:lpstr>Algerian</vt:lpstr>
      <vt:lpstr>Arial</vt:lpstr>
      <vt:lpstr>Arial Black</vt:lpstr>
      <vt:lpstr>Auraka方黑檀</vt:lpstr>
      <vt:lpstr>Calibri</vt:lpstr>
      <vt:lpstr>Calibri Light</vt:lpstr>
      <vt:lpstr>Moontime</vt:lpstr>
      <vt:lpstr>Tahoma</vt:lpstr>
      <vt:lpstr>Times New Roman</vt:lpstr>
      <vt:lpstr>UTM ThuPhap Thien An</vt:lpstr>
      <vt:lpstr>印品黑体</vt:lpstr>
      <vt:lpstr>Office Theme</vt:lpstr>
      <vt:lpstr>Office 主题​​</vt:lpstr>
      <vt:lpstr>1_Office Theme</vt:lpstr>
      <vt:lpstr>3_Office Theme</vt:lpstr>
      <vt:lpstr>Default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7.2.Độc tiểu Thanh kí - NGHI</dc:title>
  <dc:creator>User</dc:creator>
  <cp:lastModifiedBy>User</cp:lastModifiedBy>
  <cp:revision>229</cp:revision>
  <dcterms:created xsi:type="dcterms:W3CDTF">2006-08-16T00:00:00Z</dcterms:created>
  <dcterms:modified xsi:type="dcterms:W3CDTF">2026-02-04T02:22:07Z</dcterms:modified>
  <dc:identifier>DAFzRKsIhY4</dc:identifier>
</cp:coreProperties>
</file>